
<file path=[Content_Types].xml><?xml version="1.0" encoding="utf-8"?>
<Types xmlns="http://schemas.openxmlformats.org/package/2006/content-types"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tiff" ContentType="image/tiff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theme/theme2.xml" ContentType="application/vnd.openxmlformats-officedocument.theme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ppt/revisionInfo.xml" ContentType="application/vnd.ms-powerpoint.revisioninfo+xml"/>
  <Override PartName="/ppt/changesInfos/changesInfo1.xml" ContentType="application/vnd.ms-powerpoint.changesinfo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2" r:id="rId1"/>
    <p:sldMasterId id="2147483733" r:id="rId2"/>
    <p:sldMasterId id="2147483714" r:id="rId3"/>
  </p:sldMasterIdLst>
  <p:notesMasterIdLst>
    <p:notesMasterId r:id="rId19"/>
  </p:notesMasterIdLst>
  <p:sldIdLst>
    <p:sldId id="256" r:id="rId4"/>
    <p:sldId id="352" r:id="rId5"/>
    <p:sldId id="907" r:id="rId6"/>
    <p:sldId id="375" r:id="rId7"/>
    <p:sldId id="353" r:id="rId8"/>
    <p:sldId id="897" r:id="rId9"/>
    <p:sldId id="389" r:id="rId10"/>
    <p:sldId id="380" r:id="rId11"/>
    <p:sldId id="908" r:id="rId12"/>
    <p:sldId id="369" r:id="rId13"/>
    <p:sldId id="898" r:id="rId14"/>
    <p:sldId id="384" r:id="rId15"/>
    <p:sldId id="909" r:id="rId16"/>
    <p:sldId id="910" r:id="rId17"/>
    <p:sldId id="281" r:id="rId18"/>
  </p:sldIdLst>
  <p:sldSz cx="9144000" cy="5143500" type="screen16x9"/>
  <p:notesSz cx="6858000" cy="9144000"/>
  <p:defaultTextStyle>
    <a:defPPr>
      <a:defRPr lang="en-US"/>
    </a:defPPr>
    <a:lvl1pPr marL="0" algn="l" defTabSz="685800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1pPr>
    <a:lvl2pPr marL="342900" algn="l" defTabSz="685800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2pPr>
    <a:lvl3pPr marL="685800" algn="l" defTabSz="685800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3pPr>
    <a:lvl4pPr marL="1028700" algn="l" defTabSz="685800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4pPr>
    <a:lvl5pPr marL="1371600" algn="l" defTabSz="685800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5pPr>
    <a:lvl6pPr marL="1714500" algn="l" defTabSz="685800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6pPr>
    <a:lvl7pPr marL="2057400" algn="l" defTabSz="685800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7pPr>
    <a:lvl8pPr marL="2400300" algn="l" defTabSz="685800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8pPr>
    <a:lvl9pPr marL="2743200" algn="l" defTabSz="685800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62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EE231F70-F3ED-4C41-95A8-5CBD756E2701}" v="294" dt="2020-10-22T15:54:57.005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20502" autoAdjust="0"/>
    <p:restoredTop sz="81657" autoAdjust="0"/>
  </p:normalViewPr>
  <p:slideViewPr>
    <p:cSldViewPr snapToGrid="0">
      <p:cViewPr varScale="1">
        <p:scale>
          <a:sx n="124" d="100"/>
          <a:sy n="124" d="100"/>
        </p:scale>
        <p:origin x="948" y="102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5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" Type="http://schemas.openxmlformats.org/officeDocument/2006/relationships/slideMaster" Target="slideMasters/slideMaster3.xml"/><Relationship Id="rId21" Type="http://schemas.openxmlformats.org/officeDocument/2006/relationships/viewProps" Target="viewProps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microsoft.com/office/2016/11/relationships/changesInfo" Target="changesInfos/changesInfo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microsoft.com/office/2015/10/relationships/revisionInfo" Target="revisionInfo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tableStyles" Target="tableStyles.xml"/><Relationship Id="rId10" Type="http://schemas.openxmlformats.org/officeDocument/2006/relationships/slide" Target="slides/slide7.xml"/><Relationship Id="rId19" Type="http://schemas.openxmlformats.org/officeDocument/2006/relationships/notesMaster" Target="notesMasters/notesMaster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theme" Target="theme/theme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Suzie Sheehy" userId="ad1f98bf-0398-439b-84ef-746805798b92" providerId="ADAL" clId="{EE231F70-F3ED-4C41-95A8-5CBD756E2701}"/>
    <pc:docChg chg="custSel addSld delSld modSld sldOrd">
      <pc:chgData name="Suzie Sheehy" userId="ad1f98bf-0398-439b-84ef-746805798b92" providerId="ADAL" clId="{EE231F70-F3ED-4C41-95A8-5CBD756E2701}" dt="2020-10-22T15:54:57.004" v="1549"/>
      <pc:docMkLst>
        <pc:docMk/>
      </pc:docMkLst>
      <pc:sldChg chg="addSp modSp add mod">
        <pc:chgData name="Suzie Sheehy" userId="ad1f98bf-0398-439b-84ef-746805798b92" providerId="ADAL" clId="{EE231F70-F3ED-4C41-95A8-5CBD756E2701}" dt="2020-10-22T15:53:53.212" v="1360" actId="1076"/>
        <pc:sldMkLst>
          <pc:docMk/>
          <pc:sldMk cId="538662319" sldId="281"/>
        </pc:sldMkLst>
        <pc:spChg chg="add mod">
          <ac:chgData name="Suzie Sheehy" userId="ad1f98bf-0398-439b-84ef-746805798b92" providerId="ADAL" clId="{EE231F70-F3ED-4C41-95A8-5CBD756E2701}" dt="2020-10-22T15:53:53.212" v="1360" actId="1076"/>
          <ac:spMkLst>
            <pc:docMk/>
            <pc:sldMk cId="538662319" sldId="281"/>
            <ac:spMk id="3" creationId="{2EA2340B-C05A-7349-A7DA-54C7A5B1F7DB}"/>
          </ac:spMkLst>
        </pc:spChg>
      </pc:sldChg>
      <pc:sldChg chg="modSp mod">
        <pc:chgData name="Suzie Sheehy" userId="ad1f98bf-0398-439b-84ef-746805798b92" providerId="ADAL" clId="{EE231F70-F3ED-4C41-95A8-5CBD756E2701}" dt="2020-10-22T15:48:28.104" v="947" actId="13926"/>
        <pc:sldMkLst>
          <pc:docMk/>
          <pc:sldMk cId="333803040" sldId="380"/>
        </pc:sldMkLst>
        <pc:spChg chg="mod">
          <ac:chgData name="Suzie Sheehy" userId="ad1f98bf-0398-439b-84ef-746805798b92" providerId="ADAL" clId="{EE231F70-F3ED-4C41-95A8-5CBD756E2701}" dt="2020-10-22T15:48:28.104" v="947" actId="13926"/>
          <ac:spMkLst>
            <pc:docMk/>
            <pc:sldMk cId="333803040" sldId="380"/>
            <ac:spMk id="8" creationId="{3467C845-1CB7-417D-AB42-868D08EA03FA}"/>
          </ac:spMkLst>
        </pc:spChg>
      </pc:sldChg>
      <pc:sldChg chg="addSp delSp modSp add mod delAnim">
        <pc:chgData name="Suzie Sheehy" userId="ad1f98bf-0398-439b-84ef-746805798b92" providerId="ADAL" clId="{EE231F70-F3ED-4C41-95A8-5CBD756E2701}" dt="2020-10-22T15:52:38.785" v="1226" actId="1076"/>
        <pc:sldMkLst>
          <pc:docMk/>
          <pc:sldMk cId="4096612002" sldId="384"/>
        </pc:sldMkLst>
        <pc:spChg chg="mod">
          <ac:chgData name="Suzie Sheehy" userId="ad1f98bf-0398-439b-84ef-746805798b92" providerId="ADAL" clId="{EE231F70-F3ED-4C41-95A8-5CBD756E2701}" dt="2020-10-22T15:50:11.859" v="969" actId="14100"/>
          <ac:spMkLst>
            <pc:docMk/>
            <pc:sldMk cId="4096612002" sldId="384"/>
            <ac:spMk id="2" creationId="{B3BFA2BF-C3DF-6342-9B66-07ECCA15A53B}"/>
          </ac:spMkLst>
        </pc:spChg>
        <pc:spChg chg="add mod">
          <ac:chgData name="Suzie Sheehy" userId="ad1f98bf-0398-439b-84ef-746805798b92" providerId="ADAL" clId="{EE231F70-F3ED-4C41-95A8-5CBD756E2701}" dt="2020-10-22T15:52:38.785" v="1226" actId="1076"/>
          <ac:spMkLst>
            <pc:docMk/>
            <pc:sldMk cId="4096612002" sldId="384"/>
            <ac:spMk id="8" creationId="{DED44CC2-F2FF-EB44-AFC9-5316A89F801E}"/>
          </ac:spMkLst>
        </pc:spChg>
        <pc:spChg chg="mod">
          <ac:chgData name="Suzie Sheehy" userId="ad1f98bf-0398-439b-84ef-746805798b92" providerId="ADAL" clId="{EE231F70-F3ED-4C41-95A8-5CBD756E2701}" dt="2020-10-22T15:52:33.212" v="1223" actId="14100"/>
          <ac:spMkLst>
            <pc:docMk/>
            <pc:sldMk cId="4096612002" sldId="384"/>
            <ac:spMk id="12" creationId="{85FDAAD0-B85B-2E41-BC83-010FD724C228}"/>
          </ac:spMkLst>
        </pc:spChg>
        <pc:spChg chg="del">
          <ac:chgData name="Suzie Sheehy" userId="ad1f98bf-0398-439b-84ef-746805798b92" providerId="ADAL" clId="{EE231F70-F3ED-4C41-95A8-5CBD756E2701}" dt="2020-10-22T15:49:58.543" v="961" actId="478"/>
          <ac:spMkLst>
            <pc:docMk/>
            <pc:sldMk cId="4096612002" sldId="384"/>
            <ac:spMk id="13" creationId="{89CF7223-5914-2C47-AFF0-4474D994EE36}"/>
          </ac:spMkLst>
        </pc:spChg>
        <pc:picChg chg="mod">
          <ac:chgData name="Suzie Sheehy" userId="ad1f98bf-0398-439b-84ef-746805798b92" providerId="ADAL" clId="{EE231F70-F3ED-4C41-95A8-5CBD756E2701}" dt="2020-10-22T15:51:28.199" v="1125" actId="1076"/>
          <ac:picMkLst>
            <pc:docMk/>
            <pc:sldMk cId="4096612002" sldId="384"/>
            <ac:picMk id="3" creationId="{E4A0D204-B80F-8848-8506-E8D6A2A8681B}"/>
          </ac:picMkLst>
        </pc:picChg>
        <pc:picChg chg="add mod">
          <ac:chgData name="Suzie Sheehy" userId="ad1f98bf-0398-439b-84ef-746805798b92" providerId="ADAL" clId="{EE231F70-F3ED-4C41-95A8-5CBD756E2701}" dt="2020-10-22T15:51:29.475" v="1126" actId="1076"/>
          <ac:picMkLst>
            <pc:docMk/>
            <pc:sldMk cId="4096612002" sldId="384"/>
            <ac:picMk id="9" creationId="{B0381087-BF14-294A-B1AA-25A19F6A3152}"/>
          </ac:picMkLst>
        </pc:picChg>
        <pc:picChg chg="add mod">
          <ac:chgData name="Suzie Sheehy" userId="ad1f98bf-0398-439b-84ef-746805798b92" providerId="ADAL" clId="{EE231F70-F3ED-4C41-95A8-5CBD756E2701}" dt="2020-10-22T15:51:30.337" v="1127" actId="1076"/>
          <ac:picMkLst>
            <pc:docMk/>
            <pc:sldMk cId="4096612002" sldId="384"/>
            <ac:picMk id="10" creationId="{874CBDAE-BE07-2442-ACB0-A3FB536BBC3C}"/>
          </ac:picMkLst>
        </pc:picChg>
        <pc:picChg chg="mod">
          <ac:chgData name="Suzie Sheehy" userId="ad1f98bf-0398-439b-84ef-746805798b92" providerId="ADAL" clId="{EE231F70-F3ED-4C41-95A8-5CBD756E2701}" dt="2020-10-22T15:52:36.603" v="1225" actId="1076"/>
          <ac:picMkLst>
            <pc:docMk/>
            <pc:sldMk cId="4096612002" sldId="384"/>
            <ac:picMk id="11" creationId="{4401991F-2BF0-B44E-B26E-01DF004FCCEB}"/>
          </ac:picMkLst>
        </pc:picChg>
      </pc:sldChg>
      <pc:sldChg chg="del">
        <pc:chgData name="Suzie Sheehy" userId="ad1f98bf-0398-439b-84ef-746805798b92" providerId="ADAL" clId="{EE231F70-F3ED-4C41-95A8-5CBD756E2701}" dt="2020-10-22T15:36:34.112" v="157" actId="2696"/>
        <pc:sldMkLst>
          <pc:docMk/>
          <pc:sldMk cId="822767603" sldId="385"/>
        </pc:sldMkLst>
      </pc:sldChg>
      <pc:sldChg chg="del">
        <pc:chgData name="Suzie Sheehy" userId="ad1f98bf-0398-439b-84ef-746805798b92" providerId="ADAL" clId="{EE231F70-F3ED-4C41-95A8-5CBD756E2701}" dt="2020-10-22T15:43:21.980" v="884" actId="2696"/>
        <pc:sldMkLst>
          <pc:docMk/>
          <pc:sldMk cId="3011308435" sldId="895"/>
        </pc:sldMkLst>
      </pc:sldChg>
      <pc:sldChg chg="addSp delSp modSp mod delAnim">
        <pc:chgData name="Suzie Sheehy" userId="ad1f98bf-0398-439b-84ef-746805798b92" providerId="ADAL" clId="{EE231F70-F3ED-4C41-95A8-5CBD756E2701}" dt="2020-10-22T15:47:55.669" v="945" actId="20577"/>
        <pc:sldMkLst>
          <pc:docMk/>
          <pc:sldMk cId="1345373028" sldId="897"/>
        </pc:sldMkLst>
        <pc:spChg chg="mod">
          <ac:chgData name="Suzie Sheehy" userId="ad1f98bf-0398-439b-84ef-746805798b92" providerId="ADAL" clId="{EE231F70-F3ED-4C41-95A8-5CBD756E2701}" dt="2020-10-22T15:34:37.829" v="136" actId="20577"/>
          <ac:spMkLst>
            <pc:docMk/>
            <pc:sldMk cId="1345373028" sldId="897"/>
            <ac:spMk id="2" creationId="{718C913A-AC42-B641-A6D0-A34AAA72ECD4}"/>
          </ac:spMkLst>
        </pc:spChg>
        <pc:spChg chg="del mod">
          <ac:chgData name="Suzie Sheehy" userId="ad1f98bf-0398-439b-84ef-746805798b92" providerId="ADAL" clId="{EE231F70-F3ED-4C41-95A8-5CBD756E2701}" dt="2020-10-22T15:32:53.599" v="55" actId="478"/>
          <ac:spMkLst>
            <pc:docMk/>
            <pc:sldMk cId="1345373028" sldId="897"/>
            <ac:spMk id="3" creationId="{BEBDB359-63D8-0E4A-BB4C-560653AEDD29}"/>
          </ac:spMkLst>
        </pc:spChg>
        <pc:spChg chg="add del mod">
          <ac:chgData name="Suzie Sheehy" userId="ad1f98bf-0398-439b-84ef-746805798b92" providerId="ADAL" clId="{EE231F70-F3ED-4C41-95A8-5CBD756E2701}" dt="2020-10-22T15:32:56.331" v="56" actId="478"/>
          <ac:spMkLst>
            <pc:docMk/>
            <pc:sldMk cId="1345373028" sldId="897"/>
            <ac:spMk id="6" creationId="{A3636C05-B672-9D4D-9911-5D833B5ADCC8}"/>
          </ac:spMkLst>
        </pc:spChg>
        <pc:spChg chg="add mod">
          <ac:chgData name="Suzie Sheehy" userId="ad1f98bf-0398-439b-84ef-746805798b92" providerId="ADAL" clId="{EE231F70-F3ED-4C41-95A8-5CBD756E2701}" dt="2020-10-22T15:32:50.942" v="54" actId="404"/>
          <ac:spMkLst>
            <pc:docMk/>
            <pc:sldMk cId="1345373028" sldId="897"/>
            <ac:spMk id="9" creationId="{B5269234-1339-6D47-B310-4BA870DBFB0B}"/>
          </ac:spMkLst>
        </pc:spChg>
        <pc:spChg chg="mod">
          <ac:chgData name="Suzie Sheehy" userId="ad1f98bf-0398-439b-84ef-746805798b92" providerId="ADAL" clId="{EE231F70-F3ED-4C41-95A8-5CBD756E2701}" dt="2020-10-22T15:47:55.669" v="945" actId="20577"/>
          <ac:spMkLst>
            <pc:docMk/>
            <pc:sldMk cId="1345373028" sldId="897"/>
            <ac:spMk id="13" creationId="{DA13F2AC-1E5F-FB45-AC32-757A785C398A}"/>
          </ac:spMkLst>
        </pc:spChg>
        <pc:spChg chg="mod">
          <ac:chgData name="Suzie Sheehy" userId="ad1f98bf-0398-439b-84ef-746805798b92" providerId="ADAL" clId="{EE231F70-F3ED-4C41-95A8-5CBD756E2701}" dt="2020-10-22T15:47:44.222" v="935" actId="404"/>
          <ac:spMkLst>
            <pc:docMk/>
            <pc:sldMk cId="1345373028" sldId="897"/>
            <ac:spMk id="14" creationId="{2A7FD249-B823-4043-A73C-802A64970554}"/>
          </ac:spMkLst>
        </pc:spChg>
        <pc:spChg chg="mod">
          <ac:chgData name="Suzie Sheehy" userId="ad1f98bf-0398-439b-84ef-746805798b92" providerId="ADAL" clId="{EE231F70-F3ED-4C41-95A8-5CBD756E2701}" dt="2020-10-22T15:32:24.695" v="35" actId="14100"/>
          <ac:spMkLst>
            <pc:docMk/>
            <pc:sldMk cId="1345373028" sldId="897"/>
            <ac:spMk id="15" creationId="{A3EB6159-F441-3542-B7C1-AA54593AA8A9}"/>
          </ac:spMkLst>
        </pc:spChg>
        <pc:spChg chg="mod">
          <ac:chgData name="Suzie Sheehy" userId="ad1f98bf-0398-439b-84ef-746805798b92" providerId="ADAL" clId="{EE231F70-F3ED-4C41-95A8-5CBD756E2701}" dt="2020-10-22T15:32:28.520" v="37" actId="14100"/>
          <ac:spMkLst>
            <pc:docMk/>
            <pc:sldMk cId="1345373028" sldId="897"/>
            <ac:spMk id="16" creationId="{D56683DA-61EE-CB4E-BD95-B026BF18EB17}"/>
          </ac:spMkLst>
        </pc:spChg>
        <pc:picChg chg="add mod">
          <ac:chgData name="Suzie Sheehy" userId="ad1f98bf-0398-439b-84ef-746805798b92" providerId="ADAL" clId="{EE231F70-F3ED-4C41-95A8-5CBD756E2701}" dt="2020-10-22T15:36:03.003" v="141" actId="1076"/>
          <ac:picMkLst>
            <pc:docMk/>
            <pc:sldMk cId="1345373028" sldId="897"/>
            <ac:picMk id="12" creationId="{B245BF1E-043C-D64B-8C7A-75B96645BC30}"/>
          </ac:picMkLst>
        </pc:picChg>
        <pc:picChg chg="add mod">
          <ac:chgData name="Suzie Sheehy" userId="ad1f98bf-0398-439b-84ef-746805798b92" providerId="ADAL" clId="{EE231F70-F3ED-4C41-95A8-5CBD756E2701}" dt="2020-10-22T15:36:01.507" v="140" actId="1076"/>
          <ac:picMkLst>
            <pc:docMk/>
            <pc:sldMk cId="1345373028" sldId="897"/>
            <ac:picMk id="17" creationId="{52C96BEA-3BC1-CC4F-912E-43EA74674060}"/>
          </ac:picMkLst>
        </pc:picChg>
      </pc:sldChg>
      <pc:sldChg chg="addSp delSp modSp mod ord">
        <pc:chgData name="Suzie Sheehy" userId="ad1f98bf-0398-439b-84ef-746805798b92" providerId="ADAL" clId="{EE231F70-F3ED-4C41-95A8-5CBD756E2701}" dt="2020-10-22T15:52:42.547" v="1227" actId="404"/>
        <pc:sldMkLst>
          <pc:docMk/>
          <pc:sldMk cId="401219562" sldId="898"/>
        </pc:sldMkLst>
        <pc:spChg chg="mod">
          <ac:chgData name="Suzie Sheehy" userId="ad1f98bf-0398-439b-84ef-746805798b92" providerId="ADAL" clId="{EE231F70-F3ED-4C41-95A8-5CBD756E2701}" dt="2020-10-22T15:50:19.904" v="975" actId="20577"/>
          <ac:spMkLst>
            <pc:docMk/>
            <pc:sldMk cId="401219562" sldId="898"/>
            <ac:spMk id="2" creationId="{B935910F-F3DC-394C-8F42-FB0AF3F68245}"/>
          </ac:spMkLst>
        </pc:spChg>
        <pc:spChg chg="mod">
          <ac:chgData name="Suzie Sheehy" userId="ad1f98bf-0398-439b-84ef-746805798b92" providerId="ADAL" clId="{EE231F70-F3ED-4C41-95A8-5CBD756E2701}" dt="2020-10-22T15:52:42.547" v="1227" actId="404"/>
          <ac:spMkLst>
            <pc:docMk/>
            <pc:sldMk cId="401219562" sldId="898"/>
            <ac:spMk id="16" creationId="{C7430FFC-B1DF-8D4F-AC4A-1F03469C72D1}"/>
          </ac:spMkLst>
        </pc:spChg>
        <pc:picChg chg="add del mod">
          <ac:chgData name="Suzie Sheehy" userId="ad1f98bf-0398-439b-84ef-746805798b92" providerId="ADAL" clId="{EE231F70-F3ED-4C41-95A8-5CBD756E2701}" dt="2020-10-22T15:46:43.893" v="933" actId="478"/>
          <ac:picMkLst>
            <pc:docMk/>
            <pc:sldMk cId="401219562" sldId="898"/>
            <ac:picMk id="8" creationId="{DE1B69C3-2267-354E-87BF-E195468E4CAC}"/>
          </ac:picMkLst>
        </pc:picChg>
      </pc:sldChg>
      <pc:sldChg chg="del">
        <pc:chgData name="Suzie Sheehy" userId="ad1f98bf-0398-439b-84ef-746805798b92" providerId="ADAL" clId="{EE231F70-F3ED-4C41-95A8-5CBD756E2701}" dt="2020-10-22T15:43:29.582" v="885" actId="2696"/>
        <pc:sldMkLst>
          <pc:docMk/>
          <pc:sldMk cId="953858130" sldId="899"/>
        </pc:sldMkLst>
      </pc:sldChg>
      <pc:sldChg chg="addSp delSp modSp add mod modAnim">
        <pc:chgData name="Suzie Sheehy" userId="ad1f98bf-0398-439b-84ef-746805798b92" providerId="ADAL" clId="{EE231F70-F3ED-4C41-95A8-5CBD756E2701}" dt="2020-10-22T15:54:57.004" v="1549"/>
        <pc:sldMkLst>
          <pc:docMk/>
          <pc:sldMk cId="3563884234" sldId="909"/>
        </pc:sldMkLst>
        <pc:spChg chg="mod">
          <ac:chgData name="Suzie Sheehy" userId="ad1f98bf-0398-439b-84ef-746805798b92" providerId="ADAL" clId="{EE231F70-F3ED-4C41-95A8-5CBD756E2701}" dt="2020-10-22T15:36:45.238" v="176" actId="20577"/>
          <ac:spMkLst>
            <pc:docMk/>
            <pc:sldMk cId="3563884234" sldId="909"/>
            <ac:spMk id="2" creationId="{718C913A-AC42-B641-A6D0-A34AAA72ECD4}"/>
          </ac:spMkLst>
        </pc:spChg>
        <pc:spChg chg="add mod">
          <ac:chgData name="Suzie Sheehy" userId="ad1f98bf-0398-439b-84ef-746805798b92" providerId="ADAL" clId="{EE231F70-F3ED-4C41-95A8-5CBD756E2701}" dt="2020-10-22T15:44:01.924" v="894" actId="1076"/>
          <ac:spMkLst>
            <pc:docMk/>
            <pc:sldMk cId="3563884234" sldId="909"/>
            <ac:spMk id="3" creationId="{A794F67B-8355-F043-BF8C-4147824B4778}"/>
          </ac:spMkLst>
        </pc:spChg>
        <pc:spChg chg="mod">
          <ac:chgData name="Suzie Sheehy" userId="ad1f98bf-0398-439b-84ef-746805798b92" providerId="ADAL" clId="{EE231F70-F3ED-4C41-95A8-5CBD756E2701}" dt="2020-10-22T15:44:14.592" v="898" actId="1076"/>
          <ac:spMkLst>
            <pc:docMk/>
            <pc:sldMk cId="3563884234" sldId="909"/>
            <ac:spMk id="13" creationId="{DA13F2AC-1E5F-FB45-AC32-757A785C398A}"/>
          </ac:spMkLst>
        </pc:spChg>
        <pc:spChg chg="add mod">
          <ac:chgData name="Suzie Sheehy" userId="ad1f98bf-0398-439b-84ef-746805798b92" providerId="ADAL" clId="{EE231F70-F3ED-4C41-95A8-5CBD756E2701}" dt="2020-10-22T15:44:05.073" v="895" actId="1076"/>
          <ac:spMkLst>
            <pc:docMk/>
            <pc:sldMk cId="3563884234" sldId="909"/>
            <ac:spMk id="18" creationId="{BD184266-51C8-1246-BB96-A7B256852011}"/>
          </ac:spMkLst>
        </pc:spChg>
        <pc:spChg chg="add mod">
          <ac:chgData name="Suzie Sheehy" userId="ad1f98bf-0398-439b-84ef-746805798b92" providerId="ADAL" clId="{EE231F70-F3ED-4C41-95A8-5CBD756E2701}" dt="2020-10-22T15:43:59.318" v="893" actId="1076"/>
          <ac:spMkLst>
            <pc:docMk/>
            <pc:sldMk cId="3563884234" sldId="909"/>
            <ac:spMk id="19" creationId="{7BEE67F9-C315-8542-94BC-AEC4403ACB1F}"/>
          </ac:spMkLst>
        </pc:spChg>
        <pc:spChg chg="add mod">
          <ac:chgData name="Suzie Sheehy" userId="ad1f98bf-0398-439b-84ef-746805798b92" providerId="ADAL" clId="{EE231F70-F3ED-4C41-95A8-5CBD756E2701}" dt="2020-10-22T15:45:36.843" v="929" actId="14100"/>
          <ac:spMkLst>
            <pc:docMk/>
            <pc:sldMk cId="3563884234" sldId="909"/>
            <ac:spMk id="20" creationId="{DD0D4FF5-90CC-974F-8255-39AF5E837EA2}"/>
          </ac:spMkLst>
        </pc:spChg>
        <pc:spChg chg="add mod">
          <ac:chgData name="Suzie Sheehy" userId="ad1f98bf-0398-439b-84ef-746805798b92" providerId="ADAL" clId="{EE231F70-F3ED-4C41-95A8-5CBD756E2701}" dt="2020-10-22T15:45:03.020" v="912" actId="1076"/>
          <ac:spMkLst>
            <pc:docMk/>
            <pc:sldMk cId="3563884234" sldId="909"/>
            <ac:spMk id="21" creationId="{CA401C58-5519-C440-8ADA-68ED3ACF52BA}"/>
          </ac:spMkLst>
        </pc:spChg>
        <pc:spChg chg="add mod">
          <ac:chgData name="Suzie Sheehy" userId="ad1f98bf-0398-439b-84ef-746805798b92" providerId="ADAL" clId="{EE231F70-F3ED-4C41-95A8-5CBD756E2701}" dt="2020-10-22T15:54:51.568" v="1548" actId="1076"/>
          <ac:spMkLst>
            <pc:docMk/>
            <pc:sldMk cId="3563884234" sldId="909"/>
            <ac:spMk id="33" creationId="{B030FC84-A917-6B4A-A5E6-2BC661B512B6}"/>
          </ac:spMkLst>
        </pc:spChg>
        <pc:picChg chg="del">
          <ac:chgData name="Suzie Sheehy" userId="ad1f98bf-0398-439b-84ef-746805798b92" providerId="ADAL" clId="{EE231F70-F3ED-4C41-95A8-5CBD756E2701}" dt="2020-10-22T15:37:29.278" v="267" actId="478"/>
          <ac:picMkLst>
            <pc:docMk/>
            <pc:sldMk cId="3563884234" sldId="909"/>
            <ac:picMk id="12" creationId="{B245BF1E-043C-D64B-8C7A-75B96645BC30}"/>
          </ac:picMkLst>
        </pc:picChg>
        <pc:picChg chg="del">
          <ac:chgData name="Suzie Sheehy" userId="ad1f98bf-0398-439b-84ef-746805798b92" providerId="ADAL" clId="{EE231F70-F3ED-4C41-95A8-5CBD756E2701}" dt="2020-10-22T15:37:28.258" v="266" actId="478"/>
          <ac:picMkLst>
            <pc:docMk/>
            <pc:sldMk cId="3563884234" sldId="909"/>
            <ac:picMk id="17" creationId="{52C96BEA-3BC1-CC4F-912E-43EA74674060}"/>
          </ac:picMkLst>
        </pc:picChg>
        <pc:cxnChg chg="add del mod">
          <ac:chgData name="Suzie Sheehy" userId="ad1f98bf-0398-439b-84ef-746805798b92" providerId="ADAL" clId="{EE231F70-F3ED-4C41-95A8-5CBD756E2701}" dt="2020-10-22T15:42:42.250" v="880" actId="478"/>
          <ac:cxnSpMkLst>
            <pc:docMk/>
            <pc:sldMk cId="3563884234" sldId="909"/>
            <ac:cxnSpMk id="6" creationId="{7A2D1207-1409-1544-AA46-36B8423634F4}"/>
          </ac:cxnSpMkLst>
        </pc:cxnChg>
        <pc:cxnChg chg="add del mod">
          <ac:chgData name="Suzie Sheehy" userId="ad1f98bf-0398-439b-84ef-746805798b92" providerId="ADAL" clId="{EE231F70-F3ED-4C41-95A8-5CBD756E2701}" dt="2020-10-22T15:42:42.250" v="880" actId="478"/>
          <ac:cxnSpMkLst>
            <pc:docMk/>
            <pc:sldMk cId="3563884234" sldId="909"/>
            <ac:cxnSpMk id="22" creationId="{BFFA56CE-D799-F04A-A8D8-B4E0B5DC95E3}"/>
          </ac:cxnSpMkLst>
        </pc:cxnChg>
        <pc:cxnChg chg="add del mod">
          <ac:chgData name="Suzie Sheehy" userId="ad1f98bf-0398-439b-84ef-746805798b92" providerId="ADAL" clId="{EE231F70-F3ED-4C41-95A8-5CBD756E2701}" dt="2020-10-22T15:42:42.250" v="880" actId="478"/>
          <ac:cxnSpMkLst>
            <pc:docMk/>
            <pc:sldMk cId="3563884234" sldId="909"/>
            <ac:cxnSpMk id="23" creationId="{D9F796CC-F1F8-AE47-9095-FDE2D0F57001}"/>
          </ac:cxnSpMkLst>
        </pc:cxnChg>
        <pc:cxnChg chg="add del mod">
          <ac:chgData name="Suzie Sheehy" userId="ad1f98bf-0398-439b-84ef-746805798b92" providerId="ADAL" clId="{EE231F70-F3ED-4C41-95A8-5CBD756E2701}" dt="2020-10-22T15:42:42.250" v="880" actId="478"/>
          <ac:cxnSpMkLst>
            <pc:docMk/>
            <pc:sldMk cId="3563884234" sldId="909"/>
            <ac:cxnSpMk id="26" creationId="{F6B4CDF0-BB03-CC42-B896-865CDD720AC0}"/>
          </ac:cxnSpMkLst>
        </pc:cxnChg>
        <pc:cxnChg chg="add del mod">
          <ac:chgData name="Suzie Sheehy" userId="ad1f98bf-0398-439b-84ef-746805798b92" providerId="ADAL" clId="{EE231F70-F3ED-4C41-95A8-5CBD756E2701}" dt="2020-10-22T15:42:43.916" v="881" actId="478"/>
          <ac:cxnSpMkLst>
            <pc:docMk/>
            <pc:sldMk cId="3563884234" sldId="909"/>
            <ac:cxnSpMk id="29" creationId="{64163F44-57DB-C745-B6B7-65180047AA3D}"/>
          </ac:cxnSpMkLst>
        </pc:cxnChg>
        <pc:cxnChg chg="add del mod">
          <ac:chgData name="Suzie Sheehy" userId="ad1f98bf-0398-439b-84ef-746805798b92" providerId="ADAL" clId="{EE231F70-F3ED-4C41-95A8-5CBD756E2701}" dt="2020-10-22T15:42:33.419" v="876" actId="478"/>
          <ac:cxnSpMkLst>
            <pc:docMk/>
            <pc:sldMk cId="3563884234" sldId="909"/>
            <ac:cxnSpMk id="31" creationId="{35A65D1C-F7ED-D448-8B26-1A7BDB85CFD4}"/>
          </ac:cxnSpMkLst>
        </pc:cxnChg>
      </pc:sldChg>
      <pc:sldChg chg="addSp delSp modSp new del mod modClrScheme chgLayout">
        <pc:chgData name="Suzie Sheehy" userId="ad1f98bf-0398-439b-84ef-746805798b92" providerId="ADAL" clId="{EE231F70-F3ED-4C41-95A8-5CBD756E2701}" dt="2020-10-22T15:53:07.363" v="1229" actId="2696"/>
        <pc:sldMkLst>
          <pc:docMk/>
          <pc:sldMk cId="621536524" sldId="910"/>
        </pc:sldMkLst>
        <pc:spChg chg="del">
          <ac:chgData name="Suzie Sheehy" userId="ad1f98bf-0398-439b-84ef-746805798b92" providerId="ADAL" clId="{EE231F70-F3ED-4C41-95A8-5CBD756E2701}" dt="2020-10-22T15:49:07.041" v="949" actId="700"/>
          <ac:spMkLst>
            <pc:docMk/>
            <pc:sldMk cId="621536524" sldId="910"/>
            <ac:spMk id="2" creationId="{8654BBC4-ED5D-1644-8BC7-47C0A73851C5}"/>
          </ac:spMkLst>
        </pc:spChg>
        <pc:spChg chg="del mod ord">
          <ac:chgData name="Suzie Sheehy" userId="ad1f98bf-0398-439b-84ef-746805798b92" providerId="ADAL" clId="{EE231F70-F3ED-4C41-95A8-5CBD756E2701}" dt="2020-10-22T15:49:07.041" v="949" actId="700"/>
          <ac:spMkLst>
            <pc:docMk/>
            <pc:sldMk cId="621536524" sldId="910"/>
            <ac:spMk id="3" creationId="{B26CC40C-8217-584A-A484-6CFA92EFD604}"/>
          </ac:spMkLst>
        </pc:spChg>
        <pc:spChg chg="mod ord">
          <ac:chgData name="Suzie Sheehy" userId="ad1f98bf-0398-439b-84ef-746805798b92" providerId="ADAL" clId="{EE231F70-F3ED-4C41-95A8-5CBD756E2701}" dt="2020-10-22T15:49:07.041" v="949" actId="700"/>
          <ac:spMkLst>
            <pc:docMk/>
            <pc:sldMk cId="621536524" sldId="910"/>
            <ac:spMk id="4" creationId="{2316766A-6559-824C-9991-A6D397662D1D}"/>
          </ac:spMkLst>
        </pc:spChg>
        <pc:spChg chg="add mod ord">
          <ac:chgData name="Suzie Sheehy" userId="ad1f98bf-0398-439b-84ef-746805798b92" providerId="ADAL" clId="{EE231F70-F3ED-4C41-95A8-5CBD756E2701}" dt="2020-10-22T15:49:09.690" v="957" actId="20577"/>
          <ac:spMkLst>
            <pc:docMk/>
            <pc:sldMk cId="621536524" sldId="910"/>
            <ac:spMk id="5" creationId="{DE388713-11D3-9A40-BEEC-FB26E33055E4}"/>
          </ac:spMkLst>
        </pc:spChg>
        <pc:spChg chg="add mod ord">
          <ac:chgData name="Suzie Sheehy" userId="ad1f98bf-0398-439b-84ef-746805798b92" providerId="ADAL" clId="{EE231F70-F3ED-4C41-95A8-5CBD756E2701}" dt="2020-10-22T15:49:07.041" v="949" actId="700"/>
          <ac:spMkLst>
            <pc:docMk/>
            <pc:sldMk cId="621536524" sldId="910"/>
            <ac:spMk id="6" creationId="{61FFDD97-3EF4-2849-8432-37BA8D7177FA}"/>
          </ac:spMkLst>
        </pc:spChg>
        <pc:spChg chg="add mod ord">
          <ac:chgData name="Suzie Sheehy" userId="ad1f98bf-0398-439b-84ef-746805798b92" providerId="ADAL" clId="{EE231F70-F3ED-4C41-95A8-5CBD756E2701}" dt="2020-10-22T15:49:07.041" v="949" actId="700"/>
          <ac:spMkLst>
            <pc:docMk/>
            <pc:sldMk cId="621536524" sldId="910"/>
            <ac:spMk id="7" creationId="{5CAA8B23-A04D-244B-B29A-7236299FCC53}"/>
          </ac:spMkLst>
        </pc:spChg>
        <pc:spChg chg="add del mod ord">
          <ac:chgData name="Suzie Sheehy" userId="ad1f98bf-0398-439b-84ef-746805798b92" providerId="ADAL" clId="{EE231F70-F3ED-4C41-95A8-5CBD756E2701}" dt="2020-10-22T15:49:14.837" v="958" actId="478"/>
          <ac:spMkLst>
            <pc:docMk/>
            <pc:sldMk cId="621536524" sldId="910"/>
            <ac:spMk id="8" creationId="{F7C55238-64FF-8D45-8CCB-715BE76CA157}"/>
          </ac:spMkLst>
        </pc:spChg>
        <pc:spChg chg="add mod ord">
          <ac:chgData name="Suzie Sheehy" userId="ad1f98bf-0398-439b-84ef-746805798b92" providerId="ADAL" clId="{EE231F70-F3ED-4C41-95A8-5CBD756E2701}" dt="2020-10-22T15:49:07.041" v="949" actId="700"/>
          <ac:spMkLst>
            <pc:docMk/>
            <pc:sldMk cId="621536524" sldId="910"/>
            <ac:spMk id="9" creationId="{3A02BA6C-0A39-4740-A1A2-71B9F588505B}"/>
          </ac:spMkLst>
        </pc:spChg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AU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B099A2C-C370-4530-BF33-47C3AB493243}" type="datetimeFigureOut">
              <a:rPr lang="en-AU" smtClean="0"/>
              <a:t>25/10/2020</a:t>
            </a:fld>
            <a:endParaRPr lang="en-AU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AU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AU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2E4B725-2203-4ED2-9256-A661C18EFA60}" type="slidenum">
              <a:rPr lang="en-AU" smtClean="0"/>
              <a:t>‹#›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49326545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685800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1pPr>
    <a:lvl2pPr marL="342900" algn="l" defTabSz="685800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2pPr>
    <a:lvl3pPr marL="685800" algn="l" defTabSz="685800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3pPr>
    <a:lvl4pPr marL="1028700" algn="l" defTabSz="685800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4pPr>
    <a:lvl5pPr marL="1371600" algn="l" defTabSz="685800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5pPr>
    <a:lvl6pPr marL="1714500" algn="l" defTabSz="685800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6pPr>
    <a:lvl7pPr marL="2057400" algn="l" defTabSz="685800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7pPr>
    <a:lvl8pPr marL="2400300" algn="l" defTabSz="685800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8pPr>
    <a:lvl9pPr marL="2743200" algn="l" defTabSz="685800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fr-CH" dirty="0" err="1"/>
              <a:t>Why</a:t>
            </a:r>
            <a:r>
              <a:rPr lang="fr-CH" dirty="0"/>
              <a:t>?</a:t>
            </a:r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CB0EE9E-52B8-AA4F-8DD5-ED0FB4E5CBCC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0570057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emf"/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emf"/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9153001" cy="51435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5048" y="1865831"/>
            <a:ext cx="3579152" cy="1704698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67500" tIns="67500" rIns="67500" bIns="67500" anchor="t" anchorCtr="0">
            <a:noAutofit/>
          </a:bodyPr>
          <a:lstStyle>
            <a:lvl1pPr marL="0" indent="0" algn="l">
              <a:spcAft>
                <a:spcPts val="900"/>
              </a:spcAft>
              <a:buNone/>
              <a:defRPr sz="29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1800"/>
              </a:spcBef>
              <a:buNone/>
              <a:defRPr sz="1500" b="1">
                <a:solidFill>
                  <a:schemeClr val="accent2"/>
                </a:solidFill>
              </a:defRPr>
            </a:lvl2pPr>
            <a:lvl3pPr marL="0" indent="0" algn="l">
              <a:buNone/>
              <a:defRPr sz="1400">
                <a:solidFill>
                  <a:schemeClr val="accent2"/>
                </a:solidFill>
              </a:defRPr>
            </a:lvl3pPr>
            <a:lvl4pPr marL="0" indent="0" algn="l">
              <a:buNone/>
              <a:defRPr sz="1200" b="0"/>
            </a:lvl4pPr>
            <a:lvl5pPr marL="0" indent="0" algn="l">
              <a:buNone/>
              <a:defRPr sz="1200"/>
            </a:lvl5pPr>
            <a:lvl6pPr marL="0" indent="0" algn="l">
              <a:buNone/>
              <a:defRPr sz="1200"/>
            </a:lvl6pPr>
            <a:lvl7pPr marL="0" indent="0" algn="l">
              <a:buNone/>
              <a:defRPr sz="1200"/>
            </a:lvl7pPr>
            <a:lvl8pPr marL="0" indent="0" algn="l">
              <a:buNone/>
              <a:defRPr sz="1200"/>
            </a:lvl8pPr>
            <a:lvl9pPr marL="0" indent="0" algn="l">
              <a:buNone/>
              <a:defRPr sz="12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46" name="Text Placeholder 135">
            <a:extLst>
              <a:ext uri="{FF2B5EF4-FFF2-40B4-BE49-F238E27FC236}">
                <a16:creationId xmlns:a16="http://schemas.microsoft.com/office/drawing/2014/main" id="{56E7987E-D425-4641-A476-A2F2AFEFA92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5441" y="4004220"/>
            <a:ext cx="216000" cy="81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315799" y="340333"/>
            <a:ext cx="1246715" cy="1249910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Picture Placeholder 138">
            <a:extLst>
              <a:ext uri="{FF2B5EF4-FFF2-40B4-BE49-F238E27FC236}">
                <a16:creationId xmlns:a16="http://schemas.microsoft.com/office/drawing/2014/main" id="{F66FA02B-43F8-442C-A7E5-0D31D41E9CEF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4704181" y="772611"/>
            <a:ext cx="4439819" cy="4369064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noFill/>
        </p:spPr>
        <p:txBody>
          <a:bodyPr wrap="square" lIns="432000" tIns="1296000" rIns="270000" bIns="270000">
            <a:noAutofit/>
          </a:bodyPr>
          <a:lstStyle>
            <a:lvl1pPr algn="l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sp>
        <p:nvSpPr>
          <p:cNvPr id="147" name="Text Placeholder 140">
            <a:extLst>
              <a:ext uri="{FF2B5EF4-FFF2-40B4-BE49-F238E27FC236}">
                <a16:creationId xmlns:a16="http://schemas.microsoft.com/office/drawing/2014/main" id="{74859718-6497-4295-886B-BD752B23C84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5047" y="4046203"/>
            <a:ext cx="3579152" cy="530423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450"/>
              </a:spcAft>
              <a:defRPr sz="12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2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2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92325008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5048" y="1865831"/>
            <a:ext cx="3579152" cy="1704698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67500" tIns="67500" rIns="67500" bIns="67500" anchor="t" anchorCtr="0">
            <a:noAutofit/>
          </a:bodyPr>
          <a:lstStyle>
            <a:lvl1pPr marL="0" indent="0" algn="l">
              <a:spcAft>
                <a:spcPts val="450"/>
              </a:spcAft>
              <a:buNone/>
              <a:defRPr sz="29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1800"/>
              </a:spcBef>
              <a:buNone/>
              <a:defRPr sz="1500" b="1">
                <a:solidFill>
                  <a:schemeClr val="accent2"/>
                </a:solidFill>
              </a:defRPr>
            </a:lvl2pPr>
            <a:lvl3pPr marL="0" indent="0" algn="l">
              <a:buNone/>
              <a:defRPr sz="1400">
                <a:solidFill>
                  <a:schemeClr val="accent2"/>
                </a:solidFill>
              </a:defRPr>
            </a:lvl3pPr>
            <a:lvl4pPr marL="0" indent="0" algn="l">
              <a:buNone/>
              <a:defRPr sz="1200" b="0"/>
            </a:lvl4pPr>
            <a:lvl5pPr marL="0" indent="0" algn="l">
              <a:buNone/>
              <a:defRPr sz="1200"/>
            </a:lvl5pPr>
            <a:lvl6pPr marL="0" indent="0" algn="l">
              <a:buNone/>
              <a:defRPr sz="1200"/>
            </a:lvl6pPr>
            <a:lvl7pPr marL="0" indent="0" algn="l">
              <a:buNone/>
              <a:defRPr sz="1200"/>
            </a:lvl7pPr>
            <a:lvl8pPr marL="0" indent="0" algn="l">
              <a:buNone/>
              <a:defRPr sz="1200"/>
            </a:lvl8pPr>
            <a:lvl9pPr marL="0" indent="0" algn="l">
              <a:buNone/>
              <a:defRPr sz="12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75" name="Text Placeholder 140">
            <a:extLst>
              <a:ext uri="{FF2B5EF4-FFF2-40B4-BE49-F238E27FC236}">
                <a16:creationId xmlns:a16="http://schemas.microsoft.com/office/drawing/2014/main" id="{F8C9875D-6ED4-4691-B4EE-6BE289CEFD8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5047" y="4046203"/>
            <a:ext cx="3579152" cy="530423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450"/>
              </a:spcAft>
              <a:defRPr sz="12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2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2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0" name="Picture Placeholder 138">
            <a:extLst>
              <a:ext uri="{FF2B5EF4-FFF2-40B4-BE49-F238E27FC236}">
                <a16:creationId xmlns:a16="http://schemas.microsoft.com/office/drawing/2014/main" id="{D91BA0D4-62CE-4418-96F2-0B48EF32B9D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4704181" y="772611"/>
            <a:ext cx="4439819" cy="4369064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noFill/>
        </p:spPr>
        <p:txBody>
          <a:bodyPr wrap="square" lIns="432000" tIns="1296000" rIns="270000" bIns="270000">
            <a:noAutofit/>
          </a:bodyPr>
          <a:lstStyle>
            <a:lvl1pPr algn="l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55441" y="462475"/>
            <a:ext cx="1080000" cy="1082767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601F3602-2361-40F0-A995-ABA050961AB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5441" y="4004220"/>
            <a:ext cx="216000" cy="81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26802196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Picture Placeholder 74">
            <a:extLst>
              <a:ext uri="{FF2B5EF4-FFF2-40B4-BE49-F238E27FC236}">
                <a16:creationId xmlns:a16="http://schemas.microsoft.com/office/drawing/2014/main" id="{3E2304DD-D55D-458E-8153-0D330BDFEFF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" y="1"/>
            <a:ext cx="9153000" cy="5143499"/>
          </a:xfrm>
          <a:solidFill>
            <a:schemeClr val="bg1">
              <a:lumMod val="85000"/>
            </a:schemeClr>
          </a:solidFill>
        </p:spPr>
        <p:txBody>
          <a:bodyPr lIns="270000" tIns="270000" rIns="270000" bIns="270000">
            <a:normAutofit/>
          </a:bodyPr>
          <a:lstStyle>
            <a:lvl1pPr algn="r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 noProof="0"/>
          </a:p>
        </p:txBody>
      </p:sp>
      <p:sp>
        <p:nvSpPr>
          <p:cNvPr id="73" name="Subtitle 72">
            <a:extLst>
              <a:ext uri="{FF2B5EF4-FFF2-40B4-BE49-F238E27FC236}">
                <a16:creationId xmlns:a16="http://schemas.microsoft.com/office/drawing/2014/main" id="{2993D1DC-23D0-40CA-BA80-0CCA239AC610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1" y="0"/>
            <a:ext cx="4296962" cy="5143499"/>
          </a:xfrm>
          <a:custGeom>
            <a:avLst/>
            <a:gdLst>
              <a:gd name="connsiteX0" fmla="*/ 0 w 5729283"/>
              <a:gd name="connsiteY0" fmla="*/ 0 h 6857998"/>
              <a:gd name="connsiteX1" fmla="*/ 4311112 w 5729283"/>
              <a:gd name="connsiteY1" fmla="*/ 0 h 6857998"/>
              <a:gd name="connsiteX2" fmla="*/ 5729283 w 5729283"/>
              <a:gd name="connsiteY2" fmla="*/ 5316930 h 6857998"/>
              <a:gd name="connsiteX3" fmla="*/ 0 w 5729283"/>
              <a:gd name="connsiteY3" fmla="*/ 6857998 h 68579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9283" h="6857998">
                <a:moveTo>
                  <a:pt x="0" y="0"/>
                </a:moveTo>
                <a:lnTo>
                  <a:pt x="4311112" y="0"/>
                </a:lnTo>
                <a:lnTo>
                  <a:pt x="5729283" y="5316930"/>
                </a:lnTo>
                <a:lnTo>
                  <a:pt x="0" y="6857998"/>
                </a:lnTo>
                <a:close/>
              </a:path>
            </a:pathLst>
          </a:custGeom>
          <a:solidFill>
            <a:schemeClr val="bg1">
              <a:alpha val="80000"/>
            </a:schemeClr>
          </a:solidFill>
        </p:spPr>
        <p:txBody>
          <a:bodyPr wrap="square" lIns="432000" tIns="1863000" rIns="1053000" anchor="t" anchorCtr="0">
            <a:noAutofit/>
          </a:bodyPr>
          <a:lstStyle>
            <a:lvl1pPr marL="0" indent="0" algn="l">
              <a:spcAft>
                <a:spcPts val="900"/>
              </a:spcAft>
              <a:buNone/>
              <a:defRPr sz="29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1800"/>
              </a:spcBef>
              <a:buNone/>
              <a:defRPr sz="1500" b="1">
                <a:solidFill>
                  <a:schemeClr val="accent2"/>
                </a:solidFill>
              </a:defRPr>
            </a:lvl2pPr>
            <a:lvl3pPr marL="0" indent="0" algn="l">
              <a:buNone/>
              <a:defRPr sz="1400">
                <a:solidFill>
                  <a:schemeClr val="accent2"/>
                </a:solidFill>
              </a:defRPr>
            </a:lvl3pPr>
            <a:lvl4pPr marL="0" indent="0" algn="l">
              <a:buNone/>
              <a:defRPr sz="1200" b="0"/>
            </a:lvl4pPr>
            <a:lvl5pPr marL="0" indent="0" algn="l">
              <a:buNone/>
              <a:defRPr sz="1200"/>
            </a:lvl5pPr>
            <a:lvl6pPr marL="0" indent="0" algn="l">
              <a:buNone/>
              <a:defRPr sz="1200"/>
            </a:lvl6pPr>
            <a:lvl7pPr marL="0" indent="0" algn="l">
              <a:buNone/>
              <a:defRPr sz="1200"/>
            </a:lvl7pPr>
            <a:lvl8pPr marL="0" indent="0" algn="l">
              <a:buNone/>
              <a:defRPr sz="1200"/>
            </a:lvl8pPr>
            <a:lvl9pPr marL="0" indent="0" algn="l">
              <a:buNone/>
              <a:defRPr sz="12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37" name="Text Placeholder 135">
            <a:extLst>
              <a:ext uri="{FF2B5EF4-FFF2-40B4-BE49-F238E27FC236}">
                <a16:creationId xmlns:a16="http://schemas.microsoft.com/office/drawing/2014/main" id="{081B6B67-7D18-4A84-A9C8-F8EB715A3FB3}"/>
              </a:ext>
            </a:extLst>
          </p:cNvPr>
          <p:cNvSpPr>
            <a:spLocks noGrp="1" noChangeAspect="1"/>
          </p:cNvSpPr>
          <p:nvPr>
            <p:ph type="body" sz="quarter" idx="14" hasCustomPrompt="1"/>
          </p:nvPr>
        </p:nvSpPr>
        <p:spPr>
          <a:xfrm>
            <a:off x="455441" y="462475"/>
            <a:ext cx="1080000" cy="108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39" name="Text Placeholder 140">
            <a:extLst>
              <a:ext uri="{FF2B5EF4-FFF2-40B4-BE49-F238E27FC236}">
                <a16:creationId xmlns:a16="http://schemas.microsoft.com/office/drawing/2014/main" id="{57544754-61DA-4535-96B6-21D24A61885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75047" y="3949003"/>
            <a:ext cx="2675334" cy="530423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450"/>
              </a:spcAft>
              <a:defRPr sz="12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2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2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8" name="Text Placeholder 135">
            <a:extLst>
              <a:ext uri="{FF2B5EF4-FFF2-40B4-BE49-F238E27FC236}">
                <a16:creationId xmlns:a16="http://schemas.microsoft.com/office/drawing/2014/main" id="{08BE5594-C448-4AC9-B08C-E09264A1634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55441" y="3907020"/>
            <a:ext cx="216000" cy="81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4439700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partn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9153001" cy="51435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5048" y="1865831"/>
            <a:ext cx="3579152" cy="1704698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67500" tIns="67500" rIns="67500" bIns="67500" anchor="t" anchorCtr="0">
            <a:noAutofit/>
          </a:bodyPr>
          <a:lstStyle>
            <a:lvl1pPr marL="0" indent="0" algn="l">
              <a:spcAft>
                <a:spcPts val="900"/>
              </a:spcAft>
              <a:buNone/>
              <a:defRPr sz="29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1800"/>
              </a:spcBef>
              <a:buNone/>
              <a:defRPr sz="1500" b="1">
                <a:solidFill>
                  <a:schemeClr val="accent2"/>
                </a:solidFill>
              </a:defRPr>
            </a:lvl2pPr>
            <a:lvl3pPr marL="0" indent="0" algn="l">
              <a:buNone/>
              <a:defRPr sz="1400">
                <a:solidFill>
                  <a:schemeClr val="accent2"/>
                </a:solidFill>
              </a:defRPr>
            </a:lvl3pPr>
            <a:lvl4pPr marL="0" indent="0" algn="l">
              <a:buNone/>
              <a:defRPr sz="1200" b="0"/>
            </a:lvl4pPr>
            <a:lvl5pPr marL="0" indent="0" algn="l">
              <a:buNone/>
              <a:defRPr sz="1200"/>
            </a:lvl5pPr>
            <a:lvl6pPr marL="0" indent="0" algn="l">
              <a:buNone/>
              <a:defRPr sz="1200"/>
            </a:lvl6pPr>
            <a:lvl7pPr marL="0" indent="0" algn="l">
              <a:buNone/>
              <a:defRPr sz="1200"/>
            </a:lvl7pPr>
            <a:lvl8pPr marL="0" indent="0" algn="l">
              <a:buNone/>
              <a:defRPr sz="1200"/>
            </a:lvl8pPr>
            <a:lvl9pPr marL="0" indent="0" algn="l">
              <a:buNone/>
              <a:defRPr sz="12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47" name="Text Placeholder 140">
            <a:extLst>
              <a:ext uri="{FF2B5EF4-FFF2-40B4-BE49-F238E27FC236}">
                <a16:creationId xmlns:a16="http://schemas.microsoft.com/office/drawing/2014/main" id="{74859718-6497-4295-886B-BD752B23C84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871000" y="515163"/>
            <a:ext cx="2824180" cy="530423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450"/>
              </a:spcAft>
              <a:defRPr sz="12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2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2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315799" y="340333"/>
            <a:ext cx="1246715" cy="1249910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Picture Placeholder 138">
            <a:extLst>
              <a:ext uri="{FF2B5EF4-FFF2-40B4-BE49-F238E27FC236}">
                <a16:creationId xmlns:a16="http://schemas.microsoft.com/office/drawing/2014/main" id="{F66FA02B-43F8-442C-A7E5-0D31D41E9CEF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4704181" y="772611"/>
            <a:ext cx="4439819" cy="4369064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noFill/>
        </p:spPr>
        <p:txBody>
          <a:bodyPr wrap="square" lIns="432000" tIns="1296000" rIns="270000" bIns="270000">
            <a:noAutofit/>
          </a:bodyPr>
          <a:lstStyle>
            <a:lvl1pPr algn="l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441F2942-2F48-4595-B815-42D3F57C14B8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375047" y="4057650"/>
            <a:ext cx="1454741" cy="692944"/>
          </a:xfrm>
        </p:spPr>
        <p:txBody>
          <a:bodyPr/>
          <a:lstStyle>
            <a:lvl1pPr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79" name="Picture Placeholder 2">
            <a:extLst>
              <a:ext uri="{FF2B5EF4-FFF2-40B4-BE49-F238E27FC236}">
                <a16:creationId xmlns:a16="http://schemas.microsoft.com/office/drawing/2014/main" id="{649337E6-8710-4F9B-AE53-FDDFC8849CF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1951395" y="4057650"/>
            <a:ext cx="1454741" cy="692944"/>
          </a:xfrm>
        </p:spPr>
        <p:txBody>
          <a:bodyPr/>
          <a:lstStyle>
            <a:lvl1pPr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80" name="Picture Placeholder 2">
            <a:extLst>
              <a:ext uri="{FF2B5EF4-FFF2-40B4-BE49-F238E27FC236}">
                <a16:creationId xmlns:a16="http://schemas.microsoft.com/office/drawing/2014/main" id="{2E04A960-7ECB-4B73-A38E-482CE39F43DB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3527743" y="4057650"/>
            <a:ext cx="1454741" cy="692944"/>
          </a:xfrm>
        </p:spPr>
        <p:txBody>
          <a:bodyPr/>
          <a:lstStyle>
            <a:lvl1pPr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81" name="Text Placeholder 135">
            <a:extLst>
              <a:ext uri="{FF2B5EF4-FFF2-40B4-BE49-F238E27FC236}">
                <a16:creationId xmlns:a16="http://schemas.microsoft.com/office/drawing/2014/main" id="{440AA25A-4016-4893-8A83-7E439342033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951394" y="473180"/>
            <a:ext cx="216000" cy="81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72463026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partn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5048" y="1865831"/>
            <a:ext cx="3579152" cy="1704698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67500" tIns="67500" rIns="67500" bIns="67500" anchor="t" anchorCtr="0">
            <a:noAutofit/>
          </a:bodyPr>
          <a:lstStyle>
            <a:lvl1pPr marL="0" indent="0" algn="l">
              <a:spcAft>
                <a:spcPts val="450"/>
              </a:spcAft>
              <a:buNone/>
              <a:defRPr sz="29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1800"/>
              </a:spcBef>
              <a:buNone/>
              <a:defRPr sz="1500" b="1">
                <a:solidFill>
                  <a:schemeClr val="accent2"/>
                </a:solidFill>
              </a:defRPr>
            </a:lvl2pPr>
            <a:lvl3pPr marL="0" indent="0" algn="l">
              <a:buNone/>
              <a:defRPr sz="1400">
                <a:solidFill>
                  <a:schemeClr val="accent2"/>
                </a:solidFill>
              </a:defRPr>
            </a:lvl3pPr>
            <a:lvl4pPr marL="0" indent="0" algn="l">
              <a:buNone/>
              <a:defRPr sz="1200" b="0"/>
            </a:lvl4pPr>
            <a:lvl5pPr marL="0" indent="0" algn="l">
              <a:buNone/>
              <a:defRPr sz="1200"/>
            </a:lvl5pPr>
            <a:lvl6pPr marL="0" indent="0" algn="l">
              <a:buNone/>
              <a:defRPr sz="1200"/>
            </a:lvl6pPr>
            <a:lvl7pPr marL="0" indent="0" algn="l">
              <a:buNone/>
              <a:defRPr sz="1200"/>
            </a:lvl7pPr>
            <a:lvl8pPr marL="0" indent="0" algn="l">
              <a:buNone/>
              <a:defRPr sz="1200"/>
            </a:lvl8pPr>
            <a:lvl9pPr marL="0" indent="0" algn="l">
              <a:buNone/>
              <a:defRPr sz="12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0" name="Picture Placeholder 138">
            <a:extLst>
              <a:ext uri="{FF2B5EF4-FFF2-40B4-BE49-F238E27FC236}">
                <a16:creationId xmlns:a16="http://schemas.microsoft.com/office/drawing/2014/main" id="{D91BA0D4-62CE-4418-96F2-0B48EF32B9D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4704181" y="772611"/>
            <a:ext cx="4439819" cy="4369064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noFill/>
        </p:spPr>
        <p:txBody>
          <a:bodyPr wrap="square" lIns="432000" tIns="1296000" rIns="270000" bIns="270000">
            <a:noAutofit/>
          </a:bodyPr>
          <a:lstStyle>
            <a:lvl1pPr algn="l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55441" y="462475"/>
            <a:ext cx="1080000" cy="1082767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6" name="Picture Placeholder 2">
            <a:extLst>
              <a:ext uri="{FF2B5EF4-FFF2-40B4-BE49-F238E27FC236}">
                <a16:creationId xmlns:a16="http://schemas.microsoft.com/office/drawing/2014/main" id="{A60525C7-BF5C-4763-BFD2-4489EB5B78B7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375047" y="4057650"/>
            <a:ext cx="1454741" cy="692944"/>
          </a:xfrm>
        </p:spPr>
        <p:txBody>
          <a:bodyPr/>
          <a:lstStyle>
            <a:lvl1pPr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67" name="Picture Placeholder 2">
            <a:extLst>
              <a:ext uri="{FF2B5EF4-FFF2-40B4-BE49-F238E27FC236}">
                <a16:creationId xmlns:a16="http://schemas.microsoft.com/office/drawing/2014/main" id="{2B0AC9A8-08B7-4674-84A9-EE81504DB88C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1951395" y="4057650"/>
            <a:ext cx="1454741" cy="692944"/>
          </a:xfrm>
        </p:spPr>
        <p:txBody>
          <a:bodyPr/>
          <a:lstStyle>
            <a:lvl1pPr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68" name="Picture Placeholder 2">
            <a:extLst>
              <a:ext uri="{FF2B5EF4-FFF2-40B4-BE49-F238E27FC236}">
                <a16:creationId xmlns:a16="http://schemas.microsoft.com/office/drawing/2014/main" id="{05998953-BBE0-4246-B9BC-50453554F00A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3527743" y="4057650"/>
            <a:ext cx="1454741" cy="692944"/>
          </a:xfrm>
        </p:spPr>
        <p:txBody>
          <a:bodyPr/>
          <a:lstStyle>
            <a:lvl1pPr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132" name="Text Placeholder 140">
            <a:extLst>
              <a:ext uri="{FF2B5EF4-FFF2-40B4-BE49-F238E27FC236}">
                <a16:creationId xmlns:a16="http://schemas.microsoft.com/office/drawing/2014/main" id="{CF59814C-B444-4ECE-A32B-683E53AD205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871000" y="515163"/>
            <a:ext cx="2832628" cy="530423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450"/>
              </a:spcAft>
              <a:defRPr sz="12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2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2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4" name="Text Placeholder 135">
            <a:extLst>
              <a:ext uri="{FF2B5EF4-FFF2-40B4-BE49-F238E27FC236}">
                <a16:creationId xmlns:a16="http://schemas.microsoft.com/office/drawing/2014/main" id="{4AA778C4-F038-4603-85A2-34141147C14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951394" y="473180"/>
            <a:ext cx="216000" cy="81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52291661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071574" y="296300"/>
            <a:ext cx="7722000" cy="66552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Title and content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237267" y="1149311"/>
            <a:ext cx="8556307" cy="3282708"/>
          </a:xfrm>
        </p:spPr>
        <p:txBody>
          <a:bodyPr/>
          <a:lstStyle>
            <a:lvl1pPr marL="0" marR="0" indent="0" algn="l" defTabSz="685800" rtl="0" eaLnBrk="1" fontAlgn="auto" latinLnBrk="0" hangingPunct="1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25/10/2020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283428558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071574" y="296300"/>
            <a:ext cx="7722000" cy="66552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Two content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237268" y="1149311"/>
            <a:ext cx="4050000" cy="3282708"/>
          </a:xfrm>
        </p:spPr>
        <p:txBody>
          <a:bodyPr/>
          <a:lstStyle>
            <a:lvl1pPr marL="0" marR="0" indent="0" algn="l" defTabSz="685800" rtl="0" eaLnBrk="1" fontAlgn="auto" latinLnBrk="0" hangingPunct="1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25/10/2020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67A73130-BD65-49F1-9021-B25378530968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4743574" y="1149311"/>
            <a:ext cx="4050000" cy="3282708"/>
          </a:xfrm>
        </p:spPr>
        <p:txBody>
          <a:bodyPr/>
          <a:lstStyle>
            <a:lvl1pPr marL="0" marR="0" indent="0" algn="l" defTabSz="685800" rtl="0" eaLnBrk="1" fontAlgn="auto" latinLnBrk="0" hangingPunct="1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4650407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071574" y="296300"/>
            <a:ext cx="7722000" cy="66552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Two column text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53400A-F88E-43AE-A990-A2146D650ECD}" type="datetime1">
              <a:rPr lang="en-AU" noProof="0" smtClean="0"/>
              <a:t>25/10/2020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37268" y="1149311"/>
            <a:ext cx="8556306" cy="3344393"/>
          </a:xfrm>
        </p:spPr>
        <p:txBody>
          <a:bodyPr numCol="2" spcCol="270000"/>
          <a:lstStyle>
            <a:lvl1pPr>
              <a:defRPr/>
            </a:lvl1pPr>
          </a:lstStyle>
          <a:p>
            <a:pPr lvl="0"/>
            <a:r>
              <a:rPr lang="en-AU" noProof="0" dirty="0"/>
              <a:t>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2848685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071574" y="296300"/>
            <a:ext cx="7722000" cy="66552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Three column text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757AC4-CA73-4AA5-94CF-7FC707DB7435}" type="datetime1">
              <a:rPr lang="en-AU" noProof="0" smtClean="0"/>
              <a:t>25/10/2020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37268" y="1149311"/>
            <a:ext cx="8556306" cy="3344392"/>
          </a:xfrm>
        </p:spPr>
        <p:txBody>
          <a:bodyPr numCol="3" spcCol="27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44233490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Picture Placeholder 74">
            <a:extLst>
              <a:ext uri="{FF2B5EF4-FFF2-40B4-BE49-F238E27FC236}">
                <a16:creationId xmlns:a16="http://schemas.microsoft.com/office/drawing/2014/main" id="{3E2304DD-D55D-458E-8153-0D330BDFEFF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" y="1"/>
            <a:ext cx="4903986" cy="5143499"/>
          </a:xfrm>
          <a:solidFill>
            <a:schemeClr val="bg1">
              <a:lumMod val="85000"/>
            </a:schemeClr>
          </a:solidFill>
        </p:spPr>
        <p:txBody>
          <a:bodyPr lIns="270000" tIns="270000" rIns="540000" bIns="270000">
            <a:normAutofit/>
          </a:bodyPr>
          <a:lstStyle>
            <a:lvl1pPr algn="r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 noProof="0"/>
          </a:p>
        </p:txBody>
      </p:sp>
      <p:sp>
        <p:nvSpPr>
          <p:cNvPr id="5" name="AutoShape 3">
            <a:extLst>
              <a:ext uri="{FF2B5EF4-FFF2-40B4-BE49-F238E27FC236}">
                <a16:creationId xmlns:a16="http://schemas.microsoft.com/office/drawing/2014/main" id="{1BB3B2C9-CFDB-4AF2-BE63-E2AF8B0E7505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3611166" y="0"/>
            <a:ext cx="5542359" cy="514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en-AU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44EF96-63A5-4D4A-9682-3643FC1F9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/>
          </a:p>
        </p:txBody>
      </p:sp>
      <p:sp>
        <p:nvSpPr>
          <p:cNvPr id="137" name="Text Placeholder 135">
            <a:extLst>
              <a:ext uri="{FF2B5EF4-FFF2-40B4-BE49-F238E27FC236}">
                <a16:creationId xmlns:a16="http://schemas.microsoft.com/office/drawing/2014/main" id="{081B6B67-7D18-4A84-A9C8-F8EB715A3FB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55441" y="462475"/>
            <a:ext cx="945000" cy="945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0" name="AutoShape 7">
            <a:extLst>
              <a:ext uri="{FF2B5EF4-FFF2-40B4-BE49-F238E27FC236}">
                <a16:creationId xmlns:a16="http://schemas.microsoft.com/office/drawing/2014/main" id="{768AD39D-5774-4D47-839D-1B36BB540E37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3197226" y="875685"/>
            <a:ext cx="3412331" cy="31646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en-AU"/>
          </a:p>
        </p:txBody>
      </p:sp>
      <p:sp>
        <p:nvSpPr>
          <p:cNvPr id="22" name="Subtitle 21">
            <a:extLst>
              <a:ext uri="{FF2B5EF4-FFF2-40B4-BE49-F238E27FC236}">
                <a16:creationId xmlns:a16="http://schemas.microsoft.com/office/drawing/2014/main" id="{8342C053-5A99-403F-B0F2-E86B39C4B7D3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580635" y="0"/>
            <a:ext cx="5563366" cy="5159745"/>
          </a:xfrm>
          <a:custGeom>
            <a:avLst/>
            <a:gdLst>
              <a:gd name="connsiteX0" fmla="*/ 1033462 w 4551363"/>
              <a:gd name="connsiteY0" fmla="*/ 0 h 4221163"/>
              <a:gd name="connsiteX1" fmla="*/ 4551363 w 4551363"/>
              <a:gd name="connsiteY1" fmla="*/ 0 h 4221163"/>
              <a:gd name="connsiteX2" fmla="*/ 4551363 w 4551363"/>
              <a:gd name="connsiteY2" fmla="*/ 4221163 h 4221163"/>
              <a:gd name="connsiteX3" fmla="*/ 1033462 w 4551363"/>
              <a:gd name="connsiteY3" fmla="*/ 4221163 h 4221163"/>
              <a:gd name="connsiteX4" fmla="*/ 0 w 4551363"/>
              <a:gd name="connsiteY4" fmla="*/ 3949701 h 4221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51363" h="4221163">
                <a:moveTo>
                  <a:pt x="1033462" y="0"/>
                </a:moveTo>
                <a:lnTo>
                  <a:pt x="4551363" y="0"/>
                </a:lnTo>
                <a:lnTo>
                  <a:pt x="4551363" y="4221163"/>
                </a:lnTo>
                <a:lnTo>
                  <a:pt x="1033462" y="4221163"/>
                </a:lnTo>
                <a:lnTo>
                  <a:pt x="0" y="3949701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lIns="1728000" tIns="2025000" rIns="540000" bIns="135000" anchor="t" anchorCtr="0">
            <a:noAutofit/>
          </a:bodyPr>
          <a:lstStyle>
            <a:lvl1pPr marL="0" indent="0" algn="l">
              <a:spcAft>
                <a:spcPts val="900"/>
              </a:spcAft>
              <a:buNone/>
              <a:defRPr sz="29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1800"/>
              </a:spcBef>
              <a:buNone/>
              <a:defRPr sz="1500" b="1">
                <a:solidFill>
                  <a:schemeClr val="accent2"/>
                </a:solidFill>
              </a:defRPr>
            </a:lvl2pPr>
            <a:lvl3pPr marL="0" indent="0" algn="l">
              <a:buNone/>
              <a:defRPr sz="1400">
                <a:solidFill>
                  <a:schemeClr val="accent2"/>
                </a:solidFill>
              </a:defRPr>
            </a:lvl3pPr>
            <a:lvl4pPr marL="0" indent="0" algn="l">
              <a:buNone/>
              <a:defRPr sz="1200" b="0"/>
            </a:lvl4pPr>
            <a:lvl5pPr marL="0" indent="0" algn="l">
              <a:buNone/>
              <a:defRPr sz="1200"/>
            </a:lvl5pPr>
            <a:lvl6pPr marL="0" indent="0" algn="l">
              <a:buNone/>
              <a:defRPr sz="1200"/>
            </a:lvl6pPr>
            <a:lvl7pPr marL="0" indent="0" algn="l">
              <a:buNone/>
              <a:defRPr sz="1200"/>
            </a:lvl7pPr>
            <a:lvl8pPr marL="0" indent="0" algn="l">
              <a:buNone/>
              <a:defRPr sz="1200"/>
            </a:lvl8pPr>
            <a:lvl9pPr marL="0" indent="0" algn="l">
              <a:buNone/>
              <a:defRPr sz="12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Divider slide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25" name="Text Placeholder 140">
            <a:extLst>
              <a:ext uri="{FF2B5EF4-FFF2-40B4-BE49-F238E27FC236}">
                <a16:creationId xmlns:a16="http://schemas.microsoft.com/office/drawing/2014/main" id="{1E7CA0C9-C706-491C-A6A8-FDB0B12A217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5047" y="4046203"/>
            <a:ext cx="2086868" cy="530423"/>
          </a:xfrm>
        </p:spPr>
        <p:txBody>
          <a:bodyPr>
            <a:noAutofit/>
          </a:bodyPr>
          <a:lstStyle>
            <a:lvl1pPr>
              <a:spcBef>
                <a:spcPts val="0"/>
              </a:spcBef>
              <a:spcAft>
                <a:spcPts val="450"/>
              </a:spcAft>
              <a:defRPr sz="12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2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2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1" name="Text Placeholder 135">
            <a:extLst>
              <a:ext uri="{FF2B5EF4-FFF2-40B4-BE49-F238E27FC236}">
                <a16:creationId xmlns:a16="http://schemas.microsoft.com/office/drawing/2014/main" id="{17A51544-3ECD-4ABC-8447-3699A67ACCC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5441" y="4004220"/>
            <a:ext cx="216000" cy="81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74580239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9153001" cy="51435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44EF96-63A5-4D4A-9682-3643FC1F9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5048" y="1865831"/>
            <a:ext cx="4499470" cy="1704698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67500" tIns="67500" rIns="67500" bIns="67500" anchor="t" anchorCtr="0">
            <a:noAutofit/>
          </a:bodyPr>
          <a:lstStyle>
            <a:lvl1pPr marL="0" indent="0" algn="l">
              <a:spcAft>
                <a:spcPts val="900"/>
              </a:spcAft>
              <a:buNone/>
              <a:defRPr sz="29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1800"/>
              </a:spcBef>
              <a:buNone/>
              <a:defRPr sz="1500" b="1">
                <a:solidFill>
                  <a:schemeClr val="accent2"/>
                </a:solidFill>
              </a:defRPr>
            </a:lvl2pPr>
            <a:lvl3pPr marL="0" indent="0" algn="l">
              <a:buNone/>
              <a:defRPr sz="1400">
                <a:solidFill>
                  <a:schemeClr val="accent2"/>
                </a:solidFill>
              </a:defRPr>
            </a:lvl3pPr>
            <a:lvl4pPr marL="0" indent="0" algn="l">
              <a:buNone/>
              <a:defRPr sz="1200" b="0"/>
            </a:lvl4pPr>
            <a:lvl5pPr marL="0" indent="0" algn="l">
              <a:buNone/>
              <a:defRPr sz="1200"/>
            </a:lvl5pPr>
            <a:lvl6pPr marL="0" indent="0" algn="l">
              <a:buNone/>
              <a:defRPr sz="1200"/>
            </a:lvl6pPr>
            <a:lvl7pPr marL="0" indent="0" algn="l">
              <a:buNone/>
              <a:defRPr sz="1200"/>
            </a:lvl7pPr>
            <a:lvl8pPr marL="0" indent="0" algn="l">
              <a:buNone/>
              <a:defRPr sz="1200"/>
            </a:lvl8pPr>
            <a:lvl9pPr marL="0" indent="0" algn="l">
              <a:buNone/>
              <a:defRPr sz="12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42" name="Picture Placeholder 141">
            <a:extLst>
              <a:ext uri="{FF2B5EF4-FFF2-40B4-BE49-F238E27FC236}">
                <a16:creationId xmlns:a16="http://schemas.microsoft.com/office/drawing/2014/main" id="{7FEBB377-447E-4F52-87D8-8001155A75D2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874519" y="-1"/>
            <a:ext cx="4278479" cy="5159745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270000" tIns="270000" rIns="270000" bIns="270000">
            <a:noAutofit/>
          </a:bodyPr>
          <a:lstStyle>
            <a:lvl1pPr algn="r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 noProof="0"/>
          </a:p>
        </p:txBody>
      </p:sp>
      <p:sp>
        <p:nvSpPr>
          <p:cNvPr id="68" name="Text Placeholder 140">
            <a:extLst>
              <a:ext uri="{FF2B5EF4-FFF2-40B4-BE49-F238E27FC236}">
                <a16:creationId xmlns:a16="http://schemas.microsoft.com/office/drawing/2014/main" id="{73BB30E9-8493-45E3-BD7E-FD5DCB0129E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5047" y="4046203"/>
            <a:ext cx="3579152" cy="530423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450"/>
              </a:spcAft>
              <a:defRPr sz="12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2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2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grpSp>
        <p:nvGrpSpPr>
          <p:cNvPr id="69" name="Group 4">
            <a:extLst>
              <a:ext uri="{FF2B5EF4-FFF2-40B4-BE49-F238E27FC236}">
                <a16:creationId xmlns:a16="http://schemas.microsoft.com/office/drawing/2014/main" id="{BCF2E7B2-D01F-4846-9FFF-96A7F01CE483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315799" y="340333"/>
            <a:ext cx="1246715" cy="1249910"/>
            <a:chOff x="2864" y="1181"/>
            <a:chExt cx="1952" cy="1957"/>
          </a:xfrm>
        </p:grpSpPr>
        <p:sp>
          <p:nvSpPr>
            <p:cNvPr id="70" name="AutoShape 3">
              <a:extLst>
                <a:ext uri="{FF2B5EF4-FFF2-40B4-BE49-F238E27FC236}">
                  <a16:creationId xmlns:a16="http://schemas.microsoft.com/office/drawing/2014/main" id="{7687D4E3-DA82-4B62-B19A-86F317319774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Rectangle 5">
              <a:extLst>
                <a:ext uri="{FF2B5EF4-FFF2-40B4-BE49-F238E27FC236}">
                  <a16:creationId xmlns:a16="http://schemas.microsoft.com/office/drawing/2014/main" id="{B5576FAF-F3E1-4CC5-B88B-0198F210516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6">
              <a:extLst>
                <a:ext uri="{FF2B5EF4-FFF2-40B4-BE49-F238E27FC236}">
                  <a16:creationId xmlns:a16="http://schemas.microsoft.com/office/drawing/2014/main" id="{F87E52B1-38C9-4E33-AAF3-BF06500A38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7">
              <a:extLst>
                <a:ext uri="{FF2B5EF4-FFF2-40B4-BE49-F238E27FC236}">
                  <a16:creationId xmlns:a16="http://schemas.microsoft.com/office/drawing/2014/main" id="{836EB3B1-3E19-4A0A-A9DE-B85EC78B08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8">
              <a:extLst>
                <a:ext uri="{FF2B5EF4-FFF2-40B4-BE49-F238E27FC236}">
                  <a16:creationId xmlns:a16="http://schemas.microsoft.com/office/drawing/2014/main" id="{A541583E-90FA-4A04-9BB4-DF54DE67485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9">
              <a:extLst>
                <a:ext uri="{FF2B5EF4-FFF2-40B4-BE49-F238E27FC236}">
                  <a16:creationId xmlns:a16="http://schemas.microsoft.com/office/drawing/2014/main" id="{AF1BCBE3-95B4-473B-B2BB-88B2A4D46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0">
              <a:extLst>
                <a:ext uri="{FF2B5EF4-FFF2-40B4-BE49-F238E27FC236}">
                  <a16:creationId xmlns:a16="http://schemas.microsoft.com/office/drawing/2014/main" id="{570EB87D-7139-4FCE-8AD0-F04539A831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1">
              <a:extLst>
                <a:ext uri="{FF2B5EF4-FFF2-40B4-BE49-F238E27FC236}">
                  <a16:creationId xmlns:a16="http://schemas.microsoft.com/office/drawing/2014/main" id="{BCD13869-C734-4744-9966-1E45BC7E7BD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2">
              <a:extLst>
                <a:ext uri="{FF2B5EF4-FFF2-40B4-BE49-F238E27FC236}">
                  <a16:creationId xmlns:a16="http://schemas.microsoft.com/office/drawing/2014/main" id="{FA510161-0890-48DC-A1C7-4BC9C39F89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3">
              <a:extLst>
                <a:ext uri="{FF2B5EF4-FFF2-40B4-BE49-F238E27FC236}">
                  <a16:creationId xmlns:a16="http://schemas.microsoft.com/office/drawing/2014/main" id="{A94FCB9B-2163-47FE-A471-2F08FDD899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9" name="Freeform 14">
              <a:extLst>
                <a:ext uri="{FF2B5EF4-FFF2-40B4-BE49-F238E27FC236}">
                  <a16:creationId xmlns:a16="http://schemas.microsoft.com/office/drawing/2014/main" id="{D43D310D-82EB-45FB-9575-7A05EC97BA6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5">
              <a:extLst>
                <a:ext uri="{FF2B5EF4-FFF2-40B4-BE49-F238E27FC236}">
                  <a16:creationId xmlns:a16="http://schemas.microsoft.com/office/drawing/2014/main" id="{C27E9B67-E811-420C-B457-B01D5DA938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6">
              <a:extLst>
                <a:ext uri="{FF2B5EF4-FFF2-40B4-BE49-F238E27FC236}">
                  <a16:creationId xmlns:a16="http://schemas.microsoft.com/office/drawing/2014/main" id="{202E0DEF-5320-414A-9D09-9F04D307F9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7">
              <a:extLst>
                <a:ext uri="{FF2B5EF4-FFF2-40B4-BE49-F238E27FC236}">
                  <a16:creationId xmlns:a16="http://schemas.microsoft.com/office/drawing/2014/main" id="{7CDE55A6-B058-43BF-82AD-E2CF701CE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18">
              <a:extLst>
                <a:ext uri="{FF2B5EF4-FFF2-40B4-BE49-F238E27FC236}">
                  <a16:creationId xmlns:a16="http://schemas.microsoft.com/office/drawing/2014/main" id="{E76D96D4-DB64-4D87-93A0-8CF7BF7C42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6" name="Freeform 19">
              <a:extLst>
                <a:ext uri="{FF2B5EF4-FFF2-40B4-BE49-F238E27FC236}">
                  <a16:creationId xmlns:a16="http://schemas.microsoft.com/office/drawing/2014/main" id="{09C9CCA1-C999-4358-BCFB-93A526B93AB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7" name="Freeform 20">
              <a:extLst>
                <a:ext uri="{FF2B5EF4-FFF2-40B4-BE49-F238E27FC236}">
                  <a16:creationId xmlns:a16="http://schemas.microsoft.com/office/drawing/2014/main" id="{091B2AA6-BAFC-4C63-B6E5-E567B07814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F5352-9E79-422D-A715-9F8798C83E9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94E48EF3-5490-4793-84A1-99F9541C9E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FF2C4395-852E-4B55-9169-B80758CCDD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4A470D8C-6B28-4432-B2DC-BB7F4AAD01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51494A52-CCA4-4E8F-B96C-7191A78BEA2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F9581B5B-4CC9-40EF-B351-1E0844E7793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B36CE5E6-82DB-4EC4-B8F2-00441C7F00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CCB0DDE8-E457-4049-A1B5-9DC1A38E542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F582F19F-50DB-4CD0-9261-9F3D4369DE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03238F99-8877-414A-B15E-AC6904170A2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4BB808B9-70D1-4973-9B42-7047A60970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F9C9A6F1-DCA9-40C4-A241-EAD329309E9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E0AEF41F-FC56-4890-9142-E6A51D258B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6145C89F-8512-4401-B52C-D9558C1D015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ED9CFB26-B8E6-48B1-A29F-24EB666228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F6E85637-D434-4429-B291-1ECF3AEA6EC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30C150FF-3376-469B-9681-2D2C449866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434EB90B-7746-4C60-9E11-00C8E6B4B1F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7426CC65-8A41-4481-9E5D-C5331B6EEA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97E7B34D-0DDF-4DE2-99C4-6BC45D794E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6FC8D70A-8526-4C79-92C2-97301B914B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39BE5684-35BB-46F4-9C5C-EAF067BC62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5089B3F9-64DE-4CB8-BF0E-34B007F8C78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04FECBD9-B54C-4D5A-A9AA-E7619DF761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0ADCA952-0EDE-409C-B4D0-54FF479FCE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119A132-F0A3-4452-851C-D950D84D53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BEC3E088-80FD-4804-92A1-2E76BA051D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EA438C2B-5159-428A-AB6D-0446066C3F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65B120BA-B006-4B6A-8DA5-F28EA6CDDE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AB954FAD-8B27-4E4D-A4ED-D5FB03A79E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D653A1E5-8205-431C-8097-803798E04C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54533794-0E7B-4B02-8F24-BDC83126EE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D4D327AA-0BF7-4AB8-91E9-11F76213D3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F8AB14D4-E7E1-4D1E-8B5C-B1A1653B91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9424AD2E-65D9-4F30-9676-D28A85EE68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F382EF80-0B77-4D44-B4FF-8B6BE2567C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92C5A2A8-B427-43AB-B91C-75984A933E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E9704698-3565-478A-9D58-D0A9430F2C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E5B6714A-DEAD-4521-A9A6-9E2A55F9268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EC562B80-8A9A-4CB6-84CD-035DC0A57CC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F6A42320-400F-45BF-9470-203CFA636A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189" name="Text Placeholder 135">
            <a:extLst>
              <a:ext uri="{FF2B5EF4-FFF2-40B4-BE49-F238E27FC236}">
                <a16:creationId xmlns:a16="http://schemas.microsoft.com/office/drawing/2014/main" id="{481E019A-1F81-4852-8272-EA711EFF709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5441" y="4004220"/>
            <a:ext cx="216000" cy="81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91357347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5048" y="1865831"/>
            <a:ext cx="4499468" cy="1704698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67500" tIns="67500" rIns="67500" bIns="67500" anchor="t" anchorCtr="0">
            <a:noAutofit/>
          </a:bodyPr>
          <a:lstStyle>
            <a:lvl1pPr marL="0" indent="0" algn="l">
              <a:spcAft>
                <a:spcPts val="450"/>
              </a:spcAft>
              <a:buNone/>
              <a:defRPr sz="29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1800"/>
              </a:spcBef>
              <a:buNone/>
              <a:defRPr sz="1500" b="1">
                <a:solidFill>
                  <a:schemeClr val="accent2"/>
                </a:solidFill>
              </a:defRPr>
            </a:lvl2pPr>
            <a:lvl3pPr marL="0" indent="0" algn="l">
              <a:buNone/>
              <a:defRPr sz="1400">
                <a:solidFill>
                  <a:schemeClr val="accent2"/>
                </a:solidFill>
              </a:defRPr>
            </a:lvl3pPr>
            <a:lvl4pPr marL="0" indent="0" algn="l">
              <a:buNone/>
              <a:defRPr sz="1200" b="0"/>
            </a:lvl4pPr>
            <a:lvl5pPr marL="0" indent="0" algn="l">
              <a:buNone/>
              <a:defRPr sz="1200"/>
            </a:lvl5pPr>
            <a:lvl6pPr marL="0" indent="0" algn="l">
              <a:buNone/>
              <a:defRPr sz="1200"/>
            </a:lvl6pPr>
            <a:lvl7pPr marL="0" indent="0" algn="l">
              <a:buNone/>
              <a:defRPr sz="1200"/>
            </a:lvl7pPr>
            <a:lvl8pPr marL="0" indent="0" algn="l">
              <a:buNone/>
              <a:defRPr sz="1200"/>
            </a:lvl8pPr>
            <a:lvl9pPr marL="0" indent="0" algn="l">
              <a:buNone/>
              <a:defRPr sz="12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E03DFE5C-9D27-413D-8A78-400F18043883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4874518" y="-1"/>
            <a:ext cx="4278479" cy="5159745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270000" tIns="270000" rIns="270000" bIns="270000">
            <a:noAutofit/>
          </a:bodyPr>
          <a:lstStyle>
            <a:lvl1pPr algn="r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/>
              <a:t>  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55441" y="462475"/>
            <a:ext cx="942585" cy="945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Text Placeholder 140">
            <a:extLst>
              <a:ext uri="{FF2B5EF4-FFF2-40B4-BE49-F238E27FC236}">
                <a16:creationId xmlns:a16="http://schemas.microsoft.com/office/drawing/2014/main" id="{F997F199-0CF9-40C8-9EAA-1BE7B409F10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5047" y="4046203"/>
            <a:ext cx="3579152" cy="530423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450"/>
              </a:spcAft>
              <a:defRPr sz="12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2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2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8" name="Text Placeholder 135">
            <a:extLst>
              <a:ext uri="{FF2B5EF4-FFF2-40B4-BE49-F238E27FC236}">
                <a16:creationId xmlns:a16="http://schemas.microsoft.com/office/drawing/2014/main" id="{6020C5ED-8684-4963-B702-A20B7E17DD7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5441" y="4004220"/>
            <a:ext cx="216000" cy="81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86210798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deo and Pres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9D51BC2A-07E6-4F57-A3D0-BC904E276A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71574" y="296300"/>
            <a:ext cx="4050527" cy="665520"/>
          </a:xfrm>
        </p:spPr>
        <p:txBody>
          <a:bodyPr/>
          <a:lstStyle>
            <a:lvl1pPr>
              <a:defRPr lang="en-AU" dirty="0"/>
            </a:lvl1pPr>
          </a:lstStyle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7" name="Picture Placeholder 8">
            <a:extLst>
              <a:ext uri="{FF2B5EF4-FFF2-40B4-BE49-F238E27FC236}">
                <a16:creationId xmlns:a16="http://schemas.microsoft.com/office/drawing/2014/main" id="{2DF14112-10F2-4A1F-8E84-625C042A78AF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5431260" y="325101"/>
            <a:ext cx="3387637" cy="4818399"/>
          </a:xfr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12818" t="-6998" r="-14598" b="-250"/>
            </a:stretch>
          </a:blipFill>
        </p:spPr>
        <p:txBody>
          <a:bodyPr>
            <a:normAutofit/>
          </a:bodyPr>
          <a:lstStyle>
            <a:lvl1pPr rtl="0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icon to add image of presenter</a:t>
            </a:r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EFAC858D-C943-4AF2-ADB4-A578F396684B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DD73D3F0-5814-4D17-B429-BC41662F4189}"/>
              </a:ext>
            </a:extLst>
          </p:cNvPr>
          <p:cNvSpPr>
            <a:spLocks noGrp="1"/>
          </p:cNvSpPr>
          <p:nvPr>
            <p:ph sz="quarter" idx="20"/>
          </p:nvPr>
        </p:nvSpPr>
        <p:spPr>
          <a:xfrm>
            <a:off x="237268" y="1149312"/>
            <a:ext cx="4884833" cy="3341128"/>
          </a:xfrm>
        </p:spPr>
        <p:txBody>
          <a:bodyPr/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AU" dirty="0"/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77048540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37268" y="1149311"/>
            <a:ext cx="4745002" cy="3344393"/>
          </a:xfrm>
        </p:spPr>
        <p:txBody>
          <a:bodyPr numCol="1" spcCol="27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96870" y="325102"/>
            <a:ext cx="3622028" cy="4304274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9D51BC2A-07E6-4F57-A3D0-BC904E276A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71574" y="296300"/>
            <a:ext cx="3910696" cy="66552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3C0ED71-D102-4A47-8D49-527E513DAA18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A6974CE-5775-4767-8B2D-E006DC5555FD}"/>
              </a:ext>
            </a:extLst>
          </p:cNvPr>
          <p:cNvSpPr>
            <a:spLocks noGrp="1"/>
          </p:cNvSpPr>
          <p:nvPr>
            <p:ph type="dt" sz="half" idx="17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25/10/2020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597E5B4-99B2-4696-8ED1-B7AB1747A2AF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263294304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wo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37268" y="1149311"/>
            <a:ext cx="4745002" cy="3344393"/>
          </a:xfrm>
        </p:spPr>
        <p:txBody>
          <a:bodyPr numCol="1" spcCol="27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96870" y="325103"/>
            <a:ext cx="3622028" cy="2092281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68" name="Picture Placeholder 8">
            <a:extLst>
              <a:ext uri="{FF2B5EF4-FFF2-40B4-BE49-F238E27FC236}">
                <a16:creationId xmlns:a16="http://schemas.microsoft.com/office/drawing/2014/main" id="{7F567229-93F4-4028-9012-070DD0F840A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196870" y="2539030"/>
            <a:ext cx="3622028" cy="2090346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6CEFDF54-79BF-4A62-9A89-30BB4DEA2C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71574" y="296300"/>
            <a:ext cx="3910696" cy="66552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1136EA4-84ED-4506-A242-5F0C906222BB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7D72EC5-4F70-48F3-89D4-91D2D67BE51B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25/10/2020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610718A-D70B-4A4B-A26A-0BF5E34D0069}"/>
              </a:ext>
            </a:extLst>
          </p:cNvPr>
          <p:cNvSpPr>
            <a:spLocks noGrp="1"/>
          </p:cNvSpPr>
          <p:nvPr>
            <p:ph type="sldNum" sz="quarter" idx="19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413316539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hree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2A85445C-DF4B-4BAF-BA3E-2C7E13C69663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5196870" y="2539030"/>
            <a:ext cx="3622028" cy="2090346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37268" y="1149311"/>
            <a:ext cx="4745002" cy="3344393"/>
          </a:xfrm>
        </p:spPr>
        <p:txBody>
          <a:bodyPr numCol="1" spcCol="27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96870" y="325102"/>
            <a:ext cx="1755000" cy="209228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69" name="Picture Placeholder 8">
            <a:extLst>
              <a:ext uri="{FF2B5EF4-FFF2-40B4-BE49-F238E27FC236}">
                <a16:creationId xmlns:a16="http://schemas.microsoft.com/office/drawing/2014/main" id="{6216071A-78A2-4FC2-B4B9-1FB87C0B305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7099236" y="325102"/>
            <a:ext cx="1719662" cy="209228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2A715146-2554-48EE-B19F-EB08682D4D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71574" y="296300"/>
            <a:ext cx="3910696" cy="66552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A7FBC23-2E1D-42B9-B06F-441D2E530D67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BFBB8C37-F6A7-408B-AED7-05A293BD9B5C}"/>
              </a:ext>
            </a:extLst>
          </p:cNvPr>
          <p:cNvSpPr>
            <a:spLocks noGrp="1"/>
          </p:cNvSpPr>
          <p:nvPr>
            <p:ph type="dt" sz="half" idx="19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25/10/2020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217EB9A-C91F-4B28-8363-238C69D8FF42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234025247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four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8">
            <a:extLst>
              <a:ext uri="{FF2B5EF4-FFF2-40B4-BE49-F238E27FC236}">
                <a16:creationId xmlns:a16="http://schemas.microsoft.com/office/drawing/2014/main" id="{E0A0B3FD-4538-4369-83B6-70C4DFCECFF6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5196870" y="2539030"/>
            <a:ext cx="3622028" cy="2090346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B2A43BD1-0F4A-4FE6-96C0-15FBFE85BD1F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5196870" y="325102"/>
            <a:ext cx="1755000" cy="209228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37268" y="1149311"/>
            <a:ext cx="4745002" cy="3344393"/>
          </a:xfrm>
        </p:spPr>
        <p:txBody>
          <a:bodyPr numCol="1" spcCol="27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69" name="Picture Placeholder 8">
            <a:extLst>
              <a:ext uri="{FF2B5EF4-FFF2-40B4-BE49-F238E27FC236}">
                <a16:creationId xmlns:a16="http://schemas.microsoft.com/office/drawing/2014/main" id="{6216071A-78A2-4FC2-B4B9-1FB87C0B305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7092344" y="325102"/>
            <a:ext cx="1726554" cy="99887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70" name="Picture Placeholder 8">
            <a:extLst>
              <a:ext uri="{FF2B5EF4-FFF2-40B4-BE49-F238E27FC236}">
                <a16:creationId xmlns:a16="http://schemas.microsoft.com/office/drawing/2014/main" id="{FA4A79D4-E349-4EBC-AEB1-516796BF6A3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092344" y="1465024"/>
            <a:ext cx="1726554" cy="955127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AB543F44-FB67-4998-BE74-154B2E1079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71574" y="296300"/>
            <a:ext cx="3910696" cy="66552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612DDF1-862D-4D1D-A8F8-0AA91E60F74F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3895DF14-2515-429C-B3CC-7063B560D420}"/>
              </a:ext>
            </a:extLst>
          </p:cNvPr>
          <p:cNvSpPr>
            <a:spLocks noGrp="1"/>
          </p:cNvSpPr>
          <p:nvPr>
            <p:ph type="dt" sz="half" idx="22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25/10/2020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B923CC6-05EA-4B5E-8619-45B5D426CFF2}"/>
              </a:ext>
            </a:extLst>
          </p:cNvPr>
          <p:cNvSpPr>
            <a:spLocks noGrp="1"/>
          </p:cNvSpPr>
          <p:nvPr>
            <p:ph type="sldNum" sz="quarter" idx="23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75262960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ne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FF749F30-B44D-43F1-B0D5-603E1F271B81}"/>
              </a:ext>
            </a:extLst>
          </p:cNvPr>
          <p:cNvSpPr/>
          <p:nvPr userDrawn="1"/>
        </p:nvSpPr>
        <p:spPr>
          <a:xfrm>
            <a:off x="8129659" y="75817"/>
            <a:ext cx="933929" cy="102353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25102" y="325103"/>
            <a:ext cx="8493797" cy="4493296"/>
          </a:xfrm>
          <a:solidFill>
            <a:schemeClr val="bg1">
              <a:lumMod val="85000"/>
            </a:schemeClr>
          </a:solidFill>
        </p:spPr>
        <p:txBody>
          <a:bodyPr lIns="702000" tIns="135000" rIns="135000" bIns="135000">
            <a:normAutofit/>
          </a:bodyPr>
          <a:lstStyle>
            <a:lvl1pPr algn="l" rtl="0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28" name="Text Placeholder 135">
            <a:extLst>
              <a:ext uri="{FF2B5EF4-FFF2-40B4-BE49-F238E27FC236}">
                <a16:creationId xmlns:a16="http://schemas.microsoft.com/office/drawing/2014/main" id="{0C3C7B2F-708A-4AE4-81D4-A81DA4A14F40}"/>
              </a:ext>
            </a:extLst>
          </p:cNvPr>
          <p:cNvSpPr>
            <a:spLocks noGrp="1" noChangeAspect="1"/>
          </p:cNvSpPr>
          <p:nvPr>
            <p:ph type="body" sz="quarter" idx="15" hasCustomPrompt="1"/>
          </p:nvPr>
        </p:nvSpPr>
        <p:spPr>
          <a:xfrm>
            <a:off x="325103" y="325103"/>
            <a:ext cx="540000" cy="54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29" name="Text Placeholder 140">
            <a:extLst>
              <a:ext uri="{FF2B5EF4-FFF2-40B4-BE49-F238E27FC236}">
                <a16:creationId xmlns:a16="http://schemas.microsoft.com/office/drawing/2014/main" id="{74E4AFED-1C0E-4349-B4D8-5619735862F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35339" y="1505284"/>
            <a:ext cx="2224340" cy="619850"/>
          </a:xfrm>
        </p:spPr>
        <p:txBody>
          <a:bodyPr/>
          <a:lstStyle>
            <a:lvl1pPr>
              <a:spcBef>
                <a:spcPts val="375"/>
              </a:spcBef>
              <a:defRPr b="1">
                <a:solidFill>
                  <a:schemeClr val="bg1"/>
                </a:solidFill>
              </a:defRPr>
            </a:lvl1pPr>
            <a:lvl2pPr marL="0" indent="0">
              <a:buNone/>
              <a:defRPr sz="1500">
                <a:solidFill>
                  <a:schemeClr val="bg1"/>
                </a:solidFill>
              </a:defRPr>
            </a:lvl2pPr>
            <a:lvl3pPr marL="0" indent="0">
              <a:buNone/>
              <a:defRPr sz="1500" b="0">
                <a:solidFill>
                  <a:schemeClr val="bg1"/>
                </a:solidFill>
              </a:defRPr>
            </a:lvl3pPr>
            <a:lvl4pPr>
              <a:defRPr sz="1500" b="0">
                <a:solidFill>
                  <a:schemeClr val="bg1"/>
                </a:solidFill>
              </a:defRPr>
            </a:lvl4pPr>
            <a:lvl5pPr>
              <a:defRPr sz="1500" b="0">
                <a:solidFill>
                  <a:schemeClr val="bg1"/>
                </a:solidFill>
              </a:defRPr>
            </a:lvl5pPr>
            <a:lvl6pPr>
              <a:defRPr sz="1500" b="0">
                <a:solidFill>
                  <a:schemeClr val="bg1"/>
                </a:solidFill>
              </a:defRPr>
            </a:lvl6pPr>
            <a:lvl7pPr>
              <a:defRPr sz="1500" b="0">
                <a:solidFill>
                  <a:schemeClr val="bg1"/>
                </a:solidFill>
              </a:defRPr>
            </a:lvl7pPr>
            <a:lvl8pPr>
              <a:defRPr sz="1500">
                <a:solidFill>
                  <a:schemeClr val="bg1"/>
                </a:solidFill>
              </a:defRPr>
            </a:lvl8pPr>
            <a:lvl9pPr>
              <a:defRPr sz="15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Use this for dark images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31" name="Text Placeholder 140">
            <a:extLst>
              <a:ext uri="{FF2B5EF4-FFF2-40B4-BE49-F238E27FC236}">
                <a16:creationId xmlns:a16="http://schemas.microsoft.com/office/drawing/2014/main" id="{3990CB9E-67EF-4DD1-AF68-044AF2AC02B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209243" y="1505284"/>
            <a:ext cx="2224340" cy="619850"/>
          </a:xfrm>
        </p:spPr>
        <p:txBody>
          <a:bodyPr/>
          <a:lstStyle>
            <a:lvl1pPr>
              <a:spcBef>
                <a:spcPts val="375"/>
              </a:spcBef>
              <a:defRPr b="1">
                <a:solidFill>
                  <a:schemeClr val="tx2"/>
                </a:solidFill>
              </a:defRPr>
            </a:lvl1pPr>
            <a:lvl2pPr marL="0" indent="0">
              <a:buNone/>
              <a:defRPr sz="1500">
                <a:solidFill>
                  <a:schemeClr val="tx2"/>
                </a:solidFill>
              </a:defRPr>
            </a:lvl2pPr>
            <a:lvl3pPr marL="0" indent="0">
              <a:buNone/>
              <a:defRPr sz="1500" b="0">
                <a:solidFill>
                  <a:schemeClr val="tx2"/>
                </a:solidFill>
              </a:defRPr>
            </a:lvl3pPr>
            <a:lvl4pPr>
              <a:defRPr sz="1500" b="0">
                <a:solidFill>
                  <a:schemeClr val="tx2"/>
                </a:solidFill>
              </a:defRPr>
            </a:lvl4pPr>
            <a:lvl5pPr>
              <a:defRPr sz="1500" b="0">
                <a:solidFill>
                  <a:schemeClr val="tx2"/>
                </a:solidFill>
              </a:defRPr>
            </a:lvl5pPr>
            <a:lvl6pPr>
              <a:defRPr sz="1500" b="0">
                <a:solidFill>
                  <a:schemeClr val="tx2"/>
                </a:solidFill>
              </a:defRPr>
            </a:lvl6pPr>
            <a:lvl7pPr>
              <a:defRPr sz="1500" b="0">
                <a:solidFill>
                  <a:schemeClr val="tx2"/>
                </a:solidFill>
              </a:defRPr>
            </a:lvl7pPr>
            <a:lvl8pPr>
              <a:defRPr sz="1500">
                <a:solidFill>
                  <a:schemeClr val="tx2"/>
                </a:solidFill>
              </a:defRPr>
            </a:lvl8pPr>
            <a:lvl9pPr>
              <a:defRPr sz="15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Use this for light images</a:t>
            </a:r>
            <a:br>
              <a:rPr lang="en-AU" noProof="0" dirty="0"/>
            </a:br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0524626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9153001" cy="51435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 noProof="0"/>
          </a:p>
        </p:txBody>
      </p:sp>
      <p:sp>
        <p:nvSpPr>
          <p:cNvPr id="139" name="Picture Placeholder 138">
            <a:extLst>
              <a:ext uri="{FF2B5EF4-FFF2-40B4-BE49-F238E27FC236}">
                <a16:creationId xmlns:a16="http://schemas.microsoft.com/office/drawing/2014/main" id="{D87FD7A2-8AF9-450B-AA84-809A435321D8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4704181" y="772611"/>
            <a:ext cx="4439819" cy="4369064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270000" tIns="270000" rIns="270000" bIns="270000">
            <a:noAutofit/>
          </a:bodyPr>
          <a:lstStyle>
            <a:lvl1pPr algn="r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/>
              <a:t>  </a:t>
            </a:r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5048" y="2641638"/>
            <a:ext cx="3579152" cy="920726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67500" tIns="67500" rIns="67500" bIns="67500" anchor="t" anchorCtr="0">
            <a:noAutofit/>
          </a:bodyPr>
          <a:lstStyle>
            <a:lvl1pPr marL="0" indent="0" algn="l">
              <a:spcBef>
                <a:spcPts val="375"/>
              </a:spcBef>
              <a:spcAft>
                <a:spcPts val="0"/>
              </a:spcAft>
              <a:buNone/>
              <a:defRPr sz="1500" b="1">
                <a:solidFill>
                  <a:schemeClr val="accent2"/>
                </a:solidFill>
                <a:latin typeface="+mn-lt"/>
              </a:defRPr>
            </a:lvl1pPr>
            <a:lvl2pPr marL="0" indent="0" algn="l">
              <a:spcBef>
                <a:spcPts val="375"/>
              </a:spcBef>
              <a:buNone/>
              <a:defRPr sz="1500" b="0">
                <a:solidFill>
                  <a:schemeClr val="accent2"/>
                </a:solidFill>
              </a:defRPr>
            </a:lvl2pPr>
            <a:lvl3pPr marL="0" indent="0" algn="l">
              <a:buNone/>
              <a:defRPr sz="1400">
                <a:solidFill>
                  <a:schemeClr val="accent2"/>
                </a:solidFill>
              </a:defRPr>
            </a:lvl3pPr>
            <a:lvl4pPr marL="0" indent="0" algn="l">
              <a:buNone/>
              <a:defRPr sz="1200" b="0"/>
            </a:lvl4pPr>
            <a:lvl5pPr marL="0" indent="0" algn="l">
              <a:buNone/>
              <a:defRPr sz="1200"/>
            </a:lvl5pPr>
            <a:lvl6pPr marL="0" indent="0" algn="l">
              <a:buNone/>
              <a:defRPr sz="1200"/>
            </a:lvl6pPr>
            <a:lvl7pPr marL="0" indent="0" algn="l">
              <a:buNone/>
              <a:defRPr sz="1200"/>
            </a:lvl7pPr>
            <a:lvl8pPr marL="0" indent="0" algn="l">
              <a:buNone/>
              <a:defRPr sz="1200"/>
            </a:lvl8pPr>
            <a:lvl9pPr marL="0" indent="0" algn="l">
              <a:buNone/>
              <a:defRPr sz="12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subtitle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196D528-3F8C-4131-B8C8-D41C96117732}"/>
              </a:ext>
            </a:extLst>
          </p:cNvPr>
          <p:cNvSpPr txBox="1"/>
          <p:nvPr userDrawn="1"/>
        </p:nvSpPr>
        <p:spPr>
          <a:xfrm>
            <a:off x="386153" y="1894407"/>
            <a:ext cx="2373168" cy="515526"/>
          </a:xfrm>
          <a:prstGeom prst="rect">
            <a:avLst/>
          </a:prstGeom>
          <a:noFill/>
        </p:spPr>
        <p:txBody>
          <a:bodyPr wrap="square" lIns="68580" tIns="34290" rIns="68580" bIns="34290" rtlCol="0">
            <a:spAutoFit/>
          </a:bodyPr>
          <a:lstStyle/>
          <a:p>
            <a:r>
              <a:rPr lang="en-AU" sz="2900" b="1" kern="1200" dirty="0">
                <a:solidFill>
                  <a:schemeClr val="bg1"/>
                </a:solidFill>
                <a:latin typeface="+mj-lt"/>
                <a:ea typeface="+mn-ea"/>
                <a:cs typeface="+mn-cs"/>
              </a:rPr>
              <a:t>Thank you</a:t>
            </a:r>
          </a:p>
        </p:txBody>
      </p:sp>
      <p:sp>
        <p:nvSpPr>
          <p:cNvPr id="68" name="Text Placeholder 140">
            <a:extLst>
              <a:ext uri="{FF2B5EF4-FFF2-40B4-BE49-F238E27FC236}">
                <a16:creationId xmlns:a16="http://schemas.microsoft.com/office/drawing/2014/main" id="{0240AC5B-4C6A-426A-B2D7-877F8935F41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5047" y="4046203"/>
            <a:ext cx="3579152" cy="530423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450"/>
              </a:spcAft>
              <a:defRPr sz="12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2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2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9" name="Text Placeholder 135">
            <a:extLst>
              <a:ext uri="{FF2B5EF4-FFF2-40B4-BE49-F238E27FC236}">
                <a16:creationId xmlns:a16="http://schemas.microsoft.com/office/drawing/2014/main" id="{E5A84B8F-F202-4882-842F-83827F0172A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5441" y="4004220"/>
            <a:ext cx="216000" cy="81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EC37A7B2-975C-4770-92F5-8992CA55725E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315799" y="340333"/>
            <a:ext cx="1246715" cy="1249910"/>
            <a:chOff x="2864" y="1181"/>
            <a:chExt cx="1952" cy="1957"/>
          </a:xfrm>
        </p:grpSpPr>
        <p:sp>
          <p:nvSpPr>
            <p:cNvPr id="71" name="AutoShape 3">
              <a:extLst>
                <a:ext uri="{FF2B5EF4-FFF2-40B4-BE49-F238E27FC236}">
                  <a16:creationId xmlns:a16="http://schemas.microsoft.com/office/drawing/2014/main" id="{54F552E3-D38D-41BC-82E3-60C997948365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Rectangle 5">
              <a:extLst>
                <a:ext uri="{FF2B5EF4-FFF2-40B4-BE49-F238E27FC236}">
                  <a16:creationId xmlns:a16="http://schemas.microsoft.com/office/drawing/2014/main" id="{569FA1AE-C9C3-462F-A77A-B6BBCF918C9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6">
              <a:extLst>
                <a:ext uri="{FF2B5EF4-FFF2-40B4-BE49-F238E27FC236}">
                  <a16:creationId xmlns:a16="http://schemas.microsoft.com/office/drawing/2014/main" id="{6DB2EA32-9261-498B-830E-2FBDFA157F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7">
              <a:extLst>
                <a:ext uri="{FF2B5EF4-FFF2-40B4-BE49-F238E27FC236}">
                  <a16:creationId xmlns:a16="http://schemas.microsoft.com/office/drawing/2014/main" id="{EFF73E3A-06C3-4974-93E2-696040A8975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8">
              <a:extLst>
                <a:ext uri="{FF2B5EF4-FFF2-40B4-BE49-F238E27FC236}">
                  <a16:creationId xmlns:a16="http://schemas.microsoft.com/office/drawing/2014/main" id="{C4DC2C60-02AB-49AD-B3DD-BBCF7166C8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9">
              <a:extLst>
                <a:ext uri="{FF2B5EF4-FFF2-40B4-BE49-F238E27FC236}">
                  <a16:creationId xmlns:a16="http://schemas.microsoft.com/office/drawing/2014/main" id="{30961497-8835-4080-AFE2-534351DE263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0">
              <a:extLst>
                <a:ext uri="{FF2B5EF4-FFF2-40B4-BE49-F238E27FC236}">
                  <a16:creationId xmlns:a16="http://schemas.microsoft.com/office/drawing/2014/main" id="{E68F9C23-752D-42BE-A4E5-9B68536CDF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1">
              <a:extLst>
                <a:ext uri="{FF2B5EF4-FFF2-40B4-BE49-F238E27FC236}">
                  <a16:creationId xmlns:a16="http://schemas.microsoft.com/office/drawing/2014/main" id="{13FC5098-8507-4098-93FB-F2624FFC64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2">
              <a:extLst>
                <a:ext uri="{FF2B5EF4-FFF2-40B4-BE49-F238E27FC236}">
                  <a16:creationId xmlns:a16="http://schemas.microsoft.com/office/drawing/2014/main" id="{7E5888E8-4F68-4921-8A2B-AEC299F6A1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3">
              <a:extLst>
                <a:ext uri="{FF2B5EF4-FFF2-40B4-BE49-F238E27FC236}">
                  <a16:creationId xmlns:a16="http://schemas.microsoft.com/office/drawing/2014/main" id="{B67C5942-8CB4-499B-AA8B-12470AC8A7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4">
              <a:extLst>
                <a:ext uri="{FF2B5EF4-FFF2-40B4-BE49-F238E27FC236}">
                  <a16:creationId xmlns:a16="http://schemas.microsoft.com/office/drawing/2014/main" id="{7AD189ED-F890-4E02-8D27-6A3CE264891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5">
              <a:extLst>
                <a:ext uri="{FF2B5EF4-FFF2-40B4-BE49-F238E27FC236}">
                  <a16:creationId xmlns:a16="http://schemas.microsoft.com/office/drawing/2014/main" id="{A694629D-32D1-4504-B143-297920522C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6">
              <a:extLst>
                <a:ext uri="{FF2B5EF4-FFF2-40B4-BE49-F238E27FC236}">
                  <a16:creationId xmlns:a16="http://schemas.microsoft.com/office/drawing/2014/main" id="{2412EA18-A215-4DFD-A0A6-2AD409F481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17">
              <a:extLst>
                <a:ext uri="{FF2B5EF4-FFF2-40B4-BE49-F238E27FC236}">
                  <a16:creationId xmlns:a16="http://schemas.microsoft.com/office/drawing/2014/main" id="{C4E0E6D7-A2DC-410B-9822-C2D716A99A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6" name="Freeform 18">
              <a:extLst>
                <a:ext uri="{FF2B5EF4-FFF2-40B4-BE49-F238E27FC236}">
                  <a16:creationId xmlns:a16="http://schemas.microsoft.com/office/drawing/2014/main" id="{D7B7983B-BA78-4770-8F07-998CF704FD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7" name="Freeform 19">
              <a:extLst>
                <a:ext uri="{FF2B5EF4-FFF2-40B4-BE49-F238E27FC236}">
                  <a16:creationId xmlns:a16="http://schemas.microsoft.com/office/drawing/2014/main" id="{A748B14A-0908-4434-A2E9-F3E4992B204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Freeform 20">
              <a:extLst>
                <a:ext uri="{FF2B5EF4-FFF2-40B4-BE49-F238E27FC236}">
                  <a16:creationId xmlns:a16="http://schemas.microsoft.com/office/drawing/2014/main" id="{9A723747-6853-43C4-AAB4-C1C0C93D99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Rectangle 21">
              <a:extLst>
                <a:ext uri="{FF2B5EF4-FFF2-40B4-BE49-F238E27FC236}">
                  <a16:creationId xmlns:a16="http://schemas.microsoft.com/office/drawing/2014/main" id="{135592F9-D2BB-451E-96FF-092A1EE1A3B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2">
              <a:extLst>
                <a:ext uri="{FF2B5EF4-FFF2-40B4-BE49-F238E27FC236}">
                  <a16:creationId xmlns:a16="http://schemas.microsoft.com/office/drawing/2014/main" id="{745670F2-51EA-4EA7-A414-FB609C350E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3">
              <a:extLst>
                <a:ext uri="{FF2B5EF4-FFF2-40B4-BE49-F238E27FC236}">
                  <a16:creationId xmlns:a16="http://schemas.microsoft.com/office/drawing/2014/main" id="{99B68E36-21CB-49F9-8DAA-F892BB3F7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4">
              <a:extLst>
                <a:ext uri="{FF2B5EF4-FFF2-40B4-BE49-F238E27FC236}">
                  <a16:creationId xmlns:a16="http://schemas.microsoft.com/office/drawing/2014/main" id="{F07D88E7-14BD-4576-AC88-8D241E6B93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5">
              <a:extLst>
                <a:ext uri="{FF2B5EF4-FFF2-40B4-BE49-F238E27FC236}">
                  <a16:creationId xmlns:a16="http://schemas.microsoft.com/office/drawing/2014/main" id="{BCAAAD9F-0A1F-49A6-A4DE-A5A523C5462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6">
              <a:extLst>
                <a:ext uri="{FF2B5EF4-FFF2-40B4-BE49-F238E27FC236}">
                  <a16:creationId xmlns:a16="http://schemas.microsoft.com/office/drawing/2014/main" id="{DA1B6F50-51ED-4149-9C09-11E80089776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7">
              <a:extLst>
                <a:ext uri="{FF2B5EF4-FFF2-40B4-BE49-F238E27FC236}">
                  <a16:creationId xmlns:a16="http://schemas.microsoft.com/office/drawing/2014/main" id="{0AC74EF2-F419-4368-912E-71A0EA81D8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8">
              <a:extLst>
                <a:ext uri="{FF2B5EF4-FFF2-40B4-BE49-F238E27FC236}">
                  <a16:creationId xmlns:a16="http://schemas.microsoft.com/office/drawing/2014/main" id="{1C171149-6E4E-4D78-AB93-8E367FDD9F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29">
              <a:extLst>
                <a:ext uri="{FF2B5EF4-FFF2-40B4-BE49-F238E27FC236}">
                  <a16:creationId xmlns:a16="http://schemas.microsoft.com/office/drawing/2014/main" id="{A815DF7B-E424-42AB-A6AB-634DA40688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0">
              <a:extLst>
                <a:ext uri="{FF2B5EF4-FFF2-40B4-BE49-F238E27FC236}">
                  <a16:creationId xmlns:a16="http://schemas.microsoft.com/office/drawing/2014/main" id="{66BD8C37-8BC5-45CD-B87D-5AFE1A70DC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1">
              <a:extLst>
                <a:ext uri="{FF2B5EF4-FFF2-40B4-BE49-F238E27FC236}">
                  <a16:creationId xmlns:a16="http://schemas.microsoft.com/office/drawing/2014/main" id="{2CEB33A3-B63A-4808-96DD-C5F24BF9AC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2">
              <a:extLst>
                <a:ext uri="{FF2B5EF4-FFF2-40B4-BE49-F238E27FC236}">
                  <a16:creationId xmlns:a16="http://schemas.microsoft.com/office/drawing/2014/main" id="{C313A88E-E4EB-47A3-9504-3CBEC9DA296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4">
              <a:extLst>
                <a:ext uri="{FF2B5EF4-FFF2-40B4-BE49-F238E27FC236}">
                  <a16:creationId xmlns:a16="http://schemas.microsoft.com/office/drawing/2014/main" id="{56F05306-E858-4AD6-9044-0829EB27D9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5">
              <a:extLst>
                <a:ext uri="{FF2B5EF4-FFF2-40B4-BE49-F238E27FC236}">
                  <a16:creationId xmlns:a16="http://schemas.microsoft.com/office/drawing/2014/main" id="{32901447-608B-4121-B7E4-6FCEAEA250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6">
              <a:extLst>
                <a:ext uri="{FF2B5EF4-FFF2-40B4-BE49-F238E27FC236}">
                  <a16:creationId xmlns:a16="http://schemas.microsoft.com/office/drawing/2014/main" id="{39190006-5196-47DB-99AE-94D3B7F045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7">
              <a:extLst>
                <a:ext uri="{FF2B5EF4-FFF2-40B4-BE49-F238E27FC236}">
                  <a16:creationId xmlns:a16="http://schemas.microsoft.com/office/drawing/2014/main" id="{8604054B-C93B-45A8-AB0E-E4348614520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8">
              <a:extLst>
                <a:ext uri="{FF2B5EF4-FFF2-40B4-BE49-F238E27FC236}">
                  <a16:creationId xmlns:a16="http://schemas.microsoft.com/office/drawing/2014/main" id="{D0EFF960-9F83-4FFE-BF82-B52577442D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39">
              <a:extLst>
                <a:ext uri="{FF2B5EF4-FFF2-40B4-BE49-F238E27FC236}">
                  <a16:creationId xmlns:a16="http://schemas.microsoft.com/office/drawing/2014/main" id="{99D3D888-B3BA-4D97-B256-1108E2C3F2E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0">
              <a:extLst>
                <a:ext uri="{FF2B5EF4-FFF2-40B4-BE49-F238E27FC236}">
                  <a16:creationId xmlns:a16="http://schemas.microsoft.com/office/drawing/2014/main" id="{7F59FA3C-1276-422B-80A8-04EF5B7FFB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1">
              <a:extLst>
                <a:ext uri="{FF2B5EF4-FFF2-40B4-BE49-F238E27FC236}">
                  <a16:creationId xmlns:a16="http://schemas.microsoft.com/office/drawing/2014/main" id="{0F1A5475-0A1C-4B1A-97EC-5E3CD80675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2">
              <a:extLst>
                <a:ext uri="{FF2B5EF4-FFF2-40B4-BE49-F238E27FC236}">
                  <a16:creationId xmlns:a16="http://schemas.microsoft.com/office/drawing/2014/main" id="{A3DDBAEE-DF7C-4EC8-94DD-05D69B1CDE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3">
              <a:extLst>
                <a:ext uri="{FF2B5EF4-FFF2-40B4-BE49-F238E27FC236}">
                  <a16:creationId xmlns:a16="http://schemas.microsoft.com/office/drawing/2014/main" id="{D5F93DF4-E313-489C-8E2A-B483A92DED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4">
              <a:extLst>
                <a:ext uri="{FF2B5EF4-FFF2-40B4-BE49-F238E27FC236}">
                  <a16:creationId xmlns:a16="http://schemas.microsoft.com/office/drawing/2014/main" id="{4DC15CBD-9941-4E37-A8B4-F231D3B315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5">
              <a:extLst>
                <a:ext uri="{FF2B5EF4-FFF2-40B4-BE49-F238E27FC236}">
                  <a16:creationId xmlns:a16="http://schemas.microsoft.com/office/drawing/2014/main" id="{9ADB481C-21A1-49F8-ACE4-4CD0729D92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6">
              <a:extLst>
                <a:ext uri="{FF2B5EF4-FFF2-40B4-BE49-F238E27FC236}">
                  <a16:creationId xmlns:a16="http://schemas.microsoft.com/office/drawing/2014/main" id="{E4D2031E-0A6F-4C49-9ED4-AB51D06F0F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7">
              <a:extLst>
                <a:ext uri="{FF2B5EF4-FFF2-40B4-BE49-F238E27FC236}">
                  <a16:creationId xmlns:a16="http://schemas.microsoft.com/office/drawing/2014/main" id="{C44C9E42-3F3B-4C13-A2DA-02F22BA28A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8">
              <a:extLst>
                <a:ext uri="{FF2B5EF4-FFF2-40B4-BE49-F238E27FC236}">
                  <a16:creationId xmlns:a16="http://schemas.microsoft.com/office/drawing/2014/main" id="{01353E56-76A6-4F6D-B228-D349DD153D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49">
              <a:extLst>
                <a:ext uri="{FF2B5EF4-FFF2-40B4-BE49-F238E27FC236}">
                  <a16:creationId xmlns:a16="http://schemas.microsoft.com/office/drawing/2014/main" id="{61622A06-0465-4E80-BE10-ABA3B3FE3D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0">
              <a:extLst>
                <a:ext uri="{FF2B5EF4-FFF2-40B4-BE49-F238E27FC236}">
                  <a16:creationId xmlns:a16="http://schemas.microsoft.com/office/drawing/2014/main" id="{87927BE2-A3FC-4F6C-B8B1-028431DC64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1">
              <a:extLst>
                <a:ext uri="{FF2B5EF4-FFF2-40B4-BE49-F238E27FC236}">
                  <a16:creationId xmlns:a16="http://schemas.microsoft.com/office/drawing/2014/main" id="{9AB4F4C4-EA49-4CC5-B240-860DE380C31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2">
              <a:extLst>
                <a:ext uri="{FF2B5EF4-FFF2-40B4-BE49-F238E27FC236}">
                  <a16:creationId xmlns:a16="http://schemas.microsoft.com/office/drawing/2014/main" id="{357BA5D2-76BC-4D95-9315-2DE8D62D55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3">
              <a:extLst>
                <a:ext uri="{FF2B5EF4-FFF2-40B4-BE49-F238E27FC236}">
                  <a16:creationId xmlns:a16="http://schemas.microsoft.com/office/drawing/2014/main" id="{DCED355D-42FD-4686-B0EF-0E3062E19E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4">
              <a:extLst>
                <a:ext uri="{FF2B5EF4-FFF2-40B4-BE49-F238E27FC236}">
                  <a16:creationId xmlns:a16="http://schemas.microsoft.com/office/drawing/2014/main" id="{0958AEB7-DBAD-45AC-9AB2-48F0F176595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5">
              <a:extLst>
                <a:ext uri="{FF2B5EF4-FFF2-40B4-BE49-F238E27FC236}">
                  <a16:creationId xmlns:a16="http://schemas.microsoft.com/office/drawing/2014/main" id="{D21079D7-F09E-4BC4-907F-AB73704555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6">
              <a:extLst>
                <a:ext uri="{FF2B5EF4-FFF2-40B4-BE49-F238E27FC236}">
                  <a16:creationId xmlns:a16="http://schemas.microsoft.com/office/drawing/2014/main" id="{A704AF6D-383A-461D-9A8E-803EB90DE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7">
              <a:extLst>
                <a:ext uri="{FF2B5EF4-FFF2-40B4-BE49-F238E27FC236}">
                  <a16:creationId xmlns:a16="http://schemas.microsoft.com/office/drawing/2014/main" id="{FC012E4A-28D8-454A-A556-8AC6B0EB0B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8">
              <a:extLst>
                <a:ext uri="{FF2B5EF4-FFF2-40B4-BE49-F238E27FC236}">
                  <a16:creationId xmlns:a16="http://schemas.microsoft.com/office/drawing/2014/main" id="{905E96C3-CEAF-465F-98F7-C346C851D7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59">
              <a:extLst>
                <a:ext uri="{FF2B5EF4-FFF2-40B4-BE49-F238E27FC236}">
                  <a16:creationId xmlns:a16="http://schemas.microsoft.com/office/drawing/2014/main" id="{B96BC9E4-E5E9-4941-BC5B-77E75A08F21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0">
              <a:extLst>
                <a:ext uri="{FF2B5EF4-FFF2-40B4-BE49-F238E27FC236}">
                  <a16:creationId xmlns:a16="http://schemas.microsoft.com/office/drawing/2014/main" id="{094DCF66-2169-4747-B305-D494F1D1B5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1">
              <a:extLst>
                <a:ext uri="{FF2B5EF4-FFF2-40B4-BE49-F238E27FC236}">
                  <a16:creationId xmlns:a16="http://schemas.microsoft.com/office/drawing/2014/main" id="{4AEC03C8-5E0C-4AFF-AE73-885A440478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9" name="Freeform 62">
              <a:extLst>
                <a:ext uri="{FF2B5EF4-FFF2-40B4-BE49-F238E27FC236}">
                  <a16:creationId xmlns:a16="http://schemas.microsoft.com/office/drawing/2014/main" id="{2F0EA371-30C6-42A1-8D7F-5F691CCF4E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1177613832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C6C5FD4-26B4-4C9F-9FC8-80D375B3C3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smtClean="0"/>
              <a:t>‹#›</a:t>
            </a:fld>
            <a:endParaRPr lang="en-AU"/>
          </a:p>
        </p:txBody>
      </p:sp>
      <p:sp>
        <p:nvSpPr>
          <p:cNvPr id="64" name="Title 63">
            <a:extLst>
              <a:ext uri="{FF2B5EF4-FFF2-40B4-BE49-F238E27FC236}">
                <a16:creationId xmlns:a16="http://schemas.microsoft.com/office/drawing/2014/main" id="{6588F683-12EB-403B-8215-D3E8334816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41772125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ntent 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  <a:lvl2pPr marL="243000" indent="-243000">
              <a:buFont typeface="Arial" charset="0"/>
              <a:buChar char="•"/>
              <a:tabLst/>
              <a:defRPr sz="1350">
                <a:solidFill>
                  <a:schemeClr val="tx2"/>
                </a:solidFill>
              </a:defRPr>
            </a:lvl2pPr>
            <a:lvl3pPr marL="486000" indent="-243000">
              <a:buSzPct val="100000"/>
              <a:buFont typeface="Arial" panose="020B0604020202020204" pitchFamily="34" charset="0"/>
              <a:buChar char="•"/>
              <a:tabLst/>
              <a:defRPr>
                <a:solidFill>
                  <a:schemeClr val="tx2"/>
                </a:solidFill>
              </a:defRPr>
            </a:lvl3pPr>
            <a:lvl4pPr marL="729000" indent="-243000">
              <a:buSzPct val="100000"/>
              <a:buFont typeface="Arial" charset="0"/>
              <a:buChar char="•"/>
              <a:tabLst/>
              <a:defRPr>
                <a:solidFill>
                  <a:schemeClr val="tx2"/>
                </a:solidFill>
              </a:defRPr>
            </a:lvl4pPr>
            <a:lvl5pPr marL="1543050" indent="-171450">
              <a:buSzPct val="100000"/>
              <a:buFont typeface="Arial" charset="0"/>
              <a:buChar char="•"/>
              <a:defRPr>
                <a:solidFill>
                  <a:schemeClr val="tx2">
                    <a:lumMod val="50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2ED6D585-D452-F44C-919B-4BD50B6631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1" name="Date Placeholder 10">
            <a:extLst>
              <a:ext uri="{FF2B5EF4-FFF2-40B4-BE49-F238E27FC236}">
                <a16:creationId xmlns:a16="http://schemas.microsoft.com/office/drawing/2014/main" id="{1B478EFE-6141-4244-92ED-79EEE9222B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3793A62-AA7E-5A4D-A43E-DF1B3593C4E5}" type="datetime1">
              <a:rPr lang="en-US" smtClean="0"/>
              <a:t>10/25/2020</a:t>
            </a:fld>
            <a:endParaRPr lang="en-US" dirty="0"/>
          </a:p>
        </p:txBody>
      </p:sp>
      <p:sp>
        <p:nvSpPr>
          <p:cNvPr id="12" name="Footer Placeholder 11">
            <a:extLst>
              <a:ext uri="{FF2B5EF4-FFF2-40B4-BE49-F238E27FC236}">
                <a16:creationId xmlns:a16="http://schemas.microsoft.com/office/drawing/2014/main" id="{8FF044A7-6055-B744-AD25-E9D675BBE60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M. Vretenar | NIMMS</a:t>
            </a:r>
          </a:p>
        </p:txBody>
      </p:sp>
      <p:sp>
        <p:nvSpPr>
          <p:cNvPr id="13" name="Slide Number Placeholder 12">
            <a:extLst>
              <a:ext uri="{FF2B5EF4-FFF2-40B4-BE49-F238E27FC236}">
                <a16:creationId xmlns:a16="http://schemas.microsoft.com/office/drawing/2014/main" id="{372E3875-F7E3-A247-8E75-A4EC4E79429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B5EA5A-BC32-A742-B11B-8E7414D5B53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37859394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Discover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9153001" cy="51435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5048" y="1865831"/>
            <a:ext cx="3579152" cy="1704698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67500" tIns="67500" rIns="67500" bIns="67500" anchor="t" anchorCtr="0">
            <a:noAutofit/>
          </a:bodyPr>
          <a:lstStyle>
            <a:lvl1pPr marL="0" indent="0" algn="l">
              <a:spcAft>
                <a:spcPts val="900"/>
              </a:spcAft>
              <a:buNone/>
              <a:defRPr sz="29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1800"/>
              </a:spcBef>
              <a:buNone/>
              <a:defRPr sz="1500" b="1">
                <a:solidFill>
                  <a:schemeClr val="accent2"/>
                </a:solidFill>
              </a:defRPr>
            </a:lvl2pPr>
            <a:lvl3pPr marL="0" indent="0" algn="l">
              <a:buNone/>
              <a:defRPr sz="1400">
                <a:solidFill>
                  <a:schemeClr val="accent2"/>
                </a:solidFill>
              </a:defRPr>
            </a:lvl3pPr>
            <a:lvl4pPr marL="0" indent="0" algn="l">
              <a:buNone/>
              <a:defRPr sz="1200" b="0"/>
            </a:lvl4pPr>
            <a:lvl5pPr marL="0" indent="0" algn="l">
              <a:buNone/>
              <a:defRPr sz="1200"/>
            </a:lvl5pPr>
            <a:lvl6pPr marL="0" indent="0" algn="l">
              <a:buNone/>
              <a:defRPr sz="1200"/>
            </a:lvl6pPr>
            <a:lvl7pPr marL="0" indent="0" algn="l">
              <a:buNone/>
              <a:defRPr sz="1200"/>
            </a:lvl7pPr>
            <a:lvl8pPr marL="0" indent="0" algn="l">
              <a:buNone/>
              <a:defRPr sz="1200"/>
            </a:lvl8pPr>
            <a:lvl9pPr marL="0" indent="0" algn="l">
              <a:buNone/>
              <a:defRPr sz="12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315799" y="340333"/>
            <a:ext cx="1246715" cy="1249910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79" name="Freeform: Shape 78">
            <a:extLst>
              <a:ext uri="{FF2B5EF4-FFF2-40B4-BE49-F238E27FC236}">
                <a16:creationId xmlns:a16="http://schemas.microsoft.com/office/drawing/2014/main" id="{9821C742-34A7-4634-ABFF-1A8C76DB814E}"/>
              </a:ext>
            </a:extLst>
          </p:cNvPr>
          <p:cNvSpPr/>
          <p:nvPr userDrawn="1"/>
        </p:nvSpPr>
        <p:spPr>
          <a:xfrm>
            <a:off x="4704180" y="772611"/>
            <a:ext cx="4439819" cy="4369064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9808" t="-43218" r="-79808" b="-4321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/>
          </a:p>
        </p:txBody>
      </p:sp>
      <p:sp>
        <p:nvSpPr>
          <p:cNvPr id="81" name="Text Placeholder 140">
            <a:extLst>
              <a:ext uri="{FF2B5EF4-FFF2-40B4-BE49-F238E27FC236}">
                <a16:creationId xmlns:a16="http://schemas.microsoft.com/office/drawing/2014/main" id="{E2C11A33-E2C2-4ED9-A0FF-F9E78469F2C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5047" y="4046203"/>
            <a:ext cx="3579152" cy="530423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450"/>
              </a:spcAft>
              <a:defRPr sz="12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2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2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CFA768B8-D2D1-447E-9F0E-47C681CCC99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5441" y="4004220"/>
            <a:ext cx="216000" cy="81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578477162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Fluid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9153001" cy="51435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5048" y="1865831"/>
            <a:ext cx="3579152" cy="1704698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67500" tIns="67500" rIns="67500" bIns="67500" anchor="t" anchorCtr="0">
            <a:noAutofit/>
          </a:bodyPr>
          <a:lstStyle>
            <a:lvl1pPr marL="0" indent="0" algn="l">
              <a:spcAft>
                <a:spcPts val="900"/>
              </a:spcAft>
              <a:buNone/>
              <a:defRPr sz="29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1800"/>
              </a:spcBef>
              <a:buNone/>
              <a:defRPr sz="1500" b="1">
                <a:solidFill>
                  <a:schemeClr val="accent2"/>
                </a:solidFill>
              </a:defRPr>
            </a:lvl2pPr>
            <a:lvl3pPr marL="0" indent="0" algn="l">
              <a:buNone/>
              <a:defRPr sz="1400">
                <a:solidFill>
                  <a:schemeClr val="accent2"/>
                </a:solidFill>
              </a:defRPr>
            </a:lvl3pPr>
            <a:lvl4pPr marL="0" indent="0" algn="l">
              <a:buNone/>
              <a:defRPr sz="1200" b="0"/>
            </a:lvl4pPr>
            <a:lvl5pPr marL="0" indent="0" algn="l">
              <a:buNone/>
              <a:defRPr sz="1200"/>
            </a:lvl5pPr>
            <a:lvl6pPr marL="0" indent="0" algn="l">
              <a:buNone/>
              <a:defRPr sz="1200"/>
            </a:lvl6pPr>
            <a:lvl7pPr marL="0" indent="0" algn="l">
              <a:buNone/>
              <a:defRPr sz="1200"/>
            </a:lvl7pPr>
            <a:lvl8pPr marL="0" indent="0" algn="l">
              <a:buNone/>
              <a:defRPr sz="1200"/>
            </a:lvl8pPr>
            <a:lvl9pPr marL="0" indent="0" algn="l">
              <a:buNone/>
              <a:defRPr sz="12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315799" y="340333"/>
            <a:ext cx="1246715" cy="1249910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E3563E49-DAF7-4206-AAD7-38E789258387}"/>
              </a:ext>
            </a:extLst>
          </p:cNvPr>
          <p:cNvSpPr/>
          <p:nvPr userDrawn="1"/>
        </p:nvSpPr>
        <p:spPr>
          <a:xfrm>
            <a:off x="4704180" y="772611"/>
            <a:ext cx="4439819" cy="4369064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9425" t="-59426" r="-32309" b="-3230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0BA02072-FEDB-429A-A4C0-22D59D09BF0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5047" y="4046203"/>
            <a:ext cx="3579152" cy="530423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450"/>
              </a:spcAft>
              <a:defRPr sz="12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2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2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0ABA4448-A18D-4663-B455-EAD951F8620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5441" y="4004220"/>
            <a:ext cx="216000" cy="81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88765359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Strengt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9153001" cy="51435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5048" y="1865831"/>
            <a:ext cx="3579152" cy="1704698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67500" tIns="67500" rIns="67500" bIns="67500" anchor="t" anchorCtr="0">
            <a:noAutofit/>
          </a:bodyPr>
          <a:lstStyle>
            <a:lvl1pPr marL="0" indent="0" algn="l">
              <a:spcAft>
                <a:spcPts val="900"/>
              </a:spcAft>
              <a:buNone/>
              <a:defRPr sz="29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1800"/>
              </a:spcBef>
              <a:buNone/>
              <a:defRPr sz="1500" b="1">
                <a:solidFill>
                  <a:schemeClr val="accent2"/>
                </a:solidFill>
              </a:defRPr>
            </a:lvl2pPr>
            <a:lvl3pPr marL="0" indent="0" algn="l">
              <a:buNone/>
              <a:defRPr sz="1400">
                <a:solidFill>
                  <a:schemeClr val="accent2"/>
                </a:solidFill>
              </a:defRPr>
            </a:lvl3pPr>
            <a:lvl4pPr marL="0" indent="0" algn="l">
              <a:buNone/>
              <a:defRPr sz="1200" b="0"/>
            </a:lvl4pPr>
            <a:lvl5pPr marL="0" indent="0" algn="l">
              <a:buNone/>
              <a:defRPr sz="1200"/>
            </a:lvl5pPr>
            <a:lvl6pPr marL="0" indent="0" algn="l">
              <a:buNone/>
              <a:defRPr sz="1200"/>
            </a:lvl6pPr>
            <a:lvl7pPr marL="0" indent="0" algn="l">
              <a:buNone/>
              <a:defRPr sz="1200"/>
            </a:lvl7pPr>
            <a:lvl8pPr marL="0" indent="0" algn="l">
              <a:buNone/>
              <a:defRPr sz="1200"/>
            </a:lvl8pPr>
            <a:lvl9pPr marL="0" indent="0" algn="l">
              <a:buNone/>
              <a:defRPr sz="12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315799" y="340333"/>
            <a:ext cx="1246715" cy="1249910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0176FAE9-F8D7-45AD-AA56-97F65AF5C7CF}"/>
              </a:ext>
            </a:extLst>
          </p:cNvPr>
          <p:cNvSpPr/>
          <p:nvPr userDrawn="1"/>
        </p:nvSpPr>
        <p:spPr>
          <a:xfrm>
            <a:off x="4704180" y="772611"/>
            <a:ext cx="4439819" cy="4369064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2409" t="-42275" r="-52944" b="-4307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7B87D9FE-C85C-4214-9157-DD7F3ED28A3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5047" y="4046203"/>
            <a:ext cx="3579152" cy="530423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450"/>
              </a:spcAft>
              <a:defRPr sz="12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2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2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315BBA84-73B3-48DF-B6EE-69867E46B6E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5441" y="4004220"/>
            <a:ext cx="216000" cy="81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387319141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Stru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9153001" cy="51435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5048" y="1865831"/>
            <a:ext cx="3579152" cy="1704698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67500" tIns="67500" rIns="67500" bIns="67500" anchor="t" anchorCtr="0">
            <a:noAutofit/>
          </a:bodyPr>
          <a:lstStyle>
            <a:lvl1pPr marL="0" indent="0" algn="l">
              <a:spcAft>
                <a:spcPts val="900"/>
              </a:spcAft>
              <a:buNone/>
              <a:defRPr sz="29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1800"/>
              </a:spcBef>
              <a:buNone/>
              <a:defRPr sz="1500" b="1">
                <a:solidFill>
                  <a:schemeClr val="accent2"/>
                </a:solidFill>
              </a:defRPr>
            </a:lvl2pPr>
            <a:lvl3pPr marL="0" indent="0" algn="l">
              <a:buNone/>
              <a:defRPr sz="1400">
                <a:solidFill>
                  <a:schemeClr val="accent2"/>
                </a:solidFill>
              </a:defRPr>
            </a:lvl3pPr>
            <a:lvl4pPr marL="0" indent="0" algn="l">
              <a:buNone/>
              <a:defRPr sz="1200" b="0"/>
            </a:lvl4pPr>
            <a:lvl5pPr marL="0" indent="0" algn="l">
              <a:buNone/>
              <a:defRPr sz="1200"/>
            </a:lvl5pPr>
            <a:lvl6pPr marL="0" indent="0" algn="l">
              <a:buNone/>
              <a:defRPr sz="1200"/>
            </a:lvl6pPr>
            <a:lvl7pPr marL="0" indent="0" algn="l">
              <a:buNone/>
              <a:defRPr sz="1200"/>
            </a:lvl7pPr>
            <a:lvl8pPr marL="0" indent="0" algn="l">
              <a:buNone/>
              <a:defRPr sz="1200"/>
            </a:lvl8pPr>
            <a:lvl9pPr marL="0" indent="0" algn="l">
              <a:buNone/>
              <a:defRPr sz="12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315799" y="340333"/>
            <a:ext cx="1246715" cy="1249910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229705A0-38F7-4A9C-86A4-2F68DE74B02E}"/>
              </a:ext>
            </a:extLst>
          </p:cNvPr>
          <p:cNvSpPr/>
          <p:nvPr userDrawn="1"/>
        </p:nvSpPr>
        <p:spPr>
          <a:xfrm>
            <a:off x="4704180" y="772611"/>
            <a:ext cx="4439819" cy="4369064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8781" t="-8782" r="-19370" b="-1936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4D897568-993B-4A02-A134-6722AC6A986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5047" y="4046203"/>
            <a:ext cx="3579152" cy="530423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450"/>
              </a:spcAft>
              <a:defRPr sz="12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2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2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CA8F343C-4D99-4A43-995F-05ACA5C64EB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5441" y="4004220"/>
            <a:ext cx="216000" cy="81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78246784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Commun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9153001" cy="51435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5048" y="1865831"/>
            <a:ext cx="3579152" cy="1704698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67500" tIns="67500" rIns="67500" bIns="67500" anchor="t" anchorCtr="0">
            <a:noAutofit/>
          </a:bodyPr>
          <a:lstStyle>
            <a:lvl1pPr marL="0" indent="0" algn="l">
              <a:spcAft>
                <a:spcPts val="900"/>
              </a:spcAft>
              <a:buNone/>
              <a:defRPr sz="29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1800"/>
              </a:spcBef>
              <a:buNone/>
              <a:defRPr sz="1500" b="1">
                <a:solidFill>
                  <a:schemeClr val="accent2"/>
                </a:solidFill>
              </a:defRPr>
            </a:lvl2pPr>
            <a:lvl3pPr marL="0" indent="0" algn="l">
              <a:buNone/>
              <a:defRPr sz="1400">
                <a:solidFill>
                  <a:schemeClr val="accent2"/>
                </a:solidFill>
              </a:defRPr>
            </a:lvl3pPr>
            <a:lvl4pPr marL="0" indent="0" algn="l">
              <a:buNone/>
              <a:defRPr sz="1200" b="0"/>
            </a:lvl4pPr>
            <a:lvl5pPr marL="0" indent="0" algn="l">
              <a:buNone/>
              <a:defRPr sz="1200"/>
            </a:lvl5pPr>
            <a:lvl6pPr marL="0" indent="0" algn="l">
              <a:buNone/>
              <a:defRPr sz="1200"/>
            </a:lvl6pPr>
            <a:lvl7pPr marL="0" indent="0" algn="l">
              <a:buNone/>
              <a:defRPr sz="1200"/>
            </a:lvl7pPr>
            <a:lvl8pPr marL="0" indent="0" algn="l">
              <a:buNone/>
              <a:defRPr sz="1200"/>
            </a:lvl8pPr>
            <a:lvl9pPr marL="0" indent="0" algn="l">
              <a:buNone/>
              <a:defRPr sz="12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315799" y="340333"/>
            <a:ext cx="1246715" cy="1249910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0624966D-E4EA-4F50-9BB6-48291DC82572}"/>
              </a:ext>
            </a:extLst>
          </p:cNvPr>
          <p:cNvSpPr/>
          <p:nvPr userDrawn="1"/>
        </p:nvSpPr>
        <p:spPr>
          <a:xfrm>
            <a:off x="4704180" y="772611"/>
            <a:ext cx="4439819" cy="4369064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8854" t="-32933" r="-6493" b="-2413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7C435E10-BA07-43CA-946E-F929538E56E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5047" y="4046203"/>
            <a:ext cx="3579152" cy="530423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450"/>
              </a:spcAft>
              <a:defRPr sz="12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2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2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8818C800-1FD7-46E3-9513-EDED28C7D41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5441" y="4004220"/>
            <a:ext cx="216000" cy="81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13176617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Knowled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9153001" cy="51435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5048" y="1865831"/>
            <a:ext cx="3579152" cy="1704698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67500" tIns="67500" rIns="67500" bIns="67500" anchor="t" anchorCtr="0">
            <a:noAutofit/>
          </a:bodyPr>
          <a:lstStyle>
            <a:lvl1pPr marL="0" indent="0" algn="l">
              <a:spcAft>
                <a:spcPts val="900"/>
              </a:spcAft>
              <a:buNone/>
              <a:defRPr sz="29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1800"/>
              </a:spcBef>
              <a:buNone/>
              <a:defRPr sz="1500" b="1">
                <a:solidFill>
                  <a:schemeClr val="accent2"/>
                </a:solidFill>
              </a:defRPr>
            </a:lvl2pPr>
            <a:lvl3pPr marL="0" indent="0" algn="l">
              <a:buNone/>
              <a:defRPr sz="1400">
                <a:solidFill>
                  <a:schemeClr val="accent2"/>
                </a:solidFill>
              </a:defRPr>
            </a:lvl3pPr>
            <a:lvl4pPr marL="0" indent="0" algn="l">
              <a:buNone/>
              <a:defRPr sz="1200" b="0"/>
            </a:lvl4pPr>
            <a:lvl5pPr marL="0" indent="0" algn="l">
              <a:buNone/>
              <a:defRPr sz="1200"/>
            </a:lvl5pPr>
            <a:lvl6pPr marL="0" indent="0" algn="l">
              <a:buNone/>
              <a:defRPr sz="1200"/>
            </a:lvl6pPr>
            <a:lvl7pPr marL="0" indent="0" algn="l">
              <a:buNone/>
              <a:defRPr sz="1200"/>
            </a:lvl7pPr>
            <a:lvl8pPr marL="0" indent="0" algn="l">
              <a:buNone/>
              <a:defRPr sz="1200"/>
            </a:lvl8pPr>
            <a:lvl9pPr marL="0" indent="0" algn="l">
              <a:buNone/>
              <a:defRPr sz="12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315799" y="340333"/>
            <a:ext cx="1246715" cy="1249910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054BDF27-BFAD-478C-A199-3DB667D3F5E8}"/>
              </a:ext>
            </a:extLst>
          </p:cNvPr>
          <p:cNvSpPr/>
          <p:nvPr userDrawn="1"/>
        </p:nvSpPr>
        <p:spPr>
          <a:xfrm>
            <a:off x="4704180" y="772611"/>
            <a:ext cx="4439819" cy="4369064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8854" t="-32933" r="-6493" b="-2413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219F3B99-BA96-428A-8B96-08B07C39576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5047" y="4046203"/>
            <a:ext cx="3579152" cy="530423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450"/>
              </a:spcAft>
              <a:defRPr sz="12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2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2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3E6A1775-999F-4891-AEA1-BDBEAF077E5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5441" y="4004220"/>
            <a:ext cx="216000" cy="81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32586113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Lear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9153001" cy="51435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5048" y="1865831"/>
            <a:ext cx="3579152" cy="1704698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67500" tIns="67500" rIns="67500" bIns="67500" anchor="t" anchorCtr="0">
            <a:noAutofit/>
          </a:bodyPr>
          <a:lstStyle>
            <a:lvl1pPr marL="0" indent="0" algn="l">
              <a:spcAft>
                <a:spcPts val="900"/>
              </a:spcAft>
              <a:buNone/>
              <a:defRPr sz="29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1800"/>
              </a:spcBef>
              <a:buNone/>
              <a:defRPr sz="1500" b="1">
                <a:solidFill>
                  <a:schemeClr val="accent2"/>
                </a:solidFill>
              </a:defRPr>
            </a:lvl2pPr>
            <a:lvl3pPr marL="0" indent="0" algn="l">
              <a:buNone/>
              <a:defRPr sz="1400">
                <a:solidFill>
                  <a:schemeClr val="accent2"/>
                </a:solidFill>
              </a:defRPr>
            </a:lvl3pPr>
            <a:lvl4pPr marL="0" indent="0" algn="l">
              <a:buNone/>
              <a:defRPr sz="1200" b="0"/>
            </a:lvl4pPr>
            <a:lvl5pPr marL="0" indent="0" algn="l">
              <a:buNone/>
              <a:defRPr sz="1200"/>
            </a:lvl5pPr>
            <a:lvl6pPr marL="0" indent="0" algn="l">
              <a:buNone/>
              <a:defRPr sz="1200"/>
            </a:lvl6pPr>
            <a:lvl7pPr marL="0" indent="0" algn="l">
              <a:buNone/>
              <a:defRPr sz="1200"/>
            </a:lvl7pPr>
            <a:lvl8pPr marL="0" indent="0" algn="l">
              <a:buNone/>
              <a:defRPr sz="1200"/>
            </a:lvl8pPr>
            <a:lvl9pPr marL="0" indent="0" algn="l">
              <a:buNone/>
              <a:defRPr sz="12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315799" y="340333"/>
            <a:ext cx="1246715" cy="1249910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80" name="Freeform: Shape 79">
            <a:extLst>
              <a:ext uri="{FF2B5EF4-FFF2-40B4-BE49-F238E27FC236}">
                <a16:creationId xmlns:a16="http://schemas.microsoft.com/office/drawing/2014/main" id="{9F2674CC-72EB-4595-86BE-D02CD83455CE}"/>
              </a:ext>
            </a:extLst>
          </p:cNvPr>
          <p:cNvSpPr/>
          <p:nvPr userDrawn="1"/>
        </p:nvSpPr>
        <p:spPr>
          <a:xfrm>
            <a:off x="4704180" y="772611"/>
            <a:ext cx="4439819" cy="4369064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4019" t="-38771" r="-74019" b="-3877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/>
          </a:p>
        </p:txBody>
      </p:sp>
      <p:sp>
        <p:nvSpPr>
          <p:cNvPr id="84" name="Text Placeholder 140">
            <a:extLst>
              <a:ext uri="{FF2B5EF4-FFF2-40B4-BE49-F238E27FC236}">
                <a16:creationId xmlns:a16="http://schemas.microsoft.com/office/drawing/2014/main" id="{C2FB46BE-AAF7-42FF-9037-1C6EE88FE3B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5047" y="4046203"/>
            <a:ext cx="3579152" cy="530423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450"/>
              </a:spcAft>
              <a:defRPr sz="12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2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2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262CC006-DD2A-4ACA-910F-2010703F4F3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5441" y="4004220"/>
            <a:ext cx="216000" cy="81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162134376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Mov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9153001" cy="51435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5048" y="1865831"/>
            <a:ext cx="3579152" cy="1704698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67500" tIns="67500" rIns="67500" bIns="67500" anchor="t" anchorCtr="0">
            <a:noAutofit/>
          </a:bodyPr>
          <a:lstStyle>
            <a:lvl1pPr marL="0" indent="0" algn="l">
              <a:spcAft>
                <a:spcPts val="900"/>
              </a:spcAft>
              <a:buNone/>
              <a:defRPr sz="29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1800"/>
              </a:spcBef>
              <a:buNone/>
              <a:defRPr sz="1500" b="1">
                <a:solidFill>
                  <a:schemeClr val="accent2"/>
                </a:solidFill>
              </a:defRPr>
            </a:lvl2pPr>
            <a:lvl3pPr marL="0" indent="0" algn="l">
              <a:buNone/>
              <a:defRPr sz="1400">
                <a:solidFill>
                  <a:schemeClr val="accent2"/>
                </a:solidFill>
              </a:defRPr>
            </a:lvl3pPr>
            <a:lvl4pPr marL="0" indent="0" algn="l">
              <a:buNone/>
              <a:defRPr sz="1200" b="0"/>
            </a:lvl4pPr>
            <a:lvl5pPr marL="0" indent="0" algn="l">
              <a:buNone/>
              <a:defRPr sz="1200"/>
            </a:lvl5pPr>
            <a:lvl6pPr marL="0" indent="0" algn="l">
              <a:buNone/>
              <a:defRPr sz="1200"/>
            </a:lvl6pPr>
            <a:lvl7pPr marL="0" indent="0" algn="l">
              <a:buNone/>
              <a:defRPr sz="1200"/>
            </a:lvl7pPr>
            <a:lvl8pPr marL="0" indent="0" algn="l">
              <a:buNone/>
              <a:defRPr sz="1200"/>
            </a:lvl8pPr>
            <a:lvl9pPr marL="0" indent="0" algn="l">
              <a:buNone/>
              <a:defRPr sz="12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315799" y="340333"/>
            <a:ext cx="1246715" cy="1249910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6725A7B3-05B9-43EC-BD6A-2951B7878023}"/>
              </a:ext>
            </a:extLst>
          </p:cNvPr>
          <p:cNvSpPr/>
          <p:nvPr userDrawn="1"/>
        </p:nvSpPr>
        <p:spPr>
          <a:xfrm>
            <a:off x="4704180" y="772611"/>
            <a:ext cx="4439819" cy="4369064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4594" t="-16266" r="-34594" b="-1626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3AF26A12-2ED5-4400-ADF5-846B94638FB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5047" y="4046203"/>
            <a:ext cx="3579152" cy="530423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450"/>
              </a:spcAft>
              <a:defRPr sz="12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2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2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2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EDA5586F-18E7-4601-96CA-50CD2AA81EC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5441" y="4004220"/>
            <a:ext cx="216000" cy="81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638503421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Discover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5048" y="1865831"/>
            <a:ext cx="3579152" cy="1704698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67500" tIns="67500" rIns="67500" bIns="67500" anchor="t" anchorCtr="0">
            <a:noAutofit/>
          </a:bodyPr>
          <a:lstStyle>
            <a:lvl1pPr marL="0" indent="0" algn="l">
              <a:spcAft>
                <a:spcPts val="450"/>
              </a:spcAft>
              <a:buNone/>
              <a:defRPr sz="29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1800"/>
              </a:spcBef>
              <a:buNone/>
              <a:defRPr sz="1500" b="1">
                <a:solidFill>
                  <a:schemeClr val="accent2"/>
                </a:solidFill>
              </a:defRPr>
            </a:lvl2pPr>
            <a:lvl3pPr marL="0" indent="0" algn="l">
              <a:buNone/>
              <a:defRPr sz="1400">
                <a:solidFill>
                  <a:schemeClr val="accent2"/>
                </a:solidFill>
              </a:defRPr>
            </a:lvl3pPr>
            <a:lvl4pPr marL="0" indent="0" algn="l">
              <a:buNone/>
              <a:defRPr sz="1200" b="0"/>
            </a:lvl4pPr>
            <a:lvl5pPr marL="0" indent="0" algn="l">
              <a:buNone/>
              <a:defRPr sz="1200"/>
            </a:lvl5pPr>
            <a:lvl6pPr marL="0" indent="0" algn="l">
              <a:buNone/>
              <a:defRPr sz="1200"/>
            </a:lvl6pPr>
            <a:lvl7pPr marL="0" indent="0" algn="l">
              <a:buNone/>
              <a:defRPr sz="1200"/>
            </a:lvl7pPr>
            <a:lvl8pPr marL="0" indent="0" algn="l">
              <a:buNone/>
              <a:defRPr sz="1200"/>
            </a:lvl8pPr>
            <a:lvl9pPr marL="0" indent="0" algn="l">
              <a:buNone/>
              <a:defRPr sz="12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55441" y="462475"/>
            <a:ext cx="1080000" cy="1082767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C553431B-6092-48C5-AD7C-F30516D7A383}"/>
              </a:ext>
            </a:extLst>
          </p:cNvPr>
          <p:cNvSpPr/>
          <p:nvPr userDrawn="1"/>
        </p:nvSpPr>
        <p:spPr>
          <a:xfrm>
            <a:off x="4704180" y="772611"/>
            <a:ext cx="4439819" cy="4369064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9808" t="-43218" r="-79808" b="-4321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/>
          </a:p>
        </p:txBody>
      </p:sp>
      <p:sp>
        <p:nvSpPr>
          <p:cNvPr id="132" name="Text Placeholder 140">
            <a:extLst>
              <a:ext uri="{FF2B5EF4-FFF2-40B4-BE49-F238E27FC236}">
                <a16:creationId xmlns:a16="http://schemas.microsoft.com/office/drawing/2014/main" id="{B4389B36-E541-48E7-A912-C35EE13572D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5047" y="4046203"/>
            <a:ext cx="3579152" cy="530423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450"/>
              </a:spcAft>
              <a:defRPr sz="12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2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2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2BA1EDDF-3973-431D-958F-640EC310C4D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5441" y="4004220"/>
            <a:ext cx="216000" cy="81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99571897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Fluid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5048" y="1865831"/>
            <a:ext cx="3579152" cy="1704698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67500" tIns="67500" rIns="67500" bIns="67500" anchor="t" anchorCtr="0">
            <a:noAutofit/>
          </a:bodyPr>
          <a:lstStyle>
            <a:lvl1pPr marL="0" indent="0" algn="l">
              <a:spcAft>
                <a:spcPts val="450"/>
              </a:spcAft>
              <a:buNone/>
              <a:defRPr sz="29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1800"/>
              </a:spcBef>
              <a:buNone/>
              <a:defRPr sz="1500" b="1">
                <a:solidFill>
                  <a:schemeClr val="accent2"/>
                </a:solidFill>
              </a:defRPr>
            </a:lvl2pPr>
            <a:lvl3pPr marL="0" indent="0" algn="l">
              <a:buNone/>
              <a:defRPr sz="1400">
                <a:solidFill>
                  <a:schemeClr val="accent2"/>
                </a:solidFill>
              </a:defRPr>
            </a:lvl3pPr>
            <a:lvl4pPr marL="0" indent="0" algn="l">
              <a:buNone/>
              <a:defRPr sz="1200" b="0"/>
            </a:lvl4pPr>
            <a:lvl5pPr marL="0" indent="0" algn="l">
              <a:buNone/>
              <a:defRPr sz="1200"/>
            </a:lvl5pPr>
            <a:lvl6pPr marL="0" indent="0" algn="l">
              <a:buNone/>
              <a:defRPr sz="1200"/>
            </a:lvl6pPr>
            <a:lvl7pPr marL="0" indent="0" algn="l">
              <a:buNone/>
              <a:defRPr sz="1200"/>
            </a:lvl7pPr>
            <a:lvl8pPr marL="0" indent="0" algn="l">
              <a:buNone/>
              <a:defRPr sz="1200"/>
            </a:lvl8pPr>
            <a:lvl9pPr marL="0" indent="0" algn="l">
              <a:buNone/>
              <a:defRPr sz="12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55441" y="462475"/>
            <a:ext cx="1080000" cy="1082767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86F4D0A5-6CC7-400E-9C3C-0694666F6F88}"/>
              </a:ext>
            </a:extLst>
          </p:cNvPr>
          <p:cNvSpPr/>
          <p:nvPr userDrawn="1"/>
        </p:nvSpPr>
        <p:spPr>
          <a:xfrm>
            <a:off x="4704180" y="772611"/>
            <a:ext cx="4439819" cy="4369064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9425" t="-59426" r="-32309" b="-3230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C8E1928D-065A-4AB1-9DF2-3C1374F8D11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5047" y="4046203"/>
            <a:ext cx="3579152" cy="530423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450"/>
              </a:spcAft>
              <a:defRPr sz="12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2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2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E11A1BDE-E875-46F4-AFCD-40A30102811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5441" y="4004220"/>
            <a:ext cx="216000" cy="81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960759155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Strengt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5048" y="1865831"/>
            <a:ext cx="3579152" cy="1704698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67500" tIns="67500" rIns="67500" bIns="67500" anchor="t" anchorCtr="0">
            <a:noAutofit/>
          </a:bodyPr>
          <a:lstStyle>
            <a:lvl1pPr marL="0" indent="0" algn="l">
              <a:spcAft>
                <a:spcPts val="450"/>
              </a:spcAft>
              <a:buNone/>
              <a:defRPr sz="29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1800"/>
              </a:spcBef>
              <a:buNone/>
              <a:defRPr sz="1500" b="1">
                <a:solidFill>
                  <a:schemeClr val="accent2"/>
                </a:solidFill>
              </a:defRPr>
            </a:lvl2pPr>
            <a:lvl3pPr marL="0" indent="0" algn="l">
              <a:buNone/>
              <a:defRPr sz="1400">
                <a:solidFill>
                  <a:schemeClr val="accent2"/>
                </a:solidFill>
              </a:defRPr>
            </a:lvl3pPr>
            <a:lvl4pPr marL="0" indent="0" algn="l">
              <a:buNone/>
              <a:defRPr sz="1200" b="0"/>
            </a:lvl4pPr>
            <a:lvl5pPr marL="0" indent="0" algn="l">
              <a:buNone/>
              <a:defRPr sz="1200"/>
            </a:lvl5pPr>
            <a:lvl6pPr marL="0" indent="0" algn="l">
              <a:buNone/>
              <a:defRPr sz="1200"/>
            </a:lvl6pPr>
            <a:lvl7pPr marL="0" indent="0" algn="l">
              <a:buNone/>
              <a:defRPr sz="1200"/>
            </a:lvl7pPr>
            <a:lvl8pPr marL="0" indent="0" algn="l">
              <a:buNone/>
              <a:defRPr sz="1200"/>
            </a:lvl8pPr>
            <a:lvl9pPr marL="0" indent="0" algn="l">
              <a:buNone/>
              <a:defRPr sz="12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55441" y="462475"/>
            <a:ext cx="1080000" cy="1082767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44E114E6-BD85-4C72-BAB6-6A2A343DA8D5}"/>
              </a:ext>
            </a:extLst>
          </p:cNvPr>
          <p:cNvSpPr/>
          <p:nvPr userDrawn="1"/>
        </p:nvSpPr>
        <p:spPr>
          <a:xfrm>
            <a:off x="4704180" y="772611"/>
            <a:ext cx="4439819" cy="4369064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2409" t="-42275" r="-52944" b="-4307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3156ADEC-0272-4274-9765-6F13B085BBD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5047" y="4046203"/>
            <a:ext cx="3579152" cy="530423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450"/>
              </a:spcAft>
              <a:defRPr sz="12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2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2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13892CA3-1F3C-40B3-9F82-3B2099571FB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5441" y="4004220"/>
            <a:ext cx="216000" cy="81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501475132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Stru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5048" y="1865831"/>
            <a:ext cx="3579152" cy="1704698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67500" tIns="67500" rIns="67500" bIns="67500" anchor="t" anchorCtr="0">
            <a:noAutofit/>
          </a:bodyPr>
          <a:lstStyle>
            <a:lvl1pPr marL="0" indent="0" algn="l">
              <a:spcAft>
                <a:spcPts val="450"/>
              </a:spcAft>
              <a:buNone/>
              <a:defRPr sz="29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1800"/>
              </a:spcBef>
              <a:buNone/>
              <a:defRPr sz="1500" b="1">
                <a:solidFill>
                  <a:schemeClr val="accent2"/>
                </a:solidFill>
              </a:defRPr>
            </a:lvl2pPr>
            <a:lvl3pPr marL="0" indent="0" algn="l">
              <a:buNone/>
              <a:defRPr sz="1400">
                <a:solidFill>
                  <a:schemeClr val="accent2"/>
                </a:solidFill>
              </a:defRPr>
            </a:lvl3pPr>
            <a:lvl4pPr marL="0" indent="0" algn="l">
              <a:buNone/>
              <a:defRPr sz="1200" b="0"/>
            </a:lvl4pPr>
            <a:lvl5pPr marL="0" indent="0" algn="l">
              <a:buNone/>
              <a:defRPr sz="1200"/>
            </a:lvl5pPr>
            <a:lvl6pPr marL="0" indent="0" algn="l">
              <a:buNone/>
              <a:defRPr sz="1200"/>
            </a:lvl6pPr>
            <a:lvl7pPr marL="0" indent="0" algn="l">
              <a:buNone/>
              <a:defRPr sz="1200"/>
            </a:lvl7pPr>
            <a:lvl8pPr marL="0" indent="0" algn="l">
              <a:buNone/>
              <a:defRPr sz="1200"/>
            </a:lvl8pPr>
            <a:lvl9pPr marL="0" indent="0" algn="l">
              <a:buNone/>
              <a:defRPr sz="12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55441" y="462475"/>
            <a:ext cx="1080000" cy="1082767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FCFB8DF9-51A8-485E-9F12-E5A3330F489E}"/>
              </a:ext>
            </a:extLst>
          </p:cNvPr>
          <p:cNvSpPr/>
          <p:nvPr userDrawn="1"/>
        </p:nvSpPr>
        <p:spPr>
          <a:xfrm>
            <a:off x="4704180" y="772611"/>
            <a:ext cx="4439819" cy="4369064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8781" t="-8782" r="-19370" b="-1936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2DDB1C3D-68C3-412D-8EB3-97570F00136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5047" y="4046203"/>
            <a:ext cx="3579152" cy="530423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450"/>
              </a:spcAft>
              <a:defRPr sz="12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2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2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28C843FD-33AA-4EEC-9FDF-27DC52E9A1E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5441" y="4004220"/>
            <a:ext cx="216000" cy="81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34256633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Commun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5048" y="1865831"/>
            <a:ext cx="3579152" cy="1704698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67500" tIns="67500" rIns="67500" bIns="67500" anchor="t" anchorCtr="0">
            <a:noAutofit/>
          </a:bodyPr>
          <a:lstStyle>
            <a:lvl1pPr marL="0" indent="0" algn="l">
              <a:spcAft>
                <a:spcPts val="450"/>
              </a:spcAft>
              <a:buNone/>
              <a:defRPr sz="29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1800"/>
              </a:spcBef>
              <a:buNone/>
              <a:defRPr sz="1500" b="1">
                <a:solidFill>
                  <a:schemeClr val="accent2"/>
                </a:solidFill>
              </a:defRPr>
            </a:lvl2pPr>
            <a:lvl3pPr marL="0" indent="0" algn="l">
              <a:buNone/>
              <a:defRPr sz="1400">
                <a:solidFill>
                  <a:schemeClr val="accent2"/>
                </a:solidFill>
              </a:defRPr>
            </a:lvl3pPr>
            <a:lvl4pPr marL="0" indent="0" algn="l">
              <a:buNone/>
              <a:defRPr sz="1200" b="0"/>
            </a:lvl4pPr>
            <a:lvl5pPr marL="0" indent="0" algn="l">
              <a:buNone/>
              <a:defRPr sz="1200"/>
            </a:lvl5pPr>
            <a:lvl6pPr marL="0" indent="0" algn="l">
              <a:buNone/>
              <a:defRPr sz="1200"/>
            </a:lvl6pPr>
            <a:lvl7pPr marL="0" indent="0" algn="l">
              <a:buNone/>
              <a:defRPr sz="1200"/>
            </a:lvl7pPr>
            <a:lvl8pPr marL="0" indent="0" algn="l">
              <a:buNone/>
              <a:defRPr sz="1200"/>
            </a:lvl8pPr>
            <a:lvl9pPr marL="0" indent="0" algn="l">
              <a:buNone/>
              <a:defRPr sz="12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55441" y="462475"/>
            <a:ext cx="1080000" cy="1082767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9C7F53C6-9053-440C-8E3D-971AFB12FFFC}"/>
              </a:ext>
            </a:extLst>
          </p:cNvPr>
          <p:cNvSpPr/>
          <p:nvPr userDrawn="1"/>
        </p:nvSpPr>
        <p:spPr>
          <a:xfrm>
            <a:off x="4704180" y="772611"/>
            <a:ext cx="4439819" cy="4369064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8854" t="-32933" r="-6493" b="-2413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7AF040AB-A5DC-4D6D-B6BA-75BCAFC7AAFC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5047" y="4046203"/>
            <a:ext cx="3579152" cy="530423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450"/>
              </a:spcAft>
              <a:defRPr sz="12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2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2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E51F7505-AB35-46E5-9D36-6EFD604C99A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5441" y="4004220"/>
            <a:ext cx="216000" cy="81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26421944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Knowled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5048" y="1865831"/>
            <a:ext cx="3579152" cy="1704698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67500" tIns="67500" rIns="67500" bIns="67500" anchor="t" anchorCtr="0">
            <a:noAutofit/>
          </a:bodyPr>
          <a:lstStyle>
            <a:lvl1pPr marL="0" indent="0" algn="l">
              <a:spcAft>
                <a:spcPts val="450"/>
              </a:spcAft>
              <a:buNone/>
              <a:defRPr sz="29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1800"/>
              </a:spcBef>
              <a:buNone/>
              <a:defRPr sz="1500" b="1">
                <a:solidFill>
                  <a:schemeClr val="accent2"/>
                </a:solidFill>
              </a:defRPr>
            </a:lvl2pPr>
            <a:lvl3pPr marL="0" indent="0" algn="l">
              <a:buNone/>
              <a:defRPr sz="1400">
                <a:solidFill>
                  <a:schemeClr val="accent2"/>
                </a:solidFill>
              </a:defRPr>
            </a:lvl3pPr>
            <a:lvl4pPr marL="0" indent="0" algn="l">
              <a:buNone/>
              <a:defRPr sz="1200" b="0"/>
            </a:lvl4pPr>
            <a:lvl5pPr marL="0" indent="0" algn="l">
              <a:buNone/>
              <a:defRPr sz="1200"/>
            </a:lvl5pPr>
            <a:lvl6pPr marL="0" indent="0" algn="l">
              <a:buNone/>
              <a:defRPr sz="1200"/>
            </a:lvl6pPr>
            <a:lvl7pPr marL="0" indent="0" algn="l">
              <a:buNone/>
              <a:defRPr sz="1200"/>
            </a:lvl7pPr>
            <a:lvl8pPr marL="0" indent="0" algn="l">
              <a:buNone/>
              <a:defRPr sz="1200"/>
            </a:lvl8pPr>
            <a:lvl9pPr marL="0" indent="0" algn="l">
              <a:buNone/>
              <a:defRPr sz="12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55441" y="462475"/>
            <a:ext cx="1080000" cy="1082767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54420FA1-8DAE-4658-86CF-B5658CDC24E1}"/>
              </a:ext>
            </a:extLst>
          </p:cNvPr>
          <p:cNvSpPr/>
          <p:nvPr userDrawn="1"/>
        </p:nvSpPr>
        <p:spPr>
          <a:xfrm>
            <a:off x="4704180" y="772611"/>
            <a:ext cx="4439819" cy="4369064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4019" t="-38771" r="-74019" b="-3877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/>
          </a:p>
        </p:txBody>
      </p:sp>
      <p:sp>
        <p:nvSpPr>
          <p:cNvPr id="134" name="Text Placeholder 140">
            <a:extLst>
              <a:ext uri="{FF2B5EF4-FFF2-40B4-BE49-F238E27FC236}">
                <a16:creationId xmlns:a16="http://schemas.microsoft.com/office/drawing/2014/main" id="{234B86AF-61C0-4BEF-AED9-AB6E1045862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5047" y="4046203"/>
            <a:ext cx="3579152" cy="530423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450"/>
              </a:spcAft>
              <a:defRPr sz="12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2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2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51EC55AF-72F6-4B80-B565-E4736853BBD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5441" y="4004220"/>
            <a:ext cx="216000" cy="81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80142751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Lear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5048" y="1865831"/>
            <a:ext cx="3579152" cy="1704698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67500" tIns="67500" rIns="67500" bIns="67500" anchor="t" anchorCtr="0">
            <a:noAutofit/>
          </a:bodyPr>
          <a:lstStyle>
            <a:lvl1pPr marL="0" indent="0" algn="l">
              <a:spcAft>
                <a:spcPts val="450"/>
              </a:spcAft>
              <a:buNone/>
              <a:defRPr sz="29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1800"/>
              </a:spcBef>
              <a:buNone/>
              <a:defRPr sz="1500" b="1">
                <a:solidFill>
                  <a:schemeClr val="accent2"/>
                </a:solidFill>
              </a:defRPr>
            </a:lvl2pPr>
            <a:lvl3pPr marL="0" indent="0" algn="l">
              <a:buNone/>
              <a:defRPr sz="1400">
                <a:solidFill>
                  <a:schemeClr val="accent2"/>
                </a:solidFill>
              </a:defRPr>
            </a:lvl3pPr>
            <a:lvl4pPr marL="0" indent="0" algn="l">
              <a:buNone/>
              <a:defRPr sz="1200" b="0"/>
            </a:lvl4pPr>
            <a:lvl5pPr marL="0" indent="0" algn="l">
              <a:buNone/>
              <a:defRPr sz="1200"/>
            </a:lvl5pPr>
            <a:lvl6pPr marL="0" indent="0" algn="l">
              <a:buNone/>
              <a:defRPr sz="1200"/>
            </a:lvl6pPr>
            <a:lvl7pPr marL="0" indent="0" algn="l">
              <a:buNone/>
              <a:defRPr sz="1200"/>
            </a:lvl7pPr>
            <a:lvl8pPr marL="0" indent="0" algn="l">
              <a:buNone/>
              <a:defRPr sz="1200"/>
            </a:lvl8pPr>
            <a:lvl9pPr marL="0" indent="0" algn="l">
              <a:buNone/>
              <a:defRPr sz="12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55441" y="462475"/>
            <a:ext cx="1080000" cy="1082767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C8A16490-7A25-479D-8887-224357329F51}"/>
              </a:ext>
            </a:extLst>
          </p:cNvPr>
          <p:cNvSpPr/>
          <p:nvPr userDrawn="1"/>
        </p:nvSpPr>
        <p:spPr>
          <a:xfrm>
            <a:off x="4704180" y="772611"/>
            <a:ext cx="4439819" cy="4369064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4019" t="-38771" r="-74019" b="-3877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E5F69457-834C-4B3E-AF4C-CDBC7D6FC8A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5047" y="4046203"/>
            <a:ext cx="3579152" cy="530423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450"/>
              </a:spcAft>
              <a:defRPr sz="12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2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2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AC135A83-4349-4D19-A851-56FC171B943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5441" y="4004220"/>
            <a:ext cx="216000" cy="81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579807118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Mov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5048" y="1865831"/>
            <a:ext cx="3579152" cy="1704698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67500" tIns="67500" rIns="67500" bIns="67500" anchor="t" anchorCtr="0">
            <a:noAutofit/>
          </a:bodyPr>
          <a:lstStyle>
            <a:lvl1pPr marL="0" indent="0" algn="l">
              <a:spcAft>
                <a:spcPts val="450"/>
              </a:spcAft>
              <a:buNone/>
              <a:defRPr sz="29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1800"/>
              </a:spcBef>
              <a:buNone/>
              <a:defRPr sz="1500" b="1">
                <a:solidFill>
                  <a:schemeClr val="accent2"/>
                </a:solidFill>
              </a:defRPr>
            </a:lvl2pPr>
            <a:lvl3pPr marL="0" indent="0" algn="l">
              <a:buNone/>
              <a:defRPr sz="1400">
                <a:solidFill>
                  <a:schemeClr val="accent2"/>
                </a:solidFill>
              </a:defRPr>
            </a:lvl3pPr>
            <a:lvl4pPr marL="0" indent="0" algn="l">
              <a:buNone/>
              <a:defRPr sz="1200" b="0"/>
            </a:lvl4pPr>
            <a:lvl5pPr marL="0" indent="0" algn="l">
              <a:buNone/>
              <a:defRPr sz="1200"/>
            </a:lvl5pPr>
            <a:lvl6pPr marL="0" indent="0" algn="l">
              <a:buNone/>
              <a:defRPr sz="1200"/>
            </a:lvl6pPr>
            <a:lvl7pPr marL="0" indent="0" algn="l">
              <a:buNone/>
              <a:defRPr sz="1200"/>
            </a:lvl7pPr>
            <a:lvl8pPr marL="0" indent="0" algn="l">
              <a:buNone/>
              <a:defRPr sz="1200"/>
            </a:lvl8pPr>
            <a:lvl9pPr marL="0" indent="0" algn="l">
              <a:buNone/>
              <a:defRPr sz="12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55441" y="462475"/>
            <a:ext cx="1080000" cy="1082767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EABDE6FE-819A-4678-A6E8-009E38A1A568}"/>
              </a:ext>
            </a:extLst>
          </p:cNvPr>
          <p:cNvSpPr/>
          <p:nvPr userDrawn="1"/>
        </p:nvSpPr>
        <p:spPr>
          <a:xfrm>
            <a:off x="4704180" y="772611"/>
            <a:ext cx="4439819" cy="4369064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4594" t="-16266" r="-34594" b="-1626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/>
          </a:p>
        </p:txBody>
      </p:sp>
      <p:sp>
        <p:nvSpPr>
          <p:cNvPr id="134" name="Text Placeholder 140">
            <a:extLst>
              <a:ext uri="{FF2B5EF4-FFF2-40B4-BE49-F238E27FC236}">
                <a16:creationId xmlns:a16="http://schemas.microsoft.com/office/drawing/2014/main" id="{FD7259D0-6B32-4DE1-8F13-A21A1C988BF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5047" y="4046203"/>
            <a:ext cx="3579152" cy="530423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450"/>
              </a:spcAft>
              <a:defRPr sz="12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2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2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D42A6F0E-E106-4C5B-90DE-D6097D2850F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5441" y="4004220"/>
            <a:ext cx="216000" cy="81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26318417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Discover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5048" y="1865831"/>
            <a:ext cx="4499468" cy="1704698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67500" tIns="67500" rIns="67500" bIns="67500" anchor="t" anchorCtr="0">
            <a:noAutofit/>
          </a:bodyPr>
          <a:lstStyle>
            <a:lvl1pPr marL="0" indent="0" algn="l">
              <a:spcAft>
                <a:spcPts val="450"/>
              </a:spcAft>
              <a:buNone/>
              <a:defRPr sz="29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1800"/>
              </a:spcBef>
              <a:buNone/>
              <a:defRPr sz="1500" b="1">
                <a:solidFill>
                  <a:schemeClr val="accent2"/>
                </a:solidFill>
              </a:defRPr>
            </a:lvl2pPr>
            <a:lvl3pPr marL="0" indent="0" algn="l">
              <a:buNone/>
              <a:defRPr sz="1400">
                <a:solidFill>
                  <a:schemeClr val="accent2"/>
                </a:solidFill>
              </a:defRPr>
            </a:lvl3pPr>
            <a:lvl4pPr marL="0" indent="0" algn="l">
              <a:buNone/>
              <a:defRPr sz="1200" b="0"/>
            </a:lvl4pPr>
            <a:lvl5pPr marL="0" indent="0" algn="l">
              <a:buNone/>
              <a:defRPr sz="1200"/>
            </a:lvl5pPr>
            <a:lvl6pPr marL="0" indent="0" algn="l">
              <a:buNone/>
              <a:defRPr sz="1200"/>
            </a:lvl6pPr>
            <a:lvl7pPr marL="0" indent="0" algn="l">
              <a:buNone/>
              <a:defRPr sz="1200"/>
            </a:lvl7pPr>
            <a:lvl8pPr marL="0" indent="0" algn="l">
              <a:buNone/>
              <a:defRPr sz="1200"/>
            </a:lvl8pPr>
            <a:lvl9pPr marL="0" indent="0" algn="l">
              <a:buNone/>
              <a:defRPr sz="12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55441" y="462475"/>
            <a:ext cx="942585" cy="945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4874518" y="-1"/>
            <a:ext cx="4278479" cy="5159745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60928" t="-30644" r="-107570" b="-26692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/>
          </a:p>
        </p:txBody>
      </p:sp>
      <p:sp>
        <p:nvSpPr>
          <p:cNvPr id="78" name="Text Placeholder 140">
            <a:extLst>
              <a:ext uri="{FF2B5EF4-FFF2-40B4-BE49-F238E27FC236}">
                <a16:creationId xmlns:a16="http://schemas.microsoft.com/office/drawing/2014/main" id="{4CE4066F-5CB1-43C1-8385-16A6CA0296A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5047" y="4046203"/>
            <a:ext cx="3579152" cy="530423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450"/>
              </a:spcAft>
              <a:defRPr sz="12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2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2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7C590671-A7C1-4FD2-8937-335D342E21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5441" y="4004220"/>
            <a:ext cx="216000" cy="81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889808556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Fluid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5048" y="1865831"/>
            <a:ext cx="4499468" cy="1704698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67500" tIns="67500" rIns="67500" bIns="67500" anchor="t" anchorCtr="0">
            <a:noAutofit/>
          </a:bodyPr>
          <a:lstStyle>
            <a:lvl1pPr marL="0" indent="0" algn="l">
              <a:spcAft>
                <a:spcPts val="450"/>
              </a:spcAft>
              <a:buNone/>
              <a:defRPr sz="29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1800"/>
              </a:spcBef>
              <a:buNone/>
              <a:defRPr sz="1500" b="1">
                <a:solidFill>
                  <a:schemeClr val="accent2"/>
                </a:solidFill>
              </a:defRPr>
            </a:lvl2pPr>
            <a:lvl3pPr marL="0" indent="0" algn="l">
              <a:buNone/>
              <a:defRPr sz="1400">
                <a:solidFill>
                  <a:schemeClr val="accent2"/>
                </a:solidFill>
              </a:defRPr>
            </a:lvl3pPr>
            <a:lvl4pPr marL="0" indent="0" algn="l">
              <a:buNone/>
              <a:defRPr sz="1200" b="0"/>
            </a:lvl4pPr>
            <a:lvl5pPr marL="0" indent="0" algn="l">
              <a:buNone/>
              <a:defRPr sz="1200"/>
            </a:lvl5pPr>
            <a:lvl6pPr marL="0" indent="0" algn="l">
              <a:buNone/>
              <a:defRPr sz="1200"/>
            </a:lvl6pPr>
            <a:lvl7pPr marL="0" indent="0" algn="l">
              <a:buNone/>
              <a:defRPr sz="1200"/>
            </a:lvl7pPr>
            <a:lvl8pPr marL="0" indent="0" algn="l">
              <a:buNone/>
              <a:defRPr sz="1200"/>
            </a:lvl8pPr>
            <a:lvl9pPr marL="0" indent="0" algn="l">
              <a:buNone/>
              <a:defRPr sz="12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55441" y="462475"/>
            <a:ext cx="942585" cy="945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4874518" y="-1"/>
            <a:ext cx="4278479" cy="5159745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122106" t="-35294" r="-54327" b="-26692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C88C7B38-255E-4D79-80C8-2A025E1CFAC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5047" y="4046203"/>
            <a:ext cx="3579152" cy="530423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450"/>
              </a:spcAft>
              <a:defRPr sz="12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2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2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EC7B1783-9A42-4500-B3D5-978D81F0206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5441" y="4004220"/>
            <a:ext cx="216000" cy="81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717561155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Strengt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5048" y="1865831"/>
            <a:ext cx="4499468" cy="1704698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67500" tIns="67500" rIns="67500" bIns="67500" anchor="t" anchorCtr="0">
            <a:noAutofit/>
          </a:bodyPr>
          <a:lstStyle>
            <a:lvl1pPr marL="0" indent="0" algn="l">
              <a:spcAft>
                <a:spcPts val="450"/>
              </a:spcAft>
              <a:buNone/>
              <a:defRPr sz="29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1800"/>
              </a:spcBef>
              <a:buNone/>
              <a:defRPr sz="1500" b="1">
                <a:solidFill>
                  <a:schemeClr val="accent2"/>
                </a:solidFill>
              </a:defRPr>
            </a:lvl2pPr>
            <a:lvl3pPr marL="0" indent="0" algn="l">
              <a:buNone/>
              <a:defRPr sz="1400">
                <a:solidFill>
                  <a:schemeClr val="accent2"/>
                </a:solidFill>
              </a:defRPr>
            </a:lvl3pPr>
            <a:lvl4pPr marL="0" indent="0" algn="l">
              <a:buNone/>
              <a:defRPr sz="1200" b="0"/>
            </a:lvl4pPr>
            <a:lvl5pPr marL="0" indent="0" algn="l">
              <a:buNone/>
              <a:defRPr sz="1200"/>
            </a:lvl5pPr>
            <a:lvl6pPr marL="0" indent="0" algn="l">
              <a:buNone/>
              <a:defRPr sz="1200"/>
            </a:lvl6pPr>
            <a:lvl7pPr marL="0" indent="0" algn="l">
              <a:buNone/>
              <a:defRPr sz="1200"/>
            </a:lvl7pPr>
            <a:lvl8pPr marL="0" indent="0" algn="l">
              <a:buNone/>
              <a:defRPr sz="1200"/>
            </a:lvl8pPr>
            <a:lvl9pPr marL="0" indent="0" algn="l">
              <a:buNone/>
              <a:defRPr sz="12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55441" y="462475"/>
            <a:ext cx="942585" cy="945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4874518" y="-1"/>
            <a:ext cx="4278479" cy="5159745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5179" t="-40292" r="-67666" b="-4637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B37A7C5F-6C97-4907-9B6E-CAD54B542D5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5047" y="4046203"/>
            <a:ext cx="3579152" cy="530423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450"/>
              </a:spcAft>
              <a:defRPr sz="12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2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2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89411580-DB87-4A03-8CAA-0596920BA9B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5441" y="4004220"/>
            <a:ext cx="216000" cy="81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527656962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Stru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5048" y="1865831"/>
            <a:ext cx="4499468" cy="1704698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67500" tIns="67500" rIns="67500" bIns="67500" anchor="t" anchorCtr="0">
            <a:noAutofit/>
          </a:bodyPr>
          <a:lstStyle>
            <a:lvl1pPr marL="0" indent="0" algn="l">
              <a:spcAft>
                <a:spcPts val="450"/>
              </a:spcAft>
              <a:buNone/>
              <a:defRPr sz="29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1800"/>
              </a:spcBef>
              <a:buNone/>
              <a:defRPr sz="1500" b="1">
                <a:solidFill>
                  <a:schemeClr val="accent2"/>
                </a:solidFill>
              </a:defRPr>
            </a:lvl2pPr>
            <a:lvl3pPr marL="0" indent="0" algn="l">
              <a:buNone/>
              <a:defRPr sz="1400">
                <a:solidFill>
                  <a:schemeClr val="accent2"/>
                </a:solidFill>
              </a:defRPr>
            </a:lvl3pPr>
            <a:lvl4pPr marL="0" indent="0" algn="l">
              <a:buNone/>
              <a:defRPr sz="1200" b="0"/>
            </a:lvl4pPr>
            <a:lvl5pPr marL="0" indent="0" algn="l">
              <a:buNone/>
              <a:defRPr sz="1200"/>
            </a:lvl5pPr>
            <a:lvl6pPr marL="0" indent="0" algn="l">
              <a:buNone/>
              <a:defRPr sz="1200"/>
            </a:lvl6pPr>
            <a:lvl7pPr marL="0" indent="0" algn="l">
              <a:buNone/>
              <a:defRPr sz="1200"/>
            </a:lvl7pPr>
            <a:lvl8pPr marL="0" indent="0" algn="l">
              <a:buNone/>
              <a:defRPr sz="1200"/>
            </a:lvl8pPr>
            <a:lvl9pPr marL="0" indent="0" algn="l">
              <a:buNone/>
              <a:defRPr sz="12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55441" y="462475"/>
            <a:ext cx="942585" cy="945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4874518" y="-1"/>
            <a:ext cx="4278479" cy="5159745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6836" t="-3166" r="-52387" b="-5787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47EAFC36-6B42-4718-B950-E73D679183E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5047" y="4046203"/>
            <a:ext cx="3579152" cy="530423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450"/>
              </a:spcAft>
              <a:defRPr sz="12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2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2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A2C5AC15-2F83-4DFF-A7D6-FDC451DF0F7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5441" y="4004220"/>
            <a:ext cx="216000" cy="81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920419924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Commun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5048" y="1865831"/>
            <a:ext cx="4499468" cy="1704698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67500" tIns="67500" rIns="67500" bIns="67500" anchor="t" anchorCtr="0">
            <a:noAutofit/>
          </a:bodyPr>
          <a:lstStyle>
            <a:lvl1pPr marL="0" indent="0" algn="l">
              <a:spcAft>
                <a:spcPts val="450"/>
              </a:spcAft>
              <a:buNone/>
              <a:defRPr sz="29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1800"/>
              </a:spcBef>
              <a:buNone/>
              <a:defRPr sz="1500" b="1">
                <a:solidFill>
                  <a:schemeClr val="accent2"/>
                </a:solidFill>
              </a:defRPr>
            </a:lvl2pPr>
            <a:lvl3pPr marL="0" indent="0" algn="l">
              <a:buNone/>
              <a:defRPr sz="1400">
                <a:solidFill>
                  <a:schemeClr val="accent2"/>
                </a:solidFill>
              </a:defRPr>
            </a:lvl3pPr>
            <a:lvl4pPr marL="0" indent="0" algn="l">
              <a:buNone/>
              <a:defRPr sz="1200" b="0"/>
            </a:lvl4pPr>
            <a:lvl5pPr marL="0" indent="0" algn="l">
              <a:buNone/>
              <a:defRPr sz="1200"/>
            </a:lvl5pPr>
            <a:lvl6pPr marL="0" indent="0" algn="l">
              <a:buNone/>
              <a:defRPr sz="1200"/>
            </a:lvl6pPr>
            <a:lvl7pPr marL="0" indent="0" algn="l">
              <a:buNone/>
              <a:defRPr sz="1200"/>
            </a:lvl7pPr>
            <a:lvl8pPr marL="0" indent="0" algn="l">
              <a:buNone/>
              <a:defRPr sz="1200"/>
            </a:lvl8pPr>
            <a:lvl9pPr marL="0" indent="0" algn="l">
              <a:buNone/>
              <a:defRPr sz="12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55441" y="462475"/>
            <a:ext cx="942585" cy="945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4874518" y="-1"/>
            <a:ext cx="4278479" cy="5159745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7082" t="-12072" r="-54824" b="-156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/>
          </a:p>
        </p:txBody>
      </p:sp>
      <p:sp>
        <p:nvSpPr>
          <p:cNvPr id="73" name="Text Placeholder 140">
            <a:extLst>
              <a:ext uri="{FF2B5EF4-FFF2-40B4-BE49-F238E27FC236}">
                <a16:creationId xmlns:a16="http://schemas.microsoft.com/office/drawing/2014/main" id="{9A35FC83-B4F8-4E38-8B51-53931CF7E2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5047" y="4046203"/>
            <a:ext cx="3579152" cy="530423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450"/>
              </a:spcAft>
              <a:defRPr sz="12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2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2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59D845B7-610D-45D7-886B-50A578383BF7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5441" y="4004220"/>
            <a:ext cx="216000" cy="81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819208169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Knowled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5048" y="1865831"/>
            <a:ext cx="4499468" cy="1704698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67500" tIns="67500" rIns="67500" bIns="67500" anchor="t" anchorCtr="0">
            <a:noAutofit/>
          </a:bodyPr>
          <a:lstStyle>
            <a:lvl1pPr marL="0" indent="0" algn="l">
              <a:spcAft>
                <a:spcPts val="450"/>
              </a:spcAft>
              <a:buNone/>
              <a:defRPr sz="29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1800"/>
              </a:spcBef>
              <a:buNone/>
              <a:defRPr sz="1500" b="1">
                <a:solidFill>
                  <a:schemeClr val="accent2"/>
                </a:solidFill>
              </a:defRPr>
            </a:lvl2pPr>
            <a:lvl3pPr marL="0" indent="0" algn="l">
              <a:buNone/>
              <a:defRPr sz="1400">
                <a:solidFill>
                  <a:schemeClr val="accent2"/>
                </a:solidFill>
              </a:defRPr>
            </a:lvl3pPr>
            <a:lvl4pPr marL="0" indent="0" algn="l">
              <a:buNone/>
              <a:defRPr sz="1200" b="0"/>
            </a:lvl4pPr>
            <a:lvl5pPr marL="0" indent="0" algn="l">
              <a:buNone/>
              <a:defRPr sz="1200"/>
            </a:lvl5pPr>
            <a:lvl6pPr marL="0" indent="0" algn="l">
              <a:buNone/>
              <a:defRPr sz="1200"/>
            </a:lvl6pPr>
            <a:lvl7pPr marL="0" indent="0" algn="l">
              <a:buNone/>
              <a:defRPr sz="1200"/>
            </a:lvl7pPr>
            <a:lvl8pPr marL="0" indent="0" algn="l">
              <a:buNone/>
              <a:defRPr sz="1200"/>
            </a:lvl8pPr>
            <a:lvl9pPr marL="0" indent="0" algn="l">
              <a:buNone/>
              <a:defRPr sz="12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55441" y="462475"/>
            <a:ext cx="942585" cy="945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4874518" y="-1"/>
            <a:ext cx="4278479" cy="5159745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0012" t="-12876" r="-48014" b="-132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97A5019C-6BF2-4398-8DAA-FF283C94EA0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5047" y="4046203"/>
            <a:ext cx="3579152" cy="530423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450"/>
              </a:spcAft>
              <a:defRPr sz="12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2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2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47F16148-6109-4250-8F2B-85B5C621F02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5441" y="4004220"/>
            <a:ext cx="216000" cy="81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554535320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Lear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5048" y="1865831"/>
            <a:ext cx="4499468" cy="1704698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67500" tIns="67500" rIns="67500" bIns="67500" anchor="t" anchorCtr="0">
            <a:noAutofit/>
          </a:bodyPr>
          <a:lstStyle>
            <a:lvl1pPr marL="0" indent="0" algn="l">
              <a:spcAft>
                <a:spcPts val="450"/>
              </a:spcAft>
              <a:buNone/>
              <a:defRPr sz="29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1800"/>
              </a:spcBef>
              <a:buNone/>
              <a:defRPr sz="1500" b="1">
                <a:solidFill>
                  <a:schemeClr val="accent2"/>
                </a:solidFill>
              </a:defRPr>
            </a:lvl2pPr>
            <a:lvl3pPr marL="0" indent="0" algn="l">
              <a:buNone/>
              <a:defRPr sz="1400">
                <a:solidFill>
                  <a:schemeClr val="accent2"/>
                </a:solidFill>
              </a:defRPr>
            </a:lvl3pPr>
            <a:lvl4pPr marL="0" indent="0" algn="l">
              <a:buNone/>
              <a:defRPr sz="1200" b="0"/>
            </a:lvl4pPr>
            <a:lvl5pPr marL="0" indent="0" algn="l">
              <a:buNone/>
              <a:defRPr sz="1200"/>
            </a:lvl5pPr>
            <a:lvl6pPr marL="0" indent="0" algn="l">
              <a:buNone/>
              <a:defRPr sz="1200"/>
            </a:lvl6pPr>
            <a:lvl7pPr marL="0" indent="0" algn="l">
              <a:buNone/>
              <a:defRPr sz="1200"/>
            </a:lvl7pPr>
            <a:lvl8pPr marL="0" indent="0" algn="l">
              <a:buNone/>
              <a:defRPr sz="1200"/>
            </a:lvl8pPr>
            <a:lvl9pPr marL="0" indent="0" algn="l">
              <a:buNone/>
              <a:defRPr sz="12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55441" y="462475"/>
            <a:ext cx="942585" cy="945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4874518" y="-1"/>
            <a:ext cx="4278479" cy="5159745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3571" t="-17583" r="-76930" b="-30282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77A3F8CD-5F2E-491B-926F-DCC7B4CAEC7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5047" y="4046203"/>
            <a:ext cx="3579152" cy="530423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450"/>
              </a:spcAft>
              <a:defRPr sz="12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2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2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A495759F-BC16-45E8-9CE1-BF7AC6B52D0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5441" y="4004220"/>
            <a:ext cx="216000" cy="81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484752251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Mov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9153001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375048" y="1865831"/>
            <a:ext cx="4499468" cy="1704698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67500" tIns="67500" rIns="67500" bIns="67500" anchor="t" anchorCtr="0">
            <a:noAutofit/>
          </a:bodyPr>
          <a:lstStyle>
            <a:lvl1pPr marL="0" indent="0" algn="l">
              <a:spcAft>
                <a:spcPts val="450"/>
              </a:spcAft>
              <a:buNone/>
              <a:defRPr sz="29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1800"/>
              </a:spcBef>
              <a:buNone/>
              <a:defRPr sz="1500" b="1">
                <a:solidFill>
                  <a:schemeClr val="accent2"/>
                </a:solidFill>
              </a:defRPr>
            </a:lvl2pPr>
            <a:lvl3pPr marL="0" indent="0" algn="l">
              <a:buNone/>
              <a:defRPr sz="1400">
                <a:solidFill>
                  <a:schemeClr val="accent2"/>
                </a:solidFill>
              </a:defRPr>
            </a:lvl3pPr>
            <a:lvl4pPr marL="0" indent="0" algn="l">
              <a:buNone/>
              <a:defRPr sz="1200" b="0"/>
            </a:lvl4pPr>
            <a:lvl5pPr marL="0" indent="0" algn="l">
              <a:buNone/>
              <a:defRPr sz="1200"/>
            </a:lvl5pPr>
            <a:lvl6pPr marL="0" indent="0" algn="l">
              <a:buNone/>
              <a:defRPr sz="1200"/>
            </a:lvl6pPr>
            <a:lvl7pPr marL="0" indent="0" algn="l">
              <a:buNone/>
              <a:defRPr sz="1200"/>
            </a:lvl7pPr>
            <a:lvl8pPr marL="0" indent="0" algn="l">
              <a:buNone/>
              <a:defRPr sz="1200"/>
            </a:lvl8pPr>
            <a:lvl9pPr marL="0" indent="0" algn="l">
              <a:buNone/>
              <a:defRPr sz="12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55441" y="462475"/>
            <a:ext cx="942585" cy="945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4874518" y="-1"/>
            <a:ext cx="4278479" cy="5159745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9968" t="-3581" r="-35868" b="-881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/>
          </a:p>
        </p:txBody>
      </p:sp>
      <p:sp>
        <p:nvSpPr>
          <p:cNvPr id="73" name="Text Placeholder 140">
            <a:extLst>
              <a:ext uri="{FF2B5EF4-FFF2-40B4-BE49-F238E27FC236}">
                <a16:creationId xmlns:a16="http://schemas.microsoft.com/office/drawing/2014/main" id="{06AF1983-185F-47DE-98ED-8E65C1C77DF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5047" y="4046203"/>
            <a:ext cx="3579152" cy="530423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450"/>
              </a:spcAft>
              <a:defRPr sz="12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2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2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2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2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8D9D2841-CD85-42CB-9788-F269FA32FEC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5441" y="4004220"/>
            <a:ext cx="216000" cy="81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612140588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071574" y="296300"/>
            <a:ext cx="7722000" cy="66552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Title and content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237269" y="1149311"/>
            <a:ext cx="8556305" cy="3282708"/>
          </a:xfrm>
        </p:spPr>
        <p:txBody>
          <a:bodyPr/>
          <a:lstStyle>
            <a:lvl1pPr marL="0" marR="0" indent="0" algn="l" defTabSz="685800" rtl="0" eaLnBrk="1" fontAlgn="auto" latinLnBrk="0" hangingPunct="1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25/10/2020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3097098621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071574" y="296300"/>
            <a:ext cx="7722000" cy="66552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Two content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237269" y="1149311"/>
            <a:ext cx="4050000" cy="3282708"/>
          </a:xfrm>
        </p:spPr>
        <p:txBody>
          <a:bodyPr/>
          <a:lstStyle>
            <a:lvl1pPr marL="0" marR="0" indent="0" algn="l" defTabSz="685800" rtl="0" eaLnBrk="1" fontAlgn="auto" latinLnBrk="0" hangingPunct="1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25/10/2020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67A73130-BD65-49F1-9021-B25378530968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4735306" y="1149311"/>
            <a:ext cx="4050000" cy="3282708"/>
          </a:xfrm>
        </p:spPr>
        <p:txBody>
          <a:bodyPr/>
          <a:lstStyle>
            <a:lvl1pPr marL="0" marR="0" indent="0" algn="l" defTabSz="685800" rtl="0" eaLnBrk="1" fontAlgn="auto" latinLnBrk="0" hangingPunct="1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290014015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071574" y="296300"/>
            <a:ext cx="7722000" cy="66552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Two column text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53400A-F88E-43AE-A990-A2146D650ECD}" type="datetime1">
              <a:rPr lang="en-AU" noProof="0" smtClean="0"/>
              <a:t>25/10/2020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37269" y="1149311"/>
            <a:ext cx="8556305" cy="3344393"/>
          </a:xfrm>
        </p:spPr>
        <p:txBody>
          <a:bodyPr numCol="2" spcCol="270000"/>
          <a:lstStyle>
            <a:lvl1pPr>
              <a:defRPr/>
            </a:lvl1pPr>
          </a:lstStyle>
          <a:p>
            <a:pPr lvl="0"/>
            <a:r>
              <a:rPr lang="en-AU" noProof="0" dirty="0"/>
              <a:t>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93249174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071574" y="296300"/>
            <a:ext cx="7722000" cy="66552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Three column text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757AC4-CA73-4AA5-94CF-7FC707DB7435}" type="datetime1">
              <a:rPr lang="en-AU" noProof="0" smtClean="0"/>
              <a:t>25/10/2020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37269" y="1149311"/>
            <a:ext cx="8556305" cy="3344392"/>
          </a:xfrm>
        </p:spPr>
        <p:txBody>
          <a:bodyPr numCol="3" spcCol="27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634405428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deo and Pres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37268" y="1149312"/>
            <a:ext cx="5669573" cy="444340"/>
          </a:xfrm>
        </p:spPr>
        <p:txBody>
          <a:bodyPr numCol="1" spcCol="27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9D51BC2A-07E6-4F57-A3D0-BC904E276A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71574" y="296300"/>
            <a:ext cx="4835267" cy="66552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3C0ED71-D102-4A47-8D49-527E513DAA18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7" name="Picture Placeholder 8">
            <a:extLst>
              <a:ext uri="{FF2B5EF4-FFF2-40B4-BE49-F238E27FC236}">
                <a16:creationId xmlns:a16="http://schemas.microsoft.com/office/drawing/2014/main" id="{2DF14112-10F2-4A1F-8E84-625C042A78AF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6102675" y="325102"/>
            <a:ext cx="2716222" cy="4304279"/>
          </a:xfr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5545" t="-2787" r="-25545" b="-2787"/>
            </a:stretch>
          </a:blipFill>
        </p:spPr>
        <p:txBody>
          <a:bodyPr>
            <a:normAutofit/>
          </a:bodyPr>
          <a:lstStyle>
            <a:lvl1pPr rtl="0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icon to add image of presenter</a:t>
            </a:r>
          </a:p>
        </p:txBody>
      </p:sp>
      <p:sp>
        <p:nvSpPr>
          <p:cNvPr id="10" name="Media Placeholder 5">
            <a:extLst>
              <a:ext uri="{FF2B5EF4-FFF2-40B4-BE49-F238E27FC236}">
                <a16:creationId xmlns:a16="http://schemas.microsoft.com/office/drawing/2014/main" id="{D4618085-6A58-496C-A30D-555A1C153755}"/>
              </a:ext>
            </a:extLst>
          </p:cNvPr>
          <p:cNvSpPr>
            <a:spLocks noGrp="1"/>
          </p:cNvSpPr>
          <p:nvPr>
            <p:ph type="media" sz="quarter" idx="17" hasCustomPrompt="1"/>
          </p:nvPr>
        </p:nvSpPr>
        <p:spPr>
          <a:xfrm>
            <a:off x="325102" y="1593652"/>
            <a:ext cx="5581739" cy="3035729"/>
          </a:xfrm>
          <a:solidFill>
            <a:schemeClr val="bg1">
              <a:lumMod val="85000"/>
            </a:schemeClr>
          </a:solidFill>
        </p:spPr>
        <p:txBody>
          <a:bodyPr/>
          <a:lstStyle>
            <a:lvl1pPr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icon to add video 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F48E018D-B91E-4FCF-8E3D-E1119B796B64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25/10/2020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0674060-CB40-4866-BC46-412241E584C8}"/>
              </a:ext>
            </a:extLst>
          </p:cNvPr>
          <p:cNvSpPr>
            <a:spLocks noGrp="1"/>
          </p:cNvSpPr>
          <p:nvPr>
            <p:ph type="sldNum" sz="quarter" idx="19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1443735966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37269" y="1149311"/>
            <a:ext cx="4745001" cy="3344393"/>
          </a:xfrm>
        </p:spPr>
        <p:txBody>
          <a:bodyPr numCol="1" spcCol="27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96870" y="325102"/>
            <a:ext cx="3622028" cy="4304274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9D51BC2A-07E6-4F57-A3D0-BC904E276A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71574" y="296300"/>
            <a:ext cx="3910696" cy="66552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4B5C923-130F-4CE2-B289-D278C823149A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2AA6262-DA14-43FE-B7AA-479C75CB9FFA}"/>
              </a:ext>
            </a:extLst>
          </p:cNvPr>
          <p:cNvSpPr>
            <a:spLocks noGrp="1"/>
          </p:cNvSpPr>
          <p:nvPr>
            <p:ph type="dt" sz="half" idx="17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25/10/2020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2F1FC4A-C989-4916-B28D-469943DEEFD4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1746289510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wo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37269" y="1149312"/>
            <a:ext cx="4745001" cy="2920624"/>
          </a:xfrm>
        </p:spPr>
        <p:txBody>
          <a:bodyPr numCol="1" spcCol="27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6CEFDF54-79BF-4A62-9A89-30BB4DEA2C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71574" y="296300"/>
            <a:ext cx="3910696" cy="66552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4BF7CC0-017F-45FE-92AB-638C82778A12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D5D96E0D-0308-450C-A1B8-18356D2C1715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5196870" y="325103"/>
            <a:ext cx="3622028" cy="2092281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7" name="Picture Placeholder 8">
            <a:extLst>
              <a:ext uri="{FF2B5EF4-FFF2-40B4-BE49-F238E27FC236}">
                <a16:creationId xmlns:a16="http://schemas.microsoft.com/office/drawing/2014/main" id="{84117D5A-86B7-4AD4-AEA3-09FD38F3CFB8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5196870" y="2539030"/>
            <a:ext cx="3622028" cy="2090346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AF26E98-E7B3-401C-BBD3-44AED288710C}"/>
              </a:ext>
            </a:extLst>
          </p:cNvPr>
          <p:cNvSpPr>
            <a:spLocks noGrp="1"/>
          </p:cNvSpPr>
          <p:nvPr>
            <p:ph type="dt" sz="half" idx="25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25/10/2020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353FC3F-C9AF-4833-9D51-51399AED9176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4102397365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hree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37269" y="1149311"/>
            <a:ext cx="4745001" cy="3344393"/>
          </a:xfrm>
        </p:spPr>
        <p:txBody>
          <a:bodyPr numCol="1" spcCol="27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2A715146-2554-48EE-B19F-EB08682D4D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71574" y="296300"/>
            <a:ext cx="3910696" cy="66552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0DA04E8-A36A-4835-AEDD-DEE7F9EE0FA4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1" name="Picture Placeholder 8">
            <a:extLst>
              <a:ext uri="{FF2B5EF4-FFF2-40B4-BE49-F238E27FC236}">
                <a16:creationId xmlns:a16="http://schemas.microsoft.com/office/drawing/2014/main" id="{2EBC3B63-F8E6-4CD5-A3CE-0A68BD6D24E9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5196870" y="2539030"/>
            <a:ext cx="3622028" cy="2090346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2" name="Picture Placeholder 8">
            <a:extLst>
              <a:ext uri="{FF2B5EF4-FFF2-40B4-BE49-F238E27FC236}">
                <a16:creationId xmlns:a16="http://schemas.microsoft.com/office/drawing/2014/main" id="{E739982C-B3F1-49FA-A015-50C5BA9FD40B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5196870" y="325102"/>
            <a:ext cx="1755000" cy="209228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3" name="Picture Placeholder 8">
            <a:extLst>
              <a:ext uri="{FF2B5EF4-FFF2-40B4-BE49-F238E27FC236}">
                <a16:creationId xmlns:a16="http://schemas.microsoft.com/office/drawing/2014/main" id="{31841E0A-6DB9-42D0-BD80-57DE7F80C2ED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7099236" y="325102"/>
            <a:ext cx="1719662" cy="209228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5D3F4A80-45A0-4953-8364-5BB35BEE19EA}"/>
              </a:ext>
            </a:extLst>
          </p:cNvPr>
          <p:cNvSpPr>
            <a:spLocks noGrp="1"/>
          </p:cNvSpPr>
          <p:nvPr>
            <p:ph type="dt" sz="half" idx="27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25/10/2020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49BD119-1E9F-42C8-BBE3-BA1D5B3AB4DB}"/>
              </a:ext>
            </a:extLst>
          </p:cNvPr>
          <p:cNvSpPr>
            <a:spLocks noGrp="1"/>
          </p:cNvSpPr>
          <p:nvPr>
            <p:ph type="sldNum" sz="quarter" idx="28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1226275339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four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37269" y="1149311"/>
            <a:ext cx="4745001" cy="3344393"/>
          </a:xfrm>
        </p:spPr>
        <p:txBody>
          <a:bodyPr numCol="1" spcCol="27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AB543F44-FB67-4998-BE74-154B2E1079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71574" y="296300"/>
            <a:ext cx="3910696" cy="66552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FCC5649-0B68-4930-83FB-57F771940674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1A6C2717-A40C-4B91-A59E-476ABCBFA49D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5196870" y="2539030"/>
            <a:ext cx="3622028" cy="2090346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7" name="Picture Placeholder 8">
            <a:extLst>
              <a:ext uri="{FF2B5EF4-FFF2-40B4-BE49-F238E27FC236}">
                <a16:creationId xmlns:a16="http://schemas.microsoft.com/office/drawing/2014/main" id="{E5CE3F13-4F10-496E-9AF5-EB9AD5EEB8CD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5196870" y="325102"/>
            <a:ext cx="1755000" cy="209228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8" name="Picture Placeholder 8">
            <a:extLst>
              <a:ext uri="{FF2B5EF4-FFF2-40B4-BE49-F238E27FC236}">
                <a16:creationId xmlns:a16="http://schemas.microsoft.com/office/drawing/2014/main" id="{4F400719-C365-4225-A532-5F986A18ECA4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7092344" y="325102"/>
            <a:ext cx="1726554" cy="99887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9" name="Picture Placeholder 8">
            <a:extLst>
              <a:ext uri="{FF2B5EF4-FFF2-40B4-BE49-F238E27FC236}">
                <a16:creationId xmlns:a16="http://schemas.microsoft.com/office/drawing/2014/main" id="{2B1DF00D-30B2-490C-B3B2-6E92730487D7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092344" y="1465024"/>
            <a:ext cx="1726554" cy="955127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6AADCC63-20FE-4D59-BB93-369A8D612D40}"/>
              </a:ext>
            </a:extLst>
          </p:cNvPr>
          <p:cNvSpPr>
            <a:spLocks noGrp="1"/>
          </p:cNvSpPr>
          <p:nvPr>
            <p:ph type="dt" sz="half" idx="26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25/10/2020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4F80D9D-A3A2-4222-913D-0FD981A9D57E}"/>
              </a:ext>
            </a:extLst>
          </p:cNvPr>
          <p:cNvSpPr>
            <a:spLocks noGrp="1"/>
          </p:cNvSpPr>
          <p:nvPr>
            <p:ph type="sldNum" sz="quarter" idx="27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3109012553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ne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25102" y="325103"/>
            <a:ext cx="8493797" cy="4493296"/>
          </a:xfrm>
          <a:solidFill>
            <a:schemeClr val="bg1">
              <a:lumMod val="85000"/>
            </a:schemeClr>
          </a:solidFill>
        </p:spPr>
        <p:txBody>
          <a:bodyPr lIns="702000" tIns="135000" rIns="135000" bIns="135000">
            <a:normAutofit/>
          </a:bodyPr>
          <a:lstStyle>
            <a:lvl1pPr algn="l" rtl="0"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28" name="Text Placeholder 135">
            <a:extLst>
              <a:ext uri="{FF2B5EF4-FFF2-40B4-BE49-F238E27FC236}">
                <a16:creationId xmlns:a16="http://schemas.microsoft.com/office/drawing/2014/main" id="{0C3C7B2F-708A-4AE4-81D4-A81DA4A14F40}"/>
              </a:ext>
            </a:extLst>
          </p:cNvPr>
          <p:cNvSpPr>
            <a:spLocks noGrp="1" noChangeAspect="1"/>
          </p:cNvSpPr>
          <p:nvPr>
            <p:ph type="body" sz="quarter" idx="15" hasCustomPrompt="1"/>
          </p:nvPr>
        </p:nvSpPr>
        <p:spPr>
          <a:xfrm>
            <a:off x="325103" y="325103"/>
            <a:ext cx="540000" cy="54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29" name="Text Placeholder 140">
            <a:extLst>
              <a:ext uri="{FF2B5EF4-FFF2-40B4-BE49-F238E27FC236}">
                <a16:creationId xmlns:a16="http://schemas.microsoft.com/office/drawing/2014/main" id="{74E4AFED-1C0E-4349-B4D8-5619735862F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35339" y="1505284"/>
            <a:ext cx="2224340" cy="619850"/>
          </a:xfrm>
        </p:spPr>
        <p:txBody>
          <a:bodyPr/>
          <a:lstStyle>
            <a:lvl1pPr>
              <a:spcBef>
                <a:spcPts val="375"/>
              </a:spcBef>
              <a:defRPr b="1">
                <a:solidFill>
                  <a:schemeClr val="bg1"/>
                </a:solidFill>
              </a:defRPr>
            </a:lvl1pPr>
            <a:lvl2pPr marL="0" indent="0">
              <a:buNone/>
              <a:defRPr sz="1500">
                <a:solidFill>
                  <a:schemeClr val="bg1"/>
                </a:solidFill>
              </a:defRPr>
            </a:lvl2pPr>
            <a:lvl3pPr marL="0" indent="0">
              <a:buNone/>
              <a:defRPr sz="1500" b="0">
                <a:solidFill>
                  <a:schemeClr val="bg1"/>
                </a:solidFill>
              </a:defRPr>
            </a:lvl3pPr>
            <a:lvl4pPr>
              <a:defRPr sz="1500" b="0">
                <a:solidFill>
                  <a:schemeClr val="bg1"/>
                </a:solidFill>
              </a:defRPr>
            </a:lvl4pPr>
            <a:lvl5pPr>
              <a:defRPr sz="1500" b="0">
                <a:solidFill>
                  <a:schemeClr val="bg1"/>
                </a:solidFill>
              </a:defRPr>
            </a:lvl5pPr>
            <a:lvl6pPr>
              <a:defRPr sz="1500" b="0">
                <a:solidFill>
                  <a:schemeClr val="bg1"/>
                </a:solidFill>
              </a:defRPr>
            </a:lvl6pPr>
            <a:lvl7pPr>
              <a:defRPr sz="1500" b="0">
                <a:solidFill>
                  <a:schemeClr val="bg1"/>
                </a:solidFill>
              </a:defRPr>
            </a:lvl7pPr>
            <a:lvl8pPr>
              <a:defRPr sz="1500">
                <a:solidFill>
                  <a:schemeClr val="bg1"/>
                </a:solidFill>
              </a:defRPr>
            </a:lvl8pPr>
            <a:lvl9pPr>
              <a:defRPr sz="15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Use this for dark images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31" name="Text Placeholder 140">
            <a:extLst>
              <a:ext uri="{FF2B5EF4-FFF2-40B4-BE49-F238E27FC236}">
                <a16:creationId xmlns:a16="http://schemas.microsoft.com/office/drawing/2014/main" id="{3990CB9E-67EF-4DD1-AF68-044AF2AC02B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209243" y="1505284"/>
            <a:ext cx="2224340" cy="619850"/>
          </a:xfrm>
        </p:spPr>
        <p:txBody>
          <a:bodyPr/>
          <a:lstStyle>
            <a:lvl1pPr>
              <a:spcBef>
                <a:spcPts val="375"/>
              </a:spcBef>
              <a:defRPr b="1">
                <a:solidFill>
                  <a:schemeClr val="tx2"/>
                </a:solidFill>
              </a:defRPr>
            </a:lvl1pPr>
            <a:lvl2pPr marL="0" indent="0">
              <a:buNone/>
              <a:defRPr sz="1500">
                <a:solidFill>
                  <a:schemeClr val="tx2"/>
                </a:solidFill>
              </a:defRPr>
            </a:lvl2pPr>
            <a:lvl3pPr marL="0" indent="0">
              <a:buNone/>
              <a:defRPr sz="1500" b="0">
                <a:solidFill>
                  <a:schemeClr val="tx2"/>
                </a:solidFill>
              </a:defRPr>
            </a:lvl3pPr>
            <a:lvl4pPr>
              <a:defRPr sz="1500" b="0">
                <a:solidFill>
                  <a:schemeClr val="tx2"/>
                </a:solidFill>
              </a:defRPr>
            </a:lvl4pPr>
            <a:lvl5pPr>
              <a:defRPr sz="1500" b="0">
                <a:solidFill>
                  <a:schemeClr val="tx2"/>
                </a:solidFill>
              </a:defRPr>
            </a:lvl5pPr>
            <a:lvl6pPr>
              <a:defRPr sz="1500" b="0">
                <a:solidFill>
                  <a:schemeClr val="tx2"/>
                </a:solidFill>
              </a:defRPr>
            </a:lvl6pPr>
            <a:lvl7pPr>
              <a:defRPr sz="1500" b="0">
                <a:solidFill>
                  <a:schemeClr val="tx2"/>
                </a:solidFill>
              </a:defRPr>
            </a:lvl7pPr>
            <a:lvl8pPr>
              <a:defRPr sz="1500">
                <a:solidFill>
                  <a:schemeClr val="tx2"/>
                </a:solidFill>
              </a:defRPr>
            </a:lvl8pPr>
            <a:lvl9pPr>
              <a:defRPr sz="15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Use this for light images</a:t>
            </a:r>
            <a:br>
              <a:rPr lang="en-AU" noProof="0" dirty="0"/>
            </a:br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83524917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C6C5FD4-26B4-4C9F-9FC8-80D375B3C3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smtClean="0"/>
              <a:t>‹#›</a:t>
            </a:fld>
            <a:endParaRPr lang="en-AU"/>
          </a:p>
        </p:txBody>
      </p:sp>
      <p:sp>
        <p:nvSpPr>
          <p:cNvPr id="64" name="Title 63">
            <a:extLst>
              <a:ext uri="{FF2B5EF4-FFF2-40B4-BE49-F238E27FC236}">
                <a16:creationId xmlns:a16="http://schemas.microsoft.com/office/drawing/2014/main" id="{6588F683-12EB-403B-8215-D3E8334816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82185188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9.xml"/><Relationship Id="rId13" Type="http://schemas.openxmlformats.org/officeDocument/2006/relationships/slideLayout" Target="../slideLayouts/slideLayout34.xml"/><Relationship Id="rId18" Type="http://schemas.openxmlformats.org/officeDocument/2006/relationships/slideLayout" Target="../slideLayouts/slideLayout39.xml"/><Relationship Id="rId3" Type="http://schemas.openxmlformats.org/officeDocument/2006/relationships/slideLayout" Target="../slideLayouts/slideLayout24.xml"/><Relationship Id="rId21" Type="http://schemas.openxmlformats.org/officeDocument/2006/relationships/slideLayout" Target="../slideLayouts/slideLayout42.xml"/><Relationship Id="rId7" Type="http://schemas.openxmlformats.org/officeDocument/2006/relationships/slideLayout" Target="../slideLayouts/slideLayout28.xml"/><Relationship Id="rId12" Type="http://schemas.openxmlformats.org/officeDocument/2006/relationships/slideLayout" Target="../slideLayouts/slideLayout33.xml"/><Relationship Id="rId17" Type="http://schemas.openxmlformats.org/officeDocument/2006/relationships/slideLayout" Target="../slideLayouts/slideLayout38.xml"/><Relationship Id="rId25" Type="http://schemas.openxmlformats.org/officeDocument/2006/relationships/theme" Target="../theme/theme2.xml"/><Relationship Id="rId2" Type="http://schemas.openxmlformats.org/officeDocument/2006/relationships/slideLayout" Target="../slideLayouts/slideLayout23.xml"/><Relationship Id="rId16" Type="http://schemas.openxmlformats.org/officeDocument/2006/relationships/slideLayout" Target="../slideLayouts/slideLayout37.xml"/><Relationship Id="rId20" Type="http://schemas.openxmlformats.org/officeDocument/2006/relationships/slideLayout" Target="../slideLayouts/slideLayout41.xml"/><Relationship Id="rId1" Type="http://schemas.openxmlformats.org/officeDocument/2006/relationships/slideLayout" Target="../slideLayouts/slideLayout22.xml"/><Relationship Id="rId6" Type="http://schemas.openxmlformats.org/officeDocument/2006/relationships/slideLayout" Target="../slideLayouts/slideLayout27.xml"/><Relationship Id="rId11" Type="http://schemas.openxmlformats.org/officeDocument/2006/relationships/slideLayout" Target="../slideLayouts/slideLayout32.xml"/><Relationship Id="rId24" Type="http://schemas.openxmlformats.org/officeDocument/2006/relationships/slideLayout" Target="../slideLayouts/slideLayout45.xml"/><Relationship Id="rId5" Type="http://schemas.openxmlformats.org/officeDocument/2006/relationships/slideLayout" Target="../slideLayouts/slideLayout26.xml"/><Relationship Id="rId15" Type="http://schemas.openxmlformats.org/officeDocument/2006/relationships/slideLayout" Target="../slideLayouts/slideLayout36.xml"/><Relationship Id="rId23" Type="http://schemas.openxmlformats.org/officeDocument/2006/relationships/slideLayout" Target="../slideLayouts/slideLayout44.xml"/><Relationship Id="rId10" Type="http://schemas.openxmlformats.org/officeDocument/2006/relationships/slideLayout" Target="../slideLayouts/slideLayout31.xml"/><Relationship Id="rId19" Type="http://schemas.openxmlformats.org/officeDocument/2006/relationships/slideLayout" Target="../slideLayouts/slideLayout40.xml"/><Relationship Id="rId4" Type="http://schemas.openxmlformats.org/officeDocument/2006/relationships/slideLayout" Target="../slideLayouts/slideLayout25.xml"/><Relationship Id="rId9" Type="http://schemas.openxmlformats.org/officeDocument/2006/relationships/slideLayout" Target="../slideLayouts/slideLayout30.xml"/><Relationship Id="rId14" Type="http://schemas.openxmlformats.org/officeDocument/2006/relationships/slideLayout" Target="../slideLayouts/slideLayout35.xml"/><Relationship Id="rId22" Type="http://schemas.openxmlformats.org/officeDocument/2006/relationships/slideLayout" Target="../slideLayouts/slideLayout43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3.xml"/><Relationship Id="rId3" Type="http://schemas.openxmlformats.org/officeDocument/2006/relationships/slideLayout" Target="../slideLayouts/slideLayout48.xml"/><Relationship Id="rId7" Type="http://schemas.openxmlformats.org/officeDocument/2006/relationships/slideLayout" Target="../slideLayouts/slideLayout52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47.xml"/><Relationship Id="rId1" Type="http://schemas.openxmlformats.org/officeDocument/2006/relationships/slideLayout" Target="../slideLayouts/slideLayout46.xml"/><Relationship Id="rId6" Type="http://schemas.openxmlformats.org/officeDocument/2006/relationships/slideLayout" Target="../slideLayouts/slideLayout51.xml"/><Relationship Id="rId11" Type="http://schemas.openxmlformats.org/officeDocument/2006/relationships/slideLayout" Target="../slideLayouts/slideLayout56.xml"/><Relationship Id="rId5" Type="http://schemas.openxmlformats.org/officeDocument/2006/relationships/slideLayout" Target="../slideLayouts/slideLayout50.xml"/><Relationship Id="rId10" Type="http://schemas.openxmlformats.org/officeDocument/2006/relationships/slideLayout" Target="../slideLayouts/slideLayout55.xml"/><Relationship Id="rId4" Type="http://schemas.openxmlformats.org/officeDocument/2006/relationships/slideLayout" Target="../slideLayouts/slideLayout49.xml"/><Relationship Id="rId9" Type="http://schemas.openxmlformats.org/officeDocument/2006/relationships/slideLayout" Target="../slideLayouts/slideLayout5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DA9561C-11B4-4CC4-B271-3E59C981A7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71574" y="296300"/>
            <a:ext cx="7722000" cy="665520"/>
          </a:xfrm>
          <a:prstGeom prst="rect">
            <a:avLst/>
          </a:prstGeom>
        </p:spPr>
        <p:txBody>
          <a:bodyPr vert="horz" lIns="68580" tIns="34290" rIns="68580" bIns="34290" rtlCol="0" anchor="b" anchorCtr="0">
            <a:noAutofit/>
          </a:bodyPr>
          <a:lstStyle/>
          <a:p>
            <a:r>
              <a:rPr lang="en-AU" noProof="0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3A81F4D-4B89-424A-BC66-199E1E666F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237267" y="1149311"/>
            <a:ext cx="8556307" cy="3282708"/>
          </a:xfrm>
          <a:prstGeom prst="rect">
            <a:avLst/>
          </a:prstGeom>
        </p:spPr>
        <p:txBody>
          <a:bodyPr vert="horz" lIns="68580" tIns="34290" rIns="68580" bIns="34290" rtlCol="0">
            <a:noAutofit/>
          </a:bodyPr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  <a:p>
            <a:pPr lvl="5"/>
            <a:r>
              <a:rPr lang="en-AU" noProof="0" dirty="0"/>
              <a:t>Six</a:t>
            </a:r>
          </a:p>
          <a:p>
            <a:pPr lvl="6"/>
            <a:r>
              <a:rPr lang="en-AU" noProof="0" dirty="0"/>
              <a:t>Seven</a:t>
            </a:r>
          </a:p>
          <a:p>
            <a:pPr lvl="7"/>
            <a:r>
              <a:rPr lang="en-AU" noProof="0" dirty="0"/>
              <a:t>Eight</a:t>
            </a:r>
          </a:p>
          <a:p>
            <a:pPr lvl="8"/>
            <a:r>
              <a:rPr lang="en-AU" noProof="0" dirty="0"/>
              <a:t>nine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76D8956-3042-4F51-A765-52197DEBA84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309737" y="4629376"/>
            <a:ext cx="1863000" cy="273844"/>
          </a:xfrm>
          <a:prstGeom prst="rect">
            <a:avLst/>
          </a:prstGeom>
        </p:spPr>
        <p:txBody>
          <a:bodyPr vert="horz" lIns="68580" tIns="34290" rIns="68580" bIns="34290" rtlCol="0" anchor="ctr"/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15C1EA3C-26E9-4B87-838B-C7B127160328}" type="datetime1">
              <a:rPr lang="en-AU" noProof="0" smtClean="0"/>
              <a:t>25/10/2020</a:t>
            </a:fld>
            <a:endParaRPr lang="en-AU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B9DE430-5DBA-4DE1-9C36-C5FAED4EAF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37268" y="4629376"/>
            <a:ext cx="6026567" cy="273844"/>
          </a:xfrm>
          <a:prstGeom prst="rect">
            <a:avLst/>
          </a:prstGeom>
        </p:spPr>
        <p:txBody>
          <a:bodyPr vert="horz" lIns="68580" tIns="34290" rIns="68580" bIns="34290" rtlCol="0" anchor="ctr"/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42F550-8FDF-4424-AA18-C456333334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220044" y="4629376"/>
            <a:ext cx="634500" cy="273844"/>
          </a:xfrm>
          <a:prstGeom prst="rect">
            <a:avLst/>
          </a:prstGeom>
        </p:spPr>
        <p:txBody>
          <a:bodyPr vert="horz" lIns="68580" tIns="34290" rIns="0" bIns="34290" rtlCol="0" anchor="ctr"/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grpSp>
        <p:nvGrpSpPr>
          <p:cNvPr id="183" name="Group 4">
            <a:extLst>
              <a:ext uri="{FF2B5EF4-FFF2-40B4-BE49-F238E27FC236}">
                <a16:creationId xmlns:a16="http://schemas.microsoft.com/office/drawing/2014/main" id="{072EBD70-BCDE-4FAF-82D8-65AC1DA65CF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25102" y="324000"/>
            <a:ext cx="538620" cy="540000"/>
            <a:chOff x="2864" y="1181"/>
            <a:chExt cx="1952" cy="1957"/>
          </a:xfrm>
        </p:grpSpPr>
        <p:sp>
          <p:nvSpPr>
            <p:cNvPr id="184" name="AutoShape 3">
              <a:extLst>
                <a:ext uri="{FF2B5EF4-FFF2-40B4-BE49-F238E27FC236}">
                  <a16:creationId xmlns:a16="http://schemas.microsoft.com/office/drawing/2014/main" id="{7ADBA37C-8433-4000-9C31-3EF9F3BF48CA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Rectangle 5">
              <a:extLst>
                <a:ext uri="{FF2B5EF4-FFF2-40B4-BE49-F238E27FC236}">
                  <a16:creationId xmlns:a16="http://schemas.microsoft.com/office/drawing/2014/main" id="{4AF65C91-7154-48D7-81E1-DE2A1615832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6">
              <a:extLst>
                <a:ext uri="{FF2B5EF4-FFF2-40B4-BE49-F238E27FC236}">
                  <a16:creationId xmlns:a16="http://schemas.microsoft.com/office/drawing/2014/main" id="{2567B816-663F-4518-AB67-FF7A98D83D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7">
              <a:extLst>
                <a:ext uri="{FF2B5EF4-FFF2-40B4-BE49-F238E27FC236}">
                  <a16:creationId xmlns:a16="http://schemas.microsoft.com/office/drawing/2014/main" id="{5B7F641C-29EB-499A-A38F-F6CEC596E2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8">
              <a:extLst>
                <a:ext uri="{FF2B5EF4-FFF2-40B4-BE49-F238E27FC236}">
                  <a16:creationId xmlns:a16="http://schemas.microsoft.com/office/drawing/2014/main" id="{F957B433-20D6-46B7-B64B-CC7658BF95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9">
              <a:extLst>
                <a:ext uri="{FF2B5EF4-FFF2-40B4-BE49-F238E27FC236}">
                  <a16:creationId xmlns:a16="http://schemas.microsoft.com/office/drawing/2014/main" id="{38A07266-EBD2-4019-A6D9-DF674210D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1" name="Freeform 10">
              <a:extLst>
                <a:ext uri="{FF2B5EF4-FFF2-40B4-BE49-F238E27FC236}">
                  <a16:creationId xmlns:a16="http://schemas.microsoft.com/office/drawing/2014/main" id="{2D1170DA-E4AC-4CBB-A9DD-039B36C0DA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2" name="Freeform 11">
              <a:extLst>
                <a:ext uri="{FF2B5EF4-FFF2-40B4-BE49-F238E27FC236}">
                  <a16:creationId xmlns:a16="http://schemas.microsoft.com/office/drawing/2014/main" id="{7ED7B575-029E-43C2-AB03-C55C2F9DB4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3" name="Freeform 12">
              <a:extLst>
                <a:ext uri="{FF2B5EF4-FFF2-40B4-BE49-F238E27FC236}">
                  <a16:creationId xmlns:a16="http://schemas.microsoft.com/office/drawing/2014/main" id="{68E47084-776D-470F-9E06-E306DCDF0A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4" name="Freeform 13">
              <a:extLst>
                <a:ext uri="{FF2B5EF4-FFF2-40B4-BE49-F238E27FC236}">
                  <a16:creationId xmlns:a16="http://schemas.microsoft.com/office/drawing/2014/main" id="{7780C905-979A-4A6E-B85A-D3FC1596C5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Freeform 14">
              <a:extLst>
                <a:ext uri="{FF2B5EF4-FFF2-40B4-BE49-F238E27FC236}">
                  <a16:creationId xmlns:a16="http://schemas.microsoft.com/office/drawing/2014/main" id="{08F7322A-262A-413D-ACF3-AB5F1376FAD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15">
              <a:extLst>
                <a:ext uri="{FF2B5EF4-FFF2-40B4-BE49-F238E27FC236}">
                  <a16:creationId xmlns:a16="http://schemas.microsoft.com/office/drawing/2014/main" id="{AD08E25E-48F3-4541-80BD-06707A0295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16">
              <a:extLst>
                <a:ext uri="{FF2B5EF4-FFF2-40B4-BE49-F238E27FC236}">
                  <a16:creationId xmlns:a16="http://schemas.microsoft.com/office/drawing/2014/main" id="{C2EE1E00-8FA7-4913-9E3A-18338B8A05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17">
              <a:extLst>
                <a:ext uri="{FF2B5EF4-FFF2-40B4-BE49-F238E27FC236}">
                  <a16:creationId xmlns:a16="http://schemas.microsoft.com/office/drawing/2014/main" id="{9FC00192-45BF-4FE5-B7BF-D13BB16E7B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18">
              <a:extLst>
                <a:ext uri="{FF2B5EF4-FFF2-40B4-BE49-F238E27FC236}">
                  <a16:creationId xmlns:a16="http://schemas.microsoft.com/office/drawing/2014/main" id="{38802AEF-AD54-47BF-A522-15165FFA9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9">
              <a:extLst>
                <a:ext uri="{FF2B5EF4-FFF2-40B4-BE49-F238E27FC236}">
                  <a16:creationId xmlns:a16="http://schemas.microsoft.com/office/drawing/2014/main" id="{AAB043E5-B39C-4633-ACD3-E34C62DC3D8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20">
              <a:extLst>
                <a:ext uri="{FF2B5EF4-FFF2-40B4-BE49-F238E27FC236}">
                  <a16:creationId xmlns:a16="http://schemas.microsoft.com/office/drawing/2014/main" id="{3C2761D5-BBA8-4FBE-9573-1D876ED666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Rectangle 21">
              <a:extLst>
                <a:ext uri="{FF2B5EF4-FFF2-40B4-BE49-F238E27FC236}">
                  <a16:creationId xmlns:a16="http://schemas.microsoft.com/office/drawing/2014/main" id="{B85633DE-55A9-4E0C-85A2-854292AE25C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22">
              <a:extLst>
                <a:ext uri="{FF2B5EF4-FFF2-40B4-BE49-F238E27FC236}">
                  <a16:creationId xmlns:a16="http://schemas.microsoft.com/office/drawing/2014/main" id="{B701F94B-9203-4891-8AA5-6C841105B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23">
              <a:extLst>
                <a:ext uri="{FF2B5EF4-FFF2-40B4-BE49-F238E27FC236}">
                  <a16:creationId xmlns:a16="http://schemas.microsoft.com/office/drawing/2014/main" id="{EB36210F-5F47-4D2F-BA76-7452E2D85D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24">
              <a:extLst>
                <a:ext uri="{FF2B5EF4-FFF2-40B4-BE49-F238E27FC236}">
                  <a16:creationId xmlns:a16="http://schemas.microsoft.com/office/drawing/2014/main" id="{AAE3FD0C-AF52-40EF-8864-1463EECD18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25">
              <a:extLst>
                <a:ext uri="{FF2B5EF4-FFF2-40B4-BE49-F238E27FC236}">
                  <a16:creationId xmlns:a16="http://schemas.microsoft.com/office/drawing/2014/main" id="{D6D8D356-BF1E-4AE8-9277-DD31E430300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26">
              <a:extLst>
                <a:ext uri="{FF2B5EF4-FFF2-40B4-BE49-F238E27FC236}">
                  <a16:creationId xmlns:a16="http://schemas.microsoft.com/office/drawing/2014/main" id="{3B13FBCC-8FA3-49FE-AFBC-9772E5283C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27">
              <a:extLst>
                <a:ext uri="{FF2B5EF4-FFF2-40B4-BE49-F238E27FC236}">
                  <a16:creationId xmlns:a16="http://schemas.microsoft.com/office/drawing/2014/main" id="{2F2E1BE9-A009-417C-B408-DAC2049B093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28">
              <a:extLst>
                <a:ext uri="{FF2B5EF4-FFF2-40B4-BE49-F238E27FC236}">
                  <a16:creationId xmlns:a16="http://schemas.microsoft.com/office/drawing/2014/main" id="{A2C49584-9B59-4558-83B2-4DE82B9450B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06799FB9-D454-4BA8-BE06-D63F5AA026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Freeform 30">
              <a:extLst>
                <a:ext uri="{FF2B5EF4-FFF2-40B4-BE49-F238E27FC236}">
                  <a16:creationId xmlns:a16="http://schemas.microsoft.com/office/drawing/2014/main" id="{7008FF3F-A864-4BB1-B427-9814155007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31">
              <a:extLst>
                <a:ext uri="{FF2B5EF4-FFF2-40B4-BE49-F238E27FC236}">
                  <a16:creationId xmlns:a16="http://schemas.microsoft.com/office/drawing/2014/main" id="{8B5037F0-67D4-4DD7-9C80-01341154AC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32">
              <a:extLst>
                <a:ext uri="{FF2B5EF4-FFF2-40B4-BE49-F238E27FC236}">
                  <a16:creationId xmlns:a16="http://schemas.microsoft.com/office/drawing/2014/main" id="{43D6CEB4-5F6A-4888-9B67-2FA0375B31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34">
              <a:extLst>
                <a:ext uri="{FF2B5EF4-FFF2-40B4-BE49-F238E27FC236}">
                  <a16:creationId xmlns:a16="http://schemas.microsoft.com/office/drawing/2014/main" id="{AA604724-43F2-4AA6-ADBF-EBD250F0C2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35">
              <a:extLst>
                <a:ext uri="{FF2B5EF4-FFF2-40B4-BE49-F238E27FC236}">
                  <a16:creationId xmlns:a16="http://schemas.microsoft.com/office/drawing/2014/main" id="{FF8CCC84-4410-492D-AB75-F0E32ADB6D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36">
              <a:extLst>
                <a:ext uri="{FF2B5EF4-FFF2-40B4-BE49-F238E27FC236}">
                  <a16:creationId xmlns:a16="http://schemas.microsoft.com/office/drawing/2014/main" id="{B5F8DF22-8B3D-4EEE-8E28-C1ED027897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37">
              <a:extLst>
                <a:ext uri="{FF2B5EF4-FFF2-40B4-BE49-F238E27FC236}">
                  <a16:creationId xmlns:a16="http://schemas.microsoft.com/office/drawing/2014/main" id="{E69696A9-660C-4B94-846F-85502B8882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38">
              <a:extLst>
                <a:ext uri="{FF2B5EF4-FFF2-40B4-BE49-F238E27FC236}">
                  <a16:creationId xmlns:a16="http://schemas.microsoft.com/office/drawing/2014/main" id="{D5AA9DCA-EE69-46BD-8A5C-B2F1A256B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39">
              <a:extLst>
                <a:ext uri="{FF2B5EF4-FFF2-40B4-BE49-F238E27FC236}">
                  <a16:creationId xmlns:a16="http://schemas.microsoft.com/office/drawing/2014/main" id="{86B51C72-FF47-444D-BAB2-11F50AC9F5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40">
              <a:extLst>
                <a:ext uri="{FF2B5EF4-FFF2-40B4-BE49-F238E27FC236}">
                  <a16:creationId xmlns:a16="http://schemas.microsoft.com/office/drawing/2014/main" id="{85287241-1AD5-4DDC-AC91-DBE21A8FDB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41">
              <a:extLst>
                <a:ext uri="{FF2B5EF4-FFF2-40B4-BE49-F238E27FC236}">
                  <a16:creationId xmlns:a16="http://schemas.microsoft.com/office/drawing/2014/main" id="{568DBE16-BF90-4235-BA4D-452AACAE0A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42">
              <a:extLst>
                <a:ext uri="{FF2B5EF4-FFF2-40B4-BE49-F238E27FC236}">
                  <a16:creationId xmlns:a16="http://schemas.microsoft.com/office/drawing/2014/main" id="{667C2727-3F47-4296-873A-DD43026F14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43">
              <a:extLst>
                <a:ext uri="{FF2B5EF4-FFF2-40B4-BE49-F238E27FC236}">
                  <a16:creationId xmlns:a16="http://schemas.microsoft.com/office/drawing/2014/main" id="{3009BB0C-F2E7-408B-AE22-9B987D7F42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44">
              <a:extLst>
                <a:ext uri="{FF2B5EF4-FFF2-40B4-BE49-F238E27FC236}">
                  <a16:creationId xmlns:a16="http://schemas.microsoft.com/office/drawing/2014/main" id="{DF8F7F38-CD25-4813-A605-C3200041ED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45">
              <a:extLst>
                <a:ext uri="{FF2B5EF4-FFF2-40B4-BE49-F238E27FC236}">
                  <a16:creationId xmlns:a16="http://schemas.microsoft.com/office/drawing/2014/main" id="{7F75866D-1EBA-4945-8B52-8AF1E0B4E1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46">
              <a:extLst>
                <a:ext uri="{FF2B5EF4-FFF2-40B4-BE49-F238E27FC236}">
                  <a16:creationId xmlns:a16="http://schemas.microsoft.com/office/drawing/2014/main" id="{E1A05D3F-74B5-4BD4-BF0C-A3719F76D8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47">
              <a:extLst>
                <a:ext uri="{FF2B5EF4-FFF2-40B4-BE49-F238E27FC236}">
                  <a16:creationId xmlns:a16="http://schemas.microsoft.com/office/drawing/2014/main" id="{950CBACA-6FA2-4543-B3B1-A05D47C15A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48">
              <a:extLst>
                <a:ext uri="{FF2B5EF4-FFF2-40B4-BE49-F238E27FC236}">
                  <a16:creationId xmlns:a16="http://schemas.microsoft.com/office/drawing/2014/main" id="{C262FBD3-F17E-483D-A95B-75DF71BC38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9">
              <a:extLst>
                <a:ext uri="{FF2B5EF4-FFF2-40B4-BE49-F238E27FC236}">
                  <a16:creationId xmlns:a16="http://schemas.microsoft.com/office/drawing/2014/main" id="{32A4BB2E-167D-4343-96D4-C71DFBCCD6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50">
              <a:extLst>
                <a:ext uri="{FF2B5EF4-FFF2-40B4-BE49-F238E27FC236}">
                  <a16:creationId xmlns:a16="http://schemas.microsoft.com/office/drawing/2014/main" id="{C354B20D-5E83-4422-AA23-DA1D38AADC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51">
              <a:extLst>
                <a:ext uri="{FF2B5EF4-FFF2-40B4-BE49-F238E27FC236}">
                  <a16:creationId xmlns:a16="http://schemas.microsoft.com/office/drawing/2014/main" id="{57981494-DC82-4EC8-990A-7DA7D61F8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52">
              <a:extLst>
                <a:ext uri="{FF2B5EF4-FFF2-40B4-BE49-F238E27FC236}">
                  <a16:creationId xmlns:a16="http://schemas.microsoft.com/office/drawing/2014/main" id="{822CEB55-5A58-4B49-AD8A-1B30A5F6E0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53">
              <a:extLst>
                <a:ext uri="{FF2B5EF4-FFF2-40B4-BE49-F238E27FC236}">
                  <a16:creationId xmlns:a16="http://schemas.microsoft.com/office/drawing/2014/main" id="{6C836365-3B40-4A4C-B4E8-4105DC3438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54">
              <a:extLst>
                <a:ext uri="{FF2B5EF4-FFF2-40B4-BE49-F238E27FC236}">
                  <a16:creationId xmlns:a16="http://schemas.microsoft.com/office/drawing/2014/main" id="{81AEA284-BB1F-477A-AFF4-16147C8991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55">
              <a:extLst>
                <a:ext uri="{FF2B5EF4-FFF2-40B4-BE49-F238E27FC236}">
                  <a16:creationId xmlns:a16="http://schemas.microsoft.com/office/drawing/2014/main" id="{907C1C67-5226-4893-90A2-5E94DD022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56">
              <a:extLst>
                <a:ext uri="{FF2B5EF4-FFF2-40B4-BE49-F238E27FC236}">
                  <a16:creationId xmlns:a16="http://schemas.microsoft.com/office/drawing/2014/main" id="{4D1B4D09-5F0F-43A9-A4F0-96F97ADB5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57">
              <a:extLst>
                <a:ext uri="{FF2B5EF4-FFF2-40B4-BE49-F238E27FC236}">
                  <a16:creationId xmlns:a16="http://schemas.microsoft.com/office/drawing/2014/main" id="{562508A5-0578-4C10-AA7A-405FF527E4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58">
              <a:extLst>
                <a:ext uri="{FF2B5EF4-FFF2-40B4-BE49-F238E27FC236}">
                  <a16:creationId xmlns:a16="http://schemas.microsoft.com/office/drawing/2014/main" id="{B930E1D0-9E5B-47CF-8079-A8404C2D02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9">
              <a:extLst>
                <a:ext uri="{FF2B5EF4-FFF2-40B4-BE49-F238E27FC236}">
                  <a16:creationId xmlns:a16="http://schemas.microsoft.com/office/drawing/2014/main" id="{5ADAA5EB-DEB3-40A7-8E1D-9FEAA6483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60">
              <a:extLst>
                <a:ext uri="{FF2B5EF4-FFF2-40B4-BE49-F238E27FC236}">
                  <a16:creationId xmlns:a16="http://schemas.microsoft.com/office/drawing/2014/main" id="{77E24C52-42CA-4BE2-B236-12EB366BAB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61">
              <a:extLst>
                <a:ext uri="{FF2B5EF4-FFF2-40B4-BE49-F238E27FC236}">
                  <a16:creationId xmlns:a16="http://schemas.microsoft.com/office/drawing/2014/main" id="{81490CF2-BADA-4546-BC7B-7D4CCD73CF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62">
              <a:extLst>
                <a:ext uri="{FF2B5EF4-FFF2-40B4-BE49-F238E27FC236}">
                  <a16:creationId xmlns:a16="http://schemas.microsoft.com/office/drawing/2014/main" id="{73F9C922-5F78-4C16-AB8C-748B7E92C5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12748335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4" r:id="rId1"/>
    <p:sldLayoutId id="2147483666" r:id="rId2"/>
    <p:sldLayoutId id="2147483663" r:id="rId3"/>
    <p:sldLayoutId id="2147483765" r:id="rId4"/>
    <p:sldLayoutId id="2147483766" r:id="rId5"/>
    <p:sldLayoutId id="2147483667" r:id="rId6"/>
    <p:sldLayoutId id="2147483713" r:id="rId7"/>
    <p:sldLayoutId id="2147483668" r:id="rId8"/>
    <p:sldLayoutId id="2147483669" r:id="rId9"/>
    <p:sldLayoutId id="2147483649" r:id="rId10"/>
    <p:sldLayoutId id="2147483656" r:id="rId11"/>
    <p:sldLayoutId id="2147483658" r:id="rId12"/>
    <p:sldLayoutId id="2147483767" r:id="rId13"/>
    <p:sldLayoutId id="2147483670" r:id="rId14"/>
    <p:sldLayoutId id="2147483672" r:id="rId15"/>
    <p:sldLayoutId id="2147483673" r:id="rId16"/>
    <p:sldLayoutId id="2147483674" r:id="rId17"/>
    <p:sldLayoutId id="2147483675" r:id="rId18"/>
    <p:sldLayoutId id="2147483676" r:id="rId19"/>
    <p:sldLayoutId id="2147483671" r:id="rId20"/>
    <p:sldLayoutId id="2147483769" r:id="rId21"/>
  </p:sldLayoutIdLst>
  <p:hf hdr="0" ftr="0" dt="0"/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24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685800" rtl="0" eaLnBrk="1" latinLnBrk="0" hangingPunct="1">
        <a:lnSpc>
          <a:spcPct val="100000"/>
        </a:lnSpc>
        <a:spcBef>
          <a:spcPts val="375"/>
        </a:spcBef>
        <a:buFont typeface="Arial" panose="020B0604020202020204" pitchFamily="34" charset="0"/>
        <a:buNone/>
        <a:defRPr sz="1500" kern="1200">
          <a:solidFill>
            <a:schemeClr val="tx1"/>
          </a:solidFill>
          <a:latin typeface="+mn-lt"/>
          <a:ea typeface="+mn-ea"/>
          <a:cs typeface="+mn-cs"/>
        </a:defRPr>
      </a:lvl1pPr>
      <a:lvl2pPr marL="162000" indent="-162000" algn="l" defTabSz="685800" rtl="0" eaLnBrk="1" latinLnBrk="0" hangingPunct="1">
        <a:lnSpc>
          <a:spcPct val="10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2pPr>
      <a:lvl3pPr marL="324000" indent="-162000" algn="l" defTabSz="685800" rtl="0" eaLnBrk="1" latinLnBrk="0" hangingPunct="1">
        <a:lnSpc>
          <a:spcPct val="100000"/>
        </a:lnSpc>
        <a:spcBef>
          <a:spcPts val="375"/>
        </a:spcBef>
        <a:buFont typeface="Calibri" panose="020F0502020204030204" pitchFamily="34" charset="0"/>
        <a:buChar char="–"/>
        <a:defRPr sz="15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0" indent="0" algn="l" defTabSz="685800" rtl="0" eaLnBrk="1" latinLnBrk="0" hangingPunct="1">
        <a:lnSpc>
          <a:spcPct val="100000"/>
        </a:lnSpc>
        <a:spcBef>
          <a:spcPts val="600"/>
        </a:spcBef>
        <a:buFont typeface="Arial" panose="020B0604020202020204" pitchFamily="34" charset="0"/>
        <a:buNone/>
        <a:defRPr sz="1500" b="1" kern="1200">
          <a:solidFill>
            <a:schemeClr val="tx1"/>
          </a:solidFill>
          <a:latin typeface="+mn-lt"/>
          <a:ea typeface="+mn-ea"/>
          <a:cs typeface="+mn-cs"/>
        </a:defRPr>
      </a:lvl4pPr>
      <a:lvl5pPr marL="0" indent="0" algn="l" defTabSz="685800" rtl="0" eaLnBrk="1" latinLnBrk="0" hangingPunct="1">
        <a:lnSpc>
          <a:spcPct val="100000"/>
        </a:lnSpc>
        <a:spcBef>
          <a:spcPts val="375"/>
        </a:spcBef>
        <a:buFont typeface="Arial" panose="020B0604020202020204" pitchFamily="34" charset="0"/>
        <a:buNone/>
        <a:defRPr sz="1500" kern="120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685800" rtl="0" eaLnBrk="1" latinLnBrk="0" hangingPunct="1">
        <a:lnSpc>
          <a:spcPct val="100000"/>
        </a:lnSpc>
        <a:spcBef>
          <a:spcPts val="375"/>
        </a:spcBef>
        <a:buFont typeface="Arial" panose="020B0604020202020204" pitchFamily="34" charset="0"/>
        <a:buNone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0" indent="0" algn="l" defTabSz="685800" rtl="0" eaLnBrk="1" latinLnBrk="0" hangingPunct="1">
        <a:lnSpc>
          <a:spcPct val="100000"/>
        </a:lnSpc>
        <a:spcBef>
          <a:spcPts val="375"/>
        </a:spcBef>
        <a:buFont typeface="Arial" panose="020B0604020202020204" pitchFamily="34" charset="0"/>
        <a:buNone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0" indent="0" algn="l" defTabSz="685800" rtl="0" eaLnBrk="1" latinLnBrk="0" hangingPunct="1">
        <a:lnSpc>
          <a:spcPct val="100000"/>
        </a:lnSpc>
        <a:spcBef>
          <a:spcPts val="375"/>
        </a:spcBef>
        <a:buFont typeface="Arial" panose="020B0604020202020204" pitchFamily="34" charset="0"/>
        <a:buNone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685800" rtl="0" eaLnBrk="1" latinLnBrk="0" hangingPunct="1">
        <a:lnSpc>
          <a:spcPct val="100000"/>
        </a:lnSpc>
        <a:spcBef>
          <a:spcPts val="375"/>
        </a:spcBef>
        <a:buFont typeface="Arial" panose="020B0604020202020204" pitchFamily="34" charset="0"/>
        <a:buNone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DA9561C-11B4-4CC4-B271-3E59C981A7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71574" y="296300"/>
            <a:ext cx="7722000" cy="665520"/>
          </a:xfrm>
          <a:prstGeom prst="rect">
            <a:avLst/>
          </a:prstGeom>
        </p:spPr>
        <p:txBody>
          <a:bodyPr vert="horz" lIns="68580" tIns="34290" rIns="68580" bIns="34290" rtlCol="0" anchor="b" anchorCtr="0">
            <a:noAutofit/>
          </a:bodyPr>
          <a:lstStyle/>
          <a:p>
            <a:r>
              <a:rPr lang="en-AU" noProof="0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3A81F4D-4B89-424A-BC66-199E1E666F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237269" y="1149311"/>
            <a:ext cx="8556305" cy="3282708"/>
          </a:xfrm>
          <a:prstGeom prst="rect">
            <a:avLst/>
          </a:prstGeom>
        </p:spPr>
        <p:txBody>
          <a:bodyPr vert="horz" lIns="68580" tIns="34290" rIns="68580" bIns="34290" rtlCol="0">
            <a:noAutofit/>
          </a:bodyPr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  <a:p>
            <a:pPr lvl="5"/>
            <a:r>
              <a:rPr lang="en-AU" noProof="0" dirty="0"/>
              <a:t>Six</a:t>
            </a:r>
          </a:p>
          <a:p>
            <a:pPr lvl="6"/>
            <a:r>
              <a:rPr lang="en-AU" noProof="0" dirty="0"/>
              <a:t>Seven</a:t>
            </a:r>
          </a:p>
          <a:p>
            <a:pPr lvl="7"/>
            <a:r>
              <a:rPr lang="en-AU" noProof="0" dirty="0"/>
              <a:t>Eight</a:t>
            </a:r>
          </a:p>
          <a:p>
            <a:pPr lvl="8"/>
            <a:r>
              <a:rPr lang="en-AU" noProof="0" dirty="0"/>
              <a:t>nine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76D8956-3042-4F51-A765-52197DEBA84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309737" y="4629376"/>
            <a:ext cx="1863000" cy="273844"/>
          </a:xfrm>
          <a:prstGeom prst="rect">
            <a:avLst/>
          </a:prstGeom>
        </p:spPr>
        <p:txBody>
          <a:bodyPr vert="horz" lIns="68580" tIns="34290" rIns="68580" bIns="34290" rtlCol="0" anchor="ctr"/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15C1EA3C-26E9-4B87-838B-C7B127160328}" type="datetime1">
              <a:rPr lang="en-AU" noProof="0" smtClean="0"/>
              <a:t>25/10/2020</a:t>
            </a:fld>
            <a:endParaRPr lang="en-AU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B9DE430-5DBA-4DE1-9C36-C5FAED4EAF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071574" y="4629376"/>
            <a:ext cx="5192260" cy="273844"/>
          </a:xfrm>
          <a:prstGeom prst="rect">
            <a:avLst/>
          </a:prstGeom>
        </p:spPr>
        <p:txBody>
          <a:bodyPr vert="horz" lIns="68580" tIns="34290" rIns="68580" bIns="34290" rtlCol="0" anchor="ctr"/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42F550-8FDF-4424-AA18-C456333334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220045" y="4629376"/>
            <a:ext cx="565261" cy="273844"/>
          </a:xfrm>
          <a:prstGeom prst="rect">
            <a:avLst/>
          </a:prstGeom>
        </p:spPr>
        <p:txBody>
          <a:bodyPr vert="horz" lIns="68580" tIns="34290" rIns="0" bIns="34290" rtlCol="0" anchor="ctr"/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grpSp>
        <p:nvGrpSpPr>
          <p:cNvPr id="183" name="Group 4">
            <a:extLst>
              <a:ext uri="{FF2B5EF4-FFF2-40B4-BE49-F238E27FC236}">
                <a16:creationId xmlns:a16="http://schemas.microsoft.com/office/drawing/2014/main" id="{072EBD70-BCDE-4FAF-82D8-65AC1DA65CF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25102" y="324000"/>
            <a:ext cx="538620" cy="540000"/>
            <a:chOff x="2864" y="1181"/>
            <a:chExt cx="1952" cy="1957"/>
          </a:xfrm>
        </p:grpSpPr>
        <p:sp>
          <p:nvSpPr>
            <p:cNvPr id="184" name="AutoShape 3">
              <a:extLst>
                <a:ext uri="{FF2B5EF4-FFF2-40B4-BE49-F238E27FC236}">
                  <a16:creationId xmlns:a16="http://schemas.microsoft.com/office/drawing/2014/main" id="{7ADBA37C-8433-4000-9C31-3EF9F3BF48CA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Rectangle 5">
              <a:extLst>
                <a:ext uri="{FF2B5EF4-FFF2-40B4-BE49-F238E27FC236}">
                  <a16:creationId xmlns:a16="http://schemas.microsoft.com/office/drawing/2014/main" id="{4AF65C91-7154-48D7-81E1-DE2A1615832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6">
              <a:extLst>
                <a:ext uri="{FF2B5EF4-FFF2-40B4-BE49-F238E27FC236}">
                  <a16:creationId xmlns:a16="http://schemas.microsoft.com/office/drawing/2014/main" id="{2567B816-663F-4518-AB67-FF7A98D83D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7">
              <a:extLst>
                <a:ext uri="{FF2B5EF4-FFF2-40B4-BE49-F238E27FC236}">
                  <a16:creationId xmlns:a16="http://schemas.microsoft.com/office/drawing/2014/main" id="{5B7F641C-29EB-499A-A38F-F6CEC596E2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8">
              <a:extLst>
                <a:ext uri="{FF2B5EF4-FFF2-40B4-BE49-F238E27FC236}">
                  <a16:creationId xmlns:a16="http://schemas.microsoft.com/office/drawing/2014/main" id="{F957B433-20D6-46B7-B64B-CC7658BF95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9">
              <a:extLst>
                <a:ext uri="{FF2B5EF4-FFF2-40B4-BE49-F238E27FC236}">
                  <a16:creationId xmlns:a16="http://schemas.microsoft.com/office/drawing/2014/main" id="{38A07266-EBD2-4019-A6D9-DF674210D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1" name="Freeform 10">
              <a:extLst>
                <a:ext uri="{FF2B5EF4-FFF2-40B4-BE49-F238E27FC236}">
                  <a16:creationId xmlns:a16="http://schemas.microsoft.com/office/drawing/2014/main" id="{2D1170DA-E4AC-4CBB-A9DD-039B36C0DA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2" name="Freeform 11">
              <a:extLst>
                <a:ext uri="{FF2B5EF4-FFF2-40B4-BE49-F238E27FC236}">
                  <a16:creationId xmlns:a16="http://schemas.microsoft.com/office/drawing/2014/main" id="{7ED7B575-029E-43C2-AB03-C55C2F9DB4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3" name="Freeform 12">
              <a:extLst>
                <a:ext uri="{FF2B5EF4-FFF2-40B4-BE49-F238E27FC236}">
                  <a16:creationId xmlns:a16="http://schemas.microsoft.com/office/drawing/2014/main" id="{68E47084-776D-470F-9E06-E306DCDF0A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4" name="Freeform 13">
              <a:extLst>
                <a:ext uri="{FF2B5EF4-FFF2-40B4-BE49-F238E27FC236}">
                  <a16:creationId xmlns:a16="http://schemas.microsoft.com/office/drawing/2014/main" id="{7780C905-979A-4A6E-B85A-D3FC1596C5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Freeform 14">
              <a:extLst>
                <a:ext uri="{FF2B5EF4-FFF2-40B4-BE49-F238E27FC236}">
                  <a16:creationId xmlns:a16="http://schemas.microsoft.com/office/drawing/2014/main" id="{08F7322A-262A-413D-ACF3-AB5F1376FAD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15">
              <a:extLst>
                <a:ext uri="{FF2B5EF4-FFF2-40B4-BE49-F238E27FC236}">
                  <a16:creationId xmlns:a16="http://schemas.microsoft.com/office/drawing/2014/main" id="{AD08E25E-48F3-4541-80BD-06707A0295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16">
              <a:extLst>
                <a:ext uri="{FF2B5EF4-FFF2-40B4-BE49-F238E27FC236}">
                  <a16:creationId xmlns:a16="http://schemas.microsoft.com/office/drawing/2014/main" id="{C2EE1E00-8FA7-4913-9E3A-18338B8A05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17">
              <a:extLst>
                <a:ext uri="{FF2B5EF4-FFF2-40B4-BE49-F238E27FC236}">
                  <a16:creationId xmlns:a16="http://schemas.microsoft.com/office/drawing/2014/main" id="{9FC00192-45BF-4FE5-B7BF-D13BB16E7B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18">
              <a:extLst>
                <a:ext uri="{FF2B5EF4-FFF2-40B4-BE49-F238E27FC236}">
                  <a16:creationId xmlns:a16="http://schemas.microsoft.com/office/drawing/2014/main" id="{38802AEF-AD54-47BF-A522-15165FFA9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9">
              <a:extLst>
                <a:ext uri="{FF2B5EF4-FFF2-40B4-BE49-F238E27FC236}">
                  <a16:creationId xmlns:a16="http://schemas.microsoft.com/office/drawing/2014/main" id="{AAB043E5-B39C-4633-ACD3-E34C62DC3D8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20">
              <a:extLst>
                <a:ext uri="{FF2B5EF4-FFF2-40B4-BE49-F238E27FC236}">
                  <a16:creationId xmlns:a16="http://schemas.microsoft.com/office/drawing/2014/main" id="{3C2761D5-BBA8-4FBE-9573-1D876ED666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Rectangle 21">
              <a:extLst>
                <a:ext uri="{FF2B5EF4-FFF2-40B4-BE49-F238E27FC236}">
                  <a16:creationId xmlns:a16="http://schemas.microsoft.com/office/drawing/2014/main" id="{B85633DE-55A9-4E0C-85A2-854292AE25C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22">
              <a:extLst>
                <a:ext uri="{FF2B5EF4-FFF2-40B4-BE49-F238E27FC236}">
                  <a16:creationId xmlns:a16="http://schemas.microsoft.com/office/drawing/2014/main" id="{B701F94B-9203-4891-8AA5-6C841105B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23">
              <a:extLst>
                <a:ext uri="{FF2B5EF4-FFF2-40B4-BE49-F238E27FC236}">
                  <a16:creationId xmlns:a16="http://schemas.microsoft.com/office/drawing/2014/main" id="{EB36210F-5F47-4D2F-BA76-7452E2D85D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24">
              <a:extLst>
                <a:ext uri="{FF2B5EF4-FFF2-40B4-BE49-F238E27FC236}">
                  <a16:creationId xmlns:a16="http://schemas.microsoft.com/office/drawing/2014/main" id="{AAE3FD0C-AF52-40EF-8864-1463EECD18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25">
              <a:extLst>
                <a:ext uri="{FF2B5EF4-FFF2-40B4-BE49-F238E27FC236}">
                  <a16:creationId xmlns:a16="http://schemas.microsoft.com/office/drawing/2014/main" id="{D6D8D356-BF1E-4AE8-9277-DD31E430300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26">
              <a:extLst>
                <a:ext uri="{FF2B5EF4-FFF2-40B4-BE49-F238E27FC236}">
                  <a16:creationId xmlns:a16="http://schemas.microsoft.com/office/drawing/2014/main" id="{3B13FBCC-8FA3-49FE-AFBC-9772E5283C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27">
              <a:extLst>
                <a:ext uri="{FF2B5EF4-FFF2-40B4-BE49-F238E27FC236}">
                  <a16:creationId xmlns:a16="http://schemas.microsoft.com/office/drawing/2014/main" id="{2F2E1BE9-A009-417C-B408-DAC2049B093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28">
              <a:extLst>
                <a:ext uri="{FF2B5EF4-FFF2-40B4-BE49-F238E27FC236}">
                  <a16:creationId xmlns:a16="http://schemas.microsoft.com/office/drawing/2014/main" id="{A2C49584-9B59-4558-83B2-4DE82B9450B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06799FB9-D454-4BA8-BE06-D63F5AA026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Freeform 30">
              <a:extLst>
                <a:ext uri="{FF2B5EF4-FFF2-40B4-BE49-F238E27FC236}">
                  <a16:creationId xmlns:a16="http://schemas.microsoft.com/office/drawing/2014/main" id="{7008FF3F-A864-4BB1-B427-9814155007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31">
              <a:extLst>
                <a:ext uri="{FF2B5EF4-FFF2-40B4-BE49-F238E27FC236}">
                  <a16:creationId xmlns:a16="http://schemas.microsoft.com/office/drawing/2014/main" id="{8B5037F0-67D4-4DD7-9C80-01341154AC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32">
              <a:extLst>
                <a:ext uri="{FF2B5EF4-FFF2-40B4-BE49-F238E27FC236}">
                  <a16:creationId xmlns:a16="http://schemas.microsoft.com/office/drawing/2014/main" id="{43D6CEB4-5F6A-4888-9B67-2FA0375B31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34">
              <a:extLst>
                <a:ext uri="{FF2B5EF4-FFF2-40B4-BE49-F238E27FC236}">
                  <a16:creationId xmlns:a16="http://schemas.microsoft.com/office/drawing/2014/main" id="{AA604724-43F2-4AA6-ADBF-EBD250F0C2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35">
              <a:extLst>
                <a:ext uri="{FF2B5EF4-FFF2-40B4-BE49-F238E27FC236}">
                  <a16:creationId xmlns:a16="http://schemas.microsoft.com/office/drawing/2014/main" id="{FF8CCC84-4410-492D-AB75-F0E32ADB6D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36">
              <a:extLst>
                <a:ext uri="{FF2B5EF4-FFF2-40B4-BE49-F238E27FC236}">
                  <a16:creationId xmlns:a16="http://schemas.microsoft.com/office/drawing/2014/main" id="{B5F8DF22-8B3D-4EEE-8E28-C1ED027897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37">
              <a:extLst>
                <a:ext uri="{FF2B5EF4-FFF2-40B4-BE49-F238E27FC236}">
                  <a16:creationId xmlns:a16="http://schemas.microsoft.com/office/drawing/2014/main" id="{E69696A9-660C-4B94-846F-85502B8882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38">
              <a:extLst>
                <a:ext uri="{FF2B5EF4-FFF2-40B4-BE49-F238E27FC236}">
                  <a16:creationId xmlns:a16="http://schemas.microsoft.com/office/drawing/2014/main" id="{D5AA9DCA-EE69-46BD-8A5C-B2F1A256B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39">
              <a:extLst>
                <a:ext uri="{FF2B5EF4-FFF2-40B4-BE49-F238E27FC236}">
                  <a16:creationId xmlns:a16="http://schemas.microsoft.com/office/drawing/2014/main" id="{86B51C72-FF47-444D-BAB2-11F50AC9F5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40">
              <a:extLst>
                <a:ext uri="{FF2B5EF4-FFF2-40B4-BE49-F238E27FC236}">
                  <a16:creationId xmlns:a16="http://schemas.microsoft.com/office/drawing/2014/main" id="{85287241-1AD5-4DDC-AC91-DBE21A8FDB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41">
              <a:extLst>
                <a:ext uri="{FF2B5EF4-FFF2-40B4-BE49-F238E27FC236}">
                  <a16:creationId xmlns:a16="http://schemas.microsoft.com/office/drawing/2014/main" id="{568DBE16-BF90-4235-BA4D-452AACAE0A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42">
              <a:extLst>
                <a:ext uri="{FF2B5EF4-FFF2-40B4-BE49-F238E27FC236}">
                  <a16:creationId xmlns:a16="http://schemas.microsoft.com/office/drawing/2014/main" id="{667C2727-3F47-4296-873A-DD43026F14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43">
              <a:extLst>
                <a:ext uri="{FF2B5EF4-FFF2-40B4-BE49-F238E27FC236}">
                  <a16:creationId xmlns:a16="http://schemas.microsoft.com/office/drawing/2014/main" id="{3009BB0C-F2E7-408B-AE22-9B987D7F42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44">
              <a:extLst>
                <a:ext uri="{FF2B5EF4-FFF2-40B4-BE49-F238E27FC236}">
                  <a16:creationId xmlns:a16="http://schemas.microsoft.com/office/drawing/2014/main" id="{DF8F7F38-CD25-4813-A605-C3200041ED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45">
              <a:extLst>
                <a:ext uri="{FF2B5EF4-FFF2-40B4-BE49-F238E27FC236}">
                  <a16:creationId xmlns:a16="http://schemas.microsoft.com/office/drawing/2014/main" id="{7F75866D-1EBA-4945-8B52-8AF1E0B4E1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46">
              <a:extLst>
                <a:ext uri="{FF2B5EF4-FFF2-40B4-BE49-F238E27FC236}">
                  <a16:creationId xmlns:a16="http://schemas.microsoft.com/office/drawing/2014/main" id="{E1A05D3F-74B5-4BD4-BF0C-A3719F76D8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47">
              <a:extLst>
                <a:ext uri="{FF2B5EF4-FFF2-40B4-BE49-F238E27FC236}">
                  <a16:creationId xmlns:a16="http://schemas.microsoft.com/office/drawing/2014/main" id="{950CBACA-6FA2-4543-B3B1-A05D47C15A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48">
              <a:extLst>
                <a:ext uri="{FF2B5EF4-FFF2-40B4-BE49-F238E27FC236}">
                  <a16:creationId xmlns:a16="http://schemas.microsoft.com/office/drawing/2014/main" id="{C262FBD3-F17E-483D-A95B-75DF71BC38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9">
              <a:extLst>
                <a:ext uri="{FF2B5EF4-FFF2-40B4-BE49-F238E27FC236}">
                  <a16:creationId xmlns:a16="http://schemas.microsoft.com/office/drawing/2014/main" id="{32A4BB2E-167D-4343-96D4-C71DFBCCD6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50">
              <a:extLst>
                <a:ext uri="{FF2B5EF4-FFF2-40B4-BE49-F238E27FC236}">
                  <a16:creationId xmlns:a16="http://schemas.microsoft.com/office/drawing/2014/main" id="{C354B20D-5E83-4422-AA23-DA1D38AADC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51">
              <a:extLst>
                <a:ext uri="{FF2B5EF4-FFF2-40B4-BE49-F238E27FC236}">
                  <a16:creationId xmlns:a16="http://schemas.microsoft.com/office/drawing/2014/main" id="{57981494-DC82-4EC8-990A-7DA7D61F8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52">
              <a:extLst>
                <a:ext uri="{FF2B5EF4-FFF2-40B4-BE49-F238E27FC236}">
                  <a16:creationId xmlns:a16="http://schemas.microsoft.com/office/drawing/2014/main" id="{822CEB55-5A58-4B49-AD8A-1B30A5F6E0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53">
              <a:extLst>
                <a:ext uri="{FF2B5EF4-FFF2-40B4-BE49-F238E27FC236}">
                  <a16:creationId xmlns:a16="http://schemas.microsoft.com/office/drawing/2014/main" id="{6C836365-3B40-4A4C-B4E8-4105DC3438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54">
              <a:extLst>
                <a:ext uri="{FF2B5EF4-FFF2-40B4-BE49-F238E27FC236}">
                  <a16:creationId xmlns:a16="http://schemas.microsoft.com/office/drawing/2014/main" id="{81AEA284-BB1F-477A-AFF4-16147C8991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55">
              <a:extLst>
                <a:ext uri="{FF2B5EF4-FFF2-40B4-BE49-F238E27FC236}">
                  <a16:creationId xmlns:a16="http://schemas.microsoft.com/office/drawing/2014/main" id="{907C1C67-5226-4893-90A2-5E94DD022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56">
              <a:extLst>
                <a:ext uri="{FF2B5EF4-FFF2-40B4-BE49-F238E27FC236}">
                  <a16:creationId xmlns:a16="http://schemas.microsoft.com/office/drawing/2014/main" id="{4D1B4D09-5F0F-43A9-A4F0-96F97ADB5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57">
              <a:extLst>
                <a:ext uri="{FF2B5EF4-FFF2-40B4-BE49-F238E27FC236}">
                  <a16:creationId xmlns:a16="http://schemas.microsoft.com/office/drawing/2014/main" id="{562508A5-0578-4C10-AA7A-405FF527E4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58">
              <a:extLst>
                <a:ext uri="{FF2B5EF4-FFF2-40B4-BE49-F238E27FC236}">
                  <a16:creationId xmlns:a16="http://schemas.microsoft.com/office/drawing/2014/main" id="{B930E1D0-9E5B-47CF-8079-A8404C2D02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9">
              <a:extLst>
                <a:ext uri="{FF2B5EF4-FFF2-40B4-BE49-F238E27FC236}">
                  <a16:creationId xmlns:a16="http://schemas.microsoft.com/office/drawing/2014/main" id="{5ADAA5EB-DEB3-40A7-8E1D-9FEAA6483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60">
              <a:extLst>
                <a:ext uri="{FF2B5EF4-FFF2-40B4-BE49-F238E27FC236}">
                  <a16:creationId xmlns:a16="http://schemas.microsoft.com/office/drawing/2014/main" id="{77E24C52-42CA-4BE2-B236-12EB366BAB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61">
              <a:extLst>
                <a:ext uri="{FF2B5EF4-FFF2-40B4-BE49-F238E27FC236}">
                  <a16:creationId xmlns:a16="http://schemas.microsoft.com/office/drawing/2014/main" id="{81490CF2-BADA-4546-BC7B-7D4CCD73CF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62">
              <a:extLst>
                <a:ext uri="{FF2B5EF4-FFF2-40B4-BE49-F238E27FC236}">
                  <a16:creationId xmlns:a16="http://schemas.microsoft.com/office/drawing/2014/main" id="{73F9C922-5F78-4C16-AB8C-748B7E92C5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24378518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4" r:id="rId1"/>
    <p:sldLayoutId id="2147483744" r:id="rId2"/>
    <p:sldLayoutId id="2147483745" r:id="rId3"/>
    <p:sldLayoutId id="2147483746" r:id="rId4"/>
    <p:sldLayoutId id="2147483747" r:id="rId5"/>
    <p:sldLayoutId id="2147483748" r:id="rId6"/>
    <p:sldLayoutId id="2147483749" r:id="rId7"/>
    <p:sldLayoutId id="2147483750" r:id="rId8"/>
    <p:sldLayoutId id="2147483735" r:id="rId9"/>
    <p:sldLayoutId id="2147483751" r:id="rId10"/>
    <p:sldLayoutId id="2147483752" r:id="rId11"/>
    <p:sldLayoutId id="2147483753" r:id="rId12"/>
    <p:sldLayoutId id="2147483754" r:id="rId13"/>
    <p:sldLayoutId id="2147483755" r:id="rId14"/>
    <p:sldLayoutId id="2147483756" r:id="rId15"/>
    <p:sldLayoutId id="2147483757" r:id="rId16"/>
    <p:sldLayoutId id="2147483743" r:id="rId17"/>
    <p:sldLayoutId id="2147483758" r:id="rId18"/>
    <p:sldLayoutId id="2147483759" r:id="rId19"/>
    <p:sldLayoutId id="2147483760" r:id="rId20"/>
    <p:sldLayoutId id="2147483761" r:id="rId21"/>
    <p:sldLayoutId id="2147483762" r:id="rId22"/>
    <p:sldLayoutId id="2147483763" r:id="rId23"/>
    <p:sldLayoutId id="2147483764" r:id="rId24"/>
  </p:sldLayoutIdLst>
  <p:hf hdr="0" ftr="0" dt="0"/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24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685800" rtl="0" eaLnBrk="1" latinLnBrk="0" hangingPunct="1">
        <a:lnSpc>
          <a:spcPct val="100000"/>
        </a:lnSpc>
        <a:spcBef>
          <a:spcPts val="750"/>
        </a:spcBef>
        <a:buFont typeface="Arial" panose="020B0604020202020204" pitchFamily="34" charset="0"/>
        <a:buNone/>
        <a:defRPr sz="1500" kern="1200">
          <a:solidFill>
            <a:schemeClr val="tx1"/>
          </a:solidFill>
          <a:latin typeface="+mn-lt"/>
          <a:ea typeface="+mn-ea"/>
          <a:cs typeface="+mn-cs"/>
        </a:defRPr>
      </a:lvl1pPr>
      <a:lvl2pPr marL="162000" indent="-162000" algn="l" defTabSz="685800" rtl="0" eaLnBrk="1" latinLnBrk="0" hangingPunct="1">
        <a:lnSpc>
          <a:spcPct val="10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2pPr>
      <a:lvl3pPr marL="324000" indent="-162000" algn="l" defTabSz="685800" rtl="0" eaLnBrk="1" latinLnBrk="0" hangingPunct="1">
        <a:lnSpc>
          <a:spcPct val="100000"/>
        </a:lnSpc>
        <a:spcBef>
          <a:spcPts val="375"/>
        </a:spcBef>
        <a:buFont typeface="Calibri" panose="020F0502020204030204" pitchFamily="34" charset="0"/>
        <a:buChar char="–"/>
        <a:defRPr sz="15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0" indent="0" algn="l" defTabSz="685800" rtl="0" eaLnBrk="1" latinLnBrk="0" hangingPunct="1">
        <a:lnSpc>
          <a:spcPct val="100000"/>
        </a:lnSpc>
        <a:spcBef>
          <a:spcPts val="375"/>
        </a:spcBef>
        <a:buFont typeface="Arial" panose="020B0604020202020204" pitchFamily="34" charset="0"/>
        <a:buNone/>
        <a:defRPr sz="1500" b="1" kern="1200">
          <a:solidFill>
            <a:schemeClr val="tx1"/>
          </a:solidFill>
          <a:latin typeface="+mn-lt"/>
          <a:ea typeface="+mn-ea"/>
          <a:cs typeface="+mn-cs"/>
        </a:defRPr>
      </a:lvl4pPr>
      <a:lvl5pPr marL="0" indent="0" algn="l" defTabSz="685800" rtl="0" eaLnBrk="1" latinLnBrk="0" hangingPunct="1">
        <a:lnSpc>
          <a:spcPct val="100000"/>
        </a:lnSpc>
        <a:spcBef>
          <a:spcPts val="375"/>
        </a:spcBef>
        <a:buFont typeface="Arial" panose="020B0604020202020204" pitchFamily="34" charset="0"/>
        <a:buNone/>
        <a:defRPr sz="1500" kern="120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685800" rtl="0" eaLnBrk="1" latinLnBrk="0" hangingPunct="1">
        <a:lnSpc>
          <a:spcPct val="100000"/>
        </a:lnSpc>
        <a:spcBef>
          <a:spcPts val="375"/>
        </a:spcBef>
        <a:buFont typeface="Arial" panose="020B0604020202020204" pitchFamily="34" charset="0"/>
        <a:buNone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0" indent="0" algn="l" defTabSz="685800" rtl="0" eaLnBrk="1" latinLnBrk="0" hangingPunct="1">
        <a:lnSpc>
          <a:spcPct val="100000"/>
        </a:lnSpc>
        <a:spcBef>
          <a:spcPts val="375"/>
        </a:spcBef>
        <a:buFont typeface="Arial" panose="020B0604020202020204" pitchFamily="34" charset="0"/>
        <a:buNone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0" indent="0" algn="l" defTabSz="685800" rtl="0" eaLnBrk="1" latinLnBrk="0" hangingPunct="1">
        <a:lnSpc>
          <a:spcPct val="100000"/>
        </a:lnSpc>
        <a:spcBef>
          <a:spcPts val="375"/>
        </a:spcBef>
        <a:buFont typeface="Arial" panose="020B0604020202020204" pitchFamily="34" charset="0"/>
        <a:buNone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685800" rtl="0" eaLnBrk="1" latinLnBrk="0" hangingPunct="1">
        <a:lnSpc>
          <a:spcPct val="100000"/>
        </a:lnSpc>
        <a:spcBef>
          <a:spcPts val="375"/>
        </a:spcBef>
        <a:buFont typeface="Arial" panose="020B0604020202020204" pitchFamily="34" charset="0"/>
        <a:buNone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9E096F91-AD99-4C52-895F-5F73C9ACDCD8}"/>
              </a:ext>
            </a:extLst>
          </p:cNvPr>
          <p:cNvSpPr/>
          <p:nvPr/>
        </p:nvSpPr>
        <p:spPr>
          <a:xfrm>
            <a:off x="4573" y="0"/>
            <a:ext cx="4825092" cy="1987714"/>
          </a:xfrm>
          <a:custGeom>
            <a:avLst/>
            <a:gdLst>
              <a:gd name="connsiteX0" fmla="*/ 0 w 6433456"/>
              <a:gd name="connsiteY0" fmla="*/ 0 h 2650285"/>
              <a:gd name="connsiteX1" fmla="*/ 6185409 w 6433456"/>
              <a:gd name="connsiteY1" fmla="*/ 0 h 2650285"/>
              <a:gd name="connsiteX2" fmla="*/ 6433456 w 6433456"/>
              <a:gd name="connsiteY2" fmla="*/ 924909 h 2650285"/>
              <a:gd name="connsiteX3" fmla="*/ 0 w 6433456"/>
              <a:gd name="connsiteY3" fmla="*/ 2650285 h 2650285"/>
              <a:gd name="connsiteX4" fmla="*/ 0 w 6433456"/>
              <a:gd name="connsiteY4" fmla="*/ 0 h 26502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33456" h="2650285">
                <a:moveTo>
                  <a:pt x="0" y="0"/>
                </a:moveTo>
                <a:lnTo>
                  <a:pt x="6185409" y="0"/>
                </a:lnTo>
                <a:lnTo>
                  <a:pt x="6433456" y="924909"/>
                </a:lnTo>
                <a:lnTo>
                  <a:pt x="0" y="2650285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>
              <a:lumMod val="20000"/>
              <a:lumOff val="80000"/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/>
            <a:endParaRPr lang="en-AU"/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DA9561C-11B4-4CC4-B271-3E59C981A7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71574" y="296300"/>
            <a:ext cx="7722000" cy="665520"/>
          </a:xfrm>
          <a:prstGeom prst="rect">
            <a:avLst/>
          </a:prstGeom>
        </p:spPr>
        <p:txBody>
          <a:bodyPr vert="horz" lIns="68580" tIns="34290" rIns="68580" bIns="34290" rtlCol="0" anchor="b" anchorCtr="0">
            <a:noAutofit/>
          </a:bodyPr>
          <a:lstStyle/>
          <a:p>
            <a:r>
              <a:rPr lang="en-AU" noProof="0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3A81F4D-4B89-424A-BC66-199E1E666F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237269" y="1149311"/>
            <a:ext cx="8556305" cy="3282708"/>
          </a:xfrm>
          <a:prstGeom prst="rect">
            <a:avLst/>
          </a:prstGeom>
        </p:spPr>
        <p:txBody>
          <a:bodyPr vert="horz" lIns="68580" tIns="34290" rIns="68580" bIns="34290" rtlCol="0">
            <a:noAutofit/>
          </a:bodyPr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  <a:p>
            <a:pPr lvl="5"/>
            <a:r>
              <a:rPr lang="en-AU" noProof="0" dirty="0"/>
              <a:t>Six</a:t>
            </a:r>
          </a:p>
          <a:p>
            <a:pPr lvl="6"/>
            <a:r>
              <a:rPr lang="en-AU" noProof="0" dirty="0"/>
              <a:t>Seven</a:t>
            </a:r>
          </a:p>
          <a:p>
            <a:pPr lvl="7"/>
            <a:r>
              <a:rPr lang="en-AU" noProof="0" dirty="0"/>
              <a:t>Eight</a:t>
            </a:r>
          </a:p>
          <a:p>
            <a:pPr lvl="8"/>
            <a:r>
              <a:rPr lang="en-AU" noProof="0" dirty="0"/>
              <a:t>nine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76D8956-3042-4F51-A765-52197DEBA84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309737" y="4629376"/>
            <a:ext cx="1863000" cy="273844"/>
          </a:xfrm>
          <a:prstGeom prst="rect">
            <a:avLst/>
          </a:prstGeom>
        </p:spPr>
        <p:txBody>
          <a:bodyPr vert="horz" lIns="68580" tIns="34290" rIns="68580" bIns="34290" rtlCol="0" anchor="ctr"/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15C1EA3C-26E9-4B87-838B-C7B127160328}" type="datetime1">
              <a:rPr lang="en-AU" noProof="0" smtClean="0"/>
              <a:t>25/10/2020</a:t>
            </a:fld>
            <a:endParaRPr lang="en-AU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B9DE430-5DBA-4DE1-9C36-C5FAED4EAF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071574" y="4629376"/>
            <a:ext cx="5192260" cy="273844"/>
          </a:xfrm>
          <a:prstGeom prst="rect">
            <a:avLst/>
          </a:prstGeom>
        </p:spPr>
        <p:txBody>
          <a:bodyPr vert="horz" lIns="68580" tIns="34290" rIns="68580" bIns="34290" rtlCol="0" anchor="ctr"/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42F550-8FDF-4424-AA18-C456333334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220045" y="4629376"/>
            <a:ext cx="565261" cy="273844"/>
          </a:xfrm>
          <a:prstGeom prst="rect">
            <a:avLst/>
          </a:prstGeom>
        </p:spPr>
        <p:txBody>
          <a:bodyPr vert="horz" lIns="68580" tIns="34290" rIns="0" bIns="34290" rtlCol="0" anchor="ctr"/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grpSp>
        <p:nvGrpSpPr>
          <p:cNvPr id="183" name="Group 4">
            <a:extLst>
              <a:ext uri="{FF2B5EF4-FFF2-40B4-BE49-F238E27FC236}">
                <a16:creationId xmlns:a16="http://schemas.microsoft.com/office/drawing/2014/main" id="{072EBD70-BCDE-4FAF-82D8-65AC1DA65CF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25102" y="324000"/>
            <a:ext cx="538620" cy="540000"/>
            <a:chOff x="2864" y="1181"/>
            <a:chExt cx="1952" cy="1957"/>
          </a:xfrm>
        </p:grpSpPr>
        <p:sp>
          <p:nvSpPr>
            <p:cNvPr id="184" name="AutoShape 3">
              <a:extLst>
                <a:ext uri="{FF2B5EF4-FFF2-40B4-BE49-F238E27FC236}">
                  <a16:creationId xmlns:a16="http://schemas.microsoft.com/office/drawing/2014/main" id="{7ADBA37C-8433-4000-9C31-3EF9F3BF48CA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Rectangle 5">
              <a:extLst>
                <a:ext uri="{FF2B5EF4-FFF2-40B4-BE49-F238E27FC236}">
                  <a16:creationId xmlns:a16="http://schemas.microsoft.com/office/drawing/2014/main" id="{4AF65C91-7154-48D7-81E1-DE2A1615832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6">
              <a:extLst>
                <a:ext uri="{FF2B5EF4-FFF2-40B4-BE49-F238E27FC236}">
                  <a16:creationId xmlns:a16="http://schemas.microsoft.com/office/drawing/2014/main" id="{2567B816-663F-4518-AB67-FF7A98D83D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7">
              <a:extLst>
                <a:ext uri="{FF2B5EF4-FFF2-40B4-BE49-F238E27FC236}">
                  <a16:creationId xmlns:a16="http://schemas.microsoft.com/office/drawing/2014/main" id="{5B7F641C-29EB-499A-A38F-F6CEC596E2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8">
              <a:extLst>
                <a:ext uri="{FF2B5EF4-FFF2-40B4-BE49-F238E27FC236}">
                  <a16:creationId xmlns:a16="http://schemas.microsoft.com/office/drawing/2014/main" id="{F957B433-20D6-46B7-B64B-CC7658BF95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9">
              <a:extLst>
                <a:ext uri="{FF2B5EF4-FFF2-40B4-BE49-F238E27FC236}">
                  <a16:creationId xmlns:a16="http://schemas.microsoft.com/office/drawing/2014/main" id="{38A07266-EBD2-4019-A6D9-DF674210D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1" name="Freeform 10">
              <a:extLst>
                <a:ext uri="{FF2B5EF4-FFF2-40B4-BE49-F238E27FC236}">
                  <a16:creationId xmlns:a16="http://schemas.microsoft.com/office/drawing/2014/main" id="{2D1170DA-E4AC-4CBB-A9DD-039B36C0DA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2" name="Freeform 11">
              <a:extLst>
                <a:ext uri="{FF2B5EF4-FFF2-40B4-BE49-F238E27FC236}">
                  <a16:creationId xmlns:a16="http://schemas.microsoft.com/office/drawing/2014/main" id="{7ED7B575-029E-43C2-AB03-C55C2F9DB4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3" name="Freeform 12">
              <a:extLst>
                <a:ext uri="{FF2B5EF4-FFF2-40B4-BE49-F238E27FC236}">
                  <a16:creationId xmlns:a16="http://schemas.microsoft.com/office/drawing/2014/main" id="{68E47084-776D-470F-9E06-E306DCDF0A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4" name="Freeform 13">
              <a:extLst>
                <a:ext uri="{FF2B5EF4-FFF2-40B4-BE49-F238E27FC236}">
                  <a16:creationId xmlns:a16="http://schemas.microsoft.com/office/drawing/2014/main" id="{7780C905-979A-4A6E-B85A-D3FC1596C5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Freeform 14">
              <a:extLst>
                <a:ext uri="{FF2B5EF4-FFF2-40B4-BE49-F238E27FC236}">
                  <a16:creationId xmlns:a16="http://schemas.microsoft.com/office/drawing/2014/main" id="{08F7322A-262A-413D-ACF3-AB5F1376FAD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15">
              <a:extLst>
                <a:ext uri="{FF2B5EF4-FFF2-40B4-BE49-F238E27FC236}">
                  <a16:creationId xmlns:a16="http://schemas.microsoft.com/office/drawing/2014/main" id="{AD08E25E-48F3-4541-80BD-06707A0295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16">
              <a:extLst>
                <a:ext uri="{FF2B5EF4-FFF2-40B4-BE49-F238E27FC236}">
                  <a16:creationId xmlns:a16="http://schemas.microsoft.com/office/drawing/2014/main" id="{C2EE1E00-8FA7-4913-9E3A-18338B8A05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17">
              <a:extLst>
                <a:ext uri="{FF2B5EF4-FFF2-40B4-BE49-F238E27FC236}">
                  <a16:creationId xmlns:a16="http://schemas.microsoft.com/office/drawing/2014/main" id="{9FC00192-45BF-4FE5-B7BF-D13BB16E7B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18">
              <a:extLst>
                <a:ext uri="{FF2B5EF4-FFF2-40B4-BE49-F238E27FC236}">
                  <a16:creationId xmlns:a16="http://schemas.microsoft.com/office/drawing/2014/main" id="{38802AEF-AD54-47BF-A522-15165FFA9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9">
              <a:extLst>
                <a:ext uri="{FF2B5EF4-FFF2-40B4-BE49-F238E27FC236}">
                  <a16:creationId xmlns:a16="http://schemas.microsoft.com/office/drawing/2014/main" id="{AAB043E5-B39C-4633-ACD3-E34C62DC3D8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20">
              <a:extLst>
                <a:ext uri="{FF2B5EF4-FFF2-40B4-BE49-F238E27FC236}">
                  <a16:creationId xmlns:a16="http://schemas.microsoft.com/office/drawing/2014/main" id="{3C2761D5-BBA8-4FBE-9573-1D876ED666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Rectangle 21">
              <a:extLst>
                <a:ext uri="{FF2B5EF4-FFF2-40B4-BE49-F238E27FC236}">
                  <a16:creationId xmlns:a16="http://schemas.microsoft.com/office/drawing/2014/main" id="{B85633DE-55A9-4E0C-85A2-854292AE25C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22">
              <a:extLst>
                <a:ext uri="{FF2B5EF4-FFF2-40B4-BE49-F238E27FC236}">
                  <a16:creationId xmlns:a16="http://schemas.microsoft.com/office/drawing/2014/main" id="{B701F94B-9203-4891-8AA5-6C841105B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23">
              <a:extLst>
                <a:ext uri="{FF2B5EF4-FFF2-40B4-BE49-F238E27FC236}">
                  <a16:creationId xmlns:a16="http://schemas.microsoft.com/office/drawing/2014/main" id="{EB36210F-5F47-4D2F-BA76-7452E2D85D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24">
              <a:extLst>
                <a:ext uri="{FF2B5EF4-FFF2-40B4-BE49-F238E27FC236}">
                  <a16:creationId xmlns:a16="http://schemas.microsoft.com/office/drawing/2014/main" id="{AAE3FD0C-AF52-40EF-8864-1463EECD18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25">
              <a:extLst>
                <a:ext uri="{FF2B5EF4-FFF2-40B4-BE49-F238E27FC236}">
                  <a16:creationId xmlns:a16="http://schemas.microsoft.com/office/drawing/2014/main" id="{D6D8D356-BF1E-4AE8-9277-DD31E430300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26">
              <a:extLst>
                <a:ext uri="{FF2B5EF4-FFF2-40B4-BE49-F238E27FC236}">
                  <a16:creationId xmlns:a16="http://schemas.microsoft.com/office/drawing/2014/main" id="{3B13FBCC-8FA3-49FE-AFBC-9772E5283C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27">
              <a:extLst>
                <a:ext uri="{FF2B5EF4-FFF2-40B4-BE49-F238E27FC236}">
                  <a16:creationId xmlns:a16="http://schemas.microsoft.com/office/drawing/2014/main" id="{2F2E1BE9-A009-417C-B408-DAC2049B093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28">
              <a:extLst>
                <a:ext uri="{FF2B5EF4-FFF2-40B4-BE49-F238E27FC236}">
                  <a16:creationId xmlns:a16="http://schemas.microsoft.com/office/drawing/2014/main" id="{A2C49584-9B59-4558-83B2-4DE82B9450B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06799FB9-D454-4BA8-BE06-D63F5AA026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Freeform 30">
              <a:extLst>
                <a:ext uri="{FF2B5EF4-FFF2-40B4-BE49-F238E27FC236}">
                  <a16:creationId xmlns:a16="http://schemas.microsoft.com/office/drawing/2014/main" id="{7008FF3F-A864-4BB1-B427-9814155007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31">
              <a:extLst>
                <a:ext uri="{FF2B5EF4-FFF2-40B4-BE49-F238E27FC236}">
                  <a16:creationId xmlns:a16="http://schemas.microsoft.com/office/drawing/2014/main" id="{8B5037F0-67D4-4DD7-9C80-01341154AC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32">
              <a:extLst>
                <a:ext uri="{FF2B5EF4-FFF2-40B4-BE49-F238E27FC236}">
                  <a16:creationId xmlns:a16="http://schemas.microsoft.com/office/drawing/2014/main" id="{43D6CEB4-5F6A-4888-9B67-2FA0375B31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34">
              <a:extLst>
                <a:ext uri="{FF2B5EF4-FFF2-40B4-BE49-F238E27FC236}">
                  <a16:creationId xmlns:a16="http://schemas.microsoft.com/office/drawing/2014/main" id="{AA604724-43F2-4AA6-ADBF-EBD250F0C2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35">
              <a:extLst>
                <a:ext uri="{FF2B5EF4-FFF2-40B4-BE49-F238E27FC236}">
                  <a16:creationId xmlns:a16="http://schemas.microsoft.com/office/drawing/2014/main" id="{FF8CCC84-4410-492D-AB75-F0E32ADB6D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36">
              <a:extLst>
                <a:ext uri="{FF2B5EF4-FFF2-40B4-BE49-F238E27FC236}">
                  <a16:creationId xmlns:a16="http://schemas.microsoft.com/office/drawing/2014/main" id="{B5F8DF22-8B3D-4EEE-8E28-C1ED027897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37">
              <a:extLst>
                <a:ext uri="{FF2B5EF4-FFF2-40B4-BE49-F238E27FC236}">
                  <a16:creationId xmlns:a16="http://schemas.microsoft.com/office/drawing/2014/main" id="{E69696A9-660C-4B94-846F-85502B8882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38">
              <a:extLst>
                <a:ext uri="{FF2B5EF4-FFF2-40B4-BE49-F238E27FC236}">
                  <a16:creationId xmlns:a16="http://schemas.microsoft.com/office/drawing/2014/main" id="{D5AA9DCA-EE69-46BD-8A5C-B2F1A256B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39">
              <a:extLst>
                <a:ext uri="{FF2B5EF4-FFF2-40B4-BE49-F238E27FC236}">
                  <a16:creationId xmlns:a16="http://schemas.microsoft.com/office/drawing/2014/main" id="{86B51C72-FF47-444D-BAB2-11F50AC9F5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40">
              <a:extLst>
                <a:ext uri="{FF2B5EF4-FFF2-40B4-BE49-F238E27FC236}">
                  <a16:creationId xmlns:a16="http://schemas.microsoft.com/office/drawing/2014/main" id="{85287241-1AD5-4DDC-AC91-DBE21A8FDB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41">
              <a:extLst>
                <a:ext uri="{FF2B5EF4-FFF2-40B4-BE49-F238E27FC236}">
                  <a16:creationId xmlns:a16="http://schemas.microsoft.com/office/drawing/2014/main" id="{568DBE16-BF90-4235-BA4D-452AACAE0A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42">
              <a:extLst>
                <a:ext uri="{FF2B5EF4-FFF2-40B4-BE49-F238E27FC236}">
                  <a16:creationId xmlns:a16="http://schemas.microsoft.com/office/drawing/2014/main" id="{667C2727-3F47-4296-873A-DD43026F14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43">
              <a:extLst>
                <a:ext uri="{FF2B5EF4-FFF2-40B4-BE49-F238E27FC236}">
                  <a16:creationId xmlns:a16="http://schemas.microsoft.com/office/drawing/2014/main" id="{3009BB0C-F2E7-408B-AE22-9B987D7F42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44">
              <a:extLst>
                <a:ext uri="{FF2B5EF4-FFF2-40B4-BE49-F238E27FC236}">
                  <a16:creationId xmlns:a16="http://schemas.microsoft.com/office/drawing/2014/main" id="{DF8F7F38-CD25-4813-A605-C3200041ED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45">
              <a:extLst>
                <a:ext uri="{FF2B5EF4-FFF2-40B4-BE49-F238E27FC236}">
                  <a16:creationId xmlns:a16="http://schemas.microsoft.com/office/drawing/2014/main" id="{7F75866D-1EBA-4945-8B52-8AF1E0B4E1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46">
              <a:extLst>
                <a:ext uri="{FF2B5EF4-FFF2-40B4-BE49-F238E27FC236}">
                  <a16:creationId xmlns:a16="http://schemas.microsoft.com/office/drawing/2014/main" id="{E1A05D3F-74B5-4BD4-BF0C-A3719F76D8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47">
              <a:extLst>
                <a:ext uri="{FF2B5EF4-FFF2-40B4-BE49-F238E27FC236}">
                  <a16:creationId xmlns:a16="http://schemas.microsoft.com/office/drawing/2014/main" id="{950CBACA-6FA2-4543-B3B1-A05D47C15A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48">
              <a:extLst>
                <a:ext uri="{FF2B5EF4-FFF2-40B4-BE49-F238E27FC236}">
                  <a16:creationId xmlns:a16="http://schemas.microsoft.com/office/drawing/2014/main" id="{C262FBD3-F17E-483D-A95B-75DF71BC38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9">
              <a:extLst>
                <a:ext uri="{FF2B5EF4-FFF2-40B4-BE49-F238E27FC236}">
                  <a16:creationId xmlns:a16="http://schemas.microsoft.com/office/drawing/2014/main" id="{32A4BB2E-167D-4343-96D4-C71DFBCCD6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50">
              <a:extLst>
                <a:ext uri="{FF2B5EF4-FFF2-40B4-BE49-F238E27FC236}">
                  <a16:creationId xmlns:a16="http://schemas.microsoft.com/office/drawing/2014/main" id="{C354B20D-5E83-4422-AA23-DA1D38AADC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51">
              <a:extLst>
                <a:ext uri="{FF2B5EF4-FFF2-40B4-BE49-F238E27FC236}">
                  <a16:creationId xmlns:a16="http://schemas.microsoft.com/office/drawing/2014/main" id="{57981494-DC82-4EC8-990A-7DA7D61F8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52">
              <a:extLst>
                <a:ext uri="{FF2B5EF4-FFF2-40B4-BE49-F238E27FC236}">
                  <a16:creationId xmlns:a16="http://schemas.microsoft.com/office/drawing/2014/main" id="{822CEB55-5A58-4B49-AD8A-1B30A5F6E0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53">
              <a:extLst>
                <a:ext uri="{FF2B5EF4-FFF2-40B4-BE49-F238E27FC236}">
                  <a16:creationId xmlns:a16="http://schemas.microsoft.com/office/drawing/2014/main" id="{6C836365-3B40-4A4C-B4E8-4105DC3438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54">
              <a:extLst>
                <a:ext uri="{FF2B5EF4-FFF2-40B4-BE49-F238E27FC236}">
                  <a16:creationId xmlns:a16="http://schemas.microsoft.com/office/drawing/2014/main" id="{81AEA284-BB1F-477A-AFF4-16147C8991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55">
              <a:extLst>
                <a:ext uri="{FF2B5EF4-FFF2-40B4-BE49-F238E27FC236}">
                  <a16:creationId xmlns:a16="http://schemas.microsoft.com/office/drawing/2014/main" id="{907C1C67-5226-4893-90A2-5E94DD022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56">
              <a:extLst>
                <a:ext uri="{FF2B5EF4-FFF2-40B4-BE49-F238E27FC236}">
                  <a16:creationId xmlns:a16="http://schemas.microsoft.com/office/drawing/2014/main" id="{4D1B4D09-5F0F-43A9-A4F0-96F97ADB5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57">
              <a:extLst>
                <a:ext uri="{FF2B5EF4-FFF2-40B4-BE49-F238E27FC236}">
                  <a16:creationId xmlns:a16="http://schemas.microsoft.com/office/drawing/2014/main" id="{562508A5-0578-4C10-AA7A-405FF527E4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58">
              <a:extLst>
                <a:ext uri="{FF2B5EF4-FFF2-40B4-BE49-F238E27FC236}">
                  <a16:creationId xmlns:a16="http://schemas.microsoft.com/office/drawing/2014/main" id="{B930E1D0-9E5B-47CF-8079-A8404C2D02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9">
              <a:extLst>
                <a:ext uri="{FF2B5EF4-FFF2-40B4-BE49-F238E27FC236}">
                  <a16:creationId xmlns:a16="http://schemas.microsoft.com/office/drawing/2014/main" id="{5ADAA5EB-DEB3-40A7-8E1D-9FEAA6483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60">
              <a:extLst>
                <a:ext uri="{FF2B5EF4-FFF2-40B4-BE49-F238E27FC236}">
                  <a16:creationId xmlns:a16="http://schemas.microsoft.com/office/drawing/2014/main" id="{77E24C52-42CA-4BE2-B236-12EB366BAB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61">
              <a:extLst>
                <a:ext uri="{FF2B5EF4-FFF2-40B4-BE49-F238E27FC236}">
                  <a16:creationId xmlns:a16="http://schemas.microsoft.com/office/drawing/2014/main" id="{81490CF2-BADA-4546-BC7B-7D4CCD73CF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62">
              <a:extLst>
                <a:ext uri="{FF2B5EF4-FFF2-40B4-BE49-F238E27FC236}">
                  <a16:creationId xmlns:a16="http://schemas.microsoft.com/office/drawing/2014/main" id="{73F9C922-5F78-4C16-AB8C-748B7E92C5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286448733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9" r:id="rId1"/>
    <p:sldLayoutId id="2147483720" r:id="rId2"/>
    <p:sldLayoutId id="2147483721" r:id="rId3"/>
    <p:sldLayoutId id="2147483722" r:id="rId4"/>
    <p:sldLayoutId id="2147483768" r:id="rId5"/>
    <p:sldLayoutId id="2147483726" r:id="rId6"/>
    <p:sldLayoutId id="2147483727" r:id="rId7"/>
    <p:sldLayoutId id="2147483728" r:id="rId8"/>
    <p:sldLayoutId id="2147483729" r:id="rId9"/>
    <p:sldLayoutId id="2147483730" r:id="rId10"/>
    <p:sldLayoutId id="2147483732" r:id="rId11"/>
  </p:sldLayoutIdLst>
  <p:hf hdr="0" ftr="0" dt="0"/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24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685800" rtl="0" eaLnBrk="1" latinLnBrk="0" hangingPunct="1">
        <a:lnSpc>
          <a:spcPct val="100000"/>
        </a:lnSpc>
        <a:spcBef>
          <a:spcPts val="750"/>
        </a:spcBef>
        <a:buFont typeface="Arial" panose="020B0604020202020204" pitchFamily="34" charset="0"/>
        <a:buNone/>
        <a:defRPr sz="1500" kern="1200">
          <a:solidFill>
            <a:schemeClr val="tx1"/>
          </a:solidFill>
          <a:latin typeface="+mn-lt"/>
          <a:ea typeface="+mn-ea"/>
          <a:cs typeface="+mn-cs"/>
        </a:defRPr>
      </a:lvl1pPr>
      <a:lvl2pPr marL="162000" indent="-162000" algn="l" defTabSz="685800" rtl="0" eaLnBrk="1" latinLnBrk="0" hangingPunct="1">
        <a:lnSpc>
          <a:spcPct val="10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2pPr>
      <a:lvl3pPr marL="324000" indent="-162000" algn="l" defTabSz="685800" rtl="0" eaLnBrk="1" latinLnBrk="0" hangingPunct="1">
        <a:lnSpc>
          <a:spcPct val="100000"/>
        </a:lnSpc>
        <a:spcBef>
          <a:spcPts val="375"/>
        </a:spcBef>
        <a:buFont typeface="Calibri" panose="020F0502020204030204" pitchFamily="34" charset="0"/>
        <a:buChar char="–"/>
        <a:defRPr sz="15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0" indent="0" algn="l" defTabSz="685800" rtl="0" eaLnBrk="1" latinLnBrk="0" hangingPunct="1">
        <a:lnSpc>
          <a:spcPct val="100000"/>
        </a:lnSpc>
        <a:spcBef>
          <a:spcPts val="375"/>
        </a:spcBef>
        <a:buFont typeface="Arial" panose="020B0604020202020204" pitchFamily="34" charset="0"/>
        <a:buNone/>
        <a:defRPr sz="1500" b="1" kern="1200">
          <a:solidFill>
            <a:schemeClr val="tx1"/>
          </a:solidFill>
          <a:latin typeface="+mn-lt"/>
          <a:ea typeface="+mn-ea"/>
          <a:cs typeface="+mn-cs"/>
        </a:defRPr>
      </a:lvl4pPr>
      <a:lvl5pPr marL="0" indent="0" algn="l" defTabSz="685800" rtl="0" eaLnBrk="1" latinLnBrk="0" hangingPunct="1">
        <a:lnSpc>
          <a:spcPct val="100000"/>
        </a:lnSpc>
        <a:spcBef>
          <a:spcPts val="375"/>
        </a:spcBef>
        <a:buFont typeface="Arial" panose="020B0604020202020204" pitchFamily="34" charset="0"/>
        <a:buNone/>
        <a:defRPr sz="1500" kern="120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685800" rtl="0" eaLnBrk="1" latinLnBrk="0" hangingPunct="1">
        <a:lnSpc>
          <a:spcPct val="100000"/>
        </a:lnSpc>
        <a:spcBef>
          <a:spcPts val="375"/>
        </a:spcBef>
        <a:buFont typeface="Arial" panose="020B0604020202020204" pitchFamily="34" charset="0"/>
        <a:buNone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0" indent="0" algn="l" defTabSz="685800" rtl="0" eaLnBrk="1" latinLnBrk="0" hangingPunct="1">
        <a:lnSpc>
          <a:spcPct val="100000"/>
        </a:lnSpc>
        <a:spcBef>
          <a:spcPts val="375"/>
        </a:spcBef>
        <a:buFont typeface="Arial" panose="020B0604020202020204" pitchFamily="34" charset="0"/>
        <a:buNone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0" indent="0" algn="l" defTabSz="685800" rtl="0" eaLnBrk="1" latinLnBrk="0" hangingPunct="1">
        <a:lnSpc>
          <a:spcPct val="100000"/>
        </a:lnSpc>
        <a:spcBef>
          <a:spcPts val="375"/>
        </a:spcBef>
        <a:buFont typeface="Arial" panose="020B0604020202020204" pitchFamily="34" charset="0"/>
        <a:buNone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685800" rtl="0" eaLnBrk="1" latinLnBrk="0" hangingPunct="1">
        <a:lnSpc>
          <a:spcPct val="100000"/>
        </a:lnSpc>
        <a:spcBef>
          <a:spcPts val="375"/>
        </a:spcBef>
        <a:buFont typeface="Arial" panose="020B0604020202020204" pitchFamily="34" charset="0"/>
        <a:buNone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3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1.xml"/><Relationship Id="rId5" Type="http://schemas.openxmlformats.org/officeDocument/2006/relationships/image" Target="../media/image15.png"/><Relationship Id="rId4" Type="http://schemas.openxmlformats.org/officeDocument/2006/relationships/image" Target="../media/image14.png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emf"/><Relationship Id="rId1" Type="http://schemas.openxmlformats.org/officeDocument/2006/relationships/slideLayout" Target="../slideLayouts/slideLayout2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21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6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tiff"/><Relationship Id="rId2" Type="http://schemas.openxmlformats.org/officeDocument/2006/relationships/image" Target="../media/image21.tiff"/><Relationship Id="rId1" Type="http://schemas.openxmlformats.org/officeDocument/2006/relationships/slideLayout" Target="../slideLayouts/slideLayout6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1.xml"/><Relationship Id="rId6" Type="http://schemas.openxmlformats.org/officeDocument/2006/relationships/image" Target="../media/image27.png"/><Relationship Id="rId5" Type="http://schemas.openxmlformats.org/officeDocument/2006/relationships/image" Target="../media/image26.png"/><Relationship Id="rId4" Type="http://schemas.openxmlformats.org/officeDocument/2006/relationships/image" Target="../media/image25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1.xml"/><Relationship Id="rId6" Type="http://schemas.openxmlformats.org/officeDocument/2006/relationships/image" Target="../media/image32.png"/><Relationship Id="rId5" Type="http://schemas.openxmlformats.org/officeDocument/2006/relationships/image" Target="../media/image31.png"/><Relationship Id="rId4" Type="http://schemas.openxmlformats.org/officeDocument/2006/relationships/image" Target="../media/image30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37.emf"/><Relationship Id="rId5" Type="http://schemas.openxmlformats.org/officeDocument/2006/relationships/image" Target="../media/image36.emf"/><Relationship Id="rId4" Type="http://schemas.openxmlformats.org/officeDocument/2006/relationships/image" Target="../media/image35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41.png"/><Relationship Id="rId4" Type="http://schemas.openxmlformats.org/officeDocument/2006/relationships/image" Target="../media/image40.emf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hyperlink" Target="mailto:suzie.sheehy@unimelb.edu.au" TargetMode="External"/><Relationship Id="rId2" Type="http://schemas.openxmlformats.org/officeDocument/2006/relationships/image" Target="../media/image42.jpeg"/><Relationship Id="rId1" Type="http://schemas.openxmlformats.org/officeDocument/2006/relationships/slideLayout" Target="../slideLayouts/slideLayout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Placeholder 6">
            <a:extLst>
              <a:ext uri="{FF2B5EF4-FFF2-40B4-BE49-F238E27FC236}">
                <a16:creationId xmlns:a16="http://schemas.microsoft.com/office/drawing/2014/main" id="{86547264-5A9B-407D-8576-4CD8673C22AE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92" b="892"/>
          <a:stretch/>
        </p:blipFill>
        <p:spPr>
          <a:xfrm flipH="1">
            <a:off x="-166078" y="0"/>
            <a:ext cx="9310077" cy="5143500"/>
          </a:xfrm>
        </p:spPr>
      </p:pic>
      <p:sp>
        <p:nvSpPr>
          <p:cNvPr id="3" name="Subtitle 2">
            <a:extLst>
              <a:ext uri="{FF2B5EF4-FFF2-40B4-BE49-F238E27FC236}">
                <a16:creationId xmlns:a16="http://schemas.microsoft.com/office/drawing/2014/main" id="{25E47BF9-74E4-4842-8F2A-FBE62E0DAAF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-166077" y="1"/>
            <a:ext cx="4296962" cy="5143499"/>
          </a:xfrm>
        </p:spPr>
        <p:txBody>
          <a:bodyPr/>
          <a:lstStyle/>
          <a:p>
            <a:r>
              <a:rPr lang="en-GB" sz="1800" dirty="0"/>
              <a:t>Technology options and challenges in the design of future ion therapy facilities</a:t>
            </a:r>
            <a:endParaRPr lang="en-AU" sz="1100" dirty="0"/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FE50E431-47EE-47E6-B9CB-AD719F0F041A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AU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F13CB51E-D72F-47E2-8C09-8796BEA8ED2C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395153" y="3435535"/>
            <a:ext cx="4263796" cy="1080000"/>
          </a:xfrm>
        </p:spPr>
        <p:txBody>
          <a:bodyPr>
            <a:noAutofit/>
          </a:bodyPr>
          <a:lstStyle/>
          <a:p>
            <a:r>
              <a:rPr lang="en-AU" sz="1400" dirty="0" err="1"/>
              <a:t>Dr.</a:t>
            </a:r>
            <a:r>
              <a:rPr lang="en-AU" sz="1400" dirty="0"/>
              <a:t> Suzie Sheehy</a:t>
            </a:r>
            <a:endParaRPr lang="en-AU" sz="1100" dirty="0"/>
          </a:p>
          <a:p>
            <a:r>
              <a:rPr lang="en-US" sz="1100" dirty="0"/>
              <a:t>Senior Lecturer, University of Melbourne</a:t>
            </a:r>
          </a:p>
          <a:p>
            <a:r>
              <a:rPr lang="en-US" sz="1100" dirty="0"/>
              <a:t>Baker/ANSTO Fellow in Medical Accelerator Physics</a:t>
            </a:r>
          </a:p>
          <a:p>
            <a:r>
              <a:rPr lang="en-AU" sz="1400" dirty="0"/>
              <a:t>@</a:t>
            </a:r>
            <a:r>
              <a:rPr lang="en-AU" sz="1400" dirty="0" err="1"/>
              <a:t>suziesheehy</a:t>
            </a:r>
            <a:endParaRPr lang="en-AU" sz="1400" dirty="0"/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4A643A86-D425-45AA-86FB-5D405161931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55441" y="3330837"/>
            <a:ext cx="216000" cy="8100"/>
          </a:xfrm>
        </p:spPr>
        <p:txBody>
          <a:bodyPr/>
          <a:lstStyle/>
          <a:p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120242419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36181E2D-B701-46AB-83F6-4BA9E2D05F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CH" dirty="0"/>
              <a:t>Hadron </a:t>
            </a:r>
            <a:r>
              <a:rPr lang="fr-CH" dirty="0" err="1"/>
              <a:t>therapy</a:t>
            </a:r>
            <a:r>
              <a:rPr lang="fr-CH" dirty="0"/>
              <a:t> (protons or ions)</a:t>
            </a:r>
            <a:endParaRPr lang="en-GB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7750323-A20C-4FA5-99B6-6CCC3B2E5A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B5EA5A-BC32-A742-B11B-8E7414D5B535}" type="slidenum">
              <a:rPr lang="en-US" smtClean="0"/>
              <a:pPr/>
              <a:t>2</a:t>
            </a:fld>
            <a:endParaRPr lang="en-US" dirty="0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E5400DB5-508A-4258-968C-9AC098CE0291}"/>
              </a:ext>
            </a:extLst>
          </p:cNvPr>
          <p:cNvPicPr/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3455354" y="1043640"/>
            <a:ext cx="3017365" cy="2281154"/>
          </a:xfrm>
          <a:prstGeom prst="rect">
            <a:avLst/>
          </a:prstGeom>
          <a:ln>
            <a:noFill/>
          </a:ln>
          <a:extLst>
            <a:ext uri="{53640926-AAD7-44D8-BBD7-CCE9431645EC}">
              <a14:shadowObscured xmlns:a14="http://schemas.microsoft.com/office/drawing/2010/main"/>
            </a:ext>
          </a:extLst>
        </p:spPr>
      </p:pic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FD1E1632-F94A-4C5A-800D-4275E51CC67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633579" y="3520467"/>
            <a:ext cx="2687046" cy="1447463"/>
          </a:xfrm>
        </p:spPr>
        <p:txBody>
          <a:bodyPr>
            <a:noAutofit/>
          </a:bodyPr>
          <a:lstStyle/>
          <a:p>
            <a:pPr marL="171450" indent="-171450">
              <a:spcBef>
                <a:spcPts val="0"/>
              </a:spcBef>
              <a:buFont typeface="Arial" panose="020B0604020202020204" pitchFamily="34" charset="0"/>
              <a:buChar char="•"/>
            </a:pPr>
            <a:r>
              <a:rPr lang="fr-CH" sz="1200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First </a:t>
            </a:r>
            <a:r>
              <a:rPr lang="fr-CH" sz="1200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experimental</a:t>
            </a:r>
            <a:r>
              <a:rPr lang="fr-CH" sz="1200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fr-CH" sz="1200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treatment</a:t>
            </a:r>
            <a:r>
              <a:rPr lang="fr-CH" sz="1200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: 1954, Berkeley.</a:t>
            </a:r>
          </a:p>
          <a:p>
            <a:pPr marL="171450" indent="-171450">
              <a:spcBef>
                <a:spcPts val="0"/>
              </a:spcBef>
              <a:buFont typeface="Arial" panose="020B0604020202020204" pitchFamily="34" charset="0"/>
              <a:buChar char="•"/>
            </a:pPr>
            <a:r>
              <a:rPr lang="fr-CH" sz="1200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First </a:t>
            </a:r>
            <a:r>
              <a:rPr lang="fr-CH" sz="1200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hospital-based</a:t>
            </a:r>
            <a:r>
              <a:rPr lang="fr-CH" sz="1200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proton </a:t>
            </a:r>
            <a:r>
              <a:rPr lang="fr-CH" sz="1200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treatment</a:t>
            </a:r>
            <a:r>
              <a:rPr lang="fr-CH" sz="1200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fr-CH" sz="1200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facility</a:t>
            </a:r>
            <a:r>
              <a:rPr lang="fr-CH" sz="1200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: 1993, </a:t>
            </a:r>
            <a:r>
              <a:rPr lang="fr-CH" sz="1200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Loma</a:t>
            </a:r>
            <a:r>
              <a:rPr lang="fr-CH" sz="1200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Linda, US.</a:t>
            </a:r>
          </a:p>
          <a:p>
            <a:pPr marL="171450" indent="-171450">
              <a:spcBef>
                <a:spcPts val="0"/>
              </a:spcBef>
              <a:buFont typeface="Arial" panose="020B0604020202020204" pitchFamily="34" charset="0"/>
              <a:buChar char="•"/>
            </a:pPr>
            <a:r>
              <a:rPr lang="fr-CH" sz="1200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First </a:t>
            </a:r>
            <a:r>
              <a:rPr lang="fr-CH" sz="1200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treatment</a:t>
            </a:r>
            <a:r>
              <a:rPr lang="fr-CH" sz="1200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fr-CH" sz="1200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facility</a:t>
            </a:r>
            <a:r>
              <a:rPr lang="fr-CH" sz="1200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fr-CH" sz="1200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with</a:t>
            </a:r>
            <a:r>
              <a:rPr lang="fr-CH" sz="1200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fr-CH" sz="1200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carbon</a:t>
            </a:r>
            <a:r>
              <a:rPr lang="fr-CH" sz="1200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ions: 1994, HIMAC, </a:t>
            </a:r>
            <a:r>
              <a:rPr lang="fr-CH" sz="1200" dirty="0" err="1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Japan</a:t>
            </a:r>
            <a:r>
              <a:rPr lang="fr-CH" sz="1200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24E363A-DB41-4934-B716-361F600B98BA}"/>
              </a:ext>
            </a:extLst>
          </p:cNvPr>
          <p:cNvSpPr txBox="1"/>
          <p:nvPr/>
        </p:nvSpPr>
        <p:spPr>
          <a:xfrm>
            <a:off x="6663848" y="3520467"/>
            <a:ext cx="2062216" cy="1107996"/>
          </a:xfrm>
          <a:prstGeom prst="rect">
            <a:avLst/>
          </a:prstGeo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wrap="square" lIns="0" tIns="0" rIns="0" bIns="0" rtlCol="0">
            <a:spAutoFit/>
          </a:bodyPr>
          <a:lstStyle/>
          <a:p>
            <a:pPr algn="l"/>
            <a:r>
              <a:rPr lang="fr-CH" sz="1200" dirty="0">
                <a:solidFill>
                  <a:schemeClr val="tx1"/>
                </a:solidFill>
              </a:rPr>
              <a:t>Hadron </a:t>
            </a:r>
            <a:r>
              <a:rPr lang="fr-CH" sz="1200" dirty="0" err="1">
                <a:solidFill>
                  <a:schemeClr val="tx1"/>
                </a:solidFill>
              </a:rPr>
              <a:t>therapy</a:t>
            </a:r>
            <a:r>
              <a:rPr lang="fr-CH" sz="1200" dirty="0">
                <a:solidFill>
                  <a:schemeClr val="tx1"/>
                </a:solidFill>
              </a:rPr>
              <a:t> </a:t>
            </a:r>
            <a:r>
              <a:rPr lang="fr-CH" sz="1200" dirty="0" err="1">
                <a:solidFill>
                  <a:schemeClr val="tx1"/>
                </a:solidFill>
              </a:rPr>
              <a:t>remains</a:t>
            </a:r>
            <a:r>
              <a:rPr lang="fr-CH" sz="1200" dirty="0">
                <a:solidFill>
                  <a:schemeClr val="tx1"/>
                </a:solidFill>
              </a:rPr>
              <a:t> a niche in cancer </a:t>
            </a:r>
            <a:r>
              <a:rPr lang="fr-CH" sz="1200" dirty="0" err="1">
                <a:solidFill>
                  <a:schemeClr val="tx1"/>
                </a:solidFill>
              </a:rPr>
              <a:t>therapy</a:t>
            </a:r>
            <a:r>
              <a:rPr lang="fr-CH" sz="1200" dirty="0">
                <a:solidFill>
                  <a:schemeClr val="tx1"/>
                </a:solidFill>
              </a:rPr>
              <a:t>:</a:t>
            </a:r>
          </a:p>
          <a:p>
            <a:pPr algn="l"/>
            <a:r>
              <a:rPr lang="en-GB" sz="1200" dirty="0">
                <a:solidFill>
                  <a:schemeClr val="tx1"/>
                </a:solidFill>
              </a:rPr>
              <a:t>22,000 patients/year (2018) treated with particle beams against 25,000,000 patients/year with conventional RT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A052A7C-0204-4648-91FF-D187D17A4BEB}"/>
              </a:ext>
            </a:extLst>
          </p:cNvPr>
          <p:cNvSpPr txBox="1"/>
          <p:nvPr/>
        </p:nvSpPr>
        <p:spPr>
          <a:xfrm>
            <a:off x="87013" y="3503032"/>
            <a:ext cx="3546566" cy="108491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CH" sz="1200" dirty="0"/>
              <a:t>Protons (and ions) </a:t>
            </a:r>
            <a:r>
              <a:rPr lang="fr-CH" sz="1200" dirty="0" err="1"/>
              <a:t>deposit</a:t>
            </a:r>
            <a:r>
              <a:rPr lang="fr-CH" sz="1200" dirty="0"/>
              <a:t> </a:t>
            </a:r>
            <a:r>
              <a:rPr lang="fr-CH" sz="1200" dirty="0" err="1"/>
              <a:t>their</a:t>
            </a:r>
            <a:r>
              <a:rPr lang="fr-CH" sz="1200" dirty="0"/>
              <a:t> </a:t>
            </a:r>
            <a:r>
              <a:rPr lang="fr-CH" sz="1200" dirty="0" err="1"/>
              <a:t>energy</a:t>
            </a:r>
            <a:r>
              <a:rPr lang="fr-CH" sz="1200" dirty="0"/>
              <a:t> at a </a:t>
            </a:r>
            <a:r>
              <a:rPr lang="fr-CH" sz="1200" dirty="0" err="1"/>
              <a:t>given</a:t>
            </a:r>
            <a:r>
              <a:rPr lang="fr-CH" sz="1200" dirty="0"/>
              <a:t> </a:t>
            </a:r>
            <a:r>
              <a:rPr lang="fr-CH" sz="1200" dirty="0" err="1"/>
              <a:t>depth</a:t>
            </a:r>
            <a:r>
              <a:rPr lang="fr-CH" sz="1200" dirty="0"/>
              <a:t> </a:t>
            </a:r>
            <a:r>
              <a:rPr lang="fr-CH" sz="1200" dirty="0" err="1"/>
              <a:t>inside</a:t>
            </a:r>
            <a:r>
              <a:rPr lang="fr-CH" sz="1200" dirty="0"/>
              <a:t> the tissues, </a:t>
            </a:r>
            <a:r>
              <a:rPr lang="fr-CH" sz="1200" b="1" dirty="0" err="1">
                <a:solidFill>
                  <a:srgbClr val="FF0000"/>
                </a:solidFill>
              </a:rPr>
              <a:t>minimising</a:t>
            </a:r>
            <a:r>
              <a:rPr lang="fr-CH" sz="1200" b="1" dirty="0">
                <a:solidFill>
                  <a:srgbClr val="FF0000"/>
                </a:solidFill>
              </a:rPr>
              <a:t> dose to the </a:t>
            </a:r>
            <a:r>
              <a:rPr lang="fr-CH" sz="1200" b="1" dirty="0" err="1">
                <a:solidFill>
                  <a:srgbClr val="FF0000"/>
                </a:solidFill>
              </a:rPr>
              <a:t>organs</a:t>
            </a:r>
            <a:r>
              <a:rPr lang="fr-CH" sz="1200" b="1" dirty="0">
                <a:solidFill>
                  <a:srgbClr val="FF0000"/>
                </a:solidFill>
              </a:rPr>
              <a:t> close to the </a:t>
            </a:r>
            <a:r>
              <a:rPr lang="fr-CH" sz="1200" b="1" dirty="0" err="1">
                <a:solidFill>
                  <a:srgbClr val="FF0000"/>
                </a:solidFill>
              </a:rPr>
              <a:t>tumour</a:t>
            </a:r>
            <a:r>
              <a:rPr lang="fr-CH" sz="1200" b="1" dirty="0">
                <a:solidFill>
                  <a:srgbClr val="FF0000"/>
                </a:solidFill>
              </a:rPr>
              <a:t>,</a:t>
            </a:r>
            <a:r>
              <a:rPr lang="fr-CH" sz="1200" dirty="0"/>
              <a:t> </a:t>
            </a:r>
            <a:r>
              <a:rPr lang="fr-CH" sz="1200" dirty="0" err="1"/>
              <a:t>sparing</a:t>
            </a:r>
            <a:r>
              <a:rPr lang="fr-CH" sz="1200" dirty="0"/>
              <a:t> </a:t>
            </a:r>
            <a:r>
              <a:rPr lang="fr-CH" sz="1200" dirty="0" err="1"/>
              <a:t>nearby</a:t>
            </a:r>
            <a:r>
              <a:rPr lang="fr-CH" sz="1200" dirty="0"/>
              <a:t> </a:t>
            </a:r>
            <a:r>
              <a:rPr lang="fr-CH" sz="1200" dirty="0" err="1"/>
              <a:t>organs</a:t>
            </a:r>
            <a:r>
              <a:rPr lang="fr-CH" sz="1200" dirty="0"/>
              <a:t>.</a:t>
            </a:r>
          </a:p>
          <a:p>
            <a:endParaRPr lang="fr-CH" sz="750" dirty="0"/>
          </a:p>
          <a:p>
            <a:r>
              <a:rPr lang="fr-CH" sz="1050" dirty="0" err="1"/>
              <a:t>Required</a:t>
            </a:r>
            <a:r>
              <a:rPr lang="fr-CH" sz="1050" dirty="0"/>
              <a:t> </a:t>
            </a:r>
            <a:r>
              <a:rPr lang="fr-CH" sz="1050" dirty="0" err="1"/>
              <a:t>energy</a:t>
            </a:r>
            <a:r>
              <a:rPr lang="fr-CH" sz="1050" dirty="0"/>
              <a:t> for full-body </a:t>
            </a:r>
            <a:r>
              <a:rPr lang="fr-CH" sz="1050" dirty="0" err="1"/>
              <a:t>penetration</a:t>
            </a:r>
            <a:r>
              <a:rPr lang="fr-CH" sz="1050" dirty="0"/>
              <a:t>: 230 MeV protons, 450 MeV/u C-ions.</a:t>
            </a:r>
          </a:p>
        </p:txBody>
      </p:sp>
      <p:pic>
        <p:nvPicPr>
          <p:cNvPr id="19" name="Picture 18">
            <a:extLst>
              <a:ext uri="{FF2B5EF4-FFF2-40B4-BE49-F238E27FC236}">
                <a16:creationId xmlns:a16="http://schemas.microsoft.com/office/drawing/2014/main" id="{5A232412-7C75-48FF-A0CB-E5536D01DF8A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6840782" y="1082000"/>
            <a:ext cx="1708349" cy="2107060"/>
          </a:xfrm>
          <a:prstGeom prst="rect">
            <a:avLst/>
          </a:prstGeom>
          <a:noFill/>
        </p:spPr>
      </p:pic>
      <p:pic>
        <p:nvPicPr>
          <p:cNvPr id="21" name="Picture 20">
            <a:extLst>
              <a:ext uri="{FF2B5EF4-FFF2-40B4-BE49-F238E27FC236}">
                <a16:creationId xmlns:a16="http://schemas.microsoft.com/office/drawing/2014/main" id="{6F8D391E-A7C7-4937-8375-F88E71C2B21D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00963" y="1125888"/>
            <a:ext cx="2886328" cy="2281154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731427E8-8F5B-9F48-A992-F0A3C99A33F6}"/>
              </a:ext>
            </a:extLst>
          </p:cNvPr>
          <p:cNvSpPr txBox="1"/>
          <p:nvPr/>
        </p:nvSpPr>
        <p:spPr>
          <a:xfrm>
            <a:off x="2671281" y="176120"/>
            <a:ext cx="380143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highlight>
                  <a:srgbClr val="FFFF00"/>
                </a:highlight>
              </a:rPr>
              <a:t>Slide adapted from M. </a:t>
            </a:r>
            <a:r>
              <a:rPr lang="en-US" dirty="0" err="1">
                <a:highlight>
                  <a:srgbClr val="FFFF00"/>
                </a:highlight>
              </a:rPr>
              <a:t>Vretenar</a:t>
            </a:r>
            <a:r>
              <a:rPr lang="en-US" dirty="0">
                <a:highlight>
                  <a:srgbClr val="FFFF00"/>
                </a:highlight>
              </a:rPr>
              <a:t>, 10/22/20</a:t>
            </a:r>
          </a:p>
        </p:txBody>
      </p:sp>
    </p:spTree>
    <p:extLst>
      <p:ext uri="{BB962C8B-B14F-4D97-AF65-F5344CB8AC3E}">
        <p14:creationId xmlns:p14="http://schemas.microsoft.com/office/powerpoint/2010/main" val="286291207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602C3F92-8F5E-274B-A0F4-005CFD58B0D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35ECCF39-BA5B-B148-807A-A5588B19A13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C078714-7F73-0B4B-9C92-F50D419FA6F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B5EA5A-BC32-A742-B11B-8E7414D5B535}" type="slidenum">
              <a:rPr lang="en-US" smtClean="0"/>
              <a:pPr/>
              <a:t>3</a:t>
            </a:fld>
            <a:endParaRPr lang="en-US" dirty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239C1AD7-6343-9244-A288-2961331E56A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1607719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77882F02-2045-4D47-8028-2AA4573919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CH" dirty="0" err="1"/>
              <a:t>Therapy</a:t>
            </a:r>
            <a:r>
              <a:rPr lang="fr-CH" dirty="0"/>
              <a:t> </a:t>
            </a:r>
            <a:r>
              <a:rPr lang="fr-CH" dirty="0" err="1"/>
              <a:t>with</a:t>
            </a:r>
            <a:r>
              <a:rPr lang="fr-CH" dirty="0"/>
              <a:t> </a:t>
            </a:r>
            <a:r>
              <a:rPr lang="fr-CH" dirty="0" err="1"/>
              <a:t>heavier</a:t>
            </a:r>
            <a:r>
              <a:rPr lang="fr-CH" dirty="0"/>
              <a:t> ions (Carbon and </a:t>
            </a:r>
            <a:r>
              <a:rPr lang="fr-CH" dirty="0" err="1"/>
              <a:t>others</a:t>
            </a:r>
            <a:r>
              <a:rPr lang="fr-CH" dirty="0"/>
              <a:t>)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8EF81A8-46AC-4014-9137-BE5A1422102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3793A62-AA7E-5A4D-A43E-DF1B3593C4E5}" type="datetime1">
              <a:rPr lang="en-US" smtClean="0"/>
              <a:t>10/25/2020</a:t>
            </a:fld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BD8FD97-B680-4A93-B2CD-AB31A852DE3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B5EA5A-BC32-A742-B11B-8E7414D5B535}" type="slidenum">
              <a:rPr lang="en-US" smtClean="0"/>
              <a:pPr/>
              <a:t>4</a:t>
            </a:fld>
            <a:endParaRPr 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C7567A2-C832-4C92-A1FA-A9A250774113}"/>
              </a:ext>
            </a:extLst>
          </p:cNvPr>
          <p:cNvSpPr txBox="1"/>
          <p:nvPr/>
        </p:nvSpPr>
        <p:spPr>
          <a:xfrm>
            <a:off x="1371075" y="1058861"/>
            <a:ext cx="5398257" cy="207492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342900">
              <a:spcAft>
                <a:spcPts val="450"/>
              </a:spcAft>
            </a:pPr>
            <a:r>
              <a:rPr lang="fr-CH" sz="1200" dirty="0">
                <a:solidFill>
                  <a:prstClr val="black"/>
                </a:solidFill>
                <a:latin typeface="Calibri"/>
              </a:rPr>
              <a:t>Heavy ions </a:t>
            </a:r>
            <a:r>
              <a:rPr lang="en-GB" sz="1200" dirty="0">
                <a:solidFill>
                  <a:prstClr val="black"/>
                </a:solidFill>
                <a:latin typeface="Calibri"/>
              </a:rPr>
              <a:t>are </a:t>
            </a:r>
            <a:r>
              <a:rPr lang="en-GB" sz="1200" b="1" dirty="0">
                <a:solidFill>
                  <a:srgbClr val="FF0000"/>
                </a:solidFill>
                <a:latin typeface="Calibri"/>
              </a:rPr>
              <a:t>more effective than protons or X-rays </a:t>
            </a:r>
            <a:r>
              <a:rPr lang="en-GB" sz="1200" dirty="0">
                <a:solidFill>
                  <a:prstClr val="black"/>
                </a:solidFill>
                <a:latin typeface="Calibri"/>
              </a:rPr>
              <a:t>in attacking cancer:</a:t>
            </a:r>
          </a:p>
          <a:p>
            <a:pPr marL="257175" indent="-257175" defTabSz="342900">
              <a:spcAft>
                <a:spcPts val="450"/>
              </a:spcAft>
              <a:buAutoNum type="arabicPeriod"/>
            </a:pPr>
            <a:r>
              <a:rPr lang="en-GB" sz="1200" dirty="0">
                <a:latin typeface="Calibri"/>
              </a:rPr>
              <a:t>The higher energy deposition (and ionisation) per length generates a large number of </a:t>
            </a:r>
            <a:r>
              <a:rPr lang="en-GB" sz="1200" dirty="0">
                <a:solidFill>
                  <a:srgbClr val="FF0000"/>
                </a:solidFill>
                <a:latin typeface="Calibri"/>
              </a:rPr>
              <a:t>double-strand DNA breaks </a:t>
            </a:r>
            <a:r>
              <a:rPr lang="en-GB" sz="1200" dirty="0">
                <a:latin typeface="Calibri"/>
              </a:rPr>
              <a:t>that are not reparable by the cell itself.</a:t>
            </a:r>
          </a:p>
          <a:p>
            <a:pPr marL="257175" indent="-257175" defTabSz="342900">
              <a:spcAft>
                <a:spcPts val="450"/>
              </a:spcAft>
              <a:buAutoNum type="arabicPeriod"/>
            </a:pPr>
            <a:r>
              <a:rPr lang="en-GB" sz="1200" dirty="0">
                <a:latin typeface="Calibri"/>
              </a:rPr>
              <a:t>The different damage mechanism makes them </a:t>
            </a:r>
            <a:r>
              <a:rPr lang="en-GB" sz="1200" dirty="0">
                <a:solidFill>
                  <a:srgbClr val="FF0000"/>
                </a:solidFill>
                <a:latin typeface="Calibri"/>
              </a:rPr>
              <a:t>effective on hypoxic radioresistant tumours</a:t>
            </a:r>
            <a:r>
              <a:rPr lang="en-GB" sz="1200" dirty="0">
                <a:latin typeface="Calibri"/>
              </a:rPr>
              <a:t> </a:t>
            </a:r>
          </a:p>
          <a:p>
            <a:pPr marL="257175" indent="-257175" defTabSz="342900">
              <a:spcAft>
                <a:spcPts val="450"/>
              </a:spcAft>
              <a:buAutoNum type="arabicPeriod"/>
            </a:pPr>
            <a:r>
              <a:rPr lang="en-GB" sz="1200" dirty="0">
                <a:latin typeface="Calibri"/>
              </a:rPr>
              <a:t>Are </a:t>
            </a:r>
            <a:r>
              <a:rPr lang="en-GB" sz="1200" dirty="0">
                <a:solidFill>
                  <a:srgbClr val="FF0000"/>
                </a:solidFill>
                <a:latin typeface="Calibri"/>
              </a:rPr>
              <a:t>more precise</a:t>
            </a:r>
            <a:r>
              <a:rPr lang="en-GB" sz="1200" dirty="0">
                <a:latin typeface="Calibri"/>
              </a:rPr>
              <a:t>, with lower straggling and scattering.</a:t>
            </a:r>
          </a:p>
          <a:p>
            <a:pPr marL="257175" indent="-257175" defTabSz="342900">
              <a:spcAft>
                <a:spcPts val="450"/>
              </a:spcAft>
              <a:buAutoNum type="arabicPeriod"/>
            </a:pPr>
            <a:r>
              <a:rPr lang="en-GB" sz="1200" dirty="0">
                <a:latin typeface="Calibri"/>
              </a:rPr>
              <a:t>Recent studies show that ion therapy combined with immunotherapy may be successful in treating diffused cancers and metastasis. </a:t>
            </a:r>
          </a:p>
          <a:p>
            <a:pPr defTabSz="342900">
              <a:spcAft>
                <a:spcPts val="450"/>
              </a:spcAft>
            </a:pPr>
            <a:r>
              <a:rPr lang="en-GB" sz="1200" dirty="0">
                <a:solidFill>
                  <a:prstClr val="black"/>
                </a:solidFill>
                <a:latin typeface="Calibri"/>
              </a:rPr>
              <a:t>So far, </a:t>
            </a:r>
            <a:r>
              <a:rPr lang="en-GB" sz="1200" dirty="0">
                <a:solidFill>
                  <a:srgbClr val="FF0000"/>
                </a:solidFill>
                <a:latin typeface="Calibri"/>
              </a:rPr>
              <a:t>2/3 of cases at the mixed facilities like CNAO are treated with carbon.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0515A602-9F92-478E-A5F2-B2C09E4817F4}"/>
              </a:ext>
            </a:extLst>
          </p:cNvPr>
          <p:cNvSpPr txBox="1"/>
          <p:nvPr/>
        </p:nvSpPr>
        <p:spPr>
          <a:xfrm>
            <a:off x="2107417" y="3468170"/>
            <a:ext cx="4929165" cy="861774"/>
          </a:xfrm>
          <a:prstGeom prst="rect">
            <a:avLst/>
          </a:prstGeom>
        </p:spPr>
        <p:style>
          <a:lnRef idx="0">
            <a:scrgbClr r="0" g="0" b="0"/>
          </a:lnRef>
          <a:fillRef idx="1003">
            <a:schemeClr val="lt1"/>
          </a:fillRef>
          <a:effectRef idx="0">
            <a:scrgbClr r="0" g="0" b="0"/>
          </a:effectRef>
          <a:fontRef idx="major"/>
        </p:style>
        <p:txBody>
          <a:bodyPr wrap="square" lIns="0" tIns="0" rIns="0" bIns="0" rtlCol="0">
            <a:spAutoFit/>
          </a:bodyPr>
          <a:lstStyle/>
          <a:p>
            <a:r>
              <a:rPr lang="en-GB" dirty="0">
                <a:latin typeface="+mn-lt"/>
              </a:rPr>
              <a:t>The development of ion therapy needs to be supported by tests with </a:t>
            </a:r>
            <a:r>
              <a:rPr lang="en-GB" b="1" dirty="0">
                <a:solidFill>
                  <a:srgbClr val="FF0000"/>
                </a:solidFill>
                <a:latin typeface="+mn-lt"/>
              </a:rPr>
              <a:t>o</a:t>
            </a:r>
            <a:r>
              <a:rPr lang="fr-CH" b="1" dirty="0" err="1">
                <a:solidFill>
                  <a:srgbClr val="FF0000"/>
                </a:solidFill>
                <a:latin typeface="+mn-lt"/>
              </a:rPr>
              <a:t>ther</a:t>
            </a:r>
            <a:r>
              <a:rPr lang="fr-CH" b="1" dirty="0">
                <a:solidFill>
                  <a:srgbClr val="FF0000"/>
                </a:solidFill>
                <a:latin typeface="+mn-lt"/>
              </a:rPr>
              <a:t> ions (He, O, etc.) </a:t>
            </a:r>
            <a:r>
              <a:rPr lang="fr-CH" dirty="0">
                <a:latin typeface="+mn-lt"/>
              </a:rPr>
              <a:t>and by </a:t>
            </a:r>
            <a:r>
              <a:rPr lang="en-GB" dirty="0">
                <a:latin typeface="+mn-lt"/>
              </a:rPr>
              <a:t>a strong experimental effort covering: Pre-clinical radiobiology; Medical physics; Animal studies; Clinical trials on patients.</a:t>
            </a:r>
          </a:p>
        </p:txBody>
      </p:sp>
      <p:sp>
        <p:nvSpPr>
          <p:cNvPr id="16" name="Footer Placeholder 4">
            <a:extLst>
              <a:ext uri="{FF2B5EF4-FFF2-40B4-BE49-F238E27FC236}">
                <a16:creationId xmlns:a16="http://schemas.microsoft.com/office/drawing/2014/main" id="{EFDEF1E1-E488-41A4-AEFD-8F25CB9771F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194447" y="4767263"/>
            <a:ext cx="4929166" cy="273844"/>
          </a:xfrm>
        </p:spPr>
        <p:txBody>
          <a:bodyPr/>
          <a:lstStyle/>
          <a:p>
            <a:r>
              <a:rPr lang="en-US" dirty="0"/>
              <a:t>M. Vretenar | NIMMS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C76EE7C4-0C8F-3F40-9AC5-167397B25F31}"/>
              </a:ext>
            </a:extLst>
          </p:cNvPr>
          <p:cNvSpPr/>
          <p:nvPr/>
        </p:nvSpPr>
        <p:spPr>
          <a:xfrm>
            <a:off x="7241237" y="1036457"/>
            <a:ext cx="1172116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CH">
                <a:highlight>
                  <a:srgbClr val="FFFF00"/>
                </a:highlight>
              </a:rPr>
              <a:t>(M. </a:t>
            </a:r>
            <a:r>
              <a:rPr lang="fr-CH" dirty="0" err="1">
                <a:highlight>
                  <a:srgbClr val="FFFF00"/>
                </a:highlight>
              </a:rPr>
              <a:t>Vretenar</a:t>
            </a:r>
            <a:r>
              <a:rPr lang="fr-CH" dirty="0">
                <a:highlight>
                  <a:srgbClr val="FFFF00"/>
                </a:highlight>
              </a:rPr>
              <a:t>)</a:t>
            </a:r>
            <a:endParaRPr lang="en-US" dirty="0">
              <a:highlight>
                <a:srgbClr val="FFFF00"/>
              </a:highlight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6882A2DA-8758-D345-9EC7-7807E5AFF1B1}"/>
              </a:ext>
            </a:extLst>
          </p:cNvPr>
          <p:cNvSpPr txBox="1"/>
          <p:nvPr/>
        </p:nvSpPr>
        <p:spPr>
          <a:xfrm>
            <a:off x="2671281" y="176120"/>
            <a:ext cx="380143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highlight>
                  <a:srgbClr val="FFFF00"/>
                </a:highlight>
              </a:rPr>
              <a:t>Slide adapted from M. </a:t>
            </a:r>
            <a:r>
              <a:rPr lang="en-US" dirty="0" err="1">
                <a:highlight>
                  <a:srgbClr val="FFFF00"/>
                </a:highlight>
              </a:rPr>
              <a:t>Vretenar</a:t>
            </a:r>
            <a:r>
              <a:rPr lang="en-US" dirty="0">
                <a:highlight>
                  <a:srgbClr val="FFFF00"/>
                </a:highlight>
              </a:rPr>
              <a:t>, 10/22/20</a:t>
            </a:r>
          </a:p>
        </p:txBody>
      </p:sp>
    </p:spTree>
    <p:extLst>
      <p:ext uri="{BB962C8B-B14F-4D97-AF65-F5344CB8AC3E}">
        <p14:creationId xmlns:p14="http://schemas.microsoft.com/office/powerpoint/2010/main" val="172166505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12E2ABA8-756C-41CD-90B1-B33273A503F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86268" y="273687"/>
            <a:ext cx="7722000" cy="665520"/>
          </a:xfrm>
        </p:spPr>
        <p:txBody>
          <a:bodyPr/>
          <a:lstStyle/>
          <a:p>
            <a:r>
              <a:rPr lang="fr-CH" dirty="0"/>
              <a:t>CERN </a:t>
            </a:r>
            <a:r>
              <a:rPr lang="fr-CH" dirty="0" err="1"/>
              <a:t>Strategy</a:t>
            </a:r>
            <a:endParaRPr lang="en-GB" dirty="0">
              <a:highlight>
                <a:srgbClr val="FFFF00"/>
              </a:highlight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EC64D8D-58D6-4423-82B9-91E258D0A59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3793A62-AA7E-5A4D-A43E-DF1B3593C4E5}" type="datetime1">
              <a:rPr lang="en-US" smtClean="0"/>
              <a:t>10/25/2020</a:t>
            </a:fld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6FC3F8F-C48A-4992-B608-0567CF1EA26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B5EA5A-BC32-A742-B11B-8E7414D5B535}" type="slidenum">
              <a:rPr lang="en-US" smtClean="0"/>
              <a:pPr/>
              <a:t>5</a:t>
            </a:fld>
            <a:endParaRPr lang="en-US" dirty="0"/>
          </a:p>
        </p:txBody>
      </p:sp>
      <p:sp>
        <p:nvSpPr>
          <p:cNvPr id="7" name="Content Placeholder 1">
            <a:extLst>
              <a:ext uri="{FF2B5EF4-FFF2-40B4-BE49-F238E27FC236}">
                <a16:creationId xmlns:a16="http://schemas.microsoft.com/office/drawing/2014/main" id="{FDD6699B-710F-4508-901F-466F731767EE}"/>
              </a:ext>
            </a:extLst>
          </p:cNvPr>
          <p:cNvSpPr txBox="1">
            <a:spLocks/>
          </p:cNvSpPr>
          <p:nvPr/>
        </p:nvSpPr>
        <p:spPr>
          <a:xfrm>
            <a:off x="4415240" y="930655"/>
            <a:ext cx="2544630" cy="862672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800"/>
              </a:spcBef>
              <a:spcAft>
                <a:spcPts val="400"/>
              </a:spcAft>
              <a:buFont typeface="Arial"/>
              <a:buNone/>
              <a:tabLst/>
              <a:defRPr sz="2100" b="1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324000" indent="-324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300"/>
              </a:spcAft>
              <a:buFont typeface="Arial" charset="0"/>
              <a:buChar char="•"/>
              <a:tabLst/>
              <a:defRPr sz="18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2pPr>
            <a:lvl3pPr marL="648000" indent="-324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300"/>
              </a:spcAft>
              <a:buSzPct val="100000"/>
              <a:buFont typeface="Arial" panose="020B0604020202020204" pitchFamily="34" charset="0"/>
              <a:buChar char="•"/>
              <a:tabLst/>
              <a:defRPr sz="17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3pPr>
            <a:lvl4pPr marL="972000" indent="-324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300"/>
              </a:spcAft>
              <a:buSzPct val="100000"/>
              <a:buFont typeface="Arial" charset="0"/>
              <a:buChar char="•"/>
              <a:tabLst/>
              <a:defRPr sz="16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SzPct val="100000"/>
              <a:buFont typeface="Arial" charset="0"/>
              <a:buChar char="•"/>
              <a:defRPr sz="1600" kern="1200">
                <a:solidFill>
                  <a:schemeClr val="tx2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450"/>
              </a:spcBef>
            </a:pPr>
            <a:r>
              <a:rPr lang="fr-CH" sz="1575" dirty="0" err="1"/>
              <a:t>Specifications</a:t>
            </a:r>
            <a:r>
              <a:rPr lang="fr-CH" sz="1575" dirty="0"/>
              <a:t> </a:t>
            </a:r>
            <a:r>
              <a:rPr lang="fr-CH" sz="1575" dirty="0" err="1"/>
              <a:t>from</a:t>
            </a:r>
            <a:r>
              <a:rPr lang="fr-CH" sz="1575" dirty="0"/>
              <a:t> the </a:t>
            </a:r>
            <a:r>
              <a:rPr lang="fr-CH" sz="1575" dirty="0" err="1"/>
              <a:t>scientific</a:t>
            </a:r>
            <a:r>
              <a:rPr lang="fr-CH" sz="1575" dirty="0"/>
              <a:t> </a:t>
            </a:r>
            <a:r>
              <a:rPr lang="fr-CH" sz="1575" dirty="0" err="1"/>
              <a:t>community</a:t>
            </a:r>
            <a:endParaRPr lang="fr-CH" sz="1575" dirty="0"/>
          </a:p>
          <a:p>
            <a:pPr>
              <a:spcBef>
                <a:spcPts val="450"/>
              </a:spcBef>
            </a:pPr>
            <a:r>
              <a:rPr lang="fr-CH" sz="1050" dirty="0"/>
              <a:t>(Archamps Workshop, June 2018)</a:t>
            </a:r>
            <a:endParaRPr lang="en-GB" sz="1050" dirty="0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01F640B8-7A2B-4B88-8C15-180AC4DC1EFB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82877" y="3558373"/>
            <a:ext cx="1761123" cy="1170258"/>
          </a:xfrm>
          <a:prstGeom prst="rect">
            <a:avLst/>
          </a:prstGeom>
        </p:spPr>
      </p:pic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BB578C8C-D6F5-4CCF-8CE7-B68FF900CD3E}"/>
              </a:ext>
            </a:extLst>
          </p:cNvPr>
          <p:cNvSpPr txBox="1">
            <a:spLocks/>
          </p:cNvSpPr>
          <p:nvPr/>
        </p:nvSpPr>
        <p:spPr>
          <a:xfrm>
            <a:off x="170421" y="930655"/>
            <a:ext cx="3683738" cy="2408485"/>
          </a:xfrm>
          <a:prstGeom prst="rect">
            <a:avLst/>
          </a:prstGeom>
        </p:spPr>
        <p:txBody>
          <a:bodyPr vert="horz">
            <a:noAutofit/>
          </a:bodyPr>
          <a:lstStyle>
            <a:lvl1pPr marL="493776" indent="-457200" algn="l" rtl="0" eaLnBrk="1" latinLnBrk="0" hangingPunct="1">
              <a:spcBef>
                <a:spcPct val="20000"/>
              </a:spcBef>
              <a:buClr>
                <a:schemeClr val="tx1"/>
              </a:buClr>
              <a:buSzPct val="80000"/>
              <a:buFont typeface="Arial"/>
              <a:buChar char="•"/>
              <a:defRPr kumimoji="0" sz="3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905256" indent="-457200" algn="l" rtl="0" eaLnBrk="1" latinLnBrk="0" hangingPunct="1">
              <a:spcBef>
                <a:spcPct val="20000"/>
              </a:spcBef>
              <a:buClr>
                <a:schemeClr val="tx1"/>
              </a:buClr>
              <a:buSzPct val="90000"/>
              <a:buFont typeface="Arial"/>
              <a:buChar char="•"/>
              <a:defRPr kumimoji="0" sz="2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92708" indent="-342900" algn="l" rtl="0" eaLnBrk="1" latinLnBrk="0" hangingPunct="1">
              <a:spcBef>
                <a:spcPct val="20000"/>
              </a:spcBef>
              <a:buClr>
                <a:schemeClr val="tx1"/>
              </a:buClr>
              <a:buSzPct val="85000"/>
              <a:buFont typeface="Arial"/>
              <a:buChar char="•"/>
              <a:defRPr kumimoji="0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85316" indent="-342900" algn="l" rtl="0" eaLnBrk="1" latinLnBrk="0" hangingPunct="1">
              <a:spcBef>
                <a:spcPct val="20000"/>
              </a:spcBef>
              <a:buClr>
                <a:schemeClr val="tx1"/>
              </a:buClr>
              <a:buSzPct val="90000"/>
              <a:buFont typeface="Arial"/>
              <a:buChar char="•"/>
              <a:defRPr kumimoji="0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650492" indent="-342900" algn="l" rtl="0" eaLnBrk="1" latinLnBrk="0" hangingPunct="1">
              <a:spcBef>
                <a:spcPct val="20000"/>
              </a:spcBef>
              <a:buClr>
                <a:schemeClr val="tx1"/>
              </a:buClr>
              <a:buSzPct val="100000"/>
              <a:buFont typeface="Arial"/>
              <a:buChar char="•"/>
              <a:defRPr kumimoji="0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00784" indent="-182880" algn="l" rtl="0" eaLnBrk="1" latinLnBrk="0" hangingPunct="1">
              <a:spcBef>
                <a:spcPct val="20000"/>
              </a:spcBef>
              <a:buClr>
                <a:schemeClr val="accent5"/>
              </a:buClr>
              <a:buFont typeface="Arial"/>
              <a:buChar char="-"/>
              <a:defRPr kumimoji="0" sz="20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920240" indent="-182880" algn="l" rtl="0" eaLnBrk="1" latinLnBrk="0" hangingPunct="1">
              <a:spcBef>
                <a:spcPct val="20000"/>
              </a:spcBef>
              <a:buClr>
                <a:schemeClr val="accent6"/>
              </a:buClr>
              <a:buSzPct val="100000"/>
              <a:buFont typeface="Arial"/>
              <a:buChar char="•"/>
              <a:defRPr kumimoji="0" sz="18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9696" indent="-182880" algn="l" rtl="0" eaLnBrk="1" latinLnBrk="0" hangingPunct="1">
              <a:spcBef>
                <a:spcPct val="20000"/>
              </a:spcBef>
              <a:buClr>
                <a:schemeClr val="accent6"/>
              </a:buClr>
              <a:buFont typeface="Arial"/>
              <a:buChar char="▪"/>
              <a:defRPr kumimoji="0"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331720" indent="-182880" algn="l" rtl="0" eaLnBrk="1" latinLnBrk="0" hangingPunct="1">
              <a:spcBef>
                <a:spcPct val="20000"/>
              </a:spcBef>
              <a:buClr>
                <a:schemeClr val="accent6"/>
              </a:buClr>
              <a:buFont typeface="Arial"/>
              <a:buChar char="•"/>
              <a:defRPr kumimoji="0"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900"/>
              </a:spcBef>
              <a:buFont typeface="Wingdings" panose="05000000000000000000" pitchFamily="2" charset="2"/>
              <a:buChar char="Ø"/>
            </a:pPr>
            <a:r>
              <a:rPr lang="en-GB" sz="1200" b="1" dirty="0">
                <a:solidFill>
                  <a:srgbClr val="FF0000"/>
                </a:solidFill>
              </a:rPr>
              <a:t>Proton</a:t>
            </a:r>
            <a:r>
              <a:rPr lang="en-GB" sz="1200" dirty="0"/>
              <a:t> therapy is now commercial, 4 companies offer turnkey treatment facilities (3 SC cyclotrons, one conventional synchrotron), and in competition with conventional radiation therapy (X-rays).</a:t>
            </a:r>
          </a:p>
          <a:p>
            <a:pPr>
              <a:spcBef>
                <a:spcPts val="900"/>
              </a:spcBef>
              <a:buFont typeface="Wingdings" panose="05000000000000000000" pitchFamily="2" charset="2"/>
              <a:buChar char="Ø"/>
            </a:pPr>
            <a:r>
              <a:rPr lang="en-GB" sz="1200" b="1" dirty="0">
                <a:solidFill>
                  <a:srgbClr val="FF0000"/>
                </a:solidFill>
              </a:rPr>
              <a:t>Heavy ion </a:t>
            </a:r>
            <a:r>
              <a:rPr lang="en-GB" sz="1200" dirty="0"/>
              <a:t>therapy (mainly </a:t>
            </a:r>
            <a:r>
              <a:rPr lang="en-GB" sz="1200" b="1" dirty="0">
                <a:solidFill>
                  <a:srgbClr val="FF0000"/>
                </a:solidFill>
              </a:rPr>
              <a:t>carbon</a:t>
            </a:r>
            <a:r>
              <a:rPr lang="en-GB" sz="1200" dirty="0"/>
              <a:t>) is still in an early phase (13 facilities worldwide, 4 in Europe) in spite of its several advantages but its diffusion is limited mainly by: </a:t>
            </a:r>
          </a:p>
          <a:p>
            <a:pPr lvl="1">
              <a:spcBef>
                <a:spcPts val="450"/>
              </a:spcBef>
              <a:buFont typeface="Wingdings" panose="05000000000000000000" pitchFamily="2" charset="2"/>
              <a:buChar char="ü"/>
            </a:pPr>
            <a:r>
              <a:rPr lang="en-GB" sz="1200" b="1" dirty="0">
                <a:solidFill>
                  <a:srgbClr val="FF0000"/>
                </a:solidFill>
              </a:rPr>
              <a:t>Size and cost of the accelerator</a:t>
            </a:r>
            <a:r>
              <a:rPr lang="en-GB" sz="1200" dirty="0"/>
              <a:t>;</a:t>
            </a:r>
          </a:p>
          <a:p>
            <a:pPr lvl="1">
              <a:spcBef>
                <a:spcPts val="450"/>
              </a:spcBef>
              <a:buFont typeface="Wingdings" panose="05000000000000000000" pitchFamily="2" charset="2"/>
              <a:buChar char="ü"/>
            </a:pPr>
            <a:r>
              <a:rPr lang="en-GB" sz="1200" b="1" dirty="0">
                <a:solidFill>
                  <a:srgbClr val="FF0000"/>
                </a:solidFill>
              </a:rPr>
              <a:t>Lack of experimental data</a:t>
            </a:r>
            <a:r>
              <a:rPr lang="en-GB" sz="1200" dirty="0"/>
              <a:t>.</a:t>
            </a:r>
          </a:p>
        </p:txBody>
      </p:sp>
      <p:sp>
        <p:nvSpPr>
          <p:cNvPr id="14" name="Arrow: Down 13">
            <a:extLst>
              <a:ext uri="{FF2B5EF4-FFF2-40B4-BE49-F238E27FC236}">
                <a16:creationId xmlns:a16="http://schemas.microsoft.com/office/drawing/2014/main" id="{67D38AD8-489F-47F3-B3B5-F57FB383C40C}"/>
              </a:ext>
            </a:extLst>
          </p:cNvPr>
          <p:cNvSpPr/>
          <p:nvPr/>
        </p:nvSpPr>
        <p:spPr>
          <a:xfrm>
            <a:off x="1741884" y="3283331"/>
            <a:ext cx="378372" cy="286081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05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F619745-8D34-410F-BFC9-03E4F3E31EBE}"/>
              </a:ext>
            </a:extLst>
          </p:cNvPr>
          <p:cNvSpPr txBox="1"/>
          <p:nvPr/>
        </p:nvSpPr>
        <p:spPr>
          <a:xfrm>
            <a:off x="240042" y="3641794"/>
            <a:ext cx="3544495" cy="92333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GB" sz="1200" dirty="0"/>
              <a:t>Opportunity for a strong impact on the medical field with an R&amp;D programme based on critical accelerator technologies for a next generation ion </a:t>
            </a:r>
            <a:r>
              <a:rPr lang="en-GB" sz="1200" dirty="0">
                <a:solidFill>
                  <a:srgbClr val="FF0000"/>
                </a:solidFill>
              </a:rPr>
              <a:t>therapy and research </a:t>
            </a:r>
            <a:r>
              <a:rPr lang="en-GB" sz="1200" dirty="0"/>
              <a:t>facility, </a:t>
            </a:r>
            <a:r>
              <a:rPr lang="en-GB" sz="1200" dirty="0">
                <a:solidFill>
                  <a:srgbClr val="FF0000"/>
                </a:solidFill>
              </a:rPr>
              <a:t>smaller</a:t>
            </a:r>
            <a:r>
              <a:rPr lang="en-GB" sz="1200" dirty="0"/>
              <a:t>, possibly </a:t>
            </a:r>
            <a:r>
              <a:rPr lang="en-GB" sz="1200" dirty="0">
                <a:solidFill>
                  <a:srgbClr val="FF0000"/>
                </a:solidFill>
              </a:rPr>
              <a:t>less expensive </a:t>
            </a:r>
            <a:r>
              <a:rPr lang="en-GB" sz="1200" dirty="0">
                <a:solidFill>
                  <a:srgbClr val="0070C0"/>
                </a:solidFill>
              </a:rPr>
              <a:t>and</a:t>
            </a:r>
            <a:r>
              <a:rPr lang="en-GB" sz="1200" dirty="0">
                <a:solidFill>
                  <a:srgbClr val="FF0000"/>
                </a:solidFill>
              </a:rPr>
              <a:t> more performant </a:t>
            </a:r>
            <a:r>
              <a:rPr lang="en-GB" sz="1200" dirty="0"/>
              <a:t>than the present reference design</a:t>
            </a:r>
            <a:r>
              <a:rPr lang="en-GB" sz="1050" dirty="0"/>
              <a:t>.</a:t>
            </a:r>
          </a:p>
        </p:txBody>
      </p:sp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12AAE231-C089-4D4D-AD8C-85CD5B7BEE4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028670" y="1719418"/>
            <a:ext cx="3339680" cy="2643567"/>
          </a:xfrm>
        </p:spPr>
        <p:txBody>
          <a:bodyPr>
            <a:noAutofit/>
          </a:bodyPr>
          <a:lstStyle/>
          <a:p>
            <a:pPr marL="27432">
              <a:spcBef>
                <a:spcPts val="0"/>
              </a:spcBef>
            </a:pPr>
            <a:r>
              <a:rPr lang="fr-CH" sz="1200" b="1" dirty="0"/>
              <a:t>Accelerator</a:t>
            </a:r>
            <a:endParaRPr lang="fr-CH" sz="1200" dirty="0"/>
          </a:p>
          <a:p>
            <a:pPr>
              <a:spcBef>
                <a:spcPts val="0"/>
              </a:spcBef>
              <a:buFont typeface="Wingdings" panose="05000000000000000000" pitchFamily="2" charset="2"/>
              <a:buChar char="q"/>
            </a:pPr>
            <a:r>
              <a:rPr lang="en-GB" sz="1200" dirty="0">
                <a:solidFill>
                  <a:srgbClr val="FF0000"/>
                </a:solidFill>
              </a:rPr>
              <a:t>Lower cost</a:t>
            </a:r>
            <a:r>
              <a:rPr lang="en-GB" sz="1200" dirty="0"/>
              <a:t>, compared to present (~120 M€);</a:t>
            </a:r>
          </a:p>
          <a:p>
            <a:pPr>
              <a:spcBef>
                <a:spcPts val="0"/>
              </a:spcBef>
              <a:buFont typeface="Wingdings" panose="05000000000000000000" pitchFamily="2" charset="2"/>
              <a:buChar char="q"/>
            </a:pPr>
            <a:r>
              <a:rPr lang="en-GB" sz="1200" dirty="0">
                <a:solidFill>
                  <a:srgbClr val="FF0000"/>
                </a:solidFill>
              </a:rPr>
              <a:t>Higher beam intensities </a:t>
            </a:r>
            <a:r>
              <a:rPr lang="en-GB" sz="1200" dirty="0"/>
              <a:t>than present (10</a:t>
            </a:r>
            <a:r>
              <a:rPr lang="en-GB" sz="1200" baseline="30000" dirty="0"/>
              <a:t>10</a:t>
            </a:r>
            <a:r>
              <a:rPr lang="en-GB" sz="1200" dirty="0"/>
              <a:t> </a:t>
            </a:r>
            <a:r>
              <a:rPr lang="en-GB" sz="1200" dirty="0" err="1"/>
              <a:t>ppp</a:t>
            </a:r>
            <a:r>
              <a:rPr lang="en-GB" sz="1200" dirty="0"/>
              <a:t>);</a:t>
            </a:r>
          </a:p>
          <a:p>
            <a:pPr>
              <a:spcBef>
                <a:spcPts val="0"/>
              </a:spcBef>
              <a:buFont typeface="Wingdings" panose="05000000000000000000" pitchFamily="2" charset="2"/>
              <a:buChar char="q"/>
            </a:pPr>
            <a:r>
              <a:rPr lang="en-GB" sz="1200" dirty="0">
                <a:solidFill>
                  <a:srgbClr val="FF0000"/>
                </a:solidFill>
              </a:rPr>
              <a:t>Reduced footprint, </a:t>
            </a:r>
            <a:r>
              <a:rPr lang="en-GB" sz="1200" dirty="0"/>
              <a:t>to about 1’000 m</a:t>
            </a:r>
            <a:r>
              <a:rPr lang="en-GB" sz="1200" baseline="30000" dirty="0"/>
              <a:t>2</a:t>
            </a:r>
            <a:r>
              <a:rPr lang="en-GB" sz="1200" dirty="0"/>
              <a:t>;</a:t>
            </a:r>
          </a:p>
          <a:p>
            <a:pPr>
              <a:spcBef>
                <a:spcPts val="0"/>
              </a:spcBef>
              <a:buFont typeface="Wingdings" panose="05000000000000000000" pitchFamily="2" charset="2"/>
              <a:buChar char="q"/>
            </a:pPr>
            <a:r>
              <a:rPr lang="en-GB" sz="1200" dirty="0"/>
              <a:t>Lower </a:t>
            </a:r>
            <a:r>
              <a:rPr lang="en-GB" sz="1200" dirty="0">
                <a:solidFill>
                  <a:srgbClr val="FF0000"/>
                </a:solidFill>
              </a:rPr>
              <a:t>running costs</a:t>
            </a:r>
            <a:r>
              <a:rPr lang="en-GB" sz="1200" dirty="0"/>
              <a:t>.</a:t>
            </a:r>
          </a:p>
          <a:p>
            <a:pPr marL="27432">
              <a:spcBef>
                <a:spcPts val="0"/>
              </a:spcBef>
            </a:pPr>
            <a:endParaRPr lang="fr-CH" sz="788" b="1" dirty="0"/>
          </a:p>
          <a:p>
            <a:pPr marL="27432">
              <a:spcBef>
                <a:spcPts val="0"/>
              </a:spcBef>
            </a:pPr>
            <a:r>
              <a:rPr lang="fr-CH" sz="1200" b="1" dirty="0"/>
              <a:t>Delivery</a:t>
            </a:r>
            <a:endParaRPr lang="en-GB" sz="1200" dirty="0"/>
          </a:p>
          <a:p>
            <a:pPr>
              <a:spcBef>
                <a:spcPts val="0"/>
              </a:spcBef>
              <a:buFont typeface="Wingdings" panose="05000000000000000000" pitchFamily="2" charset="2"/>
              <a:buChar char="q"/>
            </a:pPr>
            <a:r>
              <a:rPr lang="en-GB" sz="1200" dirty="0">
                <a:solidFill>
                  <a:srgbClr val="FF0000"/>
                </a:solidFill>
              </a:rPr>
              <a:t>Fast dose delivery </a:t>
            </a:r>
            <a:r>
              <a:rPr lang="en-GB" sz="1200" dirty="0"/>
              <a:t>(possibly with 3D feedback);</a:t>
            </a:r>
          </a:p>
          <a:p>
            <a:pPr>
              <a:spcBef>
                <a:spcPts val="0"/>
              </a:spcBef>
              <a:buFont typeface="Wingdings" panose="05000000000000000000" pitchFamily="2" charset="2"/>
              <a:buChar char="q"/>
            </a:pPr>
            <a:r>
              <a:rPr lang="en-GB" sz="1200" dirty="0"/>
              <a:t>Equipped with a </a:t>
            </a:r>
            <a:r>
              <a:rPr lang="en-GB" sz="1200" dirty="0">
                <a:solidFill>
                  <a:srgbClr val="FF0000"/>
                </a:solidFill>
              </a:rPr>
              <a:t>rotating gantry</a:t>
            </a:r>
            <a:r>
              <a:rPr lang="en-GB" sz="1200" dirty="0"/>
              <a:t>;</a:t>
            </a:r>
          </a:p>
          <a:p>
            <a:pPr>
              <a:spcBef>
                <a:spcPts val="0"/>
              </a:spcBef>
              <a:buFont typeface="Wingdings" panose="05000000000000000000" pitchFamily="2" charset="2"/>
              <a:buChar char="q"/>
            </a:pPr>
            <a:r>
              <a:rPr lang="en-GB" sz="1200" dirty="0"/>
              <a:t>Using </a:t>
            </a:r>
            <a:r>
              <a:rPr lang="en-GB" sz="1200" dirty="0">
                <a:solidFill>
                  <a:srgbClr val="FF0000"/>
                </a:solidFill>
              </a:rPr>
              <a:t>multiple ions;</a:t>
            </a:r>
            <a:endParaRPr lang="en-GB" sz="1200" dirty="0"/>
          </a:p>
          <a:p>
            <a:pPr>
              <a:spcBef>
                <a:spcPts val="0"/>
              </a:spcBef>
              <a:buFont typeface="Wingdings" panose="05000000000000000000" pitchFamily="2" charset="2"/>
              <a:buChar char="q"/>
            </a:pPr>
            <a:r>
              <a:rPr lang="en-GB" sz="1200" dirty="0"/>
              <a:t>With </a:t>
            </a:r>
            <a:r>
              <a:rPr lang="en-GB" sz="1200" dirty="0">
                <a:solidFill>
                  <a:srgbClr val="FF0000"/>
                </a:solidFill>
              </a:rPr>
              <a:t>range calibration and diagnostics </a:t>
            </a:r>
            <a:r>
              <a:rPr lang="en-GB" sz="1200" dirty="0"/>
              <a:t>online.</a:t>
            </a:r>
          </a:p>
        </p:txBody>
      </p:sp>
      <p:pic>
        <p:nvPicPr>
          <p:cNvPr id="20" name="Picture 19">
            <a:extLst>
              <a:ext uri="{FF2B5EF4-FFF2-40B4-BE49-F238E27FC236}">
                <a16:creationId xmlns:a16="http://schemas.microsoft.com/office/drawing/2014/main" id="{3757958D-902E-4317-894A-22AE13991796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76134" y="701371"/>
            <a:ext cx="1785072" cy="2568257"/>
          </a:xfrm>
          <a:prstGeom prst="rect">
            <a:avLst/>
          </a:prstGeom>
        </p:spPr>
      </p:pic>
      <p:sp>
        <p:nvSpPr>
          <p:cNvPr id="2" name="Arrow: Right 1">
            <a:extLst>
              <a:ext uri="{FF2B5EF4-FFF2-40B4-BE49-F238E27FC236}">
                <a16:creationId xmlns:a16="http://schemas.microsoft.com/office/drawing/2014/main" id="{9FE9948B-9115-4616-BCED-AEA5DEF489C2}"/>
              </a:ext>
            </a:extLst>
          </p:cNvPr>
          <p:cNvSpPr/>
          <p:nvPr/>
        </p:nvSpPr>
        <p:spPr>
          <a:xfrm rot="10800000">
            <a:off x="6959870" y="823708"/>
            <a:ext cx="277509" cy="367145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050"/>
          </a:p>
        </p:txBody>
      </p:sp>
      <p:sp>
        <p:nvSpPr>
          <p:cNvPr id="16" name="Footer Placeholder 4">
            <a:extLst>
              <a:ext uri="{FF2B5EF4-FFF2-40B4-BE49-F238E27FC236}">
                <a16:creationId xmlns:a16="http://schemas.microsoft.com/office/drawing/2014/main" id="{45675FAD-7BB7-463A-8106-EA54D45DF2E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3927" y="4660048"/>
            <a:ext cx="4929166" cy="273844"/>
          </a:xfrm>
        </p:spPr>
        <p:txBody>
          <a:bodyPr/>
          <a:lstStyle/>
          <a:p>
            <a:r>
              <a:rPr lang="en-US" dirty="0"/>
              <a:t>M. Vretenar | NIMMS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6A1C0BC-8D54-5046-8658-3D506C6A9683}"/>
              </a:ext>
            </a:extLst>
          </p:cNvPr>
          <p:cNvSpPr txBox="1"/>
          <p:nvPr/>
        </p:nvSpPr>
        <p:spPr>
          <a:xfrm>
            <a:off x="2671281" y="176120"/>
            <a:ext cx="380143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highlight>
                  <a:srgbClr val="FFFF00"/>
                </a:highlight>
              </a:rPr>
              <a:t>Slide adapted from M. </a:t>
            </a:r>
            <a:r>
              <a:rPr lang="en-US" dirty="0" err="1">
                <a:highlight>
                  <a:srgbClr val="FFFF00"/>
                </a:highlight>
              </a:rPr>
              <a:t>Vretenar</a:t>
            </a:r>
            <a:r>
              <a:rPr lang="en-US" dirty="0">
                <a:highlight>
                  <a:srgbClr val="FFFF00"/>
                </a:highlight>
              </a:rPr>
              <a:t>, 10/22/20</a:t>
            </a:r>
          </a:p>
        </p:txBody>
      </p:sp>
    </p:spTree>
    <p:extLst>
      <p:ext uri="{BB962C8B-B14F-4D97-AF65-F5344CB8AC3E}">
        <p14:creationId xmlns:p14="http://schemas.microsoft.com/office/powerpoint/2010/main" val="40817986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18C913A-AC42-B641-A6D0-A34AAA72EC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71574" y="296300"/>
            <a:ext cx="7722000" cy="583032"/>
          </a:xfrm>
        </p:spPr>
        <p:txBody>
          <a:bodyPr/>
          <a:lstStyle/>
          <a:p>
            <a:r>
              <a:rPr lang="en-US" dirty="0"/>
              <a:t>Future needs/concepts: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B1BD704-4682-2344-B486-D3819A56D3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6</a:t>
            </a:fld>
            <a:endParaRPr lang="en-AU" noProof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A13F2AC-1E5F-FB45-AC32-757A785C398A}"/>
              </a:ext>
            </a:extLst>
          </p:cNvPr>
          <p:cNvSpPr txBox="1"/>
          <p:nvPr/>
        </p:nvSpPr>
        <p:spPr>
          <a:xfrm>
            <a:off x="3472985" y="1164506"/>
            <a:ext cx="2919177" cy="28931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Accelerator challenges: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Superconducting magnets (novel CCT/helical coil)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Beamline and beam delivery challenges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Fast extraction and control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High current operation accelerator (synchrotron or FFA?)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Fast switching ion species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Magnetic field interactions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2A7FD249-B823-4043-A73C-802A64970554}"/>
              </a:ext>
            </a:extLst>
          </p:cNvPr>
          <p:cNvSpPr/>
          <p:nvPr/>
        </p:nvSpPr>
        <p:spPr>
          <a:xfrm>
            <a:off x="489745" y="981280"/>
            <a:ext cx="2560320" cy="892868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 dirty="0"/>
              <a:t>Smaller/cheaper/higher throughput accelerators &amp; gantries</a:t>
            </a:r>
          </a:p>
          <a:p>
            <a:pPr algn="ctr"/>
            <a:endParaRPr lang="en-US" sz="1200" dirty="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3EB6159-F441-3542-B7C1-AA54593AA8A9}"/>
              </a:ext>
            </a:extLst>
          </p:cNvPr>
          <p:cNvSpPr/>
          <p:nvPr/>
        </p:nvSpPr>
        <p:spPr>
          <a:xfrm>
            <a:off x="489745" y="1988718"/>
            <a:ext cx="2560320" cy="583032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‘FLASH’ proton/ion therapy</a:t>
            </a:r>
          </a:p>
          <a:p>
            <a:pPr marL="162000" lvl="1" algn="ctr"/>
            <a:r>
              <a:rPr lang="en-US" sz="1100" dirty="0"/>
              <a:t>(Higher dose rate/beam current)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D56683DA-61EE-CB4E-BD95-B026BF18EB17}"/>
              </a:ext>
            </a:extLst>
          </p:cNvPr>
          <p:cNvSpPr/>
          <p:nvPr/>
        </p:nvSpPr>
        <p:spPr>
          <a:xfrm>
            <a:off x="489745" y="2686320"/>
            <a:ext cx="2560320" cy="9408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Multi-ion therapy:</a:t>
            </a:r>
          </a:p>
          <a:p>
            <a:pPr algn="ctr"/>
            <a:r>
              <a:rPr lang="en-US" sz="1100" dirty="0"/>
              <a:t>Dose optimization and conformality using multiple ion species within treatment planning (see M. </a:t>
            </a:r>
            <a:r>
              <a:rPr lang="en-US" sz="1100" dirty="0" err="1"/>
              <a:t>Safavi-Naeini</a:t>
            </a:r>
            <a:r>
              <a:rPr lang="en-US" sz="1100" dirty="0"/>
              <a:t>)</a:t>
            </a:r>
          </a:p>
          <a:p>
            <a:pPr algn="ctr"/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B5269234-1339-6D47-B310-4BA870DBFB0B}"/>
              </a:ext>
            </a:extLst>
          </p:cNvPr>
          <p:cNvSpPr/>
          <p:nvPr/>
        </p:nvSpPr>
        <p:spPr>
          <a:xfrm>
            <a:off x="489745" y="3766090"/>
            <a:ext cx="2560320" cy="583032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MRI-guided proton/ion therapy</a:t>
            </a:r>
          </a:p>
          <a:p>
            <a:pPr marL="447750" lvl="1" indent="-285750" algn="ctr"/>
            <a:r>
              <a:rPr lang="en-US" sz="1100" dirty="0"/>
              <a:t>See P. </a:t>
            </a:r>
            <a:r>
              <a:rPr lang="en-US" sz="1100" dirty="0" err="1"/>
              <a:t>Keall</a:t>
            </a:r>
            <a:r>
              <a:rPr lang="en-US" sz="1100" dirty="0"/>
              <a:t>, B. </a:t>
            </a:r>
            <a:r>
              <a:rPr lang="en-US" sz="1100" dirty="0" err="1"/>
              <a:t>Oborn</a:t>
            </a:r>
            <a:r>
              <a:rPr lang="en-US" sz="1100" dirty="0"/>
              <a:t> et al</a:t>
            </a:r>
            <a:endParaRPr lang="en-US" sz="1000" dirty="0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B245BF1E-043C-D64B-8C7A-75B96645BC30}"/>
              </a:ext>
            </a:extLst>
          </p:cNvPr>
          <p:cNvPicPr/>
          <p:nvPr/>
        </p:nvPicPr>
        <p:blipFill rotWithShape="1">
          <a:blip r:embed="rId2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6392162" y="1164506"/>
            <a:ext cx="2377077" cy="1138874"/>
          </a:xfrm>
          <a:prstGeom prst="rect">
            <a:avLst/>
          </a:prstGeom>
          <a:noFill/>
          <a:ln>
            <a:noFill/>
          </a:ln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52C96BEA-3BC1-CC4F-912E-43EA7467406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614830" y="2470022"/>
            <a:ext cx="1922464" cy="11570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537302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6748032-F5EE-A048-BAAA-16689F3811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PIMMS was in 2000, new study “NIMMS”</a:t>
            </a:r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D789AA85-4EB3-7148-864E-817ECCC57C35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4743721" y="1133102"/>
            <a:ext cx="4110823" cy="2535008"/>
          </a:xfrm>
          <a:prstGeom prst="rect">
            <a:avLst/>
          </a:prstGeo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3FB60C9-B982-E645-AC50-725B2EA1B3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7</a:t>
            </a:fld>
            <a:endParaRPr lang="en-AU" noProof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18EB010-2DE2-9E40-B964-E5A542189F11}"/>
              </a:ext>
            </a:extLst>
          </p:cNvPr>
          <p:cNvSpPr txBox="1"/>
          <p:nvPr/>
        </p:nvSpPr>
        <p:spPr>
          <a:xfrm>
            <a:off x="5405539" y="3707158"/>
            <a:ext cx="262758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/>
              <a:t>MedAustron</a:t>
            </a:r>
            <a:r>
              <a:rPr lang="en-US" dirty="0"/>
              <a:t>, Austria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4393395D-9D17-714D-BAD8-D0BE7EDF480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16304" y="1249587"/>
            <a:ext cx="3955528" cy="2418523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E52C55D3-DFBB-B041-98A4-55E2B70AF321}"/>
              </a:ext>
            </a:extLst>
          </p:cNvPr>
          <p:cNvSpPr txBox="1"/>
          <p:nvPr/>
        </p:nvSpPr>
        <p:spPr>
          <a:xfrm>
            <a:off x="880275" y="3668110"/>
            <a:ext cx="262758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PIMMS study</a:t>
            </a:r>
          </a:p>
        </p:txBody>
      </p:sp>
    </p:spTree>
    <p:extLst>
      <p:ext uri="{BB962C8B-B14F-4D97-AF65-F5344CB8AC3E}">
        <p14:creationId xmlns:p14="http://schemas.microsoft.com/office/powerpoint/2010/main" val="409045512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94A1D7B-98A2-48C4-BF03-307803477FD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CH" dirty="0"/>
              <a:t>The NIMMS Collaboration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7E6DA63-1606-4148-B610-8CA170E2F1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3793A62-AA7E-5A4D-A43E-DF1B3593C4E5}" type="datetime1">
              <a:rPr lang="en-US" smtClean="0"/>
              <a:t>10/25/2020</a:t>
            </a:fld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F86E3AB-09F7-441C-A200-C2C9475051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B5EA5A-BC32-A742-B11B-8E7414D5B535}" type="slidenum">
              <a:rPr lang="en-US" smtClean="0"/>
              <a:pPr/>
              <a:t>8</a:t>
            </a:fld>
            <a:endParaRPr 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467C845-1CB7-417D-AB42-868D08EA03FA}"/>
              </a:ext>
            </a:extLst>
          </p:cNvPr>
          <p:cNvSpPr txBox="1"/>
          <p:nvPr/>
        </p:nvSpPr>
        <p:spPr>
          <a:xfrm>
            <a:off x="426445" y="1057006"/>
            <a:ext cx="4481123" cy="319702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fr-CH" sz="1200" dirty="0"/>
              <a:t>Large </a:t>
            </a:r>
            <a:r>
              <a:rPr lang="fr-CH" sz="1200" dirty="0" err="1"/>
              <a:t>number</a:t>
            </a:r>
            <a:r>
              <a:rPr lang="fr-CH" sz="1200" dirty="0"/>
              <a:t> of international </a:t>
            </a:r>
            <a:r>
              <a:rPr lang="fr-CH" sz="1200" dirty="0" err="1"/>
              <a:t>partners</a:t>
            </a:r>
            <a:r>
              <a:rPr lang="fr-CH" sz="1200" dirty="0"/>
              <a:t> </a:t>
            </a:r>
            <a:r>
              <a:rPr lang="fr-CH" sz="1200" dirty="0" err="1"/>
              <a:t>collaborating</a:t>
            </a:r>
            <a:r>
              <a:rPr lang="fr-CH" sz="1200" dirty="0"/>
              <a:t> </a:t>
            </a:r>
            <a:r>
              <a:rPr lang="fr-CH" sz="1200" dirty="0" err="1"/>
              <a:t>with</a:t>
            </a:r>
            <a:r>
              <a:rPr lang="fr-CH" sz="1200" dirty="0"/>
              <a:t> NIMMS (a collaboration </a:t>
            </a:r>
            <a:r>
              <a:rPr lang="fr-CH" sz="1200" dirty="0" err="1"/>
              <a:t>MoU</a:t>
            </a:r>
            <a:r>
              <a:rPr lang="fr-CH" sz="1200" dirty="0"/>
              <a:t> </a:t>
            </a:r>
            <a:r>
              <a:rPr lang="fr-CH" sz="1200" dirty="0" err="1"/>
              <a:t>is</a:t>
            </a:r>
            <a:r>
              <a:rPr lang="fr-CH" sz="1200" dirty="0"/>
              <a:t> </a:t>
            </a:r>
            <a:r>
              <a:rPr lang="fr-CH" sz="1200" dirty="0" err="1"/>
              <a:t>planned</a:t>
            </a:r>
            <a:r>
              <a:rPr lang="fr-CH" sz="1200" dirty="0"/>
              <a:t>):</a:t>
            </a:r>
          </a:p>
          <a:p>
            <a:pPr algn="l"/>
            <a:endParaRPr lang="fr-CH" sz="375" dirty="0"/>
          </a:p>
          <a:p>
            <a:pPr marL="214313" indent="-214313">
              <a:buFont typeface="Wingdings" panose="05000000000000000000" pitchFamily="2" charset="2"/>
              <a:buChar char="q"/>
            </a:pPr>
            <a:r>
              <a:rPr lang="fr-CH" sz="1200" dirty="0"/>
              <a:t>SEEIIST 		E. Benedetto, M. Sapinski, S. 				Damjanovic, P. </a:t>
            </a:r>
            <a:r>
              <a:rPr lang="fr-CH" sz="1200" dirty="0" err="1"/>
              <a:t>Grübling</a:t>
            </a:r>
            <a:endParaRPr lang="fr-CH" sz="1200" dirty="0"/>
          </a:p>
          <a:p>
            <a:pPr marL="214313" indent="-214313">
              <a:buFont typeface="Wingdings" panose="05000000000000000000" pitchFamily="2" charset="2"/>
              <a:buChar char="q"/>
            </a:pPr>
            <a:r>
              <a:rPr lang="fr-CH" sz="1200" dirty="0"/>
              <a:t>TERA </a:t>
            </a:r>
            <a:r>
              <a:rPr lang="fr-CH" sz="1200" dirty="0" err="1"/>
              <a:t>Foundation</a:t>
            </a:r>
            <a:r>
              <a:rPr lang="fr-CH" sz="1200" dirty="0"/>
              <a:t>	U. Amaldi, P. </a:t>
            </a:r>
            <a:r>
              <a:rPr lang="fr-CH" sz="1200" dirty="0" err="1"/>
              <a:t>Riboni</a:t>
            </a:r>
            <a:r>
              <a:rPr lang="fr-CH" sz="1200" dirty="0"/>
              <a:t>, N. </a:t>
            </a:r>
            <a:r>
              <a:rPr lang="fr-CH" sz="1200" dirty="0" err="1"/>
              <a:t>Alharbi</a:t>
            </a:r>
            <a:endParaRPr lang="fr-CH" sz="1200" dirty="0"/>
          </a:p>
          <a:p>
            <a:pPr marL="214313" indent="-214313">
              <a:buFont typeface="Wingdings" panose="05000000000000000000" pitchFamily="2" charset="2"/>
              <a:buChar char="q"/>
            </a:pPr>
            <a:r>
              <a:rPr lang="fr-CH" sz="1200" dirty="0"/>
              <a:t>GSI			P. Foka</a:t>
            </a:r>
          </a:p>
          <a:p>
            <a:pPr marL="214313" indent="-214313">
              <a:buFont typeface="Wingdings" panose="05000000000000000000" pitchFamily="2" charset="2"/>
              <a:buChar char="q"/>
            </a:pPr>
            <a:r>
              <a:rPr lang="fr-CH" sz="1200" dirty="0"/>
              <a:t>INFN			G. Bisoffi, L. Rossi</a:t>
            </a:r>
          </a:p>
          <a:p>
            <a:pPr marL="214313" indent="-214313">
              <a:buFont typeface="Wingdings" panose="05000000000000000000" pitchFamily="2" charset="2"/>
              <a:buChar char="q"/>
            </a:pPr>
            <a:r>
              <a:rPr lang="fr-CH" sz="1200" dirty="0"/>
              <a:t>CIEMAT		J. Navarro, C. Oliver, D. Perez</a:t>
            </a:r>
          </a:p>
          <a:p>
            <a:pPr marL="214313" indent="-214313">
              <a:buFont typeface="Wingdings" panose="05000000000000000000" pitchFamily="2" charset="2"/>
              <a:buChar char="q"/>
            </a:pPr>
            <a:r>
              <a:rPr lang="fr-CH" sz="1200" dirty="0"/>
              <a:t>Cockcroft Institute		H. Owen</a:t>
            </a:r>
          </a:p>
          <a:p>
            <a:pPr marL="214313" indent="-214313">
              <a:buFont typeface="Wingdings" panose="05000000000000000000" pitchFamily="2" charset="2"/>
              <a:buChar char="q"/>
            </a:pPr>
            <a:r>
              <a:rPr lang="fr-CH" sz="1200" dirty="0"/>
              <a:t>CNAO			S. Rossi, M. Pullia</a:t>
            </a:r>
          </a:p>
          <a:p>
            <a:pPr marL="214313" indent="-214313">
              <a:buFont typeface="Wingdings" panose="05000000000000000000" pitchFamily="2" charset="2"/>
              <a:buChar char="q"/>
            </a:pPr>
            <a:r>
              <a:rPr lang="fr-CH" sz="1200" dirty="0"/>
              <a:t>Imperial </a:t>
            </a:r>
            <a:r>
              <a:rPr lang="fr-CH" sz="1200" dirty="0" err="1"/>
              <a:t>College</a:t>
            </a:r>
            <a:r>
              <a:rPr lang="fr-CH" sz="1200" dirty="0"/>
              <a:t>		K. Long, R. Taylor</a:t>
            </a:r>
          </a:p>
          <a:p>
            <a:pPr marL="214313" indent="-214313">
              <a:buFont typeface="Wingdings" panose="05000000000000000000" pitchFamily="2" charset="2"/>
              <a:buChar char="q"/>
            </a:pPr>
            <a:r>
              <a:rPr lang="fr-CH" sz="1200" dirty="0"/>
              <a:t>MedAustron		P. </a:t>
            </a:r>
            <a:r>
              <a:rPr lang="fr-CH" sz="1200" dirty="0" err="1"/>
              <a:t>Urschütz</a:t>
            </a:r>
            <a:endParaRPr lang="fr-CH" sz="1200" dirty="0"/>
          </a:p>
          <a:p>
            <a:pPr marL="214313" indent="-214313">
              <a:buFont typeface="Wingdings" panose="05000000000000000000" pitchFamily="2" charset="2"/>
              <a:buChar char="q"/>
            </a:pPr>
            <a:r>
              <a:rPr lang="fr-CH" sz="1200" dirty="0">
                <a:highlight>
                  <a:srgbClr val="FFFF00"/>
                </a:highlight>
              </a:rPr>
              <a:t>U. Melbourne		S. </a:t>
            </a:r>
            <a:r>
              <a:rPr lang="fr-CH" sz="1200" dirty="0" err="1">
                <a:highlight>
                  <a:srgbClr val="FFFF00"/>
                </a:highlight>
              </a:rPr>
              <a:t>Sheehy</a:t>
            </a:r>
            <a:r>
              <a:rPr lang="fr-CH" sz="1200" dirty="0">
                <a:highlight>
                  <a:srgbClr val="FFFF00"/>
                </a:highlight>
              </a:rPr>
              <a:t>, X. Zhang</a:t>
            </a:r>
          </a:p>
          <a:p>
            <a:pPr algn="l"/>
            <a:endParaRPr lang="fr-CH" sz="1200" dirty="0"/>
          </a:p>
          <a:p>
            <a:pPr algn="l"/>
            <a:r>
              <a:rPr lang="fr-CH" sz="1200" dirty="0" err="1"/>
              <a:t>Interest</a:t>
            </a:r>
            <a:r>
              <a:rPr lang="fr-CH" sz="1200" dirty="0"/>
              <a:t> in </a:t>
            </a:r>
            <a:r>
              <a:rPr lang="fr-CH" sz="1200" dirty="0" err="1"/>
              <a:t>joining</a:t>
            </a:r>
            <a:r>
              <a:rPr lang="fr-CH" sz="1200" dirty="0"/>
              <a:t> the collaboration </a:t>
            </a:r>
            <a:r>
              <a:rPr lang="fr-CH" sz="1200" dirty="0" err="1"/>
              <a:t>expressed</a:t>
            </a:r>
            <a:r>
              <a:rPr lang="fr-CH" sz="1200" dirty="0"/>
              <a:t> by </a:t>
            </a:r>
            <a:r>
              <a:rPr lang="fr-CH" sz="1200" dirty="0" err="1"/>
              <a:t>other</a:t>
            </a:r>
            <a:r>
              <a:rPr lang="fr-CH" sz="1200" dirty="0"/>
              <a:t> </a:t>
            </a:r>
            <a:r>
              <a:rPr lang="fr-CH" sz="1200" dirty="0" err="1"/>
              <a:t>partners</a:t>
            </a:r>
            <a:r>
              <a:rPr lang="fr-CH" sz="1200" dirty="0"/>
              <a:t>:</a:t>
            </a:r>
          </a:p>
          <a:p>
            <a:pPr marL="214313" indent="-214313">
              <a:buFont typeface="Wingdings" panose="05000000000000000000" pitchFamily="2" charset="2"/>
              <a:buChar char="q"/>
            </a:pPr>
            <a:r>
              <a:rPr lang="fr-CH" sz="1200" dirty="0" err="1"/>
              <a:t>Indian</a:t>
            </a:r>
            <a:r>
              <a:rPr lang="fr-CH" sz="1200" dirty="0"/>
              <a:t> Institutions</a:t>
            </a:r>
          </a:p>
          <a:p>
            <a:pPr marL="214313" indent="-214313">
              <a:buFont typeface="Wingdings" panose="05000000000000000000" pitchFamily="2" charset="2"/>
              <a:buChar char="q"/>
            </a:pPr>
            <a:r>
              <a:rPr lang="fr-CH" sz="1200" dirty="0"/>
              <a:t>Baltic Institutions</a:t>
            </a:r>
            <a:endParaRPr lang="en-GB" sz="1200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B600AF1-6660-4E54-BB5F-3149F8B9B201}"/>
              </a:ext>
            </a:extLst>
          </p:cNvPr>
          <p:cNvSpPr txBox="1"/>
          <p:nvPr/>
        </p:nvSpPr>
        <p:spPr>
          <a:xfrm>
            <a:off x="426445" y="4349222"/>
            <a:ext cx="830497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214313" indent="-214313">
              <a:buFont typeface="Wingdings" panose="05000000000000000000" pitchFamily="2" charset="2"/>
              <a:buChar char="q"/>
            </a:pPr>
            <a:r>
              <a:rPr lang="fr-CH" sz="1200" dirty="0"/>
              <a:t>CERN </a:t>
            </a:r>
            <a:r>
              <a:rPr lang="fr-CH" sz="1200" dirty="0" err="1"/>
              <a:t>contributors</a:t>
            </a:r>
            <a:r>
              <a:rPr lang="fr-CH" sz="1200" dirty="0"/>
              <a:t>, </a:t>
            </a:r>
            <a:r>
              <a:rPr lang="fr-CH" sz="1200" dirty="0" err="1"/>
              <a:t>who</a:t>
            </a:r>
            <a:r>
              <a:rPr lang="fr-CH" sz="1200" dirty="0"/>
              <a:t> have in </a:t>
            </a:r>
            <a:r>
              <a:rPr lang="fr-CH" sz="1200" dirty="0" err="1"/>
              <a:t>different</a:t>
            </a:r>
            <a:r>
              <a:rPr lang="fr-CH" sz="1200" dirty="0"/>
              <a:t> </a:t>
            </a:r>
            <a:r>
              <a:rPr lang="fr-CH" sz="1200" dirty="0" err="1"/>
              <a:t>ways</a:t>
            </a:r>
            <a:r>
              <a:rPr lang="fr-CH" sz="1200" dirty="0"/>
              <a:t> </a:t>
            </a:r>
            <a:r>
              <a:rPr lang="fr-CH" sz="1200" dirty="0" err="1"/>
              <a:t>contributed</a:t>
            </a:r>
            <a:r>
              <a:rPr lang="fr-CH" sz="1200" dirty="0"/>
              <a:t> to the </a:t>
            </a:r>
            <a:r>
              <a:rPr lang="fr-CH" sz="1200" dirty="0" err="1"/>
              <a:t>study</a:t>
            </a:r>
            <a:r>
              <a:rPr lang="fr-CH" sz="1200" dirty="0"/>
              <a:t>:</a:t>
            </a:r>
          </a:p>
          <a:p>
            <a:pPr algn="l"/>
            <a:r>
              <a:rPr lang="fr-CH" sz="1200" dirty="0"/>
              <a:t>M. Vretenar, A. Lombardi, V. Bencini, D. </a:t>
            </a:r>
            <a:r>
              <a:rPr lang="fr-CH" sz="1200" dirty="0" err="1"/>
              <a:t>Gibellieri</a:t>
            </a:r>
            <a:r>
              <a:rPr lang="fr-CH" sz="1200" dirty="0"/>
              <a:t>, A. Grudiev, H. Pommerenke, S. Ramberger, M. Khalvati, E. Oponowicz, D. Tommasini, D. </a:t>
            </a:r>
            <a:r>
              <a:rPr lang="fr-CH" sz="1200" dirty="0" err="1"/>
              <a:t>Perini</a:t>
            </a:r>
            <a:r>
              <a:rPr lang="fr-CH" sz="1200" dirty="0"/>
              <a:t>, M. </a:t>
            </a:r>
            <a:r>
              <a:rPr lang="fr-CH" sz="1200" dirty="0" err="1"/>
              <a:t>Karpinen</a:t>
            </a:r>
            <a:r>
              <a:rPr lang="fr-CH" sz="1200" dirty="0"/>
              <a:t>, etc.</a:t>
            </a:r>
            <a:endParaRPr lang="en-GB" sz="1200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1204CD05-E715-4FCC-B38A-B7F282B49F87}"/>
              </a:ext>
            </a:extLst>
          </p:cNvPr>
          <p:cNvSpPr txBox="1"/>
          <p:nvPr/>
        </p:nvSpPr>
        <p:spPr>
          <a:xfrm>
            <a:off x="5131014" y="1099707"/>
            <a:ext cx="2992599" cy="135037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214313" indent="-214313">
              <a:buFont typeface="Wingdings" panose="05000000000000000000" pitchFamily="2" charset="2"/>
              <a:buChar char="Ø"/>
            </a:pPr>
            <a:r>
              <a:rPr lang="fr-CH" sz="1200" dirty="0"/>
              <a:t>Input </a:t>
            </a:r>
            <a:r>
              <a:rPr lang="fr-CH" sz="1200" dirty="0" err="1"/>
              <a:t>from</a:t>
            </a:r>
            <a:r>
              <a:rPr lang="fr-CH" sz="1200" dirty="0"/>
              <a:t> </a:t>
            </a:r>
            <a:r>
              <a:rPr lang="fr-CH" sz="1200" dirty="0" err="1"/>
              <a:t>medical</a:t>
            </a:r>
            <a:r>
              <a:rPr lang="fr-CH" sz="1200" dirty="0"/>
              <a:t> </a:t>
            </a:r>
            <a:r>
              <a:rPr lang="fr-CH" sz="1200" dirty="0" err="1"/>
              <a:t>community</a:t>
            </a:r>
            <a:r>
              <a:rPr lang="fr-CH" sz="1200" dirty="0"/>
              <a:t> via the ENLIGHT Network (</a:t>
            </a:r>
            <a:r>
              <a:rPr lang="fr-CH" sz="1200" dirty="0" err="1"/>
              <a:t>managed</a:t>
            </a:r>
            <a:r>
              <a:rPr lang="fr-CH" sz="1200" dirty="0"/>
              <a:t> by M. Dosanjh </a:t>
            </a:r>
            <a:r>
              <a:rPr lang="fr-CH" sz="1200" dirty="0" err="1"/>
              <a:t>with</a:t>
            </a:r>
            <a:r>
              <a:rPr lang="fr-CH" sz="1200" dirty="0"/>
              <a:t> M. Ristova and P. Georgieva)</a:t>
            </a:r>
          </a:p>
          <a:p>
            <a:pPr marL="214313" indent="-214313">
              <a:buFont typeface="Wingdings" panose="05000000000000000000" pitchFamily="2" charset="2"/>
              <a:buChar char="Ø"/>
            </a:pPr>
            <a:endParaRPr lang="fr-CH" sz="1200" dirty="0"/>
          </a:p>
          <a:p>
            <a:pPr marL="214313" indent="-214313">
              <a:buFont typeface="Wingdings" panose="05000000000000000000" pitchFamily="2" charset="2"/>
              <a:buChar char="Ø"/>
            </a:pPr>
            <a:r>
              <a:rPr lang="fr-CH" sz="1200" dirty="0"/>
              <a:t>Input </a:t>
            </a:r>
            <a:r>
              <a:rPr lang="fr-CH" sz="1200" dirty="0" err="1"/>
              <a:t>from</a:t>
            </a:r>
            <a:r>
              <a:rPr lang="fr-CH" sz="1200" dirty="0"/>
              <a:t> ion </a:t>
            </a:r>
            <a:r>
              <a:rPr lang="fr-CH" sz="1200" dirty="0" err="1"/>
              <a:t>therapy</a:t>
            </a:r>
            <a:r>
              <a:rPr lang="fr-CH" sz="1200" dirty="0"/>
              <a:t> </a:t>
            </a:r>
            <a:r>
              <a:rPr lang="fr-CH" sz="1200" dirty="0" err="1"/>
              <a:t>scientific</a:t>
            </a:r>
            <a:r>
              <a:rPr lang="fr-CH" sz="1200" dirty="0"/>
              <a:t> </a:t>
            </a:r>
            <a:r>
              <a:rPr lang="fr-CH" sz="1200" dirty="0" err="1"/>
              <a:t>community</a:t>
            </a:r>
            <a:r>
              <a:rPr lang="fr-CH" sz="1200" dirty="0"/>
              <a:t> via M. Durante (GSI) and </a:t>
            </a:r>
            <a:r>
              <a:rPr lang="fr-CH" sz="1200" dirty="0" err="1"/>
              <a:t>his</a:t>
            </a:r>
            <a:r>
              <a:rPr lang="fr-CH" sz="1200" dirty="0"/>
              <a:t> International </a:t>
            </a:r>
            <a:r>
              <a:rPr lang="fr-CH" sz="1200" dirty="0" err="1"/>
              <a:t>Biophysics</a:t>
            </a:r>
            <a:r>
              <a:rPr lang="fr-CH" sz="1200" dirty="0"/>
              <a:t> Collaboration.  </a:t>
            </a:r>
          </a:p>
          <a:p>
            <a:pPr algn="l"/>
            <a:endParaRPr lang="fr-CH" sz="375" dirty="0"/>
          </a:p>
        </p:txBody>
      </p:sp>
      <p:sp>
        <p:nvSpPr>
          <p:cNvPr id="12" name="Footer Placeholder 4">
            <a:extLst>
              <a:ext uri="{FF2B5EF4-FFF2-40B4-BE49-F238E27FC236}">
                <a16:creationId xmlns:a16="http://schemas.microsoft.com/office/drawing/2014/main" id="{03F61893-5AFF-41A4-BD7A-3CA04BE0B72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194447" y="4767263"/>
            <a:ext cx="4929166" cy="273844"/>
          </a:xfrm>
        </p:spPr>
        <p:txBody>
          <a:bodyPr/>
          <a:lstStyle/>
          <a:p>
            <a:r>
              <a:rPr lang="en-US" dirty="0"/>
              <a:t>M. Vretenar | NIMMS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C32ED36-6EFC-AD42-94AF-DBD665D223C4}"/>
              </a:ext>
            </a:extLst>
          </p:cNvPr>
          <p:cNvSpPr txBox="1"/>
          <p:nvPr/>
        </p:nvSpPr>
        <p:spPr>
          <a:xfrm>
            <a:off x="2671281" y="176120"/>
            <a:ext cx="380143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highlight>
                  <a:srgbClr val="FFFF00"/>
                </a:highlight>
              </a:rPr>
              <a:t>Slide adapted from M. </a:t>
            </a:r>
            <a:r>
              <a:rPr lang="en-US" dirty="0" err="1">
                <a:highlight>
                  <a:srgbClr val="FFFF00"/>
                </a:highlight>
              </a:rPr>
              <a:t>Vretenar</a:t>
            </a:r>
            <a:r>
              <a:rPr lang="en-US" dirty="0">
                <a:highlight>
                  <a:srgbClr val="FFFF00"/>
                </a:highlight>
              </a:rPr>
              <a:t>, 10/22/20</a:t>
            </a:r>
          </a:p>
        </p:txBody>
      </p:sp>
    </p:spTree>
    <p:extLst>
      <p:ext uri="{BB962C8B-B14F-4D97-AF65-F5344CB8AC3E}">
        <p14:creationId xmlns:p14="http://schemas.microsoft.com/office/powerpoint/2010/main" val="33380304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AC531CF1-DB39-4732-9F3F-E714C1415DA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32544" y="468295"/>
            <a:ext cx="7722000" cy="358008"/>
          </a:xfrm>
        </p:spPr>
        <p:txBody>
          <a:bodyPr/>
          <a:lstStyle/>
          <a:p>
            <a:r>
              <a:rPr lang="fr-CH" dirty="0"/>
              <a:t>NIMMS: </a:t>
            </a:r>
            <a:r>
              <a:rPr lang="fr-CH" dirty="0" err="1"/>
              <a:t>three</a:t>
            </a:r>
            <a:r>
              <a:rPr lang="fr-CH" dirty="0"/>
              <a:t> alternative </a:t>
            </a:r>
            <a:r>
              <a:rPr lang="fr-CH" dirty="0" err="1"/>
              <a:t>accelerator</a:t>
            </a:r>
            <a:r>
              <a:rPr lang="fr-CH" dirty="0"/>
              <a:t> designs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8DE0AF9-686C-4C92-B243-148EF2AD6CD4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6292707" y="4758985"/>
            <a:ext cx="1863000" cy="273844"/>
          </a:xfrm>
        </p:spPr>
        <p:txBody>
          <a:bodyPr/>
          <a:lstStyle/>
          <a:p>
            <a:fld id="{23793A62-AA7E-5A4D-A43E-DF1B3593C4E5}" type="datetime1">
              <a:rPr lang="en-US" smtClean="0"/>
              <a:t>10/25/2020</a:t>
            </a:fld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FA2CBFA-DD10-4FC7-96C0-8CF0F4D2DB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B5EA5A-BC32-A742-B11B-8E7414D5B535}" type="slidenum">
              <a:rPr lang="en-US" smtClean="0"/>
              <a:pPr/>
              <a:t>9</a:t>
            </a:fld>
            <a:endParaRPr lang="en-US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528ED2F-5193-44E5-B2EA-9C4AB08B0ED1}"/>
              </a:ext>
            </a:extLst>
          </p:cNvPr>
          <p:cNvSpPr/>
          <p:nvPr/>
        </p:nvSpPr>
        <p:spPr>
          <a:xfrm>
            <a:off x="6075686" y="936025"/>
            <a:ext cx="2625050" cy="3555463"/>
          </a:xfrm>
          <a:prstGeom prst="rect">
            <a:avLst/>
          </a:prstGeom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GB" sz="105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6C83FF08-1714-4F55-88F2-C2A720018253}"/>
              </a:ext>
            </a:extLst>
          </p:cNvPr>
          <p:cNvSpPr/>
          <p:nvPr/>
        </p:nvSpPr>
        <p:spPr>
          <a:xfrm>
            <a:off x="2626329" y="936025"/>
            <a:ext cx="368618" cy="26823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050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4E565480-3923-4A22-AEC8-01230141DFF0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85848" y="2284989"/>
            <a:ext cx="1600587" cy="900661"/>
          </a:xfrm>
          <a:prstGeom prst="rect">
            <a:avLst/>
          </a:prstGeom>
        </p:spPr>
      </p:pic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FD20951B-DC75-43A3-B627-9419E5894899}"/>
              </a:ext>
            </a:extLst>
          </p:cNvPr>
          <p:cNvSpPr txBox="1">
            <a:spLocks/>
          </p:cNvSpPr>
          <p:nvPr/>
        </p:nvSpPr>
        <p:spPr>
          <a:xfrm>
            <a:off x="6214942" y="1019270"/>
            <a:ext cx="2485793" cy="1000910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>
            <a:lvl1pPr marL="342900" indent="-342900" algn="l" defTabSz="457200" rtl="0" eaLnBrk="1" latinLnBrk="0" hangingPunct="1">
              <a:spcBef>
                <a:spcPct val="20000"/>
              </a:spcBef>
              <a:buClr>
                <a:srgbClr val="F8B13C"/>
              </a:buClr>
              <a:buSzPct val="130000"/>
              <a:buFont typeface="Arial"/>
              <a:buChar char="•"/>
              <a:defRPr sz="2400" kern="1200">
                <a:solidFill>
                  <a:schemeClr val="tx1"/>
                </a:solidFill>
                <a:latin typeface="Arial"/>
                <a:ea typeface="+mn-ea"/>
                <a:cs typeface="Arial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Clr>
                <a:srgbClr val="F8B13C"/>
              </a:buClr>
              <a:buSzPct val="130000"/>
              <a:buFont typeface="Arial"/>
              <a:buChar char="•"/>
              <a:defRPr sz="2400" kern="1200">
                <a:solidFill>
                  <a:schemeClr val="tx1"/>
                </a:solidFill>
                <a:latin typeface="Arial"/>
                <a:ea typeface="+mn-ea"/>
                <a:cs typeface="Arial"/>
              </a:defRPr>
            </a:lvl2pPr>
            <a:lvl3pPr marL="1143000" indent="-228600" algn="l" defTabSz="457200" rtl="0" eaLnBrk="1" latinLnBrk="0" hangingPunct="1">
              <a:spcBef>
                <a:spcPct val="20000"/>
              </a:spcBef>
              <a:buClr>
                <a:srgbClr val="F8B13C"/>
              </a:buClr>
              <a:buSzPct val="130000"/>
              <a:buFont typeface="Arial"/>
              <a:buChar char="•"/>
              <a:defRPr sz="2400" kern="1200">
                <a:solidFill>
                  <a:schemeClr val="tx1"/>
                </a:solidFill>
                <a:latin typeface="Arial"/>
                <a:ea typeface="+mn-ea"/>
                <a:cs typeface="Arial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Clr>
                <a:srgbClr val="F8B13C"/>
              </a:buClr>
              <a:buSzPct val="130000"/>
              <a:buFont typeface="Arial"/>
              <a:buChar char="•"/>
              <a:defRPr sz="2400" kern="1200">
                <a:solidFill>
                  <a:schemeClr val="tx1"/>
                </a:solidFill>
                <a:latin typeface="Arial"/>
                <a:ea typeface="+mn-ea"/>
                <a:cs typeface="Arial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Clr>
                <a:srgbClr val="F8B13C"/>
              </a:buClr>
              <a:buSzPct val="130000"/>
              <a:buFont typeface="Arial"/>
              <a:buChar char="•"/>
              <a:defRPr sz="2400" kern="1200">
                <a:solidFill>
                  <a:schemeClr val="tx1"/>
                </a:solidFill>
                <a:latin typeface="Arial"/>
                <a:ea typeface="+mn-ea"/>
                <a:cs typeface="Arial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sz="1400" b="1" dirty="0">
                <a:solidFill>
                  <a:srgbClr val="FF0000"/>
                </a:solidFill>
              </a:rPr>
              <a:t>Linear accelerator</a:t>
            </a:r>
            <a:endParaRPr lang="en-US" sz="1400" dirty="0">
              <a:solidFill>
                <a:srgbClr val="FF0000"/>
              </a:solidFill>
            </a:endParaRPr>
          </a:p>
          <a:p>
            <a:pPr marL="0" indent="0">
              <a:buNone/>
            </a:pPr>
            <a:endParaRPr lang="en-GB" sz="1100" dirty="0"/>
          </a:p>
          <a:p>
            <a:pPr marL="0" indent="0">
              <a:buNone/>
            </a:pPr>
            <a:r>
              <a:rPr lang="en-GB" sz="1200" dirty="0"/>
              <a:t>Linear sequence of accelerating cells, high pulse frequency. </a:t>
            </a:r>
          </a:p>
          <a:p>
            <a:pPr marL="0" indent="0">
              <a:buNone/>
            </a:pPr>
            <a:r>
              <a:rPr lang="en-GB" sz="1200" dirty="0"/>
              <a:t>Length  </a:t>
            </a:r>
            <a:r>
              <a:rPr lang="en-US" sz="1200" dirty="0"/>
              <a:t>~ 53 m</a:t>
            </a:r>
            <a:endParaRPr lang="en-GB" sz="1200" dirty="0"/>
          </a:p>
          <a:p>
            <a:pPr marL="0" indent="0">
              <a:buNone/>
            </a:pPr>
            <a:endParaRPr lang="en-GB" sz="1200" dirty="0"/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6450A32B-7EE8-434B-B38C-0892ADD1BE7F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214942" y="3333333"/>
            <a:ext cx="2404243" cy="1080653"/>
          </a:xfrm>
          <a:prstGeom prst="rect">
            <a:avLst/>
          </a:prstGeom>
        </p:spPr>
      </p:pic>
      <p:sp>
        <p:nvSpPr>
          <p:cNvPr id="18" name="Rectangle 17">
            <a:extLst>
              <a:ext uri="{FF2B5EF4-FFF2-40B4-BE49-F238E27FC236}">
                <a16:creationId xmlns:a16="http://schemas.microsoft.com/office/drawing/2014/main" id="{E3D4FFE1-6CD2-423A-9CBB-3E922519E159}"/>
              </a:ext>
            </a:extLst>
          </p:cNvPr>
          <p:cNvSpPr/>
          <p:nvPr/>
        </p:nvSpPr>
        <p:spPr>
          <a:xfrm>
            <a:off x="3194447" y="936026"/>
            <a:ext cx="2586137" cy="3555463"/>
          </a:xfrm>
          <a:prstGeom prst="rect">
            <a:avLst/>
          </a:prstGeom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GB" sz="105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F646ED75-8B29-4BE3-A2A7-06E0EBC6764D}"/>
              </a:ext>
            </a:extLst>
          </p:cNvPr>
          <p:cNvSpPr/>
          <p:nvPr/>
        </p:nvSpPr>
        <p:spPr>
          <a:xfrm>
            <a:off x="298372" y="936024"/>
            <a:ext cx="2646092" cy="3555463"/>
          </a:xfrm>
          <a:prstGeom prst="rect">
            <a:avLst/>
          </a:prstGeom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GB" sz="1050"/>
          </a:p>
        </p:txBody>
      </p: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81081E00-29E9-4B1C-8CC3-A39921464F9C}"/>
              </a:ext>
            </a:extLst>
          </p:cNvPr>
          <p:cNvSpPr txBox="1">
            <a:spLocks/>
          </p:cNvSpPr>
          <p:nvPr/>
        </p:nvSpPr>
        <p:spPr>
          <a:xfrm>
            <a:off x="463627" y="1032282"/>
            <a:ext cx="2389334" cy="1793618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>
            <a:lvl1pPr marL="342900" indent="-342900" algn="l" defTabSz="457200" rtl="0" eaLnBrk="1" latinLnBrk="0" hangingPunct="1">
              <a:spcBef>
                <a:spcPct val="20000"/>
              </a:spcBef>
              <a:buClr>
                <a:srgbClr val="F8B13C"/>
              </a:buClr>
              <a:buSzPct val="130000"/>
              <a:buFont typeface="Arial"/>
              <a:buChar char="•"/>
              <a:defRPr sz="2400" kern="1200">
                <a:solidFill>
                  <a:schemeClr val="tx1"/>
                </a:solidFill>
                <a:latin typeface="Arial"/>
                <a:ea typeface="+mn-ea"/>
                <a:cs typeface="Arial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Clr>
                <a:srgbClr val="F8B13C"/>
              </a:buClr>
              <a:buSzPct val="130000"/>
              <a:buFont typeface="Arial"/>
              <a:buChar char="•"/>
              <a:defRPr sz="2400" kern="1200">
                <a:solidFill>
                  <a:schemeClr val="tx1"/>
                </a:solidFill>
                <a:latin typeface="Arial"/>
                <a:ea typeface="+mn-ea"/>
                <a:cs typeface="Arial"/>
              </a:defRPr>
            </a:lvl2pPr>
            <a:lvl3pPr marL="1143000" indent="-228600" algn="l" defTabSz="457200" rtl="0" eaLnBrk="1" latinLnBrk="0" hangingPunct="1">
              <a:spcBef>
                <a:spcPct val="20000"/>
              </a:spcBef>
              <a:buClr>
                <a:srgbClr val="F8B13C"/>
              </a:buClr>
              <a:buSzPct val="130000"/>
              <a:buFont typeface="Arial"/>
              <a:buChar char="•"/>
              <a:defRPr sz="2400" kern="1200">
                <a:solidFill>
                  <a:schemeClr val="tx1"/>
                </a:solidFill>
                <a:latin typeface="Arial"/>
                <a:ea typeface="+mn-ea"/>
                <a:cs typeface="Arial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Clr>
                <a:srgbClr val="F8B13C"/>
              </a:buClr>
              <a:buSzPct val="130000"/>
              <a:buFont typeface="Arial"/>
              <a:buChar char="•"/>
              <a:defRPr sz="2400" kern="1200">
                <a:solidFill>
                  <a:schemeClr val="tx1"/>
                </a:solidFill>
                <a:latin typeface="Arial"/>
                <a:ea typeface="+mn-ea"/>
                <a:cs typeface="Arial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Clr>
                <a:srgbClr val="F8B13C"/>
              </a:buClr>
              <a:buSzPct val="130000"/>
              <a:buFont typeface="Arial"/>
              <a:buChar char="•"/>
              <a:defRPr sz="2400" kern="1200">
                <a:solidFill>
                  <a:schemeClr val="tx1"/>
                </a:solidFill>
                <a:latin typeface="Arial"/>
                <a:ea typeface="+mn-ea"/>
                <a:cs typeface="Arial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sz="1400" b="1" dirty="0">
                <a:solidFill>
                  <a:srgbClr val="FF0000"/>
                </a:solidFill>
              </a:rPr>
              <a:t>Improved synchrotron (warm)</a:t>
            </a:r>
            <a:r>
              <a:rPr lang="en-US" sz="1400" dirty="0">
                <a:solidFill>
                  <a:srgbClr val="FF0000"/>
                </a:solidFill>
              </a:rPr>
              <a:t> </a:t>
            </a:r>
          </a:p>
          <a:p>
            <a:pPr marL="0" indent="0">
              <a:buNone/>
            </a:pPr>
            <a:r>
              <a:rPr lang="en-GB" sz="1200" dirty="0"/>
              <a:t>Equipped with several innovative features: multi-turn injection for higher beam intensity, new injector at higher gradient and energy, multiple extraction schemes, multi-ion.</a:t>
            </a:r>
          </a:p>
          <a:p>
            <a:pPr marL="0" indent="0">
              <a:buNone/>
            </a:pPr>
            <a:r>
              <a:rPr lang="en-US" sz="1200" dirty="0"/>
              <a:t>Circumference ~ 75 m</a:t>
            </a:r>
            <a:endParaRPr lang="en-GB" sz="1200" dirty="0"/>
          </a:p>
        </p:txBody>
      </p:sp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AE582BA7-3EF6-4058-B0E9-00A7EFDABEBC}"/>
              </a:ext>
            </a:extLst>
          </p:cNvPr>
          <p:cNvSpPr txBox="1">
            <a:spLocks/>
          </p:cNvSpPr>
          <p:nvPr/>
        </p:nvSpPr>
        <p:spPr>
          <a:xfrm>
            <a:off x="3391250" y="1032282"/>
            <a:ext cx="2389334" cy="1626155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>
            <a:lvl1pPr marL="342900" indent="-342900" algn="l" defTabSz="457200" rtl="0" eaLnBrk="1" latinLnBrk="0" hangingPunct="1">
              <a:spcBef>
                <a:spcPct val="20000"/>
              </a:spcBef>
              <a:buClr>
                <a:srgbClr val="F8B13C"/>
              </a:buClr>
              <a:buSzPct val="130000"/>
              <a:buFont typeface="Arial"/>
              <a:buChar char="•"/>
              <a:defRPr sz="2400" kern="1200">
                <a:solidFill>
                  <a:schemeClr val="tx1"/>
                </a:solidFill>
                <a:latin typeface="Arial"/>
                <a:ea typeface="+mn-ea"/>
                <a:cs typeface="Arial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Clr>
                <a:srgbClr val="F8B13C"/>
              </a:buClr>
              <a:buSzPct val="130000"/>
              <a:buFont typeface="Arial"/>
              <a:buChar char="•"/>
              <a:defRPr sz="2400" kern="1200">
                <a:solidFill>
                  <a:schemeClr val="tx1"/>
                </a:solidFill>
                <a:latin typeface="Arial"/>
                <a:ea typeface="+mn-ea"/>
                <a:cs typeface="Arial"/>
              </a:defRPr>
            </a:lvl2pPr>
            <a:lvl3pPr marL="1143000" indent="-228600" algn="l" defTabSz="457200" rtl="0" eaLnBrk="1" latinLnBrk="0" hangingPunct="1">
              <a:spcBef>
                <a:spcPct val="20000"/>
              </a:spcBef>
              <a:buClr>
                <a:srgbClr val="F8B13C"/>
              </a:buClr>
              <a:buSzPct val="130000"/>
              <a:buFont typeface="Arial"/>
              <a:buChar char="•"/>
              <a:defRPr sz="2400" kern="1200">
                <a:solidFill>
                  <a:schemeClr val="tx1"/>
                </a:solidFill>
                <a:latin typeface="Arial"/>
                <a:ea typeface="+mn-ea"/>
                <a:cs typeface="Arial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Clr>
                <a:srgbClr val="F8B13C"/>
              </a:buClr>
              <a:buSzPct val="130000"/>
              <a:buFont typeface="Arial"/>
              <a:buChar char="•"/>
              <a:defRPr sz="2400" kern="1200">
                <a:solidFill>
                  <a:schemeClr val="tx1"/>
                </a:solidFill>
                <a:latin typeface="Arial"/>
                <a:ea typeface="+mn-ea"/>
                <a:cs typeface="Arial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Clr>
                <a:srgbClr val="F8B13C"/>
              </a:buClr>
              <a:buSzPct val="130000"/>
              <a:buFont typeface="Arial"/>
              <a:buChar char="•"/>
              <a:defRPr sz="2400" kern="1200">
                <a:solidFill>
                  <a:schemeClr val="tx1"/>
                </a:solidFill>
                <a:latin typeface="Arial"/>
                <a:ea typeface="+mn-ea"/>
                <a:cs typeface="Arial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sz="1400" b="1" dirty="0">
                <a:solidFill>
                  <a:srgbClr val="FF0000"/>
                </a:solidFill>
              </a:rPr>
              <a:t>Improved synchrotron (superconducting)</a:t>
            </a:r>
            <a:r>
              <a:rPr lang="en-US" sz="1400" dirty="0">
                <a:solidFill>
                  <a:srgbClr val="FF0000"/>
                </a:solidFill>
              </a:rPr>
              <a:t> </a:t>
            </a:r>
          </a:p>
          <a:p>
            <a:pPr marL="0" indent="0">
              <a:buNone/>
            </a:pPr>
            <a:r>
              <a:rPr lang="en-GB" sz="1200" dirty="0"/>
              <a:t>Equipped with the same innovative features as warm, but additionally 90</a:t>
            </a:r>
            <a:r>
              <a:rPr lang="en-GB" sz="1200" baseline="30000" dirty="0"/>
              <a:t>0</a:t>
            </a:r>
            <a:r>
              <a:rPr lang="en-GB" sz="1200" dirty="0"/>
              <a:t> superconducting magnets.</a:t>
            </a:r>
          </a:p>
          <a:p>
            <a:pPr marL="0" indent="0">
              <a:buNone/>
            </a:pPr>
            <a:r>
              <a:rPr lang="en-US" sz="1200" dirty="0"/>
              <a:t>Circumference ~ 27 m</a:t>
            </a:r>
            <a:endParaRPr lang="en-GB" sz="1200" dirty="0"/>
          </a:p>
          <a:p>
            <a:pPr marL="0" indent="0">
              <a:buNone/>
            </a:pPr>
            <a:endParaRPr lang="en-GB" sz="1200" dirty="0"/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94EE5413-3ED1-4BB2-86E5-B6C4493C7E8E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63627" y="3037555"/>
            <a:ext cx="2315810" cy="1426176"/>
          </a:xfrm>
          <a:prstGeom prst="rect">
            <a:avLst/>
          </a:prstGeom>
          <a:solidFill>
            <a:schemeClr val="bg1"/>
          </a:solidFill>
        </p:spPr>
      </p:pic>
      <p:pic>
        <p:nvPicPr>
          <p:cNvPr id="28" name="Picture 27">
            <a:extLst>
              <a:ext uri="{FF2B5EF4-FFF2-40B4-BE49-F238E27FC236}">
                <a16:creationId xmlns:a16="http://schemas.microsoft.com/office/drawing/2014/main" id="{FAD61672-D329-48CC-A7C4-21BD8C0AB0F7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868056" y="3577136"/>
            <a:ext cx="1841624" cy="886595"/>
          </a:xfrm>
          <a:prstGeom prst="rect">
            <a:avLst/>
          </a:prstGeom>
          <a:solidFill>
            <a:schemeClr val="bg1"/>
          </a:solidFill>
        </p:spPr>
      </p:pic>
      <p:pic>
        <p:nvPicPr>
          <p:cNvPr id="30" name="Picture 29">
            <a:extLst>
              <a:ext uri="{FF2B5EF4-FFF2-40B4-BE49-F238E27FC236}">
                <a16:creationId xmlns:a16="http://schemas.microsoft.com/office/drawing/2014/main" id="{454B1B3F-0E80-4CF3-9FC4-9F7F25F55E9E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391250" y="2578414"/>
            <a:ext cx="837418" cy="918281"/>
          </a:xfrm>
          <a:prstGeom prst="rect">
            <a:avLst/>
          </a:prstGeom>
        </p:spPr>
      </p:pic>
      <p:sp>
        <p:nvSpPr>
          <p:cNvPr id="31" name="TextBox 30">
            <a:extLst>
              <a:ext uri="{FF2B5EF4-FFF2-40B4-BE49-F238E27FC236}">
                <a16:creationId xmlns:a16="http://schemas.microsoft.com/office/drawing/2014/main" id="{5F74EA29-460F-4C0B-9830-C7DFB5B4FFC2}"/>
              </a:ext>
            </a:extLst>
          </p:cNvPr>
          <p:cNvSpPr txBox="1"/>
          <p:nvPr/>
        </p:nvSpPr>
        <p:spPr>
          <a:xfrm>
            <a:off x="276116" y="4581632"/>
            <a:ext cx="7831375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fr-CH" sz="1200" dirty="0" err="1"/>
              <a:t>Other</a:t>
            </a:r>
            <a:r>
              <a:rPr lang="fr-CH" sz="1200" dirty="0"/>
              <a:t> options </a:t>
            </a:r>
            <a:r>
              <a:rPr lang="fr-CH" sz="1200" dirty="0" err="1"/>
              <a:t>considered</a:t>
            </a:r>
            <a:r>
              <a:rPr lang="fr-CH" sz="1200" dirty="0"/>
              <a:t> as </a:t>
            </a:r>
            <a:r>
              <a:rPr lang="fr-CH" sz="1200" dirty="0" err="1"/>
              <a:t>less</a:t>
            </a:r>
            <a:r>
              <a:rPr lang="fr-CH" sz="1200" dirty="0"/>
              <a:t> </a:t>
            </a:r>
            <a:r>
              <a:rPr lang="fr-CH" sz="1200" dirty="0" err="1"/>
              <a:t>interesting</a:t>
            </a:r>
            <a:r>
              <a:rPr lang="fr-CH" sz="1200" dirty="0"/>
              <a:t> </a:t>
            </a:r>
            <a:r>
              <a:rPr lang="fr-CH" sz="1200" dirty="0" err="1"/>
              <a:t>because</a:t>
            </a:r>
            <a:r>
              <a:rPr lang="fr-CH" sz="1200" dirty="0"/>
              <a:t> of </a:t>
            </a:r>
            <a:r>
              <a:rPr lang="fr-CH" sz="1200" dirty="0" err="1"/>
              <a:t>cost</a:t>
            </a:r>
            <a:r>
              <a:rPr lang="fr-CH" sz="1200" dirty="0"/>
              <a:t> and/or </a:t>
            </a:r>
            <a:r>
              <a:rPr lang="fr-CH" sz="1200" dirty="0" err="1"/>
              <a:t>required</a:t>
            </a:r>
            <a:r>
              <a:rPr lang="fr-CH" sz="1200" dirty="0"/>
              <a:t> R&amp;D: </a:t>
            </a:r>
            <a:r>
              <a:rPr lang="fr-CH" sz="1200" b="1" dirty="0"/>
              <a:t>RC synchrotron</a:t>
            </a:r>
            <a:r>
              <a:rPr lang="fr-CH" sz="1200" dirty="0"/>
              <a:t>, </a:t>
            </a:r>
            <a:r>
              <a:rPr lang="fr-CH" sz="1200" b="1" dirty="0">
                <a:highlight>
                  <a:srgbClr val="FFFF00"/>
                </a:highlight>
              </a:rPr>
              <a:t>FFA</a:t>
            </a:r>
            <a:r>
              <a:rPr lang="fr-CH" sz="1200" dirty="0"/>
              <a:t>, </a:t>
            </a:r>
            <a:r>
              <a:rPr lang="fr-CH" sz="1200" b="1" dirty="0"/>
              <a:t>SC cyclotron</a:t>
            </a:r>
            <a:r>
              <a:rPr lang="fr-CH" sz="1200" dirty="0"/>
              <a:t>, </a:t>
            </a:r>
            <a:r>
              <a:rPr lang="fr-CH" sz="1200" b="1" dirty="0"/>
              <a:t>PWFA</a:t>
            </a:r>
            <a:endParaRPr lang="en-GB" sz="1200" b="1" dirty="0"/>
          </a:p>
        </p:txBody>
      </p:sp>
      <p:sp>
        <p:nvSpPr>
          <p:cNvPr id="19" name="Footer Placeholder 4">
            <a:extLst>
              <a:ext uri="{FF2B5EF4-FFF2-40B4-BE49-F238E27FC236}">
                <a16:creationId xmlns:a16="http://schemas.microsoft.com/office/drawing/2014/main" id="{0A57048F-8F1A-42A7-834B-0EC336296F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194447" y="4767263"/>
            <a:ext cx="4929166" cy="273844"/>
          </a:xfrm>
        </p:spPr>
        <p:txBody>
          <a:bodyPr/>
          <a:lstStyle/>
          <a:p>
            <a:r>
              <a:rPr lang="en-US" dirty="0"/>
              <a:t>M. Vretenar | NIMMS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2154604-D13C-C749-A839-A9117088F634}"/>
              </a:ext>
            </a:extLst>
          </p:cNvPr>
          <p:cNvSpPr txBox="1"/>
          <p:nvPr/>
        </p:nvSpPr>
        <p:spPr>
          <a:xfrm>
            <a:off x="2671281" y="176120"/>
            <a:ext cx="380143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highlight>
                  <a:srgbClr val="FFFF00"/>
                </a:highlight>
              </a:rPr>
              <a:t>Slide adapted from M. </a:t>
            </a:r>
            <a:r>
              <a:rPr lang="en-US" dirty="0" err="1">
                <a:highlight>
                  <a:srgbClr val="FFFF00"/>
                </a:highlight>
              </a:rPr>
              <a:t>Vretenar</a:t>
            </a:r>
            <a:r>
              <a:rPr lang="en-US" dirty="0">
                <a:highlight>
                  <a:srgbClr val="FFFF00"/>
                </a:highlight>
              </a:rPr>
              <a:t>, 10/22/20</a:t>
            </a:r>
          </a:p>
        </p:txBody>
      </p:sp>
    </p:spTree>
    <p:extLst>
      <p:ext uri="{BB962C8B-B14F-4D97-AF65-F5344CB8AC3E}">
        <p14:creationId xmlns:p14="http://schemas.microsoft.com/office/powerpoint/2010/main" val="56192872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7C21FAC-8579-424D-8B95-045C5AF867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CH" dirty="0"/>
              <a:t>Advanced synchrotron design, key </a:t>
            </a:r>
            <a:r>
              <a:rPr lang="fr-CH" dirty="0" err="1"/>
              <a:t>elements</a:t>
            </a:r>
            <a:endParaRPr lang="en-GB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DD197E1-CF60-4654-A9FF-93A693A1C2D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B5EA5A-BC32-A742-B11B-8E7414D5B535}" type="slidenum">
              <a:rPr lang="en-US" smtClean="0"/>
              <a:pPr/>
              <a:t>10</a:t>
            </a:fld>
            <a:endParaRPr lang="en-US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30E56EAA-0769-41CA-89D6-25D81AA1C4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3887" y="513235"/>
            <a:ext cx="138564" cy="2308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68580" tIns="34290" rIns="68580" bIns="34290" numCol="1" anchor="ctr" anchorCtr="0" compatLnSpc="1">
            <a:prstTxWarp prst="textNoShape">
              <a:avLst/>
            </a:prstTxWarp>
            <a:spAutoFit/>
          </a:bodyPr>
          <a:lstStyle/>
          <a:p>
            <a:endParaRPr lang="en-GB" sz="1050"/>
          </a:p>
        </p:txBody>
      </p:sp>
      <p:pic>
        <p:nvPicPr>
          <p:cNvPr id="16" name="Picture 7168">
            <a:extLst>
              <a:ext uri="{FF2B5EF4-FFF2-40B4-BE49-F238E27FC236}">
                <a16:creationId xmlns:a16="http://schemas.microsoft.com/office/drawing/2014/main" id="{FF74B8AB-8CE8-4EC1-A3A7-11AFEA09E3B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4513542" y="992682"/>
            <a:ext cx="1663564" cy="14161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" name="Picture 24">
            <a:extLst>
              <a:ext uri="{FF2B5EF4-FFF2-40B4-BE49-F238E27FC236}">
                <a16:creationId xmlns:a16="http://schemas.microsoft.com/office/drawing/2014/main" id="{6AA46F30-12D3-4736-AF97-D65E2DF76FB3}"/>
              </a:ext>
            </a:extLst>
          </p:cNvPr>
          <p:cNvPicPr/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54692" y="919778"/>
            <a:ext cx="1929708" cy="1549408"/>
          </a:xfrm>
          <a:prstGeom prst="rect">
            <a:avLst/>
          </a:prstGeom>
          <a:noFill/>
          <a:ln>
            <a:noFill/>
          </a:ln>
        </p:spPr>
      </p:pic>
      <p:sp>
        <p:nvSpPr>
          <p:cNvPr id="22" name="TextBox 21">
            <a:extLst>
              <a:ext uri="{FF2B5EF4-FFF2-40B4-BE49-F238E27FC236}">
                <a16:creationId xmlns:a16="http://schemas.microsoft.com/office/drawing/2014/main" id="{B29ACE0C-E8A3-48E4-9025-914A7161D93E}"/>
              </a:ext>
            </a:extLst>
          </p:cNvPr>
          <p:cNvSpPr txBox="1"/>
          <p:nvPr/>
        </p:nvSpPr>
        <p:spPr>
          <a:xfrm>
            <a:off x="446872" y="2580620"/>
            <a:ext cx="1857427" cy="3462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fr-CH" sz="1200" i="1" dirty="0"/>
              <a:t>Multiple flat-top </a:t>
            </a:r>
            <a:r>
              <a:rPr lang="fr-CH" sz="1200" i="1" dirty="0" err="1"/>
              <a:t>operation</a:t>
            </a:r>
            <a:r>
              <a:rPr lang="fr-CH" sz="1200" i="1" dirty="0"/>
              <a:t> </a:t>
            </a:r>
            <a:r>
              <a:rPr lang="fr-CH" sz="1050" i="1" dirty="0"/>
              <a:t>(</a:t>
            </a:r>
            <a:r>
              <a:rPr lang="fr-CH" sz="1050" i="1" dirty="0" err="1"/>
              <a:t>from</a:t>
            </a:r>
            <a:r>
              <a:rPr lang="fr-CH" sz="1050" i="1" dirty="0"/>
              <a:t> HIMAC, Japan)</a:t>
            </a:r>
            <a:endParaRPr lang="en-GB" sz="1200" i="1" dirty="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C5C8E290-659B-42BB-8CB0-F1BBE5B7C329}"/>
              </a:ext>
            </a:extLst>
          </p:cNvPr>
          <p:cNvSpPr txBox="1"/>
          <p:nvPr/>
        </p:nvSpPr>
        <p:spPr>
          <a:xfrm>
            <a:off x="2334779" y="2571750"/>
            <a:ext cx="2492910" cy="53091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fr-CH" sz="1200" i="1" dirty="0"/>
              <a:t>Optimisation of multi-</a:t>
            </a:r>
            <a:r>
              <a:rPr lang="fr-CH" sz="1200" i="1" dirty="0" err="1"/>
              <a:t>turn</a:t>
            </a:r>
            <a:r>
              <a:rPr lang="fr-CH" sz="1200" i="1" dirty="0"/>
              <a:t> injection: phase </a:t>
            </a:r>
            <a:r>
              <a:rPr lang="fr-CH" sz="1200" i="1" dirty="0" err="1"/>
              <a:t>space</a:t>
            </a:r>
            <a:r>
              <a:rPr lang="fr-CH" sz="1200" i="1" dirty="0"/>
              <a:t> </a:t>
            </a:r>
            <a:r>
              <a:rPr lang="fr-CH" sz="1200" i="1" dirty="0" err="1"/>
              <a:t>after</a:t>
            </a:r>
            <a:r>
              <a:rPr lang="fr-CH" sz="1200" i="1" dirty="0"/>
              <a:t> 30 </a:t>
            </a:r>
            <a:r>
              <a:rPr lang="fr-CH" sz="1200" i="1" dirty="0" err="1"/>
              <a:t>turns</a:t>
            </a:r>
            <a:r>
              <a:rPr lang="fr-CH" sz="1200" i="1" dirty="0"/>
              <a:t> </a:t>
            </a:r>
          </a:p>
          <a:p>
            <a:pPr algn="l"/>
            <a:r>
              <a:rPr lang="fr-CH" sz="1050" i="1" dirty="0"/>
              <a:t>(A. Avdic, U. Sarajevo)</a:t>
            </a:r>
          </a:p>
        </p:txBody>
      </p:sp>
      <p:pic>
        <p:nvPicPr>
          <p:cNvPr id="29" name="Picture 28">
            <a:extLst>
              <a:ext uri="{FF2B5EF4-FFF2-40B4-BE49-F238E27FC236}">
                <a16:creationId xmlns:a16="http://schemas.microsoft.com/office/drawing/2014/main" id="{49B54100-B47C-431C-AC47-3BEDFF9EEAC3}"/>
              </a:ext>
            </a:extLst>
          </p:cNvPr>
          <p:cNvPicPr/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169018" y="919778"/>
            <a:ext cx="1929708" cy="1581843"/>
          </a:xfrm>
          <a:prstGeom prst="rect">
            <a:avLst/>
          </a:prstGeom>
          <a:noFill/>
          <a:ln>
            <a:noFill/>
          </a:ln>
        </p:spPr>
      </p:pic>
      <p:sp>
        <p:nvSpPr>
          <p:cNvPr id="26" name="TextBox 25">
            <a:extLst>
              <a:ext uri="{FF2B5EF4-FFF2-40B4-BE49-F238E27FC236}">
                <a16:creationId xmlns:a16="http://schemas.microsoft.com/office/drawing/2014/main" id="{315AC8BD-A342-442D-97E5-2F8D0565662F}"/>
              </a:ext>
            </a:extLst>
          </p:cNvPr>
          <p:cNvSpPr txBox="1"/>
          <p:nvPr/>
        </p:nvSpPr>
        <p:spPr>
          <a:xfrm>
            <a:off x="4827689" y="2574567"/>
            <a:ext cx="3554311" cy="66941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GB" sz="1200" i="1" dirty="0"/>
              <a:t>Alternative lattice based on Double Bend Achromat cells, </a:t>
            </a:r>
            <a:r>
              <a:rPr lang="en-GB" sz="1050" i="1" dirty="0"/>
              <a:t>with dispersion-free drift sections and only 12 dipoles and 14 quadrupoles (16 dipoles and 24 quadrupoles in PIMMS)</a:t>
            </a:r>
          </a:p>
          <a:p>
            <a:pPr algn="l"/>
            <a:r>
              <a:rPr lang="en-GB" sz="1050" i="1" dirty="0">
                <a:highlight>
                  <a:srgbClr val="FFFF00"/>
                </a:highlight>
              </a:rPr>
              <a:t>(X. Zhang, U. Melbourne)</a:t>
            </a:r>
            <a:endParaRPr lang="en-GB" sz="1200" i="1" dirty="0">
              <a:highlight>
                <a:srgbClr val="FFFF00"/>
              </a:highlight>
            </a:endParaRPr>
          </a:p>
        </p:txBody>
      </p:sp>
      <p:pic>
        <p:nvPicPr>
          <p:cNvPr id="34" name="Picture 33">
            <a:extLst>
              <a:ext uri="{FF2B5EF4-FFF2-40B4-BE49-F238E27FC236}">
                <a16:creationId xmlns:a16="http://schemas.microsoft.com/office/drawing/2014/main" id="{61FFB9BC-240B-45BC-ADAA-6623BE6DF059}"/>
              </a:ext>
            </a:extLst>
          </p:cNvPr>
          <p:cNvPicPr/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6262890" y="1145993"/>
            <a:ext cx="1617556" cy="1129412"/>
          </a:xfrm>
          <a:prstGeom prst="rect">
            <a:avLst/>
          </a:prstGeom>
          <a:noFill/>
          <a:ln>
            <a:noFill/>
          </a:ln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34DDA0D3-698B-D645-B4D9-02765DD5AC2A}"/>
              </a:ext>
            </a:extLst>
          </p:cNvPr>
          <p:cNvSpPr txBox="1"/>
          <p:nvPr/>
        </p:nvSpPr>
        <p:spPr>
          <a:xfrm>
            <a:off x="2671281" y="176120"/>
            <a:ext cx="380143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highlight>
                  <a:srgbClr val="FFFF00"/>
                </a:highlight>
              </a:rPr>
              <a:t>Slide adapted from M. </a:t>
            </a:r>
            <a:r>
              <a:rPr lang="en-US" dirty="0" err="1">
                <a:highlight>
                  <a:srgbClr val="FFFF00"/>
                </a:highlight>
              </a:rPr>
              <a:t>Vretenar</a:t>
            </a:r>
            <a:r>
              <a:rPr lang="en-US" dirty="0">
                <a:highlight>
                  <a:srgbClr val="FFFF00"/>
                </a:highlight>
              </a:rPr>
              <a:t>, 10/22/20</a:t>
            </a:r>
          </a:p>
        </p:txBody>
      </p:sp>
      <p:pic>
        <p:nvPicPr>
          <p:cNvPr id="18" name="Picture 17">
            <a:extLst>
              <a:ext uri="{FF2B5EF4-FFF2-40B4-BE49-F238E27FC236}">
                <a16:creationId xmlns:a16="http://schemas.microsoft.com/office/drawing/2014/main" id="{9E8DA0BF-1A1D-064B-9BAF-46848635F16B}"/>
              </a:ext>
            </a:extLst>
          </p:cNvPr>
          <p:cNvPicPr/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364659" y="3338760"/>
            <a:ext cx="2949683" cy="1656381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D5E52E60-CB21-E740-B718-3306BEC736B7}"/>
              </a:ext>
            </a:extLst>
          </p:cNvPr>
          <p:cNvSpPr/>
          <p:nvPr/>
        </p:nvSpPr>
        <p:spPr>
          <a:xfrm>
            <a:off x="3481192" y="3551396"/>
            <a:ext cx="5312382" cy="11079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buFont typeface="Wingdings" panose="05000000000000000000" pitchFamily="2" charset="2"/>
              <a:buChar char="Ø"/>
            </a:pPr>
            <a:r>
              <a:rPr lang="en-GB" sz="1100" dirty="0"/>
              <a:t>Higher beam intensity for faster treatment (2x10</a:t>
            </a:r>
            <a:r>
              <a:rPr lang="en-GB" sz="1100" baseline="30000" dirty="0"/>
              <a:t>10</a:t>
            </a:r>
            <a:r>
              <a:rPr lang="en-GB" sz="1100" dirty="0"/>
              <a:t>, 20 times higher)</a:t>
            </a:r>
          </a:p>
          <a:p>
            <a:pPr marL="285750" indent="-285750">
              <a:buFont typeface="Wingdings" panose="05000000000000000000" pitchFamily="2" charset="2"/>
              <a:buChar char="Ø"/>
            </a:pPr>
            <a:r>
              <a:rPr lang="en-GB" sz="1100" dirty="0"/>
              <a:t>Multiple energy extraction (multiple flat-tops)</a:t>
            </a:r>
          </a:p>
          <a:p>
            <a:pPr marL="285750" indent="-285750">
              <a:buFont typeface="Wingdings" panose="05000000000000000000" pitchFamily="2" charset="2"/>
              <a:buChar char="Ø"/>
            </a:pPr>
            <a:r>
              <a:rPr lang="en-GB" sz="1100" dirty="0"/>
              <a:t>Additional fast extraction for FLASH operation</a:t>
            </a:r>
          </a:p>
          <a:p>
            <a:pPr marL="285750" indent="-285750">
              <a:buFont typeface="Wingdings" panose="05000000000000000000" pitchFamily="2" charset="2"/>
              <a:buChar char="Ø"/>
            </a:pPr>
            <a:r>
              <a:rPr lang="en-GB" sz="1100" dirty="0"/>
              <a:t>Redesigned </a:t>
            </a:r>
            <a:r>
              <a:rPr lang="en-GB" sz="1100" dirty="0" err="1"/>
              <a:t>linac</a:t>
            </a:r>
            <a:r>
              <a:rPr lang="en-GB" sz="1100" dirty="0"/>
              <a:t> at higher frequency, for lower cost and parallel isotope production</a:t>
            </a:r>
          </a:p>
          <a:p>
            <a:pPr marL="285750" indent="-285750">
              <a:buFont typeface="Wingdings" panose="05000000000000000000" pitchFamily="2" charset="2"/>
              <a:buChar char="Ø"/>
            </a:pPr>
            <a:r>
              <a:rPr lang="en-GB" sz="1100" dirty="0"/>
              <a:t>Multiple particles: p, He, C, O </a:t>
            </a:r>
          </a:p>
          <a:p>
            <a:pPr marL="285750" indent="-285750">
              <a:buFont typeface="Wingdings" panose="05000000000000000000" pitchFamily="2" charset="2"/>
              <a:buChar char="Ø"/>
            </a:pPr>
            <a:r>
              <a:rPr lang="en-GB" sz="1100" dirty="0"/>
              <a:t>Optimised layout of beam transport, for both research and therapy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71DC663-1332-7A4F-8B74-F29C6EE81B37}"/>
              </a:ext>
            </a:extLst>
          </p:cNvPr>
          <p:cNvSpPr txBox="1"/>
          <p:nvPr/>
        </p:nvSpPr>
        <p:spPr>
          <a:xfrm>
            <a:off x="4333169" y="4724420"/>
            <a:ext cx="400053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/>
              <a:t>Design study together with SEEIST project</a:t>
            </a:r>
          </a:p>
        </p:txBody>
      </p:sp>
    </p:spTree>
    <p:extLst>
      <p:ext uri="{BB962C8B-B14F-4D97-AF65-F5344CB8AC3E}">
        <p14:creationId xmlns:p14="http://schemas.microsoft.com/office/powerpoint/2010/main" val="11939014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35910F-F3DC-394C-8F42-FB0AF3F6824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20774" y="182090"/>
            <a:ext cx="7722000" cy="665520"/>
          </a:xfrm>
        </p:spPr>
        <p:txBody>
          <a:bodyPr/>
          <a:lstStyle/>
          <a:p>
            <a:r>
              <a:rPr lang="en-US" sz="2000" dirty="0"/>
              <a:t>The FFA: Fixed Field alternating gradient Accelerator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23C67CE-2945-BD43-8FD2-E8EB8B7D70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11</a:t>
            </a:fld>
            <a:endParaRPr lang="en-AU" noProof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025F4068-2523-9147-B4FC-6F008D63478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87024" y="2916391"/>
            <a:ext cx="3350839" cy="1400116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7A13E728-7B35-DF41-AD8F-5C3F108297F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8583" y="1165504"/>
            <a:ext cx="1603764" cy="1522467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BED4704A-E0DC-2841-B6BA-389F5E5A255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71045" y="1165504"/>
            <a:ext cx="1160327" cy="1522467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514AB9DD-402D-5E4F-81C6-EE3E1AEF054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719917" y="961820"/>
            <a:ext cx="3112807" cy="1741639"/>
          </a:xfrm>
          <a:prstGeom prst="rect">
            <a:avLst/>
          </a:prstGeom>
        </p:spPr>
      </p:pic>
      <p:sp>
        <p:nvSpPr>
          <p:cNvPr id="16" name="Rectangle 15">
            <a:extLst>
              <a:ext uri="{FF2B5EF4-FFF2-40B4-BE49-F238E27FC236}">
                <a16:creationId xmlns:a16="http://schemas.microsoft.com/office/drawing/2014/main" id="{C7430FFC-B1DF-8D4F-AC4A-1F03469C72D1}"/>
              </a:ext>
            </a:extLst>
          </p:cNvPr>
          <p:cNvSpPr/>
          <p:nvPr/>
        </p:nvSpPr>
        <p:spPr>
          <a:xfrm>
            <a:off x="4084976" y="2703459"/>
            <a:ext cx="4572000" cy="1969770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GB" sz="1200" dirty="0">
                <a:solidFill>
                  <a:srgbClr val="000000"/>
                </a:solidFill>
              </a:rPr>
              <a:t>Advantages: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200" dirty="0">
                <a:solidFill>
                  <a:srgbClr val="000000"/>
                </a:solidFill>
              </a:rPr>
              <a:t>Rapid variable energy &lt;1kHz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200" dirty="0">
                <a:solidFill>
                  <a:srgbClr val="000000"/>
                </a:solidFill>
              </a:rPr>
              <a:t>Pencil beam scan quickly in 3D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200" dirty="0">
                <a:solidFill>
                  <a:srgbClr val="000000"/>
                </a:solidFill>
              </a:rPr>
              <a:t>Protons &amp; carbon for therapy and imaging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200" dirty="0">
                <a:solidFill>
                  <a:srgbClr val="000000"/>
                </a:solidFill>
              </a:rPr>
              <a:t>Sufficient dose rate, rescanning capability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200" dirty="0">
                <a:solidFill>
                  <a:srgbClr val="000000"/>
                </a:solidFill>
              </a:rPr>
              <a:t>Design driven by demanding future clinical requirements</a:t>
            </a:r>
          </a:p>
          <a:p>
            <a:endParaRPr lang="en-GB" sz="1200" dirty="0">
              <a:solidFill>
                <a:srgbClr val="000000"/>
              </a:solidFill>
            </a:endParaRPr>
          </a:p>
          <a:p>
            <a:pPr>
              <a:buFont typeface="Arial" panose="020B0604020202020204" pitchFamily="34" charset="0"/>
              <a:buChar char="•"/>
            </a:pPr>
            <a:r>
              <a:rPr lang="en-GB" sz="1200" dirty="0">
                <a:solidFill>
                  <a:srgbClr val="000000"/>
                </a:solidFill>
              </a:rPr>
              <a:t>Disadvantages: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200" dirty="0">
                <a:solidFill>
                  <a:srgbClr val="000000"/>
                </a:solidFill>
              </a:rPr>
              <a:t>Similar size to synchrotron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200" dirty="0">
                <a:solidFill>
                  <a:srgbClr val="000000"/>
                </a:solidFill>
              </a:rPr>
              <a:t>Many novel parts (magnets)</a:t>
            </a:r>
            <a:endParaRPr lang="en-GB" sz="1200" dirty="0">
              <a:solidFill>
                <a:srgbClr val="000000"/>
              </a:solidFill>
              <a:effectLst/>
            </a:endParaRPr>
          </a:p>
        </p:txBody>
      </p:sp>
      <p:pic>
        <p:nvPicPr>
          <p:cNvPr id="18" name="Picture 17">
            <a:extLst>
              <a:ext uri="{FF2B5EF4-FFF2-40B4-BE49-F238E27FC236}">
                <a16:creationId xmlns:a16="http://schemas.microsoft.com/office/drawing/2014/main" id="{89986BF3-8AE1-4847-B54E-95D9EFFA878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258934" y="2327140"/>
            <a:ext cx="1689387" cy="11068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121956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3BFA2BF-C3DF-6342-9B66-07ECCA15A5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71574" y="296300"/>
            <a:ext cx="7722000" cy="533489"/>
          </a:xfrm>
        </p:spPr>
        <p:txBody>
          <a:bodyPr/>
          <a:lstStyle/>
          <a:p>
            <a:r>
              <a:rPr lang="en-US" dirty="0"/>
              <a:t>Alternative tech: Fixed Field Accelerators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12F37F6-3E40-AF4A-AF12-5B47380A2F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12</a:t>
            </a:fld>
            <a:endParaRPr lang="en-AU" noProof="0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4401991F-2BF0-B44E-B26E-01DF004FCCE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68104" y="2006740"/>
            <a:ext cx="3695263" cy="2465749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E4A0D204-B80F-8848-8506-E8D6A2A8681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28271" y="961820"/>
            <a:ext cx="3214882" cy="1907134"/>
          </a:xfrm>
          <a:prstGeom prst="rect">
            <a:avLst/>
          </a:prstGeom>
        </p:spPr>
      </p:pic>
      <p:sp>
        <p:nvSpPr>
          <p:cNvPr id="12" name="Content Placeholder 1">
            <a:extLst>
              <a:ext uri="{FF2B5EF4-FFF2-40B4-BE49-F238E27FC236}">
                <a16:creationId xmlns:a16="http://schemas.microsoft.com/office/drawing/2014/main" id="{85FDAAD0-B85B-2E41-BC83-010FD724C22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03200" y="888474"/>
            <a:ext cx="4368799" cy="1192854"/>
          </a:xfrm>
        </p:spPr>
        <p:txBody>
          <a:bodyPr/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/>
              <a:t>This type of accelerator has been built and now studied in detail.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/>
              <a:t>More de-risking needed: scaled down beamline test at </a:t>
            </a:r>
            <a:r>
              <a:rPr lang="en-US" sz="1400" dirty="0" err="1"/>
              <a:t>UniMelb</a:t>
            </a:r>
            <a:endParaRPr lang="en-US" sz="1400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DED44CC2-F2FF-EB44-AFC9-5316A89F801E}"/>
              </a:ext>
            </a:extLst>
          </p:cNvPr>
          <p:cNvSpPr/>
          <p:nvPr/>
        </p:nvSpPr>
        <p:spPr>
          <a:xfrm>
            <a:off x="2279384" y="4708700"/>
            <a:ext cx="507656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200" dirty="0">
                <a:solidFill>
                  <a:srgbClr val="000099"/>
                </a:solidFill>
                <a:ea typeface="ＭＳ Ｐゴシック" charset="-128"/>
                <a:cs typeface="ＭＳ Ｐゴシック" charset="-128"/>
              </a:rPr>
              <a:t>S. L. Sheehy et al., </a:t>
            </a:r>
            <a:r>
              <a:rPr lang="en-US" sz="1200" dirty="0" err="1">
                <a:solidFill>
                  <a:srgbClr val="000099"/>
                </a:solidFill>
                <a:ea typeface="ＭＳ Ｐゴシック" charset="-128"/>
                <a:cs typeface="ＭＳ Ｐゴシック" charset="-128"/>
              </a:rPr>
              <a:t>Prog</a:t>
            </a:r>
            <a:r>
              <a:rPr lang="en-US" sz="1200" dirty="0">
                <a:solidFill>
                  <a:srgbClr val="000099"/>
                </a:solidFill>
                <a:ea typeface="ＭＳ Ｐゴシック" charset="-128"/>
                <a:cs typeface="ＭＳ Ｐゴシック" charset="-128"/>
              </a:rPr>
              <a:t>. Theor. Exp. Phys. 7, 073G01, July 2016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B0381087-BF14-294A-B1AA-25A19F6A3152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491852" y="2884881"/>
            <a:ext cx="1728192" cy="1728192"/>
          </a:xfrm>
          <a:prstGeom prst="rect">
            <a:avLst/>
          </a:prstGeom>
        </p:spPr>
      </p:pic>
      <p:pic>
        <p:nvPicPr>
          <p:cNvPr id="10" name="Picture 1" descr="phasespace_1.png">
            <a:extLst>
              <a:ext uri="{FF2B5EF4-FFF2-40B4-BE49-F238E27FC236}">
                <a16:creationId xmlns:a16="http://schemas.microsoft.com/office/drawing/2014/main" id="{874CBDAE-BE07-2442-ACB0-A3FB536BBC3C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4396850" y="3062172"/>
            <a:ext cx="1831979" cy="13736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9661200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18C913A-AC42-B641-A6D0-A34AAA72EC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71574" y="296300"/>
            <a:ext cx="7722000" cy="583032"/>
          </a:xfrm>
        </p:spPr>
        <p:txBody>
          <a:bodyPr/>
          <a:lstStyle/>
          <a:p>
            <a:r>
              <a:rPr lang="en-US" dirty="0"/>
              <a:t>Future needs/concepts: work in Melbourne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B1BD704-4682-2344-B486-D3819A56D3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13</a:t>
            </a:fld>
            <a:endParaRPr lang="en-AU" noProof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A13F2AC-1E5F-FB45-AC32-757A785C398A}"/>
              </a:ext>
            </a:extLst>
          </p:cNvPr>
          <p:cNvSpPr txBox="1"/>
          <p:nvPr/>
        </p:nvSpPr>
        <p:spPr>
          <a:xfrm>
            <a:off x="3319042" y="1093019"/>
            <a:ext cx="2919177" cy="33239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Accelerator tech/concepts: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Superconducting magnets (novel CCT/helical coil)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Beamline and beam delivery challenges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Fast extraction and control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New synchrotron designs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High current operation accelerator (synchrotron or FFA?)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Fast switching ion species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Magnetic field interactions in beam delivery systems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2A7FD249-B823-4043-A73C-802A64970554}"/>
              </a:ext>
            </a:extLst>
          </p:cNvPr>
          <p:cNvSpPr/>
          <p:nvPr/>
        </p:nvSpPr>
        <p:spPr>
          <a:xfrm>
            <a:off x="489745" y="981280"/>
            <a:ext cx="2560320" cy="892868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Smaller/cheaper/higher throughput accelerators &amp; gantries</a:t>
            </a:r>
          </a:p>
          <a:p>
            <a:pPr algn="ctr"/>
            <a:endParaRPr lang="en-US" dirty="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3EB6159-F441-3542-B7C1-AA54593AA8A9}"/>
              </a:ext>
            </a:extLst>
          </p:cNvPr>
          <p:cNvSpPr/>
          <p:nvPr/>
        </p:nvSpPr>
        <p:spPr>
          <a:xfrm>
            <a:off x="489745" y="1988718"/>
            <a:ext cx="2560320" cy="583032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‘FLASH’ proton/ion therapy</a:t>
            </a:r>
          </a:p>
          <a:p>
            <a:pPr marL="162000" lvl="1" algn="ctr"/>
            <a:r>
              <a:rPr lang="en-US" sz="1100" dirty="0"/>
              <a:t>(Higher dose rate/beam current)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D56683DA-61EE-CB4E-BD95-B026BF18EB17}"/>
              </a:ext>
            </a:extLst>
          </p:cNvPr>
          <p:cNvSpPr/>
          <p:nvPr/>
        </p:nvSpPr>
        <p:spPr>
          <a:xfrm>
            <a:off x="489745" y="2686320"/>
            <a:ext cx="2560320" cy="9408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Multi-ion therapy:</a:t>
            </a:r>
          </a:p>
          <a:p>
            <a:pPr algn="ctr"/>
            <a:r>
              <a:rPr lang="en-US" sz="1100" dirty="0"/>
              <a:t>Dose optimization and conformality using multiple ion species within treatment planning (see M. </a:t>
            </a:r>
            <a:r>
              <a:rPr lang="en-US" sz="1100" dirty="0" err="1"/>
              <a:t>Safavi-Naeini</a:t>
            </a:r>
            <a:r>
              <a:rPr lang="en-US" sz="1100" dirty="0"/>
              <a:t>)</a:t>
            </a:r>
          </a:p>
          <a:p>
            <a:pPr algn="ctr"/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B5269234-1339-6D47-B310-4BA870DBFB0B}"/>
              </a:ext>
            </a:extLst>
          </p:cNvPr>
          <p:cNvSpPr/>
          <p:nvPr/>
        </p:nvSpPr>
        <p:spPr>
          <a:xfrm>
            <a:off x="489745" y="3766090"/>
            <a:ext cx="2560320" cy="583032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MRI-guided proton/ion therapy</a:t>
            </a:r>
          </a:p>
          <a:p>
            <a:pPr marL="447750" lvl="1" indent="-285750" algn="ctr"/>
            <a:r>
              <a:rPr lang="en-US" sz="1100" dirty="0"/>
              <a:t>See P. </a:t>
            </a:r>
            <a:r>
              <a:rPr lang="en-US" sz="1100" dirty="0" err="1"/>
              <a:t>Keall</a:t>
            </a:r>
            <a:r>
              <a:rPr lang="en-US" sz="1100" dirty="0"/>
              <a:t>, B. </a:t>
            </a:r>
            <a:r>
              <a:rPr lang="en-US" sz="1100" dirty="0" err="1"/>
              <a:t>Oborn</a:t>
            </a:r>
            <a:r>
              <a:rPr lang="en-US" sz="1100" dirty="0"/>
              <a:t> et al</a:t>
            </a:r>
            <a:endParaRPr lang="en-US" sz="1000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794F67B-8355-F043-BF8C-4147824B4778}"/>
              </a:ext>
            </a:extLst>
          </p:cNvPr>
          <p:cNvSpPr txBox="1"/>
          <p:nvPr/>
        </p:nvSpPr>
        <p:spPr>
          <a:xfrm>
            <a:off x="6507196" y="1589096"/>
            <a:ext cx="2548638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Hannah Norman (joint PhD Manchester)</a:t>
            </a:r>
            <a:r>
              <a:rPr lang="en-US" dirty="0"/>
              <a:t>: beam dynamics studies with superconducting magnets using </a:t>
            </a:r>
            <a:r>
              <a:rPr lang="en-US" dirty="0" err="1"/>
              <a:t>pyZGOUBI</a:t>
            </a:r>
            <a:endParaRPr lang="en-US" dirty="0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D184266-51C8-1246-BB96-A7B256852011}"/>
              </a:ext>
            </a:extLst>
          </p:cNvPr>
          <p:cNvSpPr txBox="1"/>
          <p:nvPr/>
        </p:nvSpPr>
        <p:spPr>
          <a:xfrm>
            <a:off x="6507196" y="2543203"/>
            <a:ext cx="2548638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Elodie Higgins (Masters)</a:t>
            </a:r>
            <a:r>
              <a:rPr lang="en-US" dirty="0"/>
              <a:t>: design of a scaled FFA gantry at </a:t>
            </a:r>
            <a:r>
              <a:rPr lang="en-US" dirty="0" err="1"/>
              <a:t>UniMelb</a:t>
            </a:r>
            <a:endParaRPr lang="en-US" dirty="0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BEE67F9-C315-8542-94BC-AEC4403ACB1F}"/>
              </a:ext>
            </a:extLst>
          </p:cNvPr>
          <p:cNvSpPr txBox="1"/>
          <p:nvPr/>
        </p:nvSpPr>
        <p:spPr>
          <a:xfrm>
            <a:off x="6507196" y="876917"/>
            <a:ext cx="2548638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Jacinta Yap (PDRA)</a:t>
            </a:r>
            <a:r>
              <a:rPr lang="en-US" dirty="0"/>
              <a:t>: scaled beamline design and future ion therapy design for Australia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DD0D4FF5-90CC-974F-8255-39AF5E837EA2}"/>
              </a:ext>
            </a:extLst>
          </p:cNvPr>
          <p:cNvSpPr txBox="1"/>
          <p:nvPr/>
        </p:nvSpPr>
        <p:spPr>
          <a:xfrm>
            <a:off x="6507196" y="3264096"/>
            <a:ext cx="2636804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Frank Zhang (PhD)</a:t>
            </a:r>
            <a:r>
              <a:rPr lang="en-US" dirty="0"/>
              <a:t>: novel synchrotron lattice designs for ion therapy and injection/extraction </a:t>
            </a:r>
            <a:r>
              <a:rPr lang="en-US" dirty="0" err="1"/>
              <a:t>optimisation</a:t>
            </a:r>
            <a:endParaRPr 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CA401C58-5519-C440-8ADA-68ED3ACF52BA}"/>
              </a:ext>
            </a:extLst>
          </p:cNvPr>
          <p:cNvSpPr txBox="1"/>
          <p:nvPr/>
        </p:nvSpPr>
        <p:spPr>
          <a:xfrm>
            <a:off x="6507196" y="4200432"/>
            <a:ext cx="2548638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Adam Steinberg (joint PhD Manchester): </a:t>
            </a:r>
            <a:r>
              <a:rPr lang="en-US" dirty="0"/>
              <a:t>design of an FFA accelerator for ion therapy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B030FC84-A917-6B4A-A5E6-2BC661B512B6}"/>
              </a:ext>
            </a:extLst>
          </p:cNvPr>
          <p:cNvSpPr/>
          <p:nvPr/>
        </p:nvSpPr>
        <p:spPr>
          <a:xfrm>
            <a:off x="1489329" y="2171699"/>
            <a:ext cx="6730715" cy="1617138"/>
          </a:xfrm>
          <a:prstGeom prst="rect">
            <a:avLst/>
          </a:prstGeom>
          <a:solidFill>
            <a:schemeClr val="accent2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i="1" dirty="0"/>
              <a:t>Australia should be at the forefront of developing the next generation of ion therapy accelerator, not just becoming a user. We are well underway….</a:t>
            </a:r>
          </a:p>
        </p:txBody>
      </p:sp>
    </p:spTree>
    <p:extLst>
      <p:ext uri="{BB962C8B-B14F-4D97-AF65-F5344CB8AC3E}">
        <p14:creationId xmlns:p14="http://schemas.microsoft.com/office/powerpoint/2010/main" val="35638842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18C913A-AC42-B641-A6D0-A34AAA72EC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71574" y="296300"/>
            <a:ext cx="7722000" cy="583032"/>
          </a:xfrm>
        </p:spPr>
        <p:txBody>
          <a:bodyPr/>
          <a:lstStyle/>
          <a:p>
            <a:r>
              <a:rPr lang="en-US" dirty="0"/>
              <a:t>Future needs/concepts: work in Melbourne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B1BD704-4682-2344-B486-D3819A56D3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14</a:t>
            </a:fld>
            <a:endParaRPr lang="en-AU" noProof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A13F2AC-1E5F-FB45-AC32-757A785C398A}"/>
              </a:ext>
            </a:extLst>
          </p:cNvPr>
          <p:cNvSpPr txBox="1"/>
          <p:nvPr/>
        </p:nvSpPr>
        <p:spPr>
          <a:xfrm>
            <a:off x="3319042" y="1093019"/>
            <a:ext cx="2919177" cy="33239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Accelerator tech/concepts: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Superconducting magnets (novel CCT/helical coil)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Beamline and beam delivery challenges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Fast extraction and control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New synchrotron designs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High current operation accelerator (synchrotron or FFA?)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Fast switching ion species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Magnetic field interactions in beam delivery systems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2A7FD249-B823-4043-A73C-802A64970554}"/>
              </a:ext>
            </a:extLst>
          </p:cNvPr>
          <p:cNvSpPr/>
          <p:nvPr/>
        </p:nvSpPr>
        <p:spPr>
          <a:xfrm>
            <a:off x="489745" y="981280"/>
            <a:ext cx="2560320" cy="892868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Smaller/cheaper/higher throughput accelerators &amp; gantries</a:t>
            </a:r>
          </a:p>
          <a:p>
            <a:pPr algn="ctr"/>
            <a:endParaRPr lang="en-US" dirty="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3EB6159-F441-3542-B7C1-AA54593AA8A9}"/>
              </a:ext>
            </a:extLst>
          </p:cNvPr>
          <p:cNvSpPr/>
          <p:nvPr/>
        </p:nvSpPr>
        <p:spPr>
          <a:xfrm>
            <a:off x="489745" y="1988718"/>
            <a:ext cx="2560320" cy="583032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‘FLASH’ proton/ion therapy</a:t>
            </a:r>
          </a:p>
          <a:p>
            <a:pPr marL="162000" lvl="1" algn="ctr"/>
            <a:r>
              <a:rPr lang="en-US" sz="1100" dirty="0"/>
              <a:t>(Higher dose rate/beam current)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D56683DA-61EE-CB4E-BD95-B026BF18EB17}"/>
              </a:ext>
            </a:extLst>
          </p:cNvPr>
          <p:cNvSpPr/>
          <p:nvPr/>
        </p:nvSpPr>
        <p:spPr>
          <a:xfrm>
            <a:off x="489745" y="2686320"/>
            <a:ext cx="2560320" cy="9408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Multi-ion therapy:</a:t>
            </a:r>
          </a:p>
          <a:p>
            <a:pPr algn="ctr"/>
            <a:r>
              <a:rPr lang="en-US" sz="1100" dirty="0"/>
              <a:t>Dose optimization and conformality using multiple ion species within treatment planning (see M. </a:t>
            </a:r>
            <a:r>
              <a:rPr lang="en-US" sz="1100" dirty="0" err="1"/>
              <a:t>Safavi-Naeini</a:t>
            </a:r>
            <a:r>
              <a:rPr lang="en-US" sz="1100" dirty="0"/>
              <a:t>)</a:t>
            </a:r>
          </a:p>
          <a:p>
            <a:pPr algn="ctr"/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B5269234-1339-6D47-B310-4BA870DBFB0B}"/>
              </a:ext>
            </a:extLst>
          </p:cNvPr>
          <p:cNvSpPr/>
          <p:nvPr/>
        </p:nvSpPr>
        <p:spPr>
          <a:xfrm>
            <a:off x="489745" y="3766090"/>
            <a:ext cx="2560320" cy="583032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MRI-guided proton/ion therapy</a:t>
            </a:r>
          </a:p>
          <a:p>
            <a:pPr marL="447750" lvl="1" indent="-285750" algn="ctr"/>
            <a:r>
              <a:rPr lang="en-US" sz="1100" dirty="0"/>
              <a:t>See P. </a:t>
            </a:r>
            <a:r>
              <a:rPr lang="en-US" sz="1100" dirty="0" err="1"/>
              <a:t>Keall</a:t>
            </a:r>
            <a:r>
              <a:rPr lang="en-US" sz="1100" dirty="0"/>
              <a:t>, B. </a:t>
            </a:r>
            <a:r>
              <a:rPr lang="en-US" sz="1100" dirty="0" err="1"/>
              <a:t>Oborn</a:t>
            </a:r>
            <a:r>
              <a:rPr lang="en-US" sz="1100" dirty="0"/>
              <a:t> et al</a:t>
            </a:r>
            <a:endParaRPr lang="en-US" sz="1000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794F67B-8355-F043-BF8C-4147824B4778}"/>
              </a:ext>
            </a:extLst>
          </p:cNvPr>
          <p:cNvSpPr txBox="1"/>
          <p:nvPr/>
        </p:nvSpPr>
        <p:spPr>
          <a:xfrm>
            <a:off x="6507196" y="1589096"/>
            <a:ext cx="2548638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Hannah Norman (joint PhD Manchester)</a:t>
            </a:r>
            <a:r>
              <a:rPr lang="en-US" dirty="0"/>
              <a:t>: beam dynamics studies with superconducting magnets using </a:t>
            </a:r>
            <a:r>
              <a:rPr lang="en-US" dirty="0" err="1"/>
              <a:t>pyZGOUBI</a:t>
            </a:r>
            <a:endParaRPr lang="en-US" dirty="0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D184266-51C8-1246-BB96-A7B256852011}"/>
              </a:ext>
            </a:extLst>
          </p:cNvPr>
          <p:cNvSpPr txBox="1"/>
          <p:nvPr/>
        </p:nvSpPr>
        <p:spPr>
          <a:xfrm>
            <a:off x="6507196" y="2543203"/>
            <a:ext cx="2548638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Elodie Higgins (Masters)</a:t>
            </a:r>
            <a:r>
              <a:rPr lang="en-US" dirty="0"/>
              <a:t>: design of a scaled FFA gantry at </a:t>
            </a:r>
            <a:r>
              <a:rPr lang="en-US" dirty="0" err="1"/>
              <a:t>UniMelb</a:t>
            </a:r>
            <a:endParaRPr lang="en-US" dirty="0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BEE67F9-C315-8542-94BC-AEC4403ACB1F}"/>
              </a:ext>
            </a:extLst>
          </p:cNvPr>
          <p:cNvSpPr txBox="1"/>
          <p:nvPr/>
        </p:nvSpPr>
        <p:spPr>
          <a:xfrm>
            <a:off x="6507196" y="876917"/>
            <a:ext cx="2548638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Jacinta Yap (PDRA)</a:t>
            </a:r>
            <a:r>
              <a:rPr lang="en-US" dirty="0"/>
              <a:t>: scaled beamline design and future ion therapy design for Australia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DD0D4FF5-90CC-974F-8255-39AF5E837EA2}"/>
              </a:ext>
            </a:extLst>
          </p:cNvPr>
          <p:cNvSpPr txBox="1"/>
          <p:nvPr/>
        </p:nvSpPr>
        <p:spPr>
          <a:xfrm>
            <a:off x="6507196" y="3264096"/>
            <a:ext cx="2636804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Frank Zhang (PhD)</a:t>
            </a:r>
            <a:r>
              <a:rPr lang="en-US" dirty="0"/>
              <a:t>: novel synchrotron lattice designs for ion therapy and injection/extraction </a:t>
            </a:r>
            <a:r>
              <a:rPr lang="en-US" dirty="0" err="1"/>
              <a:t>optimisation</a:t>
            </a:r>
            <a:endParaRPr 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CA401C58-5519-C440-8ADA-68ED3ACF52BA}"/>
              </a:ext>
            </a:extLst>
          </p:cNvPr>
          <p:cNvSpPr txBox="1"/>
          <p:nvPr/>
        </p:nvSpPr>
        <p:spPr>
          <a:xfrm>
            <a:off x="6507196" y="4200432"/>
            <a:ext cx="2548638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Adam Steinberg (joint PhD Manchester): </a:t>
            </a:r>
            <a:r>
              <a:rPr lang="en-US" dirty="0"/>
              <a:t>design of an FFA accelerator for ion therapy</a:t>
            </a:r>
          </a:p>
        </p:txBody>
      </p:sp>
    </p:spTree>
    <p:extLst>
      <p:ext uri="{BB962C8B-B14F-4D97-AF65-F5344CB8AC3E}">
        <p14:creationId xmlns:p14="http://schemas.microsoft.com/office/powerpoint/2010/main" val="620847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ubtitle 1">
            <a:extLst>
              <a:ext uri="{FF2B5EF4-FFF2-40B4-BE49-F238E27FC236}">
                <a16:creationId xmlns:a16="http://schemas.microsoft.com/office/drawing/2014/main" id="{DA800FA1-A941-4B74-B4B1-456B34634C63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AU" dirty="0"/>
              <a:t>Thankyou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E9789322-BFEC-4985-BD44-E2B3A03FBBC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2892618" y="515163"/>
            <a:ext cx="1811010" cy="530423"/>
          </a:xfrm>
        </p:spPr>
        <p:txBody>
          <a:bodyPr/>
          <a:lstStyle/>
          <a:p>
            <a:r>
              <a:rPr lang="en-AU" dirty="0" err="1"/>
              <a:t>Dr.</a:t>
            </a:r>
            <a:r>
              <a:rPr lang="en-AU" dirty="0"/>
              <a:t> Suzie Sheehy</a:t>
            </a:r>
          </a:p>
          <a:p>
            <a:r>
              <a:rPr lang="en-AU" dirty="0"/>
              <a:t>@</a:t>
            </a:r>
            <a:r>
              <a:rPr lang="en-AU" dirty="0" err="1"/>
              <a:t>suziesheehy</a:t>
            </a:r>
            <a:endParaRPr lang="en-AU" dirty="0"/>
          </a:p>
        </p:txBody>
      </p:sp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C248F2A3-9AD2-A44B-B06C-B047938B19A9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EA2340B-C05A-7349-A7DA-54C7A5B1F7DB}"/>
              </a:ext>
            </a:extLst>
          </p:cNvPr>
          <p:cNvSpPr txBox="1"/>
          <p:nvPr/>
        </p:nvSpPr>
        <p:spPr>
          <a:xfrm>
            <a:off x="375048" y="2571750"/>
            <a:ext cx="339838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hlinkClick r:id="rId3"/>
              </a:rPr>
              <a:t>suzie.sheehy@unimelb.edu.au</a:t>
            </a:r>
            <a:endParaRPr lang="en-US" sz="1200" dirty="0"/>
          </a:p>
          <a:p>
            <a:endParaRPr lang="en-US" sz="1200" dirty="0"/>
          </a:p>
          <a:p>
            <a:r>
              <a:rPr lang="en-US" sz="1200" dirty="0"/>
              <a:t>Please talk to members of my group, many of whom are attending this meeting!</a:t>
            </a:r>
          </a:p>
        </p:txBody>
      </p:sp>
    </p:spTree>
    <p:extLst>
      <p:ext uri="{BB962C8B-B14F-4D97-AF65-F5344CB8AC3E}">
        <p14:creationId xmlns:p14="http://schemas.microsoft.com/office/powerpoint/2010/main" val="538662319"/>
      </p:ext>
    </p:extLst>
  </p:cSld>
  <p:clrMapOvr>
    <a:masterClrMapping/>
  </p:clrMapOvr>
</p:sld>
</file>

<file path=ppt/theme/theme1.xml><?xml version="1.0" encoding="utf-8"?>
<a:theme xmlns:a="http://schemas.openxmlformats.org/drawingml/2006/main" name="University of Melbourne">
  <a:themeElements>
    <a:clrScheme name="University of Melbourne">
      <a:dk1>
        <a:sysClr val="windowText" lastClr="000000"/>
      </a:dk1>
      <a:lt1>
        <a:sysClr val="window" lastClr="FFFFFF"/>
      </a:lt1>
      <a:dk2>
        <a:srgbClr val="094183"/>
      </a:dk2>
      <a:lt2>
        <a:srgbClr val="FFFFFF"/>
      </a:lt2>
      <a:accent1>
        <a:srgbClr val="094183"/>
      </a:accent1>
      <a:accent2>
        <a:srgbClr val="4597AD"/>
      </a:accent2>
      <a:accent3>
        <a:srgbClr val="6DAF7F"/>
      </a:accent3>
      <a:accent4>
        <a:srgbClr val="5D7FBE"/>
      </a:accent4>
      <a:accent5>
        <a:srgbClr val="DDAD6A"/>
      </a:accent5>
      <a:accent6>
        <a:srgbClr val="D1694C"/>
      </a:accent6>
      <a:hlink>
        <a:srgbClr val="000000"/>
      </a:hlink>
      <a:folHlink>
        <a:srgbClr val="000000"/>
      </a:folHlink>
    </a:clrScheme>
    <a:fontScheme name="University of Melbourne">
      <a:majorFont>
        <a:latin typeface="Georgia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UoM PowerPoint template 16x9" id="{E4E72F1A-F900-4F24-AF10-CEAA15258909}" vid="{98FA2EAE-BBE2-4046-9DB6-4706523E0098}"/>
    </a:ext>
  </a:extLst>
</a:theme>
</file>

<file path=ppt/theme/theme2.xml><?xml version="1.0" encoding="utf-8"?>
<a:theme xmlns:a="http://schemas.openxmlformats.org/drawingml/2006/main" name="University of Melbourne Patterns">
  <a:themeElements>
    <a:clrScheme name="University of Melbourne">
      <a:dk1>
        <a:sysClr val="windowText" lastClr="000000"/>
      </a:dk1>
      <a:lt1>
        <a:sysClr val="window" lastClr="FFFFFF"/>
      </a:lt1>
      <a:dk2>
        <a:srgbClr val="094183"/>
      </a:dk2>
      <a:lt2>
        <a:srgbClr val="FFFFFF"/>
      </a:lt2>
      <a:accent1>
        <a:srgbClr val="094183"/>
      </a:accent1>
      <a:accent2>
        <a:srgbClr val="4597AD"/>
      </a:accent2>
      <a:accent3>
        <a:srgbClr val="6DAF7F"/>
      </a:accent3>
      <a:accent4>
        <a:srgbClr val="5D7FBE"/>
      </a:accent4>
      <a:accent5>
        <a:srgbClr val="DDAD6A"/>
      </a:accent5>
      <a:accent6>
        <a:srgbClr val="D1694C"/>
      </a:accent6>
      <a:hlink>
        <a:srgbClr val="000000"/>
      </a:hlink>
      <a:folHlink>
        <a:srgbClr val="000000"/>
      </a:folHlink>
    </a:clrScheme>
    <a:fontScheme name="University of Melbourne">
      <a:majorFont>
        <a:latin typeface="Georgia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UoM PowerPoint template 16x9" id="{E4E72F1A-F900-4F24-AF10-CEAA15258909}" vid="{9A36C238-3559-42C9-B723-DBAB57951AE3}"/>
    </a:ext>
  </a:extLst>
</a:theme>
</file>

<file path=ppt/theme/theme3.xml><?xml version="1.0" encoding="utf-8"?>
<a:theme xmlns:a="http://schemas.openxmlformats.org/drawingml/2006/main" name="University of Melbourne-Layout B">
  <a:themeElements>
    <a:clrScheme name="University of Melbourne">
      <a:dk1>
        <a:sysClr val="windowText" lastClr="000000"/>
      </a:dk1>
      <a:lt1>
        <a:sysClr val="window" lastClr="FFFFFF"/>
      </a:lt1>
      <a:dk2>
        <a:srgbClr val="094183"/>
      </a:dk2>
      <a:lt2>
        <a:srgbClr val="FFFFFF"/>
      </a:lt2>
      <a:accent1>
        <a:srgbClr val="094183"/>
      </a:accent1>
      <a:accent2>
        <a:srgbClr val="4597AD"/>
      </a:accent2>
      <a:accent3>
        <a:srgbClr val="6DAF7F"/>
      </a:accent3>
      <a:accent4>
        <a:srgbClr val="5D7FBE"/>
      </a:accent4>
      <a:accent5>
        <a:srgbClr val="DDAD6A"/>
      </a:accent5>
      <a:accent6>
        <a:srgbClr val="D1694C"/>
      </a:accent6>
      <a:hlink>
        <a:srgbClr val="000000"/>
      </a:hlink>
      <a:folHlink>
        <a:srgbClr val="000000"/>
      </a:folHlink>
    </a:clrScheme>
    <a:fontScheme name="University of Melbourne">
      <a:majorFont>
        <a:latin typeface="Georgia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UoM PowerPoint template 16x9" id="{E4E72F1A-F900-4F24-AF10-CEAA15258909}" vid="{C230D052-C90C-4D80-AACA-CE83386B87DE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UoM-PowerPoint-template-16x9.potx</Template>
  <TotalTime>6229</TotalTime>
  <Words>1668</Words>
  <Application>Microsoft Office PowerPoint</Application>
  <PresentationFormat>On-screen Show (16:9)</PresentationFormat>
  <Paragraphs>209</Paragraphs>
  <Slides>15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15</vt:i4>
      </vt:variant>
    </vt:vector>
  </HeadingPairs>
  <TitlesOfParts>
    <vt:vector size="23" baseType="lpstr">
      <vt:lpstr>ＭＳ Ｐゴシック</vt:lpstr>
      <vt:lpstr>Arial</vt:lpstr>
      <vt:lpstr>Calibri</vt:lpstr>
      <vt:lpstr>Georgia</vt:lpstr>
      <vt:lpstr>Wingdings</vt:lpstr>
      <vt:lpstr>University of Melbourne</vt:lpstr>
      <vt:lpstr>University of Melbourne Patterns</vt:lpstr>
      <vt:lpstr>University of Melbourne-Layout B</vt:lpstr>
      <vt:lpstr>PowerPoint Presentation</vt:lpstr>
      <vt:lpstr>Hadron therapy (protons or ions)</vt:lpstr>
      <vt:lpstr>PowerPoint Presentation</vt:lpstr>
      <vt:lpstr>Therapy with heavier ions (Carbon and others)</vt:lpstr>
      <vt:lpstr>CERN Strategy</vt:lpstr>
      <vt:lpstr>Future needs/concepts:</vt:lpstr>
      <vt:lpstr>PIMMS was in 2000, new study “NIMMS”</vt:lpstr>
      <vt:lpstr>The NIMMS Collaboration</vt:lpstr>
      <vt:lpstr>NIMMS: three alternative accelerator designs</vt:lpstr>
      <vt:lpstr>Advanced synchrotron design, key elements</vt:lpstr>
      <vt:lpstr>The FFA: Fixed Field alternating gradient Accelerator</vt:lpstr>
      <vt:lpstr>Alternative tech: Fixed Field Accelerators</vt:lpstr>
      <vt:lpstr>Future needs/concepts: work in Melbourne</vt:lpstr>
      <vt:lpstr>Future needs/concepts: work in Melbourne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Timplates 1</dc:creator>
  <cp:lastModifiedBy>Rebecca Auchettl</cp:lastModifiedBy>
  <cp:revision>198</cp:revision>
  <dcterms:created xsi:type="dcterms:W3CDTF">2017-10-05T06:39:00Z</dcterms:created>
  <dcterms:modified xsi:type="dcterms:W3CDTF">2020-10-25T08:44:13Z</dcterms:modified>
</cp:coreProperties>
</file>