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0"/>
  </p:notesMasterIdLst>
  <p:sldIdLst>
    <p:sldId id="257" r:id="rId2"/>
    <p:sldId id="258" r:id="rId3"/>
    <p:sldId id="360" r:id="rId4"/>
    <p:sldId id="320" r:id="rId5"/>
    <p:sldId id="361" r:id="rId6"/>
    <p:sldId id="322" r:id="rId7"/>
    <p:sldId id="324" r:id="rId8"/>
    <p:sldId id="357" r:id="rId9"/>
    <p:sldId id="329" r:id="rId10"/>
    <p:sldId id="359" r:id="rId11"/>
    <p:sldId id="355" r:id="rId12"/>
    <p:sldId id="332" r:id="rId13"/>
    <p:sldId id="333" r:id="rId14"/>
    <p:sldId id="334" r:id="rId15"/>
    <p:sldId id="356" r:id="rId16"/>
    <p:sldId id="335" r:id="rId17"/>
    <p:sldId id="336" r:id="rId18"/>
    <p:sldId id="337" r:id="rId19"/>
    <p:sldId id="338" r:id="rId20"/>
    <p:sldId id="340" r:id="rId21"/>
    <p:sldId id="341" r:id="rId22"/>
    <p:sldId id="351" r:id="rId23"/>
    <p:sldId id="343" r:id="rId24"/>
    <p:sldId id="344" r:id="rId25"/>
    <p:sldId id="345" r:id="rId26"/>
    <p:sldId id="347" r:id="rId27"/>
    <p:sldId id="358" r:id="rId28"/>
    <p:sldId id="349"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Styl z motywem 1 — Ak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 autoAdjust="0"/>
    <p:restoredTop sz="94671" autoAdjust="0"/>
  </p:normalViewPr>
  <p:slideViewPr>
    <p:cSldViewPr>
      <p:cViewPr>
        <p:scale>
          <a:sx n="87" d="100"/>
          <a:sy n="87" d="100"/>
        </p:scale>
        <p:origin x="-1613" y="4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28D725-F053-4AF3-8137-3E6A9AC7C739}" type="doc">
      <dgm:prSet loTypeId="urn:microsoft.com/office/officeart/2009/3/layout/StepUpProcess" loCatId="process" qsTypeId="urn:microsoft.com/office/officeart/2005/8/quickstyle/3d1" qsCatId="3D" csTypeId="urn:microsoft.com/office/officeart/2005/8/colors/accent2_4" csCatId="accent2" phldr="1"/>
      <dgm:spPr/>
    </dgm:pt>
    <dgm:pt modelId="{6620AF25-E05E-480B-8A2E-4E1ED9BF6DCC}">
      <dgm:prSet phldrT="[Tekst]" custT="1"/>
      <dgm:spPr/>
      <dgm:t>
        <a:bodyPr/>
        <a:lstStyle/>
        <a:p>
          <a:r>
            <a:rPr lang="pl-PL" sz="1600" b="1" u="sng" dirty="0" smtClean="0">
              <a:solidFill>
                <a:srgbClr val="FF0000"/>
              </a:solidFill>
            </a:rPr>
            <a:t>Subsystem </a:t>
          </a:r>
          <a:r>
            <a:rPr lang="pl-PL" sz="1600" b="1" u="sng" dirty="0" err="1" smtClean="0">
              <a:solidFill>
                <a:srgbClr val="FF0000"/>
              </a:solidFill>
            </a:rPr>
            <a:t>Tests</a:t>
          </a:r>
          <a:endParaRPr lang="pl-PL" sz="1600" b="1" u="sng" dirty="0" smtClean="0">
            <a:solidFill>
              <a:srgbClr val="FF0000"/>
            </a:solidFill>
          </a:endParaRPr>
        </a:p>
        <a:p>
          <a:r>
            <a:rPr lang="pl-PL" sz="1400" b="0" dirty="0" err="1" smtClean="0"/>
            <a:t>October-Mid</a:t>
          </a:r>
          <a:r>
            <a:rPr lang="pl-PL" sz="1400" b="0" dirty="0" smtClean="0"/>
            <a:t> November2014</a:t>
          </a:r>
          <a:endParaRPr lang="en-US" sz="1400" b="0" dirty="0"/>
        </a:p>
      </dgm:t>
    </dgm:pt>
    <dgm:pt modelId="{2A98071F-3933-4FCC-BA8A-E9D8D1EC3B05}" type="parTrans" cxnId="{2D30B77F-5BBA-459D-B82B-BBC6C11A9EA2}">
      <dgm:prSet/>
      <dgm:spPr/>
      <dgm:t>
        <a:bodyPr/>
        <a:lstStyle/>
        <a:p>
          <a:endParaRPr lang="en-US"/>
        </a:p>
      </dgm:t>
    </dgm:pt>
    <dgm:pt modelId="{28D44C1D-077B-4664-927D-0AD6C0E9B74B}" type="sibTrans" cxnId="{2D30B77F-5BBA-459D-B82B-BBC6C11A9EA2}">
      <dgm:prSet/>
      <dgm:spPr/>
      <dgm:t>
        <a:bodyPr/>
        <a:lstStyle/>
        <a:p>
          <a:endParaRPr lang="en-US"/>
        </a:p>
      </dgm:t>
    </dgm:pt>
    <dgm:pt modelId="{153EB9CF-D9EA-470B-A04B-51C1023A4592}">
      <dgm:prSet phldrT="[Tekst]" custT="1"/>
      <dgm:spPr/>
      <dgm:t>
        <a:bodyPr/>
        <a:lstStyle/>
        <a:p>
          <a:r>
            <a:rPr lang="pl-PL" sz="1600" b="1" i="0" u="sng" dirty="0" smtClean="0">
              <a:solidFill>
                <a:srgbClr val="FF0000"/>
              </a:solidFill>
            </a:rPr>
            <a:t>RF </a:t>
          </a:r>
          <a:r>
            <a:rPr lang="pl-PL" sz="1600" b="1" i="0" u="sng" dirty="0" err="1" smtClean="0">
              <a:solidFill>
                <a:srgbClr val="FF0000"/>
              </a:solidFill>
            </a:rPr>
            <a:t>Units</a:t>
          </a:r>
          <a:r>
            <a:rPr lang="pl-PL" sz="1600" b="1" i="0" u="sng" dirty="0" smtClean="0">
              <a:solidFill>
                <a:srgbClr val="FF0000"/>
              </a:solidFill>
            </a:rPr>
            <a:t> </a:t>
          </a:r>
          <a:r>
            <a:rPr lang="pl-PL" sz="1600" b="1" i="0" u="sng" dirty="0" err="1" smtClean="0">
              <a:solidFill>
                <a:srgbClr val="FF0000"/>
              </a:solidFill>
            </a:rPr>
            <a:t>Conditioning</a:t>
          </a:r>
          <a:r>
            <a:rPr lang="pl-PL" sz="1600" dirty="0" smtClean="0"/>
            <a:t> </a:t>
          </a:r>
        </a:p>
        <a:p>
          <a:r>
            <a:rPr lang="pl-PL" sz="1400" b="0" dirty="0" smtClean="0"/>
            <a:t>17th of </a:t>
          </a:r>
          <a:r>
            <a:rPr lang="pl-PL" sz="1400" b="0" dirty="0" err="1" smtClean="0"/>
            <a:t>November</a:t>
          </a:r>
          <a:r>
            <a:rPr lang="pl-PL" sz="1400" b="0" dirty="0" smtClean="0"/>
            <a:t>  2014</a:t>
          </a:r>
          <a:endParaRPr lang="en-US" sz="1400" b="0" dirty="0"/>
        </a:p>
      </dgm:t>
    </dgm:pt>
    <dgm:pt modelId="{1D5BE018-45F7-4C4E-BB2E-80DC99615E1F}" type="parTrans" cxnId="{1AABDBF9-9329-4F7E-B2E2-EE627B0CA7BD}">
      <dgm:prSet/>
      <dgm:spPr/>
      <dgm:t>
        <a:bodyPr/>
        <a:lstStyle/>
        <a:p>
          <a:endParaRPr lang="en-US"/>
        </a:p>
      </dgm:t>
    </dgm:pt>
    <dgm:pt modelId="{863D0497-47E8-4C64-9CB1-F6EB3FB02FE4}" type="sibTrans" cxnId="{1AABDBF9-9329-4F7E-B2E2-EE627B0CA7BD}">
      <dgm:prSet/>
      <dgm:spPr/>
      <dgm:t>
        <a:bodyPr/>
        <a:lstStyle/>
        <a:p>
          <a:endParaRPr lang="en-US"/>
        </a:p>
      </dgm:t>
    </dgm:pt>
    <dgm:pt modelId="{DD2209E3-99E1-442A-86AF-87717F46CC37}">
      <dgm:prSet phldrT="[Tekst]" custT="1"/>
      <dgm:spPr/>
      <dgm:t>
        <a:bodyPr/>
        <a:lstStyle/>
        <a:p>
          <a:r>
            <a:rPr lang="pl-PL" sz="1600" b="1" u="sng" dirty="0" err="1" smtClean="0">
              <a:solidFill>
                <a:srgbClr val="FF0000"/>
              </a:solidFill>
            </a:rPr>
            <a:t>Gun</a:t>
          </a:r>
          <a:r>
            <a:rPr lang="pl-PL" sz="1600" b="1" u="sng" dirty="0" smtClean="0">
              <a:solidFill>
                <a:srgbClr val="FF0000"/>
              </a:solidFill>
            </a:rPr>
            <a:t> </a:t>
          </a:r>
          <a:r>
            <a:rPr lang="pl-PL" sz="1600" b="1" u="sng" dirty="0" err="1" smtClean="0">
              <a:solidFill>
                <a:srgbClr val="FF0000"/>
              </a:solidFill>
            </a:rPr>
            <a:t>sytem</a:t>
          </a:r>
          <a:r>
            <a:rPr lang="pl-PL" sz="1600" b="1" u="sng" dirty="0" smtClean="0">
              <a:solidFill>
                <a:srgbClr val="FF0000"/>
              </a:solidFill>
            </a:rPr>
            <a:t> </a:t>
          </a:r>
          <a:r>
            <a:rPr lang="pl-PL" sz="1600" b="1" u="sng" dirty="0" err="1" smtClean="0">
              <a:solidFill>
                <a:srgbClr val="FF0000"/>
              </a:solidFill>
            </a:rPr>
            <a:t>conditioning</a:t>
          </a:r>
          <a:r>
            <a:rPr lang="pl-PL" sz="1600" b="1" u="sng" dirty="0" smtClean="0">
              <a:solidFill>
                <a:srgbClr val="FF0000"/>
              </a:solidFill>
            </a:rPr>
            <a:t> </a:t>
          </a:r>
        </a:p>
        <a:p>
          <a:r>
            <a:rPr lang="pl-PL" sz="1400" b="0" dirty="0" err="1" smtClean="0"/>
            <a:t>Beg</a:t>
          </a:r>
          <a:r>
            <a:rPr lang="pl-PL" sz="1400" b="0" dirty="0" smtClean="0"/>
            <a:t>. </a:t>
          </a:r>
          <a:r>
            <a:rPr lang="pl-PL" sz="1400" b="0" dirty="0" err="1" smtClean="0"/>
            <a:t>December</a:t>
          </a:r>
          <a:r>
            <a:rPr lang="pl-PL" sz="1400" b="0" dirty="0" smtClean="0"/>
            <a:t> 2014  </a:t>
          </a:r>
          <a:endParaRPr lang="en-US" sz="1400" b="0" dirty="0"/>
        </a:p>
      </dgm:t>
    </dgm:pt>
    <dgm:pt modelId="{CA4C14CC-E706-4FC9-A175-7A7C0A854A57}" type="parTrans" cxnId="{22B712D1-76FB-42E8-B7A7-1698ED1AFF1D}">
      <dgm:prSet/>
      <dgm:spPr/>
      <dgm:t>
        <a:bodyPr/>
        <a:lstStyle/>
        <a:p>
          <a:endParaRPr lang="en-US"/>
        </a:p>
      </dgm:t>
    </dgm:pt>
    <dgm:pt modelId="{7D9EEB8A-BCE3-4EBE-B917-E77A3D48FD0B}" type="sibTrans" cxnId="{22B712D1-76FB-42E8-B7A7-1698ED1AFF1D}">
      <dgm:prSet/>
      <dgm:spPr/>
      <dgm:t>
        <a:bodyPr/>
        <a:lstStyle/>
        <a:p>
          <a:endParaRPr lang="en-US"/>
        </a:p>
      </dgm:t>
    </dgm:pt>
    <dgm:pt modelId="{5115E8EB-C970-4CB6-AC35-A82818F11BA1}">
      <dgm:prSet phldrT="[Tekst]" custT="1"/>
      <dgm:spPr/>
      <dgm:t>
        <a:bodyPr/>
        <a:lstStyle/>
        <a:p>
          <a:r>
            <a:rPr lang="pl-PL" sz="1500" dirty="0" smtClean="0"/>
            <a:t> </a:t>
          </a:r>
          <a:r>
            <a:rPr lang="pl-PL" sz="1500" b="1" u="sng" dirty="0" err="1" smtClean="0">
              <a:solidFill>
                <a:srgbClr val="FF0000"/>
              </a:solidFill>
            </a:rPr>
            <a:t>Commissioning</a:t>
          </a:r>
          <a:r>
            <a:rPr lang="pl-PL" sz="1500" b="1" dirty="0" smtClean="0"/>
            <a:t> </a:t>
          </a:r>
          <a:r>
            <a:rPr lang="pl-PL" sz="1400" b="0" dirty="0" err="1" smtClean="0"/>
            <a:t>Mid</a:t>
          </a:r>
          <a:r>
            <a:rPr lang="pl-PL" sz="1400" b="0" dirty="0" smtClean="0"/>
            <a:t> </a:t>
          </a:r>
          <a:r>
            <a:rPr lang="pl-PL" sz="1400" b="0" dirty="0" err="1" smtClean="0"/>
            <a:t>December</a:t>
          </a:r>
          <a:r>
            <a:rPr lang="pl-PL" sz="1400" b="0" dirty="0" smtClean="0"/>
            <a:t> 2014 – 23rd </a:t>
          </a:r>
          <a:r>
            <a:rPr lang="pl-PL" sz="1400" b="0" dirty="0" err="1" smtClean="0"/>
            <a:t>February</a:t>
          </a:r>
          <a:r>
            <a:rPr lang="pl-PL" sz="1400" b="0" dirty="0" smtClean="0"/>
            <a:t> 2015</a:t>
          </a:r>
          <a:endParaRPr lang="en-US" sz="1400" b="0" dirty="0"/>
        </a:p>
      </dgm:t>
    </dgm:pt>
    <dgm:pt modelId="{64A67B37-F1FA-456E-978D-B9076F052A57}" type="parTrans" cxnId="{F42AD796-F58E-435F-843B-33B3EB5939A5}">
      <dgm:prSet/>
      <dgm:spPr/>
      <dgm:t>
        <a:bodyPr/>
        <a:lstStyle/>
        <a:p>
          <a:endParaRPr lang="en-GB"/>
        </a:p>
      </dgm:t>
    </dgm:pt>
    <dgm:pt modelId="{65AA49C1-D749-4363-BBDC-995CAEDE34D2}" type="sibTrans" cxnId="{F42AD796-F58E-435F-843B-33B3EB5939A5}">
      <dgm:prSet/>
      <dgm:spPr/>
      <dgm:t>
        <a:bodyPr/>
        <a:lstStyle/>
        <a:p>
          <a:endParaRPr lang="en-GB"/>
        </a:p>
      </dgm:t>
    </dgm:pt>
    <dgm:pt modelId="{291A37A6-24A4-4C0A-81AF-81159CDBB7F3}" type="pres">
      <dgm:prSet presAssocID="{C628D725-F053-4AF3-8137-3E6A9AC7C739}" presName="rootnode" presStyleCnt="0">
        <dgm:presLayoutVars>
          <dgm:chMax/>
          <dgm:chPref/>
          <dgm:dir/>
          <dgm:animLvl val="lvl"/>
        </dgm:presLayoutVars>
      </dgm:prSet>
      <dgm:spPr/>
    </dgm:pt>
    <dgm:pt modelId="{24392393-5BEC-4C45-808F-6B9ACD2B1AFA}" type="pres">
      <dgm:prSet presAssocID="{6620AF25-E05E-480B-8A2E-4E1ED9BF6DCC}" presName="composite" presStyleCnt="0"/>
      <dgm:spPr/>
    </dgm:pt>
    <dgm:pt modelId="{04360A80-6567-4102-B705-C27EF5ECD918}" type="pres">
      <dgm:prSet presAssocID="{6620AF25-E05E-480B-8A2E-4E1ED9BF6DCC}" presName="LShape" presStyleLbl="alignNode1" presStyleIdx="0" presStyleCnt="7"/>
      <dgm:spPr/>
    </dgm:pt>
    <dgm:pt modelId="{0B835EBC-B5C7-4738-9BF2-B35BBDB197C9}" type="pres">
      <dgm:prSet presAssocID="{6620AF25-E05E-480B-8A2E-4E1ED9BF6DCC}" presName="ParentText" presStyleLbl="revTx" presStyleIdx="0" presStyleCnt="4" custScaleX="146919" custLinFactNeighborX="18679" custLinFactNeighborY="1639">
        <dgm:presLayoutVars>
          <dgm:chMax val="0"/>
          <dgm:chPref val="0"/>
          <dgm:bulletEnabled val="1"/>
        </dgm:presLayoutVars>
      </dgm:prSet>
      <dgm:spPr/>
      <dgm:t>
        <a:bodyPr/>
        <a:lstStyle/>
        <a:p>
          <a:endParaRPr lang="en-GB"/>
        </a:p>
      </dgm:t>
    </dgm:pt>
    <dgm:pt modelId="{98272AFE-3BC5-4920-8CEE-ABDE8A388EA3}" type="pres">
      <dgm:prSet presAssocID="{6620AF25-E05E-480B-8A2E-4E1ED9BF6DCC}" presName="Triangle" presStyleLbl="alignNode1" presStyleIdx="1" presStyleCnt="7"/>
      <dgm:spPr/>
    </dgm:pt>
    <dgm:pt modelId="{6962C2D1-5B82-400C-89EB-1BAB46660A96}" type="pres">
      <dgm:prSet presAssocID="{28D44C1D-077B-4664-927D-0AD6C0E9B74B}" presName="sibTrans" presStyleCnt="0"/>
      <dgm:spPr/>
    </dgm:pt>
    <dgm:pt modelId="{5B83B6EC-66AA-4220-9293-88EA1293FB70}" type="pres">
      <dgm:prSet presAssocID="{28D44C1D-077B-4664-927D-0AD6C0E9B74B}" presName="space" presStyleCnt="0"/>
      <dgm:spPr/>
    </dgm:pt>
    <dgm:pt modelId="{EAB0F95C-E069-4986-993E-5D82C4D5F2C1}" type="pres">
      <dgm:prSet presAssocID="{153EB9CF-D9EA-470B-A04B-51C1023A4592}" presName="composite" presStyleCnt="0"/>
      <dgm:spPr/>
    </dgm:pt>
    <dgm:pt modelId="{3694E853-3653-4F2A-B090-C51E67540EDE}" type="pres">
      <dgm:prSet presAssocID="{153EB9CF-D9EA-470B-A04B-51C1023A4592}" presName="LShape" presStyleLbl="alignNode1" presStyleIdx="2" presStyleCnt="7"/>
      <dgm:spPr/>
    </dgm:pt>
    <dgm:pt modelId="{4F98DFA5-E745-4C0D-9D03-614870EC8DFE}" type="pres">
      <dgm:prSet presAssocID="{153EB9CF-D9EA-470B-A04B-51C1023A4592}" presName="ParentText" presStyleLbl="revTx" presStyleIdx="1" presStyleCnt="4">
        <dgm:presLayoutVars>
          <dgm:chMax val="0"/>
          <dgm:chPref val="0"/>
          <dgm:bulletEnabled val="1"/>
        </dgm:presLayoutVars>
      </dgm:prSet>
      <dgm:spPr/>
      <dgm:t>
        <a:bodyPr/>
        <a:lstStyle/>
        <a:p>
          <a:endParaRPr lang="en-GB"/>
        </a:p>
      </dgm:t>
    </dgm:pt>
    <dgm:pt modelId="{ED0E7A17-A3E1-4D24-83CC-1536E0454B7F}" type="pres">
      <dgm:prSet presAssocID="{153EB9CF-D9EA-470B-A04B-51C1023A4592}" presName="Triangle" presStyleLbl="alignNode1" presStyleIdx="3" presStyleCnt="7"/>
      <dgm:spPr/>
    </dgm:pt>
    <dgm:pt modelId="{B385A06A-A332-4AA3-8EAA-FA187FFD6A6C}" type="pres">
      <dgm:prSet presAssocID="{863D0497-47E8-4C64-9CB1-F6EB3FB02FE4}" presName="sibTrans" presStyleCnt="0"/>
      <dgm:spPr/>
    </dgm:pt>
    <dgm:pt modelId="{F33267B3-0875-4A84-ABAF-6D439C3EFEAF}" type="pres">
      <dgm:prSet presAssocID="{863D0497-47E8-4C64-9CB1-F6EB3FB02FE4}" presName="space" presStyleCnt="0"/>
      <dgm:spPr/>
    </dgm:pt>
    <dgm:pt modelId="{A556F825-F2CB-4948-BF22-34EE9B6336E1}" type="pres">
      <dgm:prSet presAssocID="{DD2209E3-99E1-442A-86AF-87717F46CC37}" presName="composite" presStyleCnt="0"/>
      <dgm:spPr/>
    </dgm:pt>
    <dgm:pt modelId="{049A3706-7302-4264-B3A5-144F53490D8B}" type="pres">
      <dgm:prSet presAssocID="{DD2209E3-99E1-442A-86AF-87717F46CC37}" presName="LShape" presStyleLbl="alignNode1" presStyleIdx="4" presStyleCnt="7"/>
      <dgm:spPr/>
    </dgm:pt>
    <dgm:pt modelId="{AF2CE58E-68A5-491C-A904-4C1D28FB1657}" type="pres">
      <dgm:prSet presAssocID="{DD2209E3-99E1-442A-86AF-87717F46CC37}" presName="ParentText" presStyleLbl="revTx" presStyleIdx="2" presStyleCnt="4">
        <dgm:presLayoutVars>
          <dgm:chMax val="0"/>
          <dgm:chPref val="0"/>
          <dgm:bulletEnabled val="1"/>
        </dgm:presLayoutVars>
      </dgm:prSet>
      <dgm:spPr/>
      <dgm:t>
        <a:bodyPr/>
        <a:lstStyle/>
        <a:p>
          <a:endParaRPr lang="en-GB"/>
        </a:p>
      </dgm:t>
    </dgm:pt>
    <dgm:pt modelId="{8CDDB0F4-55FA-4E40-83DA-B5F067A1E0F6}" type="pres">
      <dgm:prSet presAssocID="{DD2209E3-99E1-442A-86AF-87717F46CC37}" presName="Triangle" presStyleLbl="alignNode1" presStyleIdx="5" presStyleCnt="7"/>
      <dgm:spPr/>
    </dgm:pt>
    <dgm:pt modelId="{694875A5-09B0-49D2-B5CB-CDF71889C5AC}" type="pres">
      <dgm:prSet presAssocID="{7D9EEB8A-BCE3-4EBE-B917-E77A3D48FD0B}" presName="sibTrans" presStyleCnt="0"/>
      <dgm:spPr/>
    </dgm:pt>
    <dgm:pt modelId="{31ABC7E8-39D7-417C-85D1-234B516B73A9}" type="pres">
      <dgm:prSet presAssocID="{7D9EEB8A-BCE3-4EBE-B917-E77A3D48FD0B}" presName="space" presStyleCnt="0"/>
      <dgm:spPr/>
    </dgm:pt>
    <dgm:pt modelId="{B3F5D25B-0E93-474B-A42B-D9D4F917F5CF}" type="pres">
      <dgm:prSet presAssocID="{5115E8EB-C970-4CB6-AC35-A82818F11BA1}" presName="composite" presStyleCnt="0"/>
      <dgm:spPr/>
    </dgm:pt>
    <dgm:pt modelId="{EB7E3779-4358-4CE4-9254-CA5E92D25358}" type="pres">
      <dgm:prSet presAssocID="{5115E8EB-C970-4CB6-AC35-A82818F11BA1}" presName="LShape" presStyleLbl="alignNode1" presStyleIdx="6" presStyleCnt="7" custLinFactNeighborX="-38" custLinFactNeighborY="7917"/>
      <dgm:spPr/>
    </dgm:pt>
    <dgm:pt modelId="{7B02E6A1-D21E-46AA-A189-58C14C0FFB3F}" type="pres">
      <dgm:prSet presAssocID="{5115E8EB-C970-4CB6-AC35-A82818F11BA1}" presName="ParentText" presStyleLbl="revTx" presStyleIdx="3" presStyleCnt="4">
        <dgm:presLayoutVars>
          <dgm:chMax val="0"/>
          <dgm:chPref val="0"/>
          <dgm:bulletEnabled val="1"/>
        </dgm:presLayoutVars>
      </dgm:prSet>
      <dgm:spPr/>
      <dgm:t>
        <a:bodyPr/>
        <a:lstStyle/>
        <a:p>
          <a:endParaRPr lang="en-GB"/>
        </a:p>
      </dgm:t>
    </dgm:pt>
  </dgm:ptLst>
  <dgm:cxnLst>
    <dgm:cxn modelId="{F42AD796-F58E-435F-843B-33B3EB5939A5}" srcId="{C628D725-F053-4AF3-8137-3E6A9AC7C739}" destId="{5115E8EB-C970-4CB6-AC35-A82818F11BA1}" srcOrd="3" destOrd="0" parTransId="{64A67B37-F1FA-456E-978D-B9076F052A57}" sibTransId="{65AA49C1-D749-4363-BBDC-995CAEDE34D2}"/>
    <dgm:cxn modelId="{ACE976FA-C677-EC4C-955E-04F33138CFE1}" type="presOf" srcId="{6620AF25-E05E-480B-8A2E-4E1ED9BF6DCC}" destId="{0B835EBC-B5C7-4738-9BF2-B35BBDB197C9}" srcOrd="0" destOrd="0" presId="urn:microsoft.com/office/officeart/2009/3/layout/StepUpProcess"/>
    <dgm:cxn modelId="{2AAB24D9-BD46-3E43-9B47-891675C1CC4C}" type="presOf" srcId="{153EB9CF-D9EA-470B-A04B-51C1023A4592}" destId="{4F98DFA5-E745-4C0D-9D03-614870EC8DFE}" srcOrd="0" destOrd="0" presId="urn:microsoft.com/office/officeart/2009/3/layout/StepUpProcess"/>
    <dgm:cxn modelId="{2D30B77F-5BBA-459D-B82B-BBC6C11A9EA2}" srcId="{C628D725-F053-4AF3-8137-3E6A9AC7C739}" destId="{6620AF25-E05E-480B-8A2E-4E1ED9BF6DCC}" srcOrd="0" destOrd="0" parTransId="{2A98071F-3933-4FCC-BA8A-E9D8D1EC3B05}" sibTransId="{28D44C1D-077B-4664-927D-0AD6C0E9B74B}"/>
    <dgm:cxn modelId="{0BF111D6-6F68-164B-8499-B606736AC19E}" type="presOf" srcId="{5115E8EB-C970-4CB6-AC35-A82818F11BA1}" destId="{7B02E6A1-D21E-46AA-A189-58C14C0FFB3F}" srcOrd="0" destOrd="0" presId="urn:microsoft.com/office/officeart/2009/3/layout/StepUpProcess"/>
    <dgm:cxn modelId="{1AABDBF9-9329-4F7E-B2E2-EE627B0CA7BD}" srcId="{C628D725-F053-4AF3-8137-3E6A9AC7C739}" destId="{153EB9CF-D9EA-470B-A04B-51C1023A4592}" srcOrd="1" destOrd="0" parTransId="{1D5BE018-45F7-4C4E-BB2E-80DC99615E1F}" sibTransId="{863D0497-47E8-4C64-9CB1-F6EB3FB02FE4}"/>
    <dgm:cxn modelId="{22B712D1-76FB-42E8-B7A7-1698ED1AFF1D}" srcId="{C628D725-F053-4AF3-8137-3E6A9AC7C739}" destId="{DD2209E3-99E1-442A-86AF-87717F46CC37}" srcOrd="2" destOrd="0" parTransId="{CA4C14CC-E706-4FC9-A175-7A7C0A854A57}" sibTransId="{7D9EEB8A-BCE3-4EBE-B917-E77A3D48FD0B}"/>
    <dgm:cxn modelId="{4F50A9D7-40FF-1743-ACF7-6D1582B245E7}" type="presOf" srcId="{C628D725-F053-4AF3-8137-3E6A9AC7C739}" destId="{291A37A6-24A4-4C0A-81AF-81159CDBB7F3}" srcOrd="0" destOrd="0" presId="urn:microsoft.com/office/officeart/2009/3/layout/StepUpProcess"/>
    <dgm:cxn modelId="{049E68CF-281E-0D4F-A746-4E0B4C9F5AC2}" type="presOf" srcId="{DD2209E3-99E1-442A-86AF-87717F46CC37}" destId="{AF2CE58E-68A5-491C-A904-4C1D28FB1657}" srcOrd="0" destOrd="0" presId="urn:microsoft.com/office/officeart/2009/3/layout/StepUpProcess"/>
    <dgm:cxn modelId="{0840F786-8308-214B-9FEC-8C81E9C2C2B7}" type="presParOf" srcId="{291A37A6-24A4-4C0A-81AF-81159CDBB7F3}" destId="{24392393-5BEC-4C45-808F-6B9ACD2B1AFA}" srcOrd="0" destOrd="0" presId="urn:microsoft.com/office/officeart/2009/3/layout/StepUpProcess"/>
    <dgm:cxn modelId="{733C8475-5CEB-8A45-86B0-080AD2359EFE}" type="presParOf" srcId="{24392393-5BEC-4C45-808F-6B9ACD2B1AFA}" destId="{04360A80-6567-4102-B705-C27EF5ECD918}" srcOrd="0" destOrd="0" presId="urn:microsoft.com/office/officeart/2009/3/layout/StepUpProcess"/>
    <dgm:cxn modelId="{9C603496-93F1-EB4E-BAC3-59BD52875608}" type="presParOf" srcId="{24392393-5BEC-4C45-808F-6B9ACD2B1AFA}" destId="{0B835EBC-B5C7-4738-9BF2-B35BBDB197C9}" srcOrd="1" destOrd="0" presId="urn:microsoft.com/office/officeart/2009/3/layout/StepUpProcess"/>
    <dgm:cxn modelId="{37389936-A56F-0C4B-B4D6-1016D30751A1}" type="presParOf" srcId="{24392393-5BEC-4C45-808F-6B9ACD2B1AFA}" destId="{98272AFE-3BC5-4920-8CEE-ABDE8A388EA3}" srcOrd="2" destOrd="0" presId="urn:microsoft.com/office/officeart/2009/3/layout/StepUpProcess"/>
    <dgm:cxn modelId="{3F0C7576-20ED-944A-A21D-177BF795A691}" type="presParOf" srcId="{291A37A6-24A4-4C0A-81AF-81159CDBB7F3}" destId="{6962C2D1-5B82-400C-89EB-1BAB46660A96}" srcOrd="1" destOrd="0" presId="urn:microsoft.com/office/officeart/2009/3/layout/StepUpProcess"/>
    <dgm:cxn modelId="{ECE078EB-9E5F-B34F-A694-0D4692176770}" type="presParOf" srcId="{6962C2D1-5B82-400C-89EB-1BAB46660A96}" destId="{5B83B6EC-66AA-4220-9293-88EA1293FB70}" srcOrd="0" destOrd="0" presId="urn:microsoft.com/office/officeart/2009/3/layout/StepUpProcess"/>
    <dgm:cxn modelId="{7903E796-2DA6-C243-877C-54C7A984F49E}" type="presParOf" srcId="{291A37A6-24A4-4C0A-81AF-81159CDBB7F3}" destId="{EAB0F95C-E069-4986-993E-5D82C4D5F2C1}" srcOrd="2" destOrd="0" presId="urn:microsoft.com/office/officeart/2009/3/layout/StepUpProcess"/>
    <dgm:cxn modelId="{095E009B-EA39-A448-BF74-087AA7FB6F32}" type="presParOf" srcId="{EAB0F95C-E069-4986-993E-5D82C4D5F2C1}" destId="{3694E853-3653-4F2A-B090-C51E67540EDE}" srcOrd="0" destOrd="0" presId="urn:microsoft.com/office/officeart/2009/3/layout/StepUpProcess"/>
    <dgm:cxn modelId="{084194AF-1CC4-1645-A1DD-DFEF476455C5}" type="presParOf" srcId="{EAB0F95C-E069-4986-993E-5D82C4D5F2C1}" destId="{4F98DFA5-E745-4C0D-9D03-614870EC8DFE}" srcOrd="1" destOrd="0" presId="urn:microsoft.com/office/officeart/2009/3/layout/StepUpProcess"/>
    <dgm:cxn modelId="{7BAE84E3-9A88-6F4E-B8C6-AE839C5F77D0}" type="presParOf" srcId="{EAB0F95C-E069-4986-993E-5D82C4D5F2C1}" destId="{ED0E7A17-A3E1-4D24-83CC-1536E0454B7F}" srcOrd="2" destOrd="0" presId="urn:microsoft.com/office/officeart/2009/3/layout/StepUpProcess"/>
    <dgm:cxn modelId="{94A5D91A-1D29-1046-ACF2-81BF9071F405}" type="presParOf" srcId="{291A37A6-24A4-4C0A-81AF-81159CDBB7F3}" destId="{B385A06A-A332-4AA3-8EAA-FA187FFD6A6C}" srcOrd="3" destOrd="0" presId="urn:microsoft.com/office/officeart/2009/3/layout/StepUpProcess"/>
    <dgm:cxn modelId="{E3F602DB-6875-5D42-9C86-6E83992DB671}" type="presParOf" srcId="{B385A06A-A332-4AA3-8EAA-FA187FFD6A6C}" destId="{F33267B3-0875-4A84-ABAF-6D439C3EFEAF}" srcOrd="0" destOrd="0" presId="urn:microsoft.com/office/officeart/2009/3/layout/StepUpProcess"/>
    <dgm:cxn modelId="{B944A040-F5EE-2048-AB20-A36190D30BFD}" type="presParOf" srcId="{291A37A6-24A4-4C0A-81AF-81159CDBB7F3}" destId="{A556F825-F2CB-4948-BF22-34EE9B6336E1}" srcOrd="4" destOrd="0" presId="urn:microsoft.com/office/officeart/2009/3/layout/StepUpProcess"/>
    <dgm:cxn modelId="{9E7AFF92-DFC5-8442-B9FB-137BBA8894F9}" type="presParOf" srcId="{A556F825-F2CB-4948-BF22-34EE9B6336E1}" destId="{049A3706-7302-4264-B3A5-144F53490D8B}" srcOrd="0" destOrd="0" presId="urn:microsoft.com/office/officeart/2009/3/layout/StepUpProcess"/>
    <dgm:cxn modelId="{0564A42D-74A6-9E43-9170-624F008FB66B}" type="presParOf" srcId="{A556F825-F2CB-4948-BF22-34EE9B6336E1}" destId="{AF2CE58E-68A5-491C-A904-4C1D28FB1657}" srcOrd="1" destOrd="0" presId="urn:microsoft.com/office/officeart/2009/3/layout/StepUpProcess"/>
    <dgm:cxn modelId="{C4BF5410-5C94-8D47-A751-DF3E19528DE5}" type="presParOf" srcId="{A556F825-F2CB-4948-BF22-34EE9B6336E1}" destId="{8CDDB0F4-55FA-4E40-83DA-B5F067A1E0F6}" srcOrd="2" destOrd="0" presId="urn:microsoft.com/office/officeart/2009/3/layout/StepUpProcess"/>
    <dgm:cxn modelId="{92DFC6F5-9D7D-FA4E-80A1-D1833E43A2F6}" type="presParOf" srcId="{291A37A6-24A4-4C0A-81AF-81159CDBB7F3}" destId="{694875A5-09B0-49D2-B5CB-CDF71889C5AC}" srcOrd="5" destOrd="0" presId="urn:microsoft.com/office/officeart/2009/3/layout/StepUpProcess"/>
    <dgm:cxn modelId="{DD0222C9-44D6-1546-8F47-3B7C8DF90D11}" type="presParOf" srcId="{694875A5-09B0-49D2-B5CB-CDF71889C5AC}" destId="{31ABC7E8-39D7-417C-85D1-234B516B73A9}" srcOrd="0" destOrd="0" presId="urn:microsoft.com/office/officeart/2009/3/layout/StepUpProcess"/>
    <dgm:cxn modelId="{5DA2D377-888C-3F47-921C-7C506C09CDD9}" type="presParOf" srcId="{291A37A6-24A4-4C0A-81AF-81159CDBB7F3}" destId="{B3F5D25B-0E93-474B-A42B-D9D4F917F5CF}" srcOrd="6" destOrd="0" presId="urn:microsoft.com/office/officeart/2009/3/layout/StepUpProcess"/>
    <dgm:cxn modelId="{3B93053B-C28B-FA49-AC26-B82BCBD03632}" type="presParOf" srcId="{B3F5D25B-0E93-474B-A42B-D9D4F917F5CF}" destId="{EB7E3779-4358-4CE4-9254-CA5E92D25358}" srcOrd="0" destOrd="0" presId="urn:microsoft.com/office/officeart/2009/3/layout/StepUpProcess"/>
    <dgm:cxn modelId="{640CF464-049D-0844-8510-D1030BBF220D}" type="presParOf" srcId="{B3F5D25B-0E93-474B-A42B-D9D4F917F5CF}" destId="{7B02E6A1-D21E-46AA-A189-58C14C0FFB3F}"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7ACF27-9986-4E74-A1FC-F54E43FA1550}" type="doc">
      <dgm:prSet loTypeId="urn:microsoft.com/office/officeart/2005/8/layout/hProcess7" loCatId="process" qsTypeId="urn:microsoft.com/office/officeart/2005/8/quickstyle/3d2" qsCatId="3D" csTypeId="urn:microsoft.com/office/officeart/2005/8/colors/colorful3" csCatId="colorful" phldr="1"/>
      <dgm:spPr/>
      <dgm:t>
        <a:bodyPr/>
        <a:lstStyle/>
        <a:p>
          <a:endParaRPr lang="en-US"/>
        </a:p>
      </dgm:t>
    </dgm:pt>
    <dgm:pt modelId="{CDBC368E-74AB-4E84-A4CD-0848262D5C6A}">
      <dgm:prSet phldrT="[Tekst]"/>
      <dgm:spPr/>
      <dgm:t>
        <a:bodyPr/>
        <a:lstStyle/>
        <a:p>
          <a:r>
            <a:rPr lang="pl-PL" dirty="0" err="1" smtClean="0">
              <a:solidFill>
                <a:schemeClr val="tx1"/>
              </a:solidFill>
            </a:rPr>
            <a:t>Phase</a:t>
          </a:r>
          <a:r>
            <a:rPr lang="pl-PL" dirty="0" smtClean="0">
              <a:solidFill>
                <a:schemeClr val="tx1"/>
              </a:solidFill>
            </a:rPr>
            <a:t> I</a:t>
          </a:r>
          <a:endParaRPr lang="en-US" dirty="0">
            <a:solidFill>
              <a:schemeClr val="tx1"/>
            </a:solidFill>
          </a:endParaRPr>
        </a:p>
      </dgm:t>
    </dgm:pt>
    <dgm:pt modelId="{61AB7F11-238B-41EC-8244-690F485A98CB}" type="parTrans" cxnId="{6EC35D4A-19A2-4521-A949-C2A6E56C4B21}">
      <dgm:prSet/>
      <dgm:spPr/>
      <dgm:t>
        <a:bodyPr/>
        <a:lstStyle/>
        <a:p>
          <a:endParaRPr lang="en-US"/>
        </a:p>
      </dgm:t>
    </dgm:pt>
    <dgm:pt modelId="{2DFE3EDF-2228-4D9D-9535-692D2AA19B9D}" type="sibTrans" cxnId="{6EC35D4A-19A2-4521-A949-C2A6E56C4B21}">
      <dgm:prSet/>
      <dgm:spPr/>
      <dgm:t>
        <a:bodyPr/>
        <a:lstStyle/>
        <a:p>
          <a:endParaRPr lang="en-US"/>
        </a:p>
      </dgm:t>
    </dgm:pt>
    <dgm:pt modelId="{DB0ACE02-D359-4302-8022-EBED219A6EF7}">
      <dgm:prSet phldrT="[Tekst]"/>
      <dgm:spPr/>
      <dgm:t>
        <a:bodyPr/>
        <a:lstStyle/>
        <a:p>
          <a:pPr algn="r"/>
          <a:endParaRPr lang="pl-PL" dirty="0" smtClean="0">
            <a:solidFill>
              <a:schemeClr val="tx1"/>
            </a:solidFill>
            <a:latin typeface="+mn-lt"/>
          </a:endParaRPr>
        </a:p>
        <a:p>
          <a:pPr algn="just"/>
          <a:r>
            <a:rPr lang="en-US" b="1" dirty="0" smtClean="0">
              <a:solidFill>
                <a:schemeClr val="tx1"/>
              </a:solidFill>
              <a:latin typeface="+mn-lt"/>
            </a:rPr>
            <a:t>The goal  is to obtain stored beam of sufficient quality that beamline installation can use the synchrotron radiation for alignment</a:t>
          </a:r>
          <a:endParaRPr lang="pl-PL" b="1" dirty="0" smtClean="0">
            <a:solidFill>
              <a:schemeClr val="tx1"/>
            </a:solidFill>
            <a:latin typeface="+mn-lt"/>
          </a:endParaRPr>
        </a:p>
        <a:p>
          <a:pPr algn="r"/>
          <a:r>
            <a:rPr lang="en-US" i="1" dirty="0" smtClean="0">
              <a:solidFill>
                <a:schemeClr val="tx1"/>
              </a:solidFill>
              <a:latin typeface="+mn-lt"/>
            </a:rPr>
            <a:t>Transfer line commissioning</a:t>
          </a:r>
          <a:endParaRPr lang="en-US" i="1" dirty="0">
            <a:solidFill>
              <a:schemeClr val="tx1"/>
            </a:solidFill>
            <a:latin typeface="+mn-lt"/>
          </a:endParaRPr>
        </a:p>
      </dgm:t>
    </dgm:pt>
    <dgm:pt modelId="{9C2C9F1E-C2C3-4092-8C21-50054C1F7D0E}" type="parTrans" cxnId="{9876EC91-3D28-4168-B463-665C488AC9F8}">
      <dgm:prSet/>
      <dgm:spPr/>
      <dgm:t>
        <a:bodyPr/>
        <a:lstStyle/>
        <a:p>
          <a:endParaRPr lang="en-US"/>
        </a:p>
      </dgm:t>
    </dgm:pt>
    <dgm:pt modelId="{62BED59A-0888-4C58-B4E0-6F1CD94EC5D7}" type="sibTrans" cxnId="{9876EC91-3D28-4168-B463-665C488AC9F8}">
      <dgm:prSet/>
      <dgm:spPr/>
      <dgm:t>
        <a:bodyPr/>
        <a:lstStyle/>
        <a:p>
          <a:endParaRPr lang="en-US"/>
        </a:p>
      </dgm:t>
    </dgm:pt>
    <dgm:pt modelId="{D2C51F51-E55E-4D7D-984D-E89C649FE558}">
      <dgm:prSet phldrT="[Tekst]"/>
      <dgm:spPr/>
      <dgm:t>
        <a:bodyPr/>
        <a:lstStyle/>
        <a:p>
          <a:r>
            <a:rPr lang="pl-PL" dirty="0" err="1" smtClean="0"/>
            <a:t>Phase</a:t>
          </a:r>
          <a:r>
            <a:rPr lang="pl-PL" dirty="0" smtClean="0"/>
            <a:t> II</a:t>
          </a:r>
          <a:endParaRPr lang="en-US" dirty="0"/>
        </a:p>
      </dgm:t>
    </dgm:pt>
    <dgm:pt modelId="{E4F8FD8B-261D-40B0-95FF-2E1492669A00}" type="parTrans" cxnId="{AB987FFA-C124-4391-BBAA-FC6055056D18}">
      <dgm:prSet/>
      <dgm:spPr/>
      <dgm:t>
        <a:bodyPr/>
        <a:lstStyle/>
        <a:p>
          <a:endParaRPr lang="en-US"/>
        </a:p>
      </dgm:t>
    </dgm:pt>
    <dgm:pt modelId="{CF9A5437-D840-47BD-8313-B19CB50DFEF9}" type="sibTrans" cxnId="{AB987FFA-C124-4391-BBAA-FC6055056D18}">
      <dgm:prSet/>
      <dgm:spPr/>
      <dgm:t>
        <a:bodyPr/>
        <a:lstStyle/>
        <a:p>
          <a:endParaRPr lang="en-US"/>
        </a:p>
      </dgm:t>
    </dgm:pt>
    <dgm:pt modelId="{3A2BC4D7-7E4A-496C-82E8-EE5454F852CF}">
      <dgm:prSet phldrT="[Tekst]" custT="1"/>
      <dgm:spPr/>
      <dgm:t>
        <a:bodyPr/>
        <a:lstStyle/>
        <a:p>
          <a:pPr algn="r"/>
          <a:endParaRPr lang="pl-PL" sz="1050" dirty="0" smtClean="0">
            <a:latin typeface="" pitchFamily="16"/>
          </a:endParaRPr>
        </a:p>
        <a:p>
          <a:pPr algn="l"/>
          <a:r>
            <a:rPr lang="pl-PL" sz="1200" b="1" dirty="0" smtClean="0">
              <a:latin typeface="+mn-lt"/>
            </a:rPr>
            <a:t>T</a:t>
          </a:r>
          <a:r>
            <a:rPr lang="en-US" sz="1200" b="1" dirty="0" smtClean="0">
              <a:latin typeface="+mn-lt"/>
            </a:rPr>
            <a:t>he goal is to reach the design parameters of the bare lattice, beam current excepted</a:t>
          </a:r>
          <a:r>
            <a:rPr lang="en-US" sz="1050" b="0" dirty="0" smtClean="0">
              <a:latin typeface="" pitchFamily="16"/>
            </a:rPr>
            <a:t>.</a:t>
          </a:r>
          <a:endParaRPr lang="pl-PL" sz="1050" b="0" dirty="0" smtClean="0">
            <a:latin typeface="" pitchFamily="16"/>
          </a:endParaRPr>
        </a:p>
        <a:p>
          <a:pPr algn="r"/>
          <a:r>
            <a:rPr lang="en-US" sz="1050" u="sng" dirty="0" smtClean="0">
              <a:latin typeface="+mn-lt"/>
            </a:rPr>
            <a:t>Activities</a:t>
          </a:r>
          <a:endParaRPr lang="en-US" sz="1050" u="sng" dirty="0">
            <a:latin typeface="+mn-lt"/>
          </a:endParaRPr>
        </a:p>
      </dgm:t>
    </dgm:pt>
    <dgm:pt modelId="{384AB4FB-1DA3-4E71-AC5A-517CB982EAE7}" type="parTrans" cxnId="{498A182E-38A5-443E-91C9-5BFEFD6F3FB1}">
      <dgm:prSet/>
      <dgm:spPr/>
      <dgm:t>
        <a:bodyPr/>
        <a:lstStyle/>
        <a:p>
          <a:endParaRPr lang="en-US"/>
        </a:p>
      </dgm:t>
    </dgm:pt>
    <dgm:pt modelId="{5A34C8F5-F39C-4A65-A53C-CE8F4AC66E96}" type="sibTrans" cxnId="{498A182E-38A5-443E-91C9-5BFEFD6F3FB1}">
      <dgm:prSet/>
      <dgm:spPr/>
      <dgm:t>
        <a:bodyPr/>
        <a:lstStyle/>
        <a:p>
          <a:endParaRPr lang="en-US"/>
        </a:p>
      </dgm:t>
    </dgm:pt>
    <dgm:pt modelId="{49DEF761-40B5-44A0-9825-4E06B31C111E}">
      <dgm:prSet phldrT="[Tekst]"/>
      <dgm:spPr/>
      <dgm:t>
        <a:bodyPr/>
        <a:lstStyle/>
        <a:p>
          <a:r>
            <a:rPr lang="pl-PL" dirty="0" err="1" smtClean="0"/>
            <a:t>Phase</a:t>
          </a:r>
          <a:r>
            <a:rPr lang="pl-PL" dirty="0" smtClean="0"/>
            <a:t> III</a:t>
          </a:r>
          <a:endParaRPr lang="en-US" dirty="0"/>
        </a:p>
      </dgm:t>
    </dgm:pt>
    <dgm:pt modelId="{458D55B9-7E6C-47B4-8020-322B893E8AE7}" type="parTrans" cxnId="{C29C92F9-99B6-4681-8C64-5AF668160199}">
      <dgm:prSet/>
      <dgm:spPr/>
      <dgm:t>
        <a:bodyPr/>
        <a:lstStyle/>
        <a:p>
          <a:endParaRPr lang="en-US"/>
        </a:p>
      </dgm:t>
    </dgm:pt>
    <dgm:pt modelId="{206DD580-D664-4EDD-8585-62831A98B261}" type="sibTrans" cxnId="{C29C92F9-99B6-4681-8C64-5AF668160199}">
      <dgm:prSet/>
      <dgm:spPr/>
      <dgm:t>
        <a:bodyPr/>
        <a:lstStyle/>
        <a:p>
          <a:endParaRPr lang="en-US"/>
        </a:p>
      </dgm:t>
    </dgm:pt>
    <dgm:pt modelId="{67A5DD44-69E3-4D76-BB38-6C24B7DB51B4}">
      <dgm:prSet/>
      <dgm:spPr/>
      <dgm:t>
        <a:bodyPr/>
        <a:lstStyle/>
        <a:p>
          <a:pPr algn="r"/>
          <a:r>
            <a:rPr lang="en-US" i="1" dirty="0" smtClean="0">
              <a:solidFill>
                <a:schemeClr val="tx1"/>
              </a:solidFill>
              <a:latin typeface="+mn-lt"/>
            </a:rPr>
            <a:t>Injection</a:t>
          </a:r>
          <a:endParaRPr lang="en-US" i="1" dirty="0">
            <a:solidFill>
              <a:schemeClr val="tx1"/>
            </a:solidFill>
            <a:latin typeface="+mn-lt"/>
          </a:endParaRPr>
        </a:p>
      </dgm:t>
    </dgm:pt>
    <dgm:pt modelId="{39B4553B-A9DE-4B0C-8E4E-D51EE3B1FDE7}" type="parTrans" cxnId="{A1B3CD9A-4673-4921-8875-7C0BEEFB69E8}">
      <dgm:prSet/>
      <dgm:spPr/>
      <dgm:t>
        <a:bodyPr/>
        <a:lstStyle/>
        <a:p>
          <a:endParaRPr lang="en-US"/>
        </a:p>
      </dgm:t>
    </dgm:pt>
    <dgm:pt modelId="{0E66CFFD-3009-4E31-A38C-5F6C70ACD3D0}" type="sibTrans" cxnId="{A1B3CD9A-4673-4921-8875-7C0BEEFB69E8}">
      <dgm:prSet/>
      <dgm:spPr/>
      <dgm:t>
        <a:bodyPr/>
        <a:lstStyle/>
        <a:p>
          <a:endParaRPr lang="en-US"/>
        </a:p>
      </dgm:t>
    </dgm:pt>
    <dgm:pt modelId="{B52C8F0C-9ACF-4E34-8D31-25A7356DDAA9}">
      <dgm:prSet/>
      <dgm:spPr/>
      <dgm:t>
        <a:bodyPr/>
        <a:lstStyle/>
        <a:p>
          <a:pPr algn="r"/>
          <a:r>
            <a:rPr lang="en-US" i="1" dirty="0" smtClean="0">
              <a:solidFill>
                <a:schemeClr val="tx1"/>
              </a:solidFill>
              <a:latin typeface="+mn-lt"/>
            </a:rPr>
            <a:t>First turn</a:t>
          </a:r>
          <a:endParaRPr lang="pl-PL" i="1" dirty="0" smtClean="0">
            <a:solidFill>
              <a:schemeClr val="tx1"/>
            </a:solidFill>
            <a:latin typeface="+mn-lt"/>
          </a:endParaRPr>
        </a:p>
        <a:p>
          <a:pPr algn="r"/>
          <a:r>
            <a:rPr lang="pl-PL" i="1" dirty="0" err="1" smtClean="0">
              <a:solidFill>
                <a:schemeClr val="tx1"/>
              </a:solidFill>
              <a:latin typeface="+mn-lt"/>
            </a:rPr>
            <a:t>Acumultaion</a:t>
          </a:r>
          <a:endParaRPr lang="pl-PL" i="1" dirty="0" smtClean="0">
            <a:solidFill>
              <a:schemeClr val="tx1"/>
            </a:solidFill>
            <a:latin typeface="+mn-lt"/>
          </a:endParaRPr>
        </a:p>
        <a:p>
          <a:pPr algn="r"/>
          <a:r>
            <a:rPr lang="pl-PL" i="1" dirty="0" err="1" smtClean="0">
              <a:solidFill>
                <a:schemeClr val="tx1"/>
              </a:solidFill>
              <a:latin typeface="+mn-lt"/>
            </a:rPr>
            <a:t>Ramping</a:t>
          </a:r>
          <a:endParaRPr lang="en-US" i="1" dirty="0">
            <a:solidFill>
              <a:schemeClr val="tx1"/>
            </a:solidFill>
            <a:latin typeface="+mn-lt"/>
          </a:endParaRPr>
        </a:p>
      </dgm:t>
    </dgm:pt>
    <dgm:pt modelId="{FD87ADCA-9C17-46F2-81CA-165FCB302524}" type="parTrans" cxnId="{C98C7D6A-EE36-458C-94E6-4B287234006F}">
      <dgm:prSet/>
      <dgm:spPr/>
      <dgm:t>
        <a:bodyPr/>
        <a:lstStyle/>
        <a:p>
          <a:endParaRPr lang="en-US"/>
        </a:p>
      </dgm:t>
    </dgm:pt>
    <dgm:pt modelId="{CBCB4734-F27E-411A-A8CF-26AF8ADD0C35}" type="sibTrans" cxnId="{C98C7D6A-EE36-458C-94E6-4B287234006F}">
      <dgm:prSet/>
      <dgm:spPr/>
      <dgm:t>
        <a:bodyPr/>
        <a:lstStyle/>
        <a:p>
          <a:endParaRPr lang="en-US"/>
        </a:p>
      </dgm:t>
    </dgm:pt>
    <dgm:pt modelId="{E4C989A4-F729-4F90-B866-281067659DA0}">
      <dgm:prSet/>
      <dgm:spPr/>
      <dgm:t>
        <a:bodyPr/>
        <a:lstStyle/>
        <a:p>
          <a:pPr algn="r"/>
          <a:r>
            <a:rPr lang="en-US" i="1" dirty="0" smtClean="0">
              <a:solidFill>
                <a:schemeClr val="tx1"/>
              </a:solidFill>
              <a:latin typeface="+mn-lt"/>
            </a:rPr>
            <a:t>Stored beam</a:t>
          </a:r>
          <a:endParaRPr lang="en-US" i="1" dirty="0">
            <a:solidFill>
              <a:schemeClr val="tx1"/>
            </a:solidFill>
            <a:latin typeface="+mn-lt"/>
          </a:endParaRPr>
        </a:p>
      </dgm:t>
    </dgm:pt>
    <dgm:pt modelId="{82BF881F-644B-4E94-807B-0748AA78DC0C}" type="parTrans" cxnId="{E0552124-424E-4316-A1BA-49EBF3A4104B}">
      <dgm:prSet/>
      <dgm:spPr/>
      <dgm:t>
        <a:bodyPr/>
        <a:lstStyle/>
        <a:p>
          <a:endParaRPr lang="en-US"/>
        </a:p>
      </dgm:t>
    </dgm:pt>
    <dgm:pt modelId="{0D8B025B-B7BC-469E-853C-A57BE89D6F53}" type="sibTrans" cxnId="{E0552124-424E-4316-A1BA-49EBF3A4104B}">
      <dgm:prSet/>
      <dgm:spPr/>
      <dgm:t>
        <a:bodyPr/>
        <a:lstStyle/>
        <a:p>
          <a:endParaRPr lang="en-US"/>
        </a:p>
      </dgm:t>
    </dgm:pt>
    <dgm:pt modelId="{A72D4065-2548-43FA-9192-85B4FE6F1D2F}">
      <dgm:prSet/>
      <dgm:spPr/>
      <dgm:t>
        <a:bodyPr/>
        <a:lstStyle/>
        <a:p>
          <a:pPr algn="r"/>
          <a:r>
            <a:rPr lang="en-US" i="1" dirty="0" smtClean="0">
              <a:solidFill>
                <a:schemeClr val="tx1"/>
              </a:solidFill>
              <a:latin typeface="+mn-lt"/>
            </a:rPr>
            <a:t>Orbit correction &amp; BPM calibration</a:t>
          </a:r>
          <a:endParaRPr lang="en-US" i="1" dirty="0">
            <a:solidFill>
              <a:schemeClr val="tx1"/>
            </a:solidFill>
            <a:latin typeface="+mn-lt"/>
          </a:endParaRPr>
        </a:p>
      </dgm:t>
    </dgm:pt>
    <dgm:pt modelId="{51310174-3F86-4816-803F-30248F16BBE0}" type="parTrans" cxnId="{DB6CD674-8431-4001-B984-2FB23AED1188}">
      <dgm:prSet/>
      <dgm:spPr/>
      <dgm:t>
        <a:bodyPr/>
        <a:lstStyle/>
        <a:p>
          <a:endParaRPr lang="en-US"/>
        </a:p>
      </dgm:t>
    </dgm:pt>
    <dgm:pt modelId="{EB57D549-196B-4917-A1E1-11A2F7C41BE6}" type="sibTrans" cxnId="{DB6CD674-8431-4001-B984-2FB23AED1188}">
      <dgm:prSet/>
      <dgm:spPr/>
      <dgm:t>
        <a:bodyPr/>
        <a:lstStyle/>
        <a:p>
          <a:endParaRPr lang="en-US"/>
        </a:p>
      </dgm:t>
    </dgm:pt>
    <dgm:pt modelId="{386D1076-7834-4A8A-B926-2518F0032A00}">
      <dgm:prSet custT="1"/>
      <dgm:spPr/>
      <dgm:t>
        <a:bodyPr/>
        <a:lstStyle/>
        <a:p>
          <a:pPr algn="r"/>
          <a:r>
            <a:rPr lang="en-US" sz="1050" i="1" dirty="0" smtClean="0">
              <a:latin typeface="+mn-lt"/>
            </a:rPr>
            <a:t>Linear optics correction</a:t>
          </a:r>
          <a:endParaRPr lang="en-US" sz="1050" i="1" dirty="0">
            <a:latin typeface="+mn-lt"/>
          </a:endParaRPr>
        </a:p>
      </dgm:t>
    </dgm:pt>
    <dgm:pt modelId="{2F240598-67C2-4C06-B0D8-221396CC9BE8}" type="parTrans" cxnId="{74612D1D-A99B-49B4-8A96-FCCBD7CF573D}">
      <dgm:prSet/>
      <dgm:spPr/>
      <dgm:t>
        <a:bodyPr/>
        <a:lstStyle/>
        <a:p>
          <a:endParaRPr lang="en-US"/>
        </a:p>
      </dgm:t>
    </dgm:pt>
    <dgm:pt modelId="{246DAB32-595B-4F46-9646-6A48D9F51E85}" type="sibTrans" cxnId="{74612D1D-A99B-49B4-8A96-FCCBD7CF573D}">
      <dgm:prSet/>
      <dgm:spPr/>
      <dgm:t>
        <a:bodyPr/>
        <a:lstStyle/>
        <a:p>
          <a:endParaRPr lang="en-US"/>
        </a:p>
      </dgm:t>
    </dgm:pt>
    <dgm:pt modelId="{75FFD003-62B9-470F-AE08-D19B5D9B7FBA}">
      <dgm:prSet custT="1"/>
      <dgm:spPr/>
      <dgm:t>
        <a:bodyPr/>
        <a:lstStyle/>
        <a:p>
          <a:pPr algn="r"/>
          <a:r>
            <a:rPr lang="en-US" sz="1050" i="1" dirty="0" smtClean="0">
              <a:latin typeface="+mn-lt"/>
            </a:rPr>
            <a:t>Vacuum conditioning</a:t>
          </a:r>
          <a:endParaRPr lang="en-US" sz="1050" i="1" dirty="0">
            <a:latin typeface="+mn-lt"/>
          </a:endParaRPr>
        </a:p>
      </dgm:t>
    </dgm:pt>
    <dgm:pt modelId="{0355A17F-824B-41E9-B0C4-84F266EB6190}" type="parTrans" cxnId="{DE904E08-CCB9-46D1-978B-78F5FE3A0ABE}">
      <dgm:prSet/>
      <dgm:spPr/>
      <dgm:t>
        <a:bodyPr/>
        <a:lstStyle/>
        <a:p>
          <a:endParaRPr lang="en-US"/>
        </a:p>
      </dgm:t>
    </dgm:pt>
    <dgm:pt modelId="{572F268C-837D-4470-A437-8748D8B4B1A5}" type="sibTrans" cxnId="{DE904E08-CCB9-46D1-978B-78F5FE3A0ABE}">
      <dgm:prSet/>
      <dgm:spPr/>
      <dgm:t>
        <a:bodyPr/>
        <a:lstStyle/>
        <a:p>
          <a:endParaRPr lang="en-US"/>
        </a:p>
      </dgm:t>
    </dgm:pt>
    <dgm:pt modelId="{1B18CF2B-6AFB-4670-A646-592BBC77E6EC}">
      <dgm:prSet custT="1"/>
      <dgm:spPr/>
      <dgm:t>
        <a:bodyPr/>
        <a:lstStyle/>
        <a:p>
          <a:pPr algn="r"/>
          <a:r>
            <a:rPr lang="en-US" sz="1050" u="sng" dirty="0" smtClean="0">
              <a:latin typeface="+mn-lt"/>
            </a:rPr>
            <a:t>Notes</a:t>
          </a:r>
          <a:endParaRPr lang="en-US" sz="1050" u="sng" dirty="0">
            <a:latin typeface="+mn-lt"/>
          </a:endParaRPr>
        </a:p>
      </dgm:t>
    </dgm:pt>
    <dgm:pt modelId="{DF4649A0-ED64-4404-9875-D395BFCE8603}" type="parTrans" cxnId="{ED9BFAC0-E93E-46E2-85B1-01729A6F37E2}">
      <dgm:prSet/>
      <dgm:spPr/>
      <dgm:t>
        <a:bodyPr/>
        <a:lstStyle/>
        <a:p>
          <a:endParaRPr lang="en-US"/>
        </a:p>
      </dgm:t>
    </dgm:pt>
    <dgm:pt modelId="{18BF16DA-46AB-4B0C-BFD7-6B8E8CF8BF3D}" type="sibTrans" cxnId="{ED9BFAC0-E93E-46E2-85B1-01729A6F37E2}">
      <dgm:prSet/>
      <dgm:spPr/>
      <dgm:t>
        <a:bodyPr/>
        <a:lstStyle/>
        <a:p>
          <a:endParaRPr lang="en-US"/>
        </a:p>
      </dgm:t>
    </dgm:pt>
    <dgm:pt modelId="{3D7AD0A2-7907-49E6-B9BF-A3147BEF672C}">
      <dgm:prSet custT="1"/>
      <dgm:spPr/>
      <dgm:t>
        <a:bodyPr/>
        <a:lstStyle/>
        <a:p>
          <a:pPr algn="r"/>
          <a:r>
            <a:rPr lang="en-US" sz="1050" i="1" dirty="0" smtClean="0">
              <a:latin typeface="+mn-lt"/>
            </a:rPr>
            <a:t>Beam position stable over long term</a:t>
          </a:r>
          <a:endParaRPr lang="en-US" sz="1050" i="1" dirty="0">
            <a:latin typeface="+mn-lt"/>
          </a:endParaRPr>
        </a:p>
      </dgm:t>
    </dgm:pt>
    <dgm:pt modelId="{2D0C48F1-BF51-4495-8E25-8C7BB258B911}" type="parTrans" cxnId="{1E78D6BD-C65A-475A-8D3D-355488F67AFD}">
      <dgm:prSet/>
      <dgm:spPr/>
      <dgm:t>
        <a:bodyPr/>
        <a:lstStyle/>
        <a:p>
          <a:endParaRPr lang="en-US"/>
        </a:p>
      </dgm:t>
    </dgm:pt>
    <dgm:pt modelId="{9CBFD9FB-28AE-44C3-ADAD-4A45915834E7}" type="sibTrans" cxnId="{1E78D6BD-C65A-475A-8D3D-355488F67AFD}">
      <dgm:prSet/>
      <dgm:spPr/>
      <dgm:t>
        <a:bodyPr/>
        <a:lstStyle/>
        <a:p>
          <a:endParaRPr lang="en-US"/>
        </a:p>
      </dgm:t>
    </dgm:pt>
    <dgm:pt modelId="{1E2CF0DF-6B71-44C8-85D8-686A1F702386}">
      <dgm:prSet custT="1"/>
      <dgm:spPr/>
      <dgm:t>
        <a:bodyPr/>
        <a:lstStyle/>
        <a:p>
          <a:pPr algn="r"/>
          <a:r>
            <a:rPr lang="en-US" sz="1050" i="1" dirty="0" smtClean="0">
              <a:latin typeface="+mn-lt"/>
            </a:rPr>
            <a:t>Varying beam sizes</a:t>
          </a:r>
          <a:endParaRPr lang="en-US" sz="1050" i="1" dirty="0">
            <a:latin typeface="+mn-lt"/>
          </a:endParaRPr>
        </a:p>
      </dgm:t>
    </dgm:pt>
    <dgm:pt modelId="{9411D184-6765-40AD-93E7-DE5E94FB7BBA}" type="parTrans" cxnId="{38ED451B-3802-40A8-8AA3-C45C52520CFE}">
      <dgm:prSet/>
      <dgm:spPr/>
      <dgm:t>
        <a:bodyPr/>
        <a:lstStyle/>
        <a:p>
          <a:endParaRPr lang="en-US"/>
        </a:p>
      </dgm:t>
    </dgm:pt>
    <dgm:pt modelId="{6D080B29-D1F9-40B6-B1F3-541D22790A73}" type="sibTrans" cxnId="{38ED451B-3802-40A8-8AA3-C45C52520CFE}">
      <dgm:prSet/>
      <dgm:spPr/>
      <dgm:t>
        <a:bodyPr/>
        <a:lstStyle/>
        <a:p>
          <a:endParaRPr lang="en-US"/>
        </a:p>
      </dgm:t>
    </dgm:pt>
    <dgm:pt modelId="{FD2AEC08-0EBD-4365-9ED4-56A5A58E7A9F}">
      <dgm:prSet custT="1"/>
      <dgm:spPr/>
      <dgm:t>
        <a:bodyPr/>
        <a:lstStyle/>
        <a:p>
          <a:pPr algn="r"/>
          <a:r>
            <a:rPr lang="en-US" sz="1050" i="1" dirty="0" smtClean="0">
              <a:latin typeface="+mn-lt"/>
            </a:rPr>
            <a:t>No IDs should be installed</a:t>
          </a:r>
          <a:endParaRPr lang="en-US" sz="1050" i="1" dirty="0">
            <a:latin typeface="+mn-lt"/>
          </a:endParaRPr>
        </a:p>
      </dgm:t>
    </dgm:pt>
    <dgm:pt modelId="{EEF80049-C33E-47E1-A87B-0132F1D7D523}" type="parTrans" cxnId="{78E60741-CA8B-4D21-8C4A-466230D0FD0B}">
      <dgm:prSet/>
      <dgm:spPr/>
      <dgm:t>
        <a:bodyPr/>
        <a:lstStyle/>
        <a:p>
          <a:endParaRPr lang="en-US"/>
        </a:p>
      </dgm:t>
    </dgm:pt>
    <dgm:pt modelId="{F651A029-8277-4BF5-8255-49C4BC5874C5}" type="sibTrans" cxnId="{78E60741-CA8B-4D21-8C4A-466230D0FD0B}">
      <dgm:prSet/>
      <dgm:spPr/>
      <dgm:t>
        <a:bodyPr/>
        <a:lstStyle/>
        <a:p>
          <a:endParaRPr lang="en-US"/>
        </a:p>
      </dgm:t>
    </dgm:pt>
    <dgm:pt modelId="{95A7B38A-32AA-4CC5-A370-1EA648BDF06F}">
      <dgm:prSet custT="1"/>
      <dgm:spPr/>
      <dgm:t>
        <a:bodyPr/>
        <a:lstStyle/>
        <a:p>
          <a:pPr algn="r"/>
          <a:r>
            <a:rPr lang="en-US" sz="1050" i="1" dirty="0" smtClean="0">
              <a:latin typeface="+mn-lt"/>
            </a:rPr>
            <a:t>Ring tunnels generally inaccessible; some open periods likely</a:t>
          </a:r>
          <a:endParaRPr lang="en-US" sz="1050" i="1" dirty="0">
            <a:latin typeface="+mn-lt"/>
          </a:endParaRPr>
        </a:p>
      </dgm:t>
    </dgm:pt>
    <dgm:pt modelId="{5537060B-3CA3-482E-8948-B9064F55F597}" type="parTrans" cxnId="{71C1F5AE-F009-4E2F-9501-137436E0957A}">
      <dgm:prSet/>
      <dgm:spPr/>
      <dgm:t>
        <a:bodyPr/>
        <a:lstStyle/>
        <a:p>
          <a:endParaRPr lang="en-US"/>
        </a:p>
      </dgm:t>
    </dgm:pt>
    <dgm:pt modelId="{2CDF0B24-1871-4949-A7D5-25D837A7FDF0}" type="sibTrans" cxnId="{71C1F5AE-F009-4E2F-9501-137436E0957A}">
      <dgm:prSet/>
      <dgm:spPr/>
      <dgm:t>
        <a:bodyPr/>
        <a:lstStyle/>
        <a:p>
          <a:endParaRPr lang="en-US"/>
        </a:p>
      </dgm:t>
    </dgm:pt>
    <dgm:pt modelId="{F936C989-A823-4408-A787-FF832BE79358}">
      <dgm:prSet custT="1"/>
      <dgm:spPr/>
      <dgm:t>
        <a:bodyPr/>
        <a:lstStyle/>
        <a:p>
          <a:pPr algn="r"/>
          <a:r>
            <a:rPr lang="en-US" sz="1050" i="1" dirty="0" smtClean="0">
              <a:latin typeface="+mn-lt"/>
            </a:rPr>
            <a:t>Halls accessibl</a:t>
          </a:r>
          <a:r>
            <a:rPr lang="pl-PL" sz="800" dirty="0" smtClean="0">
              <a:latin typeface="+mn-lt"/>
            </a:rPr>
            <a:t>e</a:t>
          </a:r>
          <a:endParaRPr lang="en-US" sz="1050" dirty="0">
            <a:latin typeface="" pitchFamily="16"/>
          </a:endParaRPr>
        </a:p>
      </dgm:t>
    </dgm:pt>
    <dgm:pt modelId="{965DE224-FFAE-4CBC-9A6B-D7E2B4306BC5}" type="parTrans" cxnId="{DD0C71DF-FA65-49A1-B9F4-952922751C3C}">
      <dgm:prSet/>
      <dgm:spPr/>
      <dgm:t>
        <a:bodyPr/>
        <a:lstStyle/>
        <a:p>
          <a:endParaRPr lang="en-US"/>
        </a:p>
      </dgm:t>
    </dgm:pt>
    <dgm:pt modelId="{9B3BCFEE-FBC3-4656-B807-6A64AA91F644}" type="sibTrans" cxnId="{DD0C71DF-FA65-49A1-B9F4-952922751C3C}">
      <dgm:prSet/>
      <dgm:spPr/>
      <dgm:t>
        <a:bodyPr/>
        <a:lstStyle/>
        <a:p>
          <a:endParaRPr lang="en-US"/>
        </a:p>
      </dgm:t>
    </dgm:pt>
    <dgm:pt modelId="{817EF660-2587-4CA5-9DB1-727B95483039}">
      <dgm:prSet phldrT="[Tekst]" custT="1"/>
      <dgm:spPr/>
      <dgm:t>
        <a:bodyPr/>
        <a:lstStyle/>
        <a:p>
          <a:pPr algn="l"/>
          <a:r>
            <a:rPr lang="pl-PL" sz="1200" b="1" dirty="0" smtClean="0">
              <a:latin typeface="+mn-lt"/>
            </a:rPr>
            <a:t>T</a:t>
          </a:r>
          <a:r>
            <a:rPr lang="en-US" sz="1200" b="1" dirty="0" smtClean="0">
              <a:latin typeface="+mn-lt"/>
            </a:rPr>
            <a:t>he goal is </a:t>
          </a:r>
          <a:r>
            <a:rPr lang="pl-PL" sz="1200" b="1" dirty="0" smtClean="0">
              <a:latin typeface="+mn-lt"/>
            </a:rPr>
            <a:t>t</a:t>
          </a:r>
          <a:r>
            <a:rPr lang="pl-PL" sz="1200" b="1" dirty="0" smtClean="0"/>
            <a:t>o </a:t>
          </a:r>
          <a:r>
            <a:rPr lang="pl-PL" sz="1200" b="1" dirty="0" err="1" smtClean="0"/>
            <a:t>reach</a:t>
          </a:r>
          <a:r>
            <a:rPr lang="pl-PL" sz="1200" b="1" dirty="0" smtClean="0"/>
            <a:t> the </a:t>
          </a:r>
          <a:r>
            <a:rPr lang="pl-PL" sz="1200" b="1" dirty="0" err="1" smtClean="0"/>
            <a:t>usable</a:t>
          </a:r>
          <a:r>
            <a:rPr lang="pl-PL" sz="1200" b="1" dirty="0" smtClean="0"/>
            <a:t> </a:t>
          </a:r>
          <a:r>
            <a:rPr lang="pl-PL" sz="1200" b="1" dirty="0" err="1" smtClean="0"/>
            <a:t>beam</a:t>
          </a:r>
          <a:r>
            <a:rPr lang="pl-PL" sz="1200" b="1" dirty="0" smtClean="0"/>
            <a:t> </a:t>
          </a:r>
          <a:r>
            <a:rPr lang="pl-PL" sz="1200" b="1" dirty="0" err="1" smtClean="0"/>
            <a:t>current</a:t>
          </a:r>
          <a:r>
            <a:rPr lang="pl-PL" sz="1200" b="1" dirty="0" smtClean="0"/>
            <a:t> for the </a:t>
          </a:r>
          <a:r>
            <a:rPr lang="pl-PL" sz="1200" b="1" dirty="0" err="1" smtClean="0"/>
            <a:t>bare</a:t>
          </a:r>
          <a:r>
            <a:rPr lang="pl-PL" sz="1200" b="1" dirty="0" smtClean="0"/>
            <a:t> </a:t>
          </a:r>
          <a:r>
            <a:rPr lang="pl-PL" sz="1200" b="1" dirty="0" err="1" smtClean="0"/>
            <a:t>lattice</a:t>
          </a:r>
          <a:endParaRPr lang="pl-PL" sz="1200" b="1" dirty="0" smtClean="0"/>
        </a:p>
        <a:p>
          <a:pPr algn="l"/>
          <a:endParaRPr lang="pl-PL" sz="1200" b="1" dirty="0" smtClean="0"/>
        </a:p>
        <a:p>
          <a:pPr algn="l"/>
          <a:r>
            <a:rPr lang="pl-PL" sz="1200" b="1" dirty="0" smtClean="0"/>
            <a:t>- </a:t>
          </a:r>
        </a:p>
        <a:p>
          <a:pPr algn="l"/>
          <a:r>
            <a:rPr lang="pl-PL" sz="1200" b="1" dirty="0" err="1" smtClean="0"/>
            <a:t>Optimisation</a:t>
          </a:r>
          <a:r>
            <a:rPr lang="pl-PL" sz="1200" b="1" dirty="0" smtClean="0"/>
            <a:t> of the </a:t>
          </a:r>
          <a:r>
            <a:rPr lang="pl-PL" sz="1200" b="1" dirty="0" err="1" smtClean="0"/>
            <a:t>lattice</a:t>
          </a:r>
          <a:r>
            <a:rPr lang="pl-PL" sz="1200" b="1" dirty="0" smtClean="0"/>
            <a:t> with undulator in place</a:t>
          </a:r>
        </a:p>
        <a:p>
          <a:pPr algn="l"/>
          <a:endParaRPr lang="pl-PL" sz="1200" b="1" dirty="0" smtClean="0"/>
        </a:p>
        <a:p>
          <a:pPr algn="l"/>
          <a:r>
            <a:rPr lang="pl-PL" sz="1200" b="1" dirty="0" err="1" smtClean="0"/>
            <a:t>Lattice</a:t>
          </a:r>
          <a:r>
            <a:rPr lang="pl-PL" sz="1200" b="1" dirty="0" smtClean="0"/>
            <a:t> </a:t>
          </a:r>
          <a:r>
            <a:rPr lang="pl-PL" sz="1200" b="1" dirty="0" err="1" smtClean="0"/>
            <a:t>optimisation</a:t>
          </a:r>
          <a:r>
            <a:rPr lang="pl-PL" sz="1200" b="1" dirty="0" smtClean="0"/>
            <a:t> with </a:t>
          </a:r>
          <a:r>
            <a:rPr lang="pl-PL" sz="1200" b="1" dirty="0" err="1" smtClean="0"/>
            <a:t>Landaus</a:t>
          </a:r>
          <a:r>
            <a:rPr lang="pl-PL" sz="1200" b="1" dirty="0" smtClean="0"/>
            <a:t> in place</a:t>
          </a:r>
        </a:p>
        <a:p>
          <a:pPr algn="l"/>
          <a:endParaRPr lang="pl-PL" sz="1200" b="1" dirty="0" smtClean="0"/>
        </a:p>
        <a:p>
          <a:pPr algn="l"/>
          <a:r>
            <a:rPr lang="pl-PL" sz="1200" b="1" dirty="0" err="1" smtClean="0"/>
            <a:t>Lifetime</a:t>
          </a:r>
          <a:r>
            <a:rPr lang="pl-PL" sz="1200" b="1" dirty="0" smtClean="0"/>
            <a:t> </a:t>
          </a:r>
          <a:r>
            <a:rPr lang="pl-PL" sz="1200" b="1" dirty="0" err="1" smtClean="0"/>
            <a:t>improvements</a:t>
          </a:r>
          <a:endParaRPr lang="pl-PL" sz="1200" b="1" dirty="0" smtClean="0"/>
        </a:p>
        <a:p>
          <a:pPr algn="l"/>
          <a:endParaRPr lang="pl-PL" sz="1200" b="1" dirty="0" smtClean="0"/>
        </a:p>
        <a:p>
          <a:pPr algn="l"/>
          <a:r>
            <a:rPr lang="pl-PL" sz="1200" b="1" dirty="0" smtClean="0"/>
            <a:t>FOFB </a:t>
          </a:r>
          <a:r>
            <a:rPr lang="pl-PL" sz="1200" b="1" dirty="0" err="1" smtClean="0"/>
            <a:t>impelementation</a:t>
          </a:r>
          <a:endParaRPr lang="pl-PL" sz="1200" b="1" dirty="0" smtClean="0"/>
        </a:p>
        <a:p>
          <a:pPr algn="l"/>
          <a:endParaRPr lang="pl-PL" sz="1200" b="1" dirty="0" smtClean="0"/>
        </a:p>
        <a:p>
          <a:pPr algn="l"/>
          <a:endParaRPr lang="en-US" sz="1200" b="1" dirty="0"/>
        </a:p>
      </dgm:t>
    </dgm:pt>
    <dgm:pt modelId="{8E118D6C-8531-4E1E-A8E0-555AA4B53F36}" type="sibTrans" cxnId="{D4170F25-BCF8-497C-9D2F-7E2F2BB17207}">
      <dgm:prSet/>
      <dgm:spPr/>
      <dgm:t>
        <a:bodyPr/>
        <a:lstStyle/>
        <a:p>
          <a:endParaRPr lang="en-US"/>
        </a:p>
      </dgm:t>
    </dgm:pt>
    <dgm:pt modelId="{23833067-7AB6-4F93-9E74-756548ADB96B}" type="parTrans" cxnId="{D4170F25-BCF8-497C-9D2F-7E2F2BB17207}">
      <dgm:prSet/>
      <dgm:spPr/>
      <dgm:t>
        <a:bodyPr/>
        <a:lstStyle/>
        <a:p>
          <a:endParaRPr lang="en-US"/>
        </a:p>
      </dgm:t>
    </dgm:pt>
    <dgm:pt modelId="{DC071328-998A-4BB1-8D6D-1670BE77F9F8}" type="pres">
      <dgm:prSet presAssocID="{747ACF27-9986-4E74-A1FC-F54E43FA1550}" presName="Name0" presStyleCnt="0">
        <dgm:presLayoutVars>
          <dgm:dir/>
          <dgm:animLvl val="lvl"/>
          <dgm:resizeHandles val="exact"/>
        </dgm:presLayoutVars>
      </dgm:prSet>
      <dgm:spPr/>
      <dgm:t>
        <a:bodyPr/>
        <a:lstStyle/>
        <a:p>
          <a:endParaRPr lang="en-US"/>
        </a:p>
      </dgm:t>
    </dgm:pt>
    <dgm:pt modelId="{46C80945-6C5D-4AB2-9493-3E3A0312383A}" type="pres">
      <dgm:prSet presAssocID="{CDBC368E-74AB-4E84-A4CD-0848262D5C6A}" presName="compositeNode" presStyleCnt="0">
        <dgm:presLayoutVars>
          <dgm:bulletEnabled val="1"/>
        </dgm:presLayoutVars>
      </dgm:prSet>
      <dgm:spPr/>
    </dgm:pt>
    <dgm:pt modelId="{0DAC4193-F514-497C-B266-2B9F07D050DA}" type="pres">
      <dgm:prSet presAssocID="{CDBC368E-74AB-4E84-A4CD-0848262D5C6A}" presName="bgRect" presStyleLbl="node1" presStyleIdx="0" presStyleCnt="3" custLinFactNeighborY="3545"/>
      <dgm:spPr/>
      <dgm:t>
        <a:bodyPr/>
        <a:lstStyle/>
        <a:p>
          <a:endParaRPr lang="en-US"/>
        </a:p>
      </dgm:t>
    </dgm:pt>
    <dgm:pt modelId="{8D64E0D2-8BA9-490E-B8DB-65A8940547DC}" type="pres">
      <dgm:prSet presAssocID="{CDBC368E-74AB-4E84-A4CD-0848262D5C6A}" presName="parentNode" presStyleLbl="node1" presStyleIdx="0" presStyleCnt="3">
        <dgm:presLayoutVars>
          <dgm:chMax val="0"/>
          <dgm:bulletEnabled val="1"/>
        </dgm:presLayoutVars>
      </dgm:prSet>
      <dgm:spPr/>
      <dgm:t>
        <a:bodyPr/>
        <a:lstStyle/>
        <a:p>
          <a:endParaRPr lang="en-US"/>
        </a:p>
      </dgm:t>
    </dgm:pt>
    <dgm:pt modelId="{D94A001D-A0A8-4B1A-9B9D-75C0364F6962}" type="pres">
      <dgm:prSet presAssocID="{CDBC368E-74AB-4E84-A4CD-0848262D5C6A}" presName="childNode" presStyleLbl="node1" presStyleIdx="0" presStyleCnt="3">
        <dgm:presLayoutVars>
          <dgm:bulletEnabled val="1"/>
        </dgm:presLayoutVars>
      </dgm:prSet>
      <dgm:spPr/>
      <dgm:t>
        <a:bodyPr/>
        <a:lstStyle/>
        <a:p>
          <a:endParaRPr lang="en-US"/>
        </a:p>
      </dgm:t>
    </dgm:pt>
    <dgm:pt modelId="{2A8E9D17-6D80-4B11-AD61-7D9252111911}" type="pres">
      <dgm:prSet presAssocID="{2DFE3EDF-2228-4D9D-9535-692D2AA19B9D}" presName="hSp" presStyleCnt="0"/>
      <dgm:spPr/>
    </dgm:pt>
    <dgm:pt modelId="{2CDF3621-154F-464E-97C0-B8CF02A3790A}" type="pres">
      <dgm:prSet presAssocID="{2DFE3EDF-2228-4D9D-9535-692D2AA19B9D}" presName="vProcSp" presStyleCnt="0"/>
      <dgm:spPr/>
    </dgm:pt>
    <dgm:pt modelId="{29E63308-89CD-4F2B-894A-797962E80435}" type="pres">
      <dgm:prSet presAssocID="{2DFE3EDF-2228-4D9D-9535-692D2AA19B9D}" presName="vSp1" presStyleCnt="0"/>
      <dgm:spPr/>
    </dgm:pt>
    <dgm:pt modelId="{C054407B-B673-4DB1-B841-A2613044880E}" type="pres">
      <dgm:prSet presAssocID="{2DFE3EDF-2228-4D9D-9535-692D2AA19B9D}" presName="simulatedConn" presStyleLbl="solidFgAcc1" presStyleIdx="0" presStyleCnt="2"/>
      <dgm:spPr/>
    </dgm:pt>
    <dgm:pt modelId="{4A3EEE37-6811-4C9A-8B7A-22069D8096DC}" type="pres">
      <dgm:prSet presAssocID="{2DFE3EDF-2228-4D9D-9535-692D2AA19B9D}" presName="vSp2" presStyleCnt="0"/>
      <dgm:spPr/>
    </dgm:pt>
    <dgm:pt modelId="{E0A283F9-A349-4ECB-AE3F-373865523C66}" type="pres">
      <dgm:prSet presAssocID="{2DFE3EDF-2228-4D9D-9535-692D2AA19B9D}" presName="sibTrans" presStyleCnt="0"/>
      <dgm:spPr/>
    </dgm:pt>
    <dgm:pt modelId="{DE884F0F-258A-4B7F-9298-927AAEAD135A}" type="pres">
      <dgm:prSet presAssocID="{D2C51F51-E55E-4D7D-984D-E89C649FE558}" presName="compositeNode" presStyleCnt="0">
        <dgm:presLayoutVars>
          <dgm:bulletEnabled val="1"/>
        </dgm:presLayoutVars>
      </dgm:prSet>
      <dgm:spPr/>
    </dgm:pt>
    <dgm:pt modelId="{1687888F-BAA0-4E57-9F24-82BD35443BBD}" type="pres">
      <dgm:prSet presAssocID="{D2C51F51-E55E-4D7D-984D-E89C649FE558}" presName="bgRect" presStyleLbl="node1" presStyleIdx="1" presStyleCnt="3" custLinFactNeighborY="3545"/>
      <dgm:spPr/>
      <dgm:t>
        <a:bodyPr/>
        <a:lstStyle/>
        <a:p>
          <a:endParaRPr lang="en-US"/>
        </a:p>
      </dgm:t>
    </dgm:pt>
    <dgm:pt modelId="{1B4D1CA5-0936-4C0C-98B1-9C0D06253FF2}" type="pres">
      <dgm:prSet presAssocID="{D2C51F51-E55E-4D7D-984D-E89C649FE558}" presName="parentNode" presStyleLbl="node1" presStyleIdx="1" presStyleCnt="3">
        <dgm:presLayoutVars>
          <dgm:chMax val="0"/>
          <dgm:bulletEnabled val="1"/>
        </dgm:presLayoutVars>
      </dgm:prSet>
      <dgm:spPr/>
      <dgm:t>
        <a:bodyPr/>
        <a:lstStyle/>
        <a:p>
          <a:endParaRPr lang="en-US"/>
        </a:p>
      </dgm:t>
    </dgm:pt>
    <dgm:pt modelId="{61260477-486A-4985-8061-D5BCEC9AFBC8}" type="pres">
      <dgm:prSet presAssocID="{D2C51F51-E55E-4D7D-984D-E89C649FE558}" presName="childNode" presStyleLbl="node1" presStyleIdx="1" presStyleCnt="3">
        <dgm:presLayoutVars>
          <dgm:bulletEnabled val="1"/>
        </dgm:presLayoutVars>
      </dgm:prSet>
      <dgm:spPr/>
      <dgm:t>
        <a:bodyPr/>
        <a:lstStyle/>
        <a:p>
          <a:endParaRPr lang="en-US"/>
        </a:p>
      </dgm:t>
    </dgm:pt>
    <dgm:pt modelId="{6BE2BF94-D0BE-4EFA-801C-52A85FC87D24}" type="pres">
      <dgm:prSet presAssocID="{CF9A5437-D840-47BD-8313-B19CB50DFEF9}" presName="hSp" presStyleCnt="0"/>
      <dgm:spPr/>
    </dgm:pt>
    <dgm:pt modelId="{51801BAC-FED1-4845-8BB3-B9373A7A230A}" type="pres">
      <dgm:prSet presAssocID="{CF9A5437-D840-47BD-8313-B19CB50DFEF9}" presName="vProcSp" presStyleCnt="0"/>
      <dgm:spPr/>
    </dgm:pt>
    <dgm:pt modelId="{F7389A5E-7A13-4F02-8162-8904BFC314F5}" type="pres">
      <dgm:prSet presAssocID="{CF9A5437-D840-47BD-8313-B19CB50DFEF9}" presName="vSp1" presStyleCnt="0"/>
      <dgm:spPr/>
    </dgm:pt>
    <dgm:pt modelId="{35525472-CDEB-4142-B518-7333B80AAB37}" type="pres">
      <dgm:prSet presAssocID="{CF9A5437-D840-47BD-8313-B19CB50DFEF9}" presName="simulatedConn" presStyleLbl="solidFgAcc1" presStyleIdx="1" presStyleCnt="2"/>
      <dgm:spPr/>
    </dgm:pt>
    <dgm:pt modelId="{54523D64-573F-4271-B70D-C2D8EC8E1F5C}" type="pres">
      <dgm:prSet presAssocID="{CF9A5437-D840-47BD-8313-B19CB50DFEF9}" presName="vSp2" presStyleCnt="0"/>
      <dgm:spPr/>
    </dgm:pt>
    <dgm:pt modelId="{E03AE345-5DA8-480A-A9E7-A2CEF7645405}" type="pres">
      <dgm:prSet presAssocID="{CF9A5437-D840-47BD-8313-B19CB50DFEF9}" presName="sibTrans" presStyleCnt="0"/>
      <dgm:spPr/>
    </dgm:pt>
    <dgm:pt modelId="{5351C9C0-9A90-4A12-9EB7-5CBDC2D838A3}" type="pres">
      <dgm:prSet presAssocID="{49DEF761-40B5-44A0-9825-4E06B31C111E}" presName="compositeNode" presStyleCnt="0">
        <dgm:presLayoutVars>
          <dgm:bulletEnabled val="1"/>
        </dgm:presLayoutVars>
      </dgm:prSet>
      <dgm:spPr/>
    </dgm:pt>
    <dgm:pt modelId="{2F406CDD-FA73-406F-911F-E72E9C1BD665}" type="pres">
      <dgm:prSet presAssocID="{49DEF761-40B5-44A0-9825-4E06B31C111E}" presName="bgRect" presStyleLbl="node1" presStyleIdx="2" presStyleCnt="3" custLinFactNeighborY="3545"/>
      <dgm:spPr/>
      <dgm:t>
        <a:bodyPr/>
        <a:lstStyle/>
        <a:p>
          <a:endParaRPr lang="en-US"/>
        </a:p>
      </dgm:t>
    </dgm:pt>
    <dgm:pt modelId="{59391180-D5E5-40CE-9746-0BE95DADEBF8}" type="pres">
      <dgm:prSet presAssocID="{49DEF761-40B5-44A0-9825-4E06B31C111E}" presName="parentNode" presStyleLbl="node1" presStyleIdx="2" presStyleCnt="3">
        <dgm:presLayoutVars>
          <dgm:chMax val="0"/>
          <dgm:bulletEnabled val="1"/>
        </dgm:presLayoutVars>
      </dgm:prSet>
      <dgm:spPr/>
      <dgm:t>
        <a:bodyPr/>
        <a:lstStyle/>
        <a:p>
          <a:endParaRPr lang="en-US"/>
        </a:p>
      </dgm:t>
    </dgm:pt>
    <dgm:pt modelId="{24D2C26F-3068-447F-B128-46417DF0A152}" type="pres">
      <dgm:prSet presAssocID="{49DEF761-40B5-44A0-9825-4E06B31C111E}" presName="childNode" presStyleLbl="node1" presStyleIdx="2" presStyleCnt="3">
        <dgm:presLayoutVars>
          <dgm:bulletEnabled val="1"/>
        </dgm:presLayoutVars>
      </dgm:prSet>
      <dgm:spPr/>
      <dgm:t>
        <a:bodyPr/>
        <a:lstStyle/>
        <a:p>
          <a:endParaRPr lang="en-US"/>
        </a:p>
      </dgm:t>
    </dgm:pt>
  </dgm:ptLst>
  <dgm:cxnLst>
    <dgm:cxn modelId="{5CEAB95A-9FA2-794B-AC07-E4111DAFA933}" type="presOf" srcId="{95A7B38A-32AA-4CC5-A370-1EA648BDF06F}" destId="{61260477-486A-4985-8061-D5BCEC9AFBC8}" srcOrd="0" destOrd="7" presId="urn:microsoft.com/office/officeart/2005/8/layout/hProcess7"/>
    <dgm:cxn modelId="{71C1F5AE-F009-4E2F-9501-137436E0957A}" srcId="{3D7AD0A2-7907-49E6-B9BF-A3147BEF672C}" destId="{95A7B38A-32AA-4CC5-A370-1EA648BDF06F}" srcOrd="2" destOrd="0" parTransId="{5537060B-3CA3-482E-8948-B9064F55F597}" sibTransId="{2CDF0B24-1871-4949-A7D5-25D837A7FDF0}"/>
    <dgm:cxn modelId="{DC35BE88-BF41-2941-933A-86DABC9FE801}" type="presOf" srcId="{A72D4065-2548-43FA-9192-85B4FE6F1D2F}" destId="{D94A001D-A0A8-4B1A-9B9D-75C0364F6962}" srcOrd="0" destOrd="4" presId="urn:microsoft.com/office/officeart/2005/8/layout/hProcess7"/>
    <dgm:cxn modelId="{A1B3CD9A-4673-4921-8875-7C0BEEFB69E8}" srcId="{CDBC368E-74AB-4E84-A4CD-0848262D5C6A}" destId="{67A5DD44-69E3-4D76-BB38-6C24B7DB51B4}" srcOrd="1" destOrd="0" parTransId="{39B4553B-A9DE-4B0C-8E4E-D51EE3B1FDE7}" sibTransId="{0E66CFFD-3009-4E31-A38C-5F6C70ACD3D0}"/>
    <dgm:cxn modelId="{DD0C71DF-FA65-49A1-B9F4-952922751C3C}" srcId="{3D7AD0A2-7907-49E6-B9BF-A3147BEF672C}" destId="{F936C989-A823-4408-A787-FF832BE79358}" srcOrd="3" destOrd="0" parTransId="{965DE224-FFAE-4CBC-9A6B-D7E2B4306BC5}" sibTransId="{9B3BCFEE-FBC3-4656-B807-6A64AA91F644}"/>
    <dgm:cxn modelId="{1A9E9151-F7C9-2149-9CBB-8432AF672D28}" type="presOf" srcId="{67A5DD44-69E3-4D76-BB38-6C24B7DB51B4}" destId="{D94A001D-A0A8-4B1A-9B9D-75C0364F6962}" srcOrd="0" destOrd="1" presId="urn:microsoft.com/office/officeart/2005/8/layout/hProcess7"/>
    <dgm:cxn modelId="{6EC35D4A-19A2-4521-A949-C2A6E56C4B21}" srcId="{747ACF27-9986-4E74-A1FC-F54E43FA1550}" destId="{CDBC368E-74AB-4E84-A4CD-0848262D5C6A}" srcOrd="0" destOrd="0" parTransId="{61AB7F11-238B-41EC-8244-690F485A98CB}" sibTransId="{2DFE3EDF-2228-4D9D-9535-692D2AA19B9D}"/>
    <dgm:cxn modelId="{D4A47B71-C55E-6A49-AEB0-E3826E24B308}" type="presOf" srcId="{75FFD003-62B9-470F-AE08-D19B5D9B7FBA}" destId="{61260477-486A-4985-8061-D5BCEC9AFBC8}" srcOrd="0" destOrd="2" presId="urn:microsoft.com/office/officeart/2005/8/layout/hProcess7"/>
    <dgm:cxn modelId="{08E35F8D-5102-2E44-9C1A-D9347602EF35}" type="presOf" srcId="{386D1076-7834-4A8A-B926-2518F0032A00}" destId="{61260477-486A-4985-8061-D5BCEC9AFBC8}" srcOrd="0" destOrd="1" presId="urn:microsoft.com/office/officeart/2005/8/layout/hProcess7"/>
    <dgm:cxn modelId="{C29C92F9-99B6-4681-8C64-5AF668160199}" srcId="{747ACF27-9986-4E74-A1FC-F54E43FA1550}" destId="{49DEF761-40B5-44A0-9825-4E06B31C111E}" srcOrd="2" destOrd="0" parTransId="{458D55B9-7E6C-47B4-8020-322B893E8AE7}" sibTransId="{206DD580-D664-4EDD-8585-62831A98B261}"/>
    <dgm:cxn modelId="{98B63BE4-EEC7-AA46-8B34-1C229BF2312E}" type="presOf" srcId="{747ACF27-9986-4E74-A1FC-F54E43FA1550}" destId="{DC071328-998A-4BB1-8D6D-1670BE77F9F8}" srcOrd="0" destOrd="0" presId="urn:microsoft.com/office/officeart/2005/8/layout/hProcess7"/>
    <dgm:cxn modelId="{74D1F91A-31D9-DA43-B4A0-F647D8349442}" type="presOf" srcId="{CDBC368E-74AB-4E84-A4CD-0848262D5C6A}" destId="{0DAC4193-F514-497C-B266-2B9F07D050DA}" srcOrd="0" destOrd="0" presId="urn:microsoft.com/office/officeart/2005/8/layout/hProcess7"/>
    <dgm:cxn modelId="{4098FBA7-9931-A94A-AF54-E30F3DEA210F}" type="presOf" srcId="{1B18CF2B-6AFB-4670-A646-592BBC77E6EC}" destId="{61260477-486A-4985-8061-D5BCEC9AFBC8}" srcOrd="0" destOrd="3" presId="urn:microsoft.com/office/officeart/2005/8/layout/hProcess7"/>
    <dgm:cxn modelId="{B670BE99-C6CB-7E47-A3AD-7B2FCA2CEB5D}" type="presOf" srcId="{D2C51F51-E55E-4D7D-984D-E89C649FE558}" destId="{1687888F-BAA0-4E57-9F24-82BD35443BBD}" srcOrd="0" destOrd="0" presId="urn:microsoft.com/office/officeart/2005/8/layout/hProcess7"/>
    <dgm:cxn modelId="{AB987FFA-C124-4391-BBAA-FC6055056D18}" srcId="{747ACF27-9986-4E74-A1FC-F54E43FA1550}" destId="{D2C51F51-E55E-4D7D-984D-E89C649FE558}" srcOrd="1" destOrd="0" parTransId="{E4F8FD8B-261D-40B0-95FF-2E1492669A00}" sibTransId="{CF9A5437-D840-47BD-8313-B19CB50DFEF9}"/>
    <dgm:cxn modelId="{1E78D6BD-C65A-475A-8D3D-355488F67AFD}" srcId="{D2C51F51-E55E-4D7D-984D-E89C649FE558}" destId="{3D7AD0A2-7907-49E6-B9BF-A3147BEF672C}" srcOrd="2" destOrd="0" parTransId="{2D0C48F1-BF51-4495-8E25-8C7BB258B911}" sibTransId="{9CBFD9FB-28AE-44C3-ADAD-4A45915834E7}"/>
    <dgm:cxn modelId="{58E35B16-ED36-5A49-9F5C-E5CEE2350E41}" type="presOf" srcId="{1E2CF0DF-6B71-44C8-85D8-686A1F702386}" destId="{61260477-486A-4985-8061-D5BCEC9AFBC8}" srcOrd="0" destOrd="5" presId="urn:microsoft.com/office/officeart/2005/8/layout/hProcess7"/>
    <dgm:cxn modelId="{FC42475E-8265-AE40-9A2C-D1545D4F0E80}" type="presOf" srcId="{F936C989-A823-4408-A787-FF832BE79358}" destId="{61260477-486A-4985-8061-D5BCEC9AFBC8}" srcOrd="0" destOrd="8" presId="urn:microsoft.com/office/officeart/2005/8/layout/hProcess7"/>
    <dgm:cxn modelId="{44057652-0DC9-714B-8E46-AB9F9EF02ACE}" type="presOf" srcId="{FD2AEC08-0EBD-4365-9ED4-56A5A58E7A9F}" destId="{61260477-486A-4985-8061-D5BCEC9AFBC8}" srcOrd="0" destOrd="6" presId="urn:microsoft.com/office/officeart/2005/8/layout/hProcess7"/>
    <dgm:cxn modelId="{78E60741-CA8B-4D21-8C4A-466230D0FD0B}" srcId="{3D7AD0A2-7907-49E6-B9BF-A3147BEF672C}" destId="{FD2AEC08-0EBD-4365-9ED4-56A5A58E7A9F}" srcOrd="1" destOrd="0" parTransId="{EEF80049-C33E-47E1-A87B-0132F1D7D523}" sibTransId="{F651A029-8277-4BF5-8255-49C4BC5874C5}"/>
    <dgm:cxn modelId="{D088727A-D910-6E45-97A0-63D39C2528B2}" type="presOf" srcId="{CDBC368E-74AB-4E84-A4CD-0848262D5C6A}" destId="{8D64E0D2-8BA9-490E-B8DB-65A8940547DC}" srcOrd="1" destOrd="0" presId="urn:microsoft.com/office/officeart/2005/8/layout/hProcess7"/>
    <dgm:cxn modelId="{38ED451B-3802-40A8-8AA3-C45C52520CFE}" srcId="{3D7AD0A2-7907-49E6-B9BF-A3147BEF672C}" destId="{1E2CF0DF-6B71-44C8-85D8-686A1F702386}" srcOrd="0" destOrd="0" parTransId="{9411D184-6765-40AD-93E7-DE5E94FB7BBA}" sibTransId="{6D080B29-D1F9-40B6-B1F3-541D22790A73}"/>
    <dgm:cxn modelId="{4290ACCD-ABF4-484D-88C3-A33818F8D170}" type="presOf" srcId="{D2C51F51-E55E-4D7D-984D-E89C649FE558}" destId="{1B4D1CA5-0936-4C0C-98B1-9C0D06253FF2}" srcOrd="1" destOrd="0" presId="urn:microsoft.com/office/officeart/2005/8/layout/hProcess7"/>
    <dgm:cxn modelId="{70C5901B-C0CF-A642-9107-15BD4D24CB9C}" type="presOf" srcId="{3A2BC4D7-7E4A-496C-82E8-EE5454F852CF}" destId="{61260477-486A-4985-8061-D5BCEC9AFBC8}" srcOrd="0" destOrd="0" presId="urn:microsoft.com/office/officeart/2005/8/layout/hProcess7"/>
    <dgm:cxn modelId="{D4170F25-BCF8-497C-9D2F-7E2F2BB17207}" srcId="{49DEF761-40B5-44A0-9825-4E06B31C111E}" destId="{817EF660-2587-4CA5-9DB1-727B95483039}" srcOrd="0" destOrd="0" parTransId="{23833067-7AB6-4F93-9E74-756548ADB96B}" sibTransId="{8E118D6C-8531-4E1E-A8E0-555AA4B53F36}"/>
    <dgm:cxn modelId="{DB6CD674-8431-4001-B984-2FB23AED1188}" srcId="{CDBC368E-74AB-4E84-A4CD-0848262D5C6A}" destId="{A72D4065-2548-43FA-9192-85B4FE6F1D2F}" srcOrd="4" destOrd="0" parTransId="{51310174-3F86-4816-803F-30248F16BBE0}" sibTransId="{EB57D549-196B-4917-A1E1-11A2F7C41BE6}"/>
    <dgm:cxn modelId="{ED098329-5233-A049-80E5-4F26FA9809D2}" type="presOf" srcId="{DB0ACE02-D359-4302-8022-EBED219A6EF7}" destId="{D94A001D-A0A8-4B1A-9B9D-75C0364F6962}" srcOrd="0" destOrd="0" presId="urn:microsoft.com/office/officeart/2005/8/layout/hProcess7"/>
    <dgm:cxn modelId="{E0552124-424E-4316-A1BA-49EBF3A4104B}" srcId="{CDBC368E-74AB-4E84-A4CD-0848262D5C6A}" destId="{E4C989A4-F729-4F90-B866-281067659DA0}" srcOrd="3" destOrd="0" parTransId="{82BF881F-644B-4E94-807B-0748AA78DC0C}" sibTransId="{0D8B025B-B7BC-469E-853C-A57BE89D6F53}"/>
    <dgm:cxn modelId="{ED9BFAC0-E93E-46E2-85B1-01729A6F37E2}" srcId="{D2C51F51-E55E-4D7D-984D-E89C649FE558}" destId="{1B18CF2B-6AFB-4670-A646-592BBC77E6EC}" srcOrd="1" destOrd="0" parTransId="{DF4649A0-ED64-4404-9875-D395BFCE8603}" sibTransId="{18BF16DA-46AB-4B0C-BFD7-6B8E8CF8BF3D}"/>
    <dgm:cxn modelId="{B91B619A-69A0-F740-902D-2993050085C8}" type="presOf" srcId="{B52C8F0C-9ACF-4E34-8D31-25A7356DDAA9}" destId="{D94A001D-A0A8-4B1A-9B9D-75C0364F6962}" srcOrd="0" destOrd="2" presId="urn:microsoft.com/office/officeart/2005/8/layout/hProcess7"/>
    <dgm:cxn modelId="{0160AB3C-AF00-FB4C-A2BC-73ACE0AA0EB1}" type="presOf" srcId="{49DEF761-40B5-44A0-9825-4E06B31C111E}" destId="{59391180-D5E5-40CE-9746-0BE95DADEBF8}" srcOrd="1" destOrd="0" presId="urn:microsoft.com/office/officeart/2005/8/layout/hProcess7"/>
    <dgm:cxn modelId="{C98C7D6A-EE36-458C-94E6-4B287234006F}" srcId="{CDBC368E-74AB-4E84-A4CD-0848262D5C6A}" destId="{B52C8F0C-9ACF-4E34-8D31-25A7356DDAA9}" srcOrd="2" destOrd="0" parTransId="{FD87ADCA-9C17-46F2-81CA-165FCB302524}" sibTransId="{CBCB4734-F27E-411A-A8CF-26AF8ADD0C35}"/>
    <dgm:cxn modelId="{74612D1D-A99B-49B4-8A96-FCCBD7CF573D}" srcId="{3A2BC4D7-7E4A-496C-82E8-EE5454F852CF}" destId="{386D1076-7834-4A8A-B926-2518F0032A00}" srcOrd="0" destOrd="0" parTransId="{2F240598-67C2-4C06-B0D8-221396CC9BE8}" sibTransId="{246DAB32-595B-4F46-9646-6A48D9F51E85}"/>
    <dgm:cxn modelId="{E558E63C-866D-9346-A46A-527CF59A00E3}" type="presOf" srcId="{3D7AD0A2-7907-49E6-B9BF-A3147BEF672C}" destId="{61260477-486A-4985-8061-D5BCEC9AFBC8}" srcOrd="0" destOrd="4" presId="urn:microsoft.com/office/officeart/2005/8/layout/hProcess7"/>
    <dgm:cxn modelId="{41CAAA12-53EB-F744-97E5-974D07CCF57C}" type="presOf" srcId="{49DEF761-40B5-44A0-9825-4E06B31C111E}" destId="{2F406CDD-FA73-406F-911F-E72E9C1BD665}" srcOrd="0" destOrd="0" presId="urn:microsoft.com/office/officeart/2005/8/layout/hProcess7"/>
    <dgm:cxn modelId="{9876EC91-3D28-4168-B463-665C488AC9F8}" srcId="{CDBC368E-74AB-4E84-A4CD-0848262D5C6A}" destId="{DB0ACE02-D359-4302-8022-EBED219A6EF7}" srcOrd="0" destOrd="0" parTransId="{9C2C9F1E-C2C3-4092-8C21-50054C1F7D0E}" sibTransId="{62BED59A-0888-4C58-B4E0-6F1CD94EC5D7}"/>
    <dgm:cxn modelId="{498A182E-38A5-443E-91C9-5BFEFD6F3FB1}" srcId="{D2C51F51-E55E-4D7D-984D-E89C649FE558}" destId="{3A2BC4D7-7E4A-496C-82E8-EE5454F852CF}" srcOrd="0" destOrd="0" parTransId="{384AB4FB-1DA3-4E71-AC5A-517CB982EAE7}" sibTransId="{5A34C8F5-F39C-4A65-A53C-CE8F4AC66E96}"/>
    <dgm:cxn modelId="{A7A48CAD-3AA1-444D-A5C3-E5A91C181B9B}" type="presOf" srcId="{E4C989A4-F729-4F90-B866-281067659DA0}" destId="{D94A001D-A0A8-4B1A-9B9D-75C0364F6962}" srcOrd="0" destOrd="3" presId="urn:microsoft.com/office/officeart/2005/8/layout/hProcess7"/>
    <dgm:cxn modelId="{DE904E08-CCB9-46D1-978B-78F5FE3A0ABE}" srcId="{3A2BC4D7-7E4A-496C-82E8-EE5454F852CF}" destId="{75FFD003-62B9-470F-AE08-D19B5D9B7FBA}" srcOrd="1" destOrd="0" parTransId="{0355A17F-824B-41E9-B0C4-84F266EB6190}" sibTransId="{572F268C-837D-4470-A437-8748D8B4B1A5}"/>
    <dgm:cxn modelId="{3657A68E-3C43-B546-B812-6839CF4AA8C5}" type="presOf" srcId="{817EF660-2587-4CA5-9DB1-727B95483039}" destId="{24D2C26F-3068-447F-B128-46417DF0A152}" srcOrd="0" destOrd="0" presId="urn:microsoft.com/office/officeart/2005/8/layout/hProcess7"/>
    <dgm:cxn modelId="{AA389E7D-6629-F54B-A504-7FABC41849AD}" type="presParOf" srcId="{DC071328-998A-4BB1-8D6D-1670BE77F9F8}" destId="{46C80945-6C5D-4AB2-9493-3E3A0312383A}" srcOrd="0" destOrd="0" presId="urn:microsoft.com/office/officeart/2005/8/layout/hProcess7"/>
    <dgm:cxn modelId="{5A2EB7D6-5147-AA46-B7C1-78CDC3BA9146}" type="presParOf" srcId="{46C80945-6C5D-4AB2-9493-3E3A0312383A}" destId="{0DAC4193-F514-497C-B266-2B9F07D050DA}" srcOrd="0" destOrd="0" presId="urn:microsoft.com/office/officeart/2005/8/layout/hProcess7"/>
    <dgm:cxn modelId="{9D663013-0DFE-1C42-A966-F36E5E15AC87}" type="presParOf" srcId="{46C80945-6C5D-4AB2-9493-3E3A0312383A}" destId="{8D64E0D2-8BA9-490E-B8DB-65A8940547DC}" srcOrd="1" destOrd="0" presId="urn:microsoft.com/office/officeart/2005/8/layout/hProcess7"/>
    <dgm:cxn modelId="{42A17D91-A256-1249-9BC6-8D8F291778AE}" type="presParOf" srcId="{46C80945-6C5D-4AB2-9493-3E3A0312383A}" destId="{D94A001D-A0A8-4B1A-9B9D-75C0364F6962}" srcOrd="2" destOrd="0" presId="urn:microsoft.com/office/officeart/2005/8/layout/hProcess7"/>
    <dgm:cxn modelId="{F6DBA782-8A73-0B49-A28F-7BD2AB28A2D5}" type="presParOf" srcId="{DC071328-998A-4BB1-8D6D-1670BE77F9F8}" destId="{2A8E9D17-6D80-4B11-AD61-7D9252111911}" srcOrd="1" destOrd="0" presId="urn:microsoft.com/office/officeart/2005/8/layout/hProcess7"/>
    <dgm:cxn modelId="{2E6C7886-92C4-3C41-8B38-616406C4345F}" type="presParOf" srcId="{DC071328-998A-4BB1-8D6D-1670BE77F9F8}" destId="{2CDF3621-154F-464E-97C0-B8CF02A3790A}" srcOrd="2" destOrd="0" presId="urn:microsoft.com/office/officeart/2005/8/layout/hProcess7"/>
    <dgm:cxn modelId="{A8F95C27-58B6-5242-A3C5-EF70CFDC9ECE}" type="presParOf" srcId="{2CDF3621-154F-464E-97C0-B8CF02A3790A}" destId="{29E63308-89CD-4F2B-894A-797962E80435}" srcOrd="0" destOrd="0" presId="urn:microsoft.com/office/officeart/2005/8/layout/hProcess7"/>
    <dgm:cxn modelId="{EC0498F5-4DAD-2344-BCAE-A47DCCA30839}" type="presParOf" srcId="{2CDF3621-154F-464E-97C0-B8CF02A3790A}" destId="{C054407B-B673-4DB1-B841-A2613044880E}" srcOrd="1" destOrd="0" presId="urn:microsoft.com/office/officeart/2005/8/layout/hProcess7"/>
    <dgm:cxn modelId="{6325F223-B5E0-A742-9AC9-797A838F45CE}" type="presParOf" srcId="{2CDF3621-154F-464E-97C0-B8CF02A3790A}" destId="{4A3EEE37-6811-4C9A-8B7A-22069D8096DC}" srcOrd="2" destOrd="0" presId="urn:microsoft.com/office/officeart/2005/8/layout/hProcess7"/>
    <dgm:cxn modelId="{1246F050-9DAF-EE4E-8DEF-E0FA6569CE2C}" type="presParOf" srcId="{DC071328-998A-4BB1-8D6D-1670BE77F9F8}" destId="{E0A283F9-A349-4ECB-AE3F-373865523C66}" srcOrd="3" destOrd="0" presId="urn:microsoft.com/office/officeart/2005/8/layout/hProcess7"/>
    <dgm:cxn modelId="{970A1659-03A9-0B4B-8F04-ED7721F4A932}" type="presParOf" srcId="{DC071328-998A-4BB1-8D6D-1670BE77F9F8}" destId="{DE884F0F-258A-4B7F-9298-927AAEAD135A}" srcOrd="4" destOrd="0" presId="urn:microsoft.com/office/officeart/2005/8/layout/hProcess7"/>
    <dgm:cxn modelId="{B2E461EC-7937-304F-8A5F-91B83AFA2746}" type="presParOf" srcId="{DE884F0F-258A-4B7F-9298-927AAEAD135A}" destId="{1687888F-BAA0-4E57-9F24-82BD35443BBD}" srcOrd="0" destOrd="0" presId="urn:microsoft.com/office/officeart/2005/8/layout/hProcess7"/>
    <dgm:cxn modelId="{1698BF3C-F683-254B-B28A-526BA2A61859}" type="presParOf" srcId="{DE884F0F-258A-4B7F-9298-927AAEAD135A}" destId="{1B4D1CA5-0936-4C0C-98B1-9C0D06253FF2}" srcOrd="1" destOrd="0" presId="urn:microsoft.com/office/officeart/2005/8/layout/hProcess7"/>
    <dgm:cxn modelId="{AB779947-9113-E24C-AB72-49A9A65DEE2B}" type="presParOf" srcId="{DE884F0F-258A-4B7F-9298-927AAEAD135A}" destId="{61260477-486A-4985-8061-D5BCEC9AFBC8}" srcOrd="2" destOrd="0" presId="urn:microsoft.com/office/officeart/2005/8/layout/hProcess7"/>
    <dgm:cxn modelId="{ECBCA0DE-C03A-F548-B126-91F4C2ABE968}" type="presParOf" srcId="{DC071328-998A-4BB1-8D6D-1670BE77F9F8}" destId="{6BE2BF94-D0BE-4EFA-801C-52A85FC87D24}" srcOrd="5" destOrd="0" presId="urn:microsoft.com/office/officeart/2005/8/layout/hProcess7"/>
    <dgm:cxn modelId="{2C941089-A41C-2041-A4AE-0ECB12387AA3}" type="presParOf" srcId="{DC071328-998A-4BB1-8D6D-1670BE77F9F8}" destId="{51801BAC-FED1-4845-8BB3-B9373A7A230A}" srcOrd="6" destOrd="0" presId="urn:microsoft.com/office/officeart/2005/8/layout/hProcess7"/>
    <dgm:cxn modelId="{90C93C9A-9E20-7642-AD44-DF3E044BFA32}" type="presParOf" srcId="{51801BAC-FED1-4845-8BB3-B9373A7A230A}" destId="{F7389A5E-7A13-4F02-8162-8904BFC314F5}" srcOrd="0" destOrd="0" presId="urn:microsoft.com/office/officeart/2005/8/layout/hProcess7"/>
    <dgm:cxn modelId="{6900E9F3-7E06-9E49-8594-3E9285F6755A}" type="presParOf" srcId="{51801BAC-FED1-4845-8BB3-B9373A7A230A}" destId="{35525472-CDEB-4142-B518-7333B80AAB37}" srcOrd="1" destOrd="0" presId="urn:microsoft.com/office/officeart/2005/8/layout/hProcess7"/>
    <dgm:cxn modelId="{66CE01C3-4413-6444-AF80-DDD8AD788E63}" type="presParOf" srcId="{51801BAC-FED1-4845-8BB3-B9373A7A230A}" destId="{54523D64-573F-4271-B70D-C2D8EC8E1F5C}" srcOrd="2" destOrd="0" presId="urn:microsoft.com/office/officeart/2005/8/layout/hProcess7"/>
    <dgm:cxn modelId="{3D71B902-9709-B34F-9453-FD7CB35F4831}" type="presParOf" srcId="{DC071328-998A-4BB1-8D6D-1670BE77F9F8}" destId="{E03AE345-5DA8-480A-A9E7-A2CEF7645405}" srcOrd="7" destOrd="0" presId="urn:microsoft.com/office/officeart/2005/8/layout/hProcess7"/>
    <dgm:cxn modelId="{82E2E1E7-8869-E74D-B3C9-07FBD27C5259}" type="presParOf" srcId="{DC071328-998A-4BB1-8D6D-1670BE77F9F8}" destId="{5351C9C0-9A90-4A12-9EB7-5CBDC2D838A3}" srcOrd="8" destOrd="0" presId="urn:microsoft.com/office/officeart/2005/8/layout/hProcess7"/>
    <dgm:cxn modelId="{FD25E769-E496-FF4D-A8E3-6ECFE5CEB295}" type="presParOf" srcId="{5351C9C0-9A90-4A12-9EB7-5CBDC2D838A3}" destId="{2F406CDD-FA73-406F-911F-E72E9C1BD665}" srcOrd="0" destOrd="0" presId="urn:microsoft.com/office/officeart/2005/8/layout/hProcess7"/>
    <dgm:cxn modelId="{A725BBAD-DDA3-5847-B277-D0A575BE5F13}" type="presParOf" srcId="{5351C9C0-9A90-4A12-9EB7-5CBDC2D838A3}" destId="{59391180-D5E5-40CE-9746-0BE95DADEBF8}" srcOrd="1" destOrd="0" presId="urn:microsoft.com/office/officeart/2005/8/layout/hProcess7"/>
    <dgm:cxn modelId="{F8367D45-9ACE-DE47-8D2A-ADDB78B6A031}" type="presParOf" srcId="{5351C9C0-9A90-4A12-9EB7-5CBDC2D838A3}" destId="{24D2C26F-3068-447F-B128-46417DF0A152}"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28D725-F053-4AF3-8137-3E6A9AC7C739}" type="doc">
      <dgm:prSet loTypeId="urn:microsoft.com/office/officeart/2005/8/layout/hChevron3" loCatId="process" qsTypeId="urn:microsoft.com/office/officeart/2005/8/quickstyle/3d1" qsCatId="3D" csTypeId="urn:microsoft.com/office/officeart/2005/8/colors/colorful3" csCatId="colorful" phldr="1"/>
      <dgm:spPr/>
    </dgm:pt>
    <dgm:pt modelId="{6620AF25-E05E-480B-8A2E-4E1ED9BF6DCC}">
      <dgm:prSet phldrT="[Tekst]"/>
      <dgm:spPr/>
      <dgm:t>
        <a:bodyPr/>
        <a:lstStyle/>
        <a:p>
          <a:r>
            <a:rPr lang="pl-PL" dirty="0" err="1" smtClean="0"/>
            <a:t>Phase</a:t>
          </a:r>
          <a:r>
            <a:rPr lang="pl-PL" dirty="0" smtClean="0"/>
            <a:t> I  May-July2015</a:t>
          </a:r>
          <a:endParaRPr lang="en-US" dirty="0"/>
        </a:p>
      </dgm:t>
    </dgm:pt>
    <dgm:pt modelId="{2A98071F-3933-4FCC-BA8A-E9D8D1EC3B05}" type="parTrans" cxnId="{2D30B77F-5BBA-459D-B82B-BBC6C11A9EA2}">
      <dgm:prSet/>
      <dgm:spPr/>
      <dgm:t>
        <a:bodyPr/>
        <a:lstStyle/>
        <a:p>
          <a:endParaRPr lang="en-US"/>
        </a:p>
      </dgm:t>
    </dgm:pt>
    <dgm:pt modelId="{28D44C1D-077B-4664-927D-0AD6C0E9B74B}" type="sibTrans" cxnId="{2D30B77F-5BBA-459D-B82B-BBC6C11A9EA2}">
      <dgm:prSet/>
      <dgm:spPr/>
      <dgm:t>
        <a:bodyPr/>
        <a:lstStyle/>
        <a:p>
          <a:endParaRPr lang="en-US"/>
        </a:p>
      </dgm:t>
    </dgm:pt>
    <dgm:pt modelId="{153EB9CF-D9EA-470B-A04B-51C1023A4592}">
      <dgm:prSet phldrT="[Tekst]"/>
      <dgm:spPr/>
      <dgm:t>
        <a:bodyPr/>
        <a:lstStyle/>
        <a:p>
          <a:r>
            <a:rPr lang="pl-PL" dirty="0" err="1" smtClean="0"/>
            <a:t>Phase</a:t>
          </a:r>
          <a:r>
            <a:rPr lang="pl-PL" dirty="0" smtClean="0"/>
            <a:t> II   </a:t>
          </a:r>
          <a:r>
            <a:rPr lang="pl-PL" dirty="0" err="1" smtClean="0"/>
            <a:t>September-November</a:t>
          </a:r>
          <a:r>
            <a:rPr lang="pl-PL" dirty="0" smtClean="0"/>
            <a:t> 2015</a:t>
          </a:r>
          <a:endParaRPr lang="en-US" dirty="0"/>
        </a:p>
      </dgm:t>
    </dgm:pt>
    <dgm:pt modelId="{1D5BE018-45F7-4C4E-BB2E-80DC99615E1F}" type="parTrans" cxnId="{1AABDBF9-9329-4F7E-B2E2-EE627B0CA7BD}">
      <dgm:prSet/>
      <dgm:spPr/>
      <dgm:t>
        <a:bodyPr/>
        <a:lstStyle/>
        <a:p>
          <a:endParaRPr lang="en-US"/>
        </a:p>
      </dgm:t>
    </dgm:pt>
    <dgm:pt modelId="{863D0497-47E8-4C64-9CB1-F6EB3FB02FE4}" type="sibTrans" cxnId="{1AABDBF9-9329-4F7E-B2E2-EE627B0CA7BD}">
      <dgm:prSet/>
      <dgm:spPr/>
      <dgm:t>
        <a:bodyPr/>
        <a:lstStyle/>
        <a:p>
          <a:endParaRPr lang="en-US"/>
        </a:p>
      </dgm:t>
    </dgm:pt>
    <dgm:pt modelId="{DD2209E3-99E1-442A-86AF-87717F46CC37}">
      <dgm:prSet phldrT="[Tekst]"/>
      <dgm:spPr/>
      <dgm:t>
        <a:bodyPr/>
        <a:lstStyle/>
        <a:p>
          <a:r>
            <a:rPr lang="pl-PL" dirty="0" err="1" smtClean="0"/>
            <a:t>Phase</a:t>
          </a:r>
          <a:r>
            <a:rPr lang="pl-PL" dirty="0" smtClean="0"/>
            <a:t> III January-March 2016…</a:t>
          </a:r>
          <a:endParaRPr lang="en-US" dirty="0"/>
        </a:p>
      </dgm:t>
    </dgm:pt>
    <dgm:pt modelId="{CA4C14CC-E706-4FC9-A175-7A7C0A854A57}" type="parTrans" cxnId="{22B712D1-76FB-42E8-B7A7-1698ED1AFF1D}">
      <dgm:prSet/>
      <dgm:spPr/>
      <dgm:t>
        <a:bodyPr/>
        <a:lstStyle/>
        <a:p>
          <a:endParaRPr lang="en-US"/>
        </a:p>
      </dgm:t>
    </dgm:pt>
    <dgm:pt modelId="{7D9EEB8A-BCE3-4EBE-B917-E77A3D48FD0B}" type="sibTrans" cxnId="{22B712D1-76FB-42E8-B7A7-1698ED1AFF1D}">
      <dgm:prSet/>
      <dgm:spPr/>
      <dgm:t>
        <a:bodyPr/>
        <a:lstStyle/>
        <a:p>
          <a:endParaRPr lang="en-US"/>
        </a:p>
      </dgm:t>
    </dgm:pt>
    <dgm:pt modelId="{6B839717-7E96-478C-B3D7-A59D525E9832}" type="pres">
      <dgm:prSet presAssocID="{C628D725-F053-4AF3-8137-3E6A9AC7C739}" presName="Name0" presStyleCnt="0">
        <dgm:presLayoutVars>
          <dgm:dir/>
          <dgm:resizeHandles val="exact"/>
        </dgm:presLayoutVars>
      </dgm:prSet>
      <dgm:spPr/>
    </dgm:pt>
    <dgm:pt modelId="{AE86284E-697A-409B-AFC7-9B0FB8E9A009}" type="pres">
      <dgm:prSet presAssocID="{6620AF25-E05E-480B-8A2E-4E1ED9BF6DCC}" presName="parTxOnly" presStyleLbl="node1" presStyleIdx="0" presStyleCnt="3">
        <dgm:presLayoutVars>
          <dgm:bulletEnabled val="1"/>
        </dgm:presLayoutVars>
      </dgm:prSet>
      <dgm:spPr/>
      <dgm:t>
        <a:bodyPr/>
        <a:lstStyle/>
        <a:p>
          <a:endParaRPr lang="en-US"/>
        </a:p>
      </dgm:t>
    </dgm:pt>
    <dgm:pt modelId="{B8EF7565-AC0E-4255-BB7D-B4FCDB13A8F1}" type="pres">
      <dgm:prSet presAssocID="{28D44C1D-077B-4664-927D-0AD6C0E9B74B}" presName="parSpace" presStyleCnt="0"/>
      <dgm:spPr/>
    </dgm:pt>
    <dgm:pt modelId="{8F7D6622-B2CF-467F-8192-3C7F28F4E148}" type="pres">
      <dgm:prSet presAssocID="{153EB9CF-D9EA-470B-A04B-51C1023A4592}" presName="parTxOnly" presStyleLbl="node1" presStyleIdx="1" presStyleCnt="3">
        <dgm:presLayoutVars>
          <dgm:bulletEnabled val="1"/>
        </dgm:presLayoutVars>
      </dgm:prSet>
      <dgm:spPr/>
      <dgm:t>
        <a:bodyPr/>
        <a:lstStyle/>
        <a:p>
          <a:endParaRPr lang="en-US"/>
        </a:p>
      </dgm:t>
    </dgm:pt>
    <dgm:pt modelId="{4521EDBD-EDFE-49D2-8243-98D6F694F5D9}" type="pres">
      <dgm:prSet presAssocID="{863D0497-47E8-4C64-9CB1-F6EB3FB02FE4}" presName="parSpace" presStyleCnt="0"/>
      <dgm:spPr/>
    </dgm:pt>
    <dgm:pt modelId="{0AB606D1-E5B8-4C2B-BD69-3332399EE823}" type="pres">
      <dgm:prSet presAssocID="{DD2209E3-99E1-442A-86AF-87717F46CC37}" presName="parTxOnly" presStyleLbl="node1" presStyleIdx="2" presStyleCnt="3">
        <dgm:presLayoutVars>
          <dgm:bulletEnabled val="1"/>
        </dgm:presLayoutVars>
      </dgm:prSet>
      <dgm:spPr/>
      <dgm:t>
        <a:bodyPr/>
        <a:lstStyle/>
        <a:p>
          <a:endParaRPr lang="en-US"/>
        </a:p>
      </dgm:t>
    </dgm:pt>
  </dgm:ptLst>
  <dgm:cxnLst>
    <dgm:cxn modelId="{64D8504D-E15C-F247-88EB-EE4D0C6FE546}" type="presOf" srcId="{153EB9CF-D9EA-470B-A04B-51C1023A4592}" destId="{8F7D6622-B2CF-467F-8192-3C7F28F4E148}" srcOrd="0" destOrd="0" presId="urn:microsoft.com/office/officeart/2005/8/layout/hChevron3"/>
    <dgm:cxn modelId="{1AABDBF9-9329-4F7E-B2E2-EE627B0CA7BD}" srcId="{C628D725-F053-4AF3-8137-3E6A9AC7C739}" destId="{153EB9CF-D9EA-470B-A04B-51C1023A4592}" srcOrd="1" destOrd="0" parTransId="{1D5BE018-45F7-4C4E-BB2E-80DC99615E1F}" sibTransId="{863D0497-47E8-4C64-9CB1-F6EB3FB02FE4}"/>
    <dgm:cxn modelId="{2D30B77F-5BBA-459D-B82B-BBC6C11A9EA2}" srcId="{C628D725-F053-4AF3-8137-3E6A9AC7C739}" destId="{6620AF25-E05E-480B-8A2E-4E1ED9BF6DCC}" srcOrd="0" destOrd="0" parTransId="{2A98071F-3933-4FCC-BA8A-E9D8D1EC3B05}" sibTransId="{28D44C1D-077B-4664-927D-0AD6C0E9B74B}"/>
    <dgm:cxn modelId="{22B712D1-76FB-42E8-B7A7-1698ED1AFF1D}" srcId="{C628D725-F053-4AF3-8137-3E6A9AC7C739}" destId="{DD2209E3-99E1-442A-86AF-87717F46CC37}" srcOrd="2" destOrd="0" parTransId="{CA4C14CC-E706-4FC9-A175-7A7C0A854A57}" sibTransId="{7D9EEB8A-BCE3-4EBE-B917-E77A3D48FD0B}"/>
    <dgm:cxn modelId="{44561598-4DF2-AE41-A3F8-CCB666B5824A}" type="presOf" srcId="{6620AF25-E05E-480B-8A2E-4E1ED9BF6DCC}" destId="{AE86284E-697A-409B-AFC7-9B0FB8E9A009}" srcOrd="0" destOrd="0" presId="urn:microsoft.com/office/officeart/2005/8/layout/hChevron3"/>
    <dgm:cxn modelId="{5E163E2E-E3C4-8E4B-AC43-3BB07067228A}" type="presOf" srcId="{DD2209E3-99E1-442A-86AF-87717F46CC37}" destId="{0AB606D1-E5B8-4C2B-BD69-3332399EE823}" srcOrd="0" destOrd="0" presId="urn:microsoft.com/office/officeart/2005/8/layout/hChevron3"/>
    <dgm:cxn modelId="{4DE64DFA-FAE2-DE4E-94B0-16B763804C11}" type="presOf" srcId="{C628D725-F053-4AF3-8137-3E6A9AC7C739}" destId="{6B839717-7E96-478C-B3D7-A59D525E9832}" srcOrd="0" destOrd="0" presId="urn:microsoft.com/office/officeart/2005/8/layout/hChevron3"/>
    <dgm:cxn modelId="{1C436594-4D79-0B4F-9384-61AA09F964A6}" type="presParOf" srcId="{6B839717-7E96-478C-B3D7-A59D525E9832}" destId="{AE86284E-697A-409B-AFC7-9B0FB8E9A009}" srcOrd="0" destOrd="0" presId="urn:microsoft.com/office/officeart/2005/8/layout/hChevron3"/>
    <dgm:cxn modelId="{9669B8C9-1248-0C41-A146-D5B3D79B2E0C}" type="presParOf" srcId="{6B839717-7E96-478C-B3D7-A59D525E9832}" destId="{B8EF7565-AC0E-4255-BB7D-B4FCDB13A8F1}" srcOrd="1" destOrd="0" presId="urn:microsoft.com/office/officeart/2005/8/layout/hChevron3"/>
    <dgm:cxn modelId="{AE50C334-3DA0-F541-8A17-EBCC40E01396}" type="presParOf" srcId="{6B839717-7E96-478C-B3D7-A59D525E9832}" destId="{8F7D6622-B2CF-467F-8192-3C7F28F4E148}" srcOrd="2" destOrd="0" presId="urn:microsoft.com/office/officeart/2005/8/layout/hChevron3"/>
    <dgm:cxn modelId="{FA1B9B74-4516-BD41-BE3B-96F7CBCD1CB6}" type="presParOf" srcId="{6B839717-7E96-478C-B3D7-A59D525E9832}" destId="{4521EDBD-EDFE-49D2-8243-98D6F694F5D9}" srcOrd="3" destOrd="0" presId="urn:microsoft.com/office/officeart/2005/8/layout/hChevron3"/>
    <dgm:cxn modelId="{78D2F7D9-313E-904D-BF83-B88DE9C2761E}" type="presParOf" srcId="{6B839717-7E96-478C-B3D7-A59D525E9832}" destId="{0AB606D1-E5B8-4C2B-BD69-3332399EE823}" srcOrd="4"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60A80-6567-4102-B705-C27EF5ECD918}">
      <dsp:nvSpPr>
        <dsp:cNvPr id="0" name=""/>
        <dsp:cNvSpPr/>
      </dsp:nvSpPr>
      <dsp:spPr>
        <a:xfrm rot="5400000">
          <a:off x="517792" y="1037875"/>
          <a:ext cx="985797" cy="1640344"/>
        </a:xfrm>
        <a:prstGeom prst="corner">
          <a:avLst>
            <a:gd name="adj1" fmla="val 16120"/>
            <a:gd name="adj2" fmla="val 16110"/>
          </a:avLst>
        </a:prstGeom>
        <a:gradFill rotWithShape="0">
          <a:gsLst>
            <a:gs pos="0">
              <a:schemeClr val="accent2">
                <a:shade val="50000"/>
                <a:hueOff val="0"/>
                <a:satOff val="0"/>
                <a:lumOff val="0"/>
                <a:alphaOff val="0"/>
                <a:shade val="51000"/>
                <a:satMod val="130000"/>
              </a:schemeClr>
            </a:gs>
            <a:gs pos="80000">
              <a:schemeClr val="accent2">
                <a:shade val="50000"/>
                <a:hueOff val="0"/>
                <a:satOff val="0"/>
                <a:lumOff val="0"/>
                <a:alphaOff val="0"/>
                <a:shade val="93000"/>
                <a:satMod val="130000"/>
              </a:schemeClr>
            </a:gs>
            <a:gs pos="100000">
              <a:schemeClr val="accent2">
                <a:shade val="50000"/>
                <a:hueOff val="0"/>
                <a:satOff val="0"/>
                <a:lumOff val="0"/>
                <a:alphaOff val="0"/>
                <a:shade val="94000"/>
                <a:satMod val="135000"/>
              </a:schemeClr>
            </a:gs>
          </a:gsLst>
          <a:lin ang="16200000" scaled="0"/>
        </a:gradFill>
        <a:ln w="9525" cap="flat" cmpd="sng" algn="ctr">
          <a:solidFill>
            <a:schemeClr val="accent2">
              <a:shade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0B835EBC-B5C7-4738-9BF2-B35BBDB197C9}">
      <dsp:nvSpPr>
        <dsp:cNvPr id="0" name=""/>
        <dsp:cNvSpPr/>
      </dsp:nvSpPr>
      <dsp:spPr>
        <a:xfrm>
          <a:off x="282442" y="1547302"/>
          <a:ext cx="2175741" cy="1298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pl-PL" sz="1600" b="1" u="sng" kern="1200" dirty="0" smtClean="0">
              <a:solidFill>
                <a:srgbClr val="FF0000"/>
              </a:solidFill>
            </a:rPr>
            <a:t>Subsystem </a:t>
          </a:r>
          <a:r>
            <a:rPr lang="pl-PL" sz="1600" b="1" u="sng" kern="1200" dirty="0" err="1" smtClean="0">
              <a:solidFill>
                <a:srgbClr val="FF0000"/>
              </a:solidFill>
            </a:rPr>
            <a:t>Tests</a:t>
          </a:r>
          <a:endParaRPr lang="pl-PL" sz="1600" b="1" u="sng" kern="1200" dirty="0" smtClean="0">
            <a:solidFill>
              <a:srgbClr val="FF0000"/>
            </a:solidFill>
          </a:endParaRPr>
        </a:p>
        <a:p>
          <a:pPr lvl="0" algn="l" defTabSz="711200">
            <a:lnSpc>
              <a:spcPct val="90000"/>
            </a:lnSpc>
            <a:spcBef>
              <a:spcPct val="0"/>
            </a:spcBef>
            <a:spcAft>
              <a:spcPct val="35000"/>
            </a:spcAft>
          </a:pPr>
          <a:r>
            <a:rPr lang="pl-PL" sz="1400" b="0" kern="1200" dirty="0" err="1" smtClean="0"/>
            <a:t>October-Mid</a:t>
          </a:r>
          <a:r>
            <a:rPr lang="pl-PL" sz="1400" b="0" kern="1200" dirty="0" smtClean="0"/>
            <a:t> November2014</a:t>
          </a:r>
          <a:endParaRPr lang="en-US" sz="1400" b="0" kern="1200" dirty="0"/>
        </a:p>
      </dsp:txBody>
      <dsp:txXfrm>
        <a:off x="282442" y="1547302"/>
        <a:ext cx="2175741" cy="1298106"/>
      </dsp:txXfrm>
    </dsp:sp>
    <dsp:sp modelId="{98272AFE-3BC5-4920-8CEE-ABDE8A388EA3}">
      <dsp:nvSpPr>
        <dsp:cNvPr id="0" name=""/>
        <dsp:cNvSpPr/>
      </dsp:nvSpPr>
      <dsp:spPr>
        <a:xfrm>
          <a:off x="1554733" y="917111"/>
          <a:ext cx="279417" cy="279417"/>
        </a:xfrm>
        <a:prstGeom prst="triangle">
          <a:avLst>
            <a:gd name="adj" fmla="val 100000"/>
          </a:avLst>
        </a:prstGeom>
        <a:gradFill rotWithShape="0">
          <a:gsLst>
            <a:gs pos="0">
              <a:schemeClr val="accent2">
                <a:shade val="50000"/>
                <a:hueOff val="0"/>
                <a:satOff val="-9295"/>
                <a:lumOff val="15079"/>
                <a:alphaOff val="0"/>
                <a:shade val="51000"/>
                <a:satMod val="130000"/>
              </a:schemeClr>
            </a:gs>
            <a:gs pos="80000">
              <a:schemeClr val="accent2">
                <a:shade val="50000"/>
                <a:hueOff val="0"/>
                <a:satOff val="-9295"/>
                <a:lumOff val="15079"/>
                <a:alphaOff val="0"/>
                <a:shade val="93000"/>
                <a:satMod val="130000"/>
              </a:schemeClr>
            </a:gs>
            <a:gs pos="100000">
              <a:schemeClr val="accent2">
                <a:shade val="50000"/>
                <a:hueOff val="0"/>
                <a:satOff val="-9295"/>
                <a:lumOff val="15079"/>
                <a:alphaOff val="0"/>
                <a:shade val="94000"/>
                <a:satMod val="135000"/>
              </a:schemeClr>
            </a:gs>
          </a:gsLst>
          <a:lin ang="16200000" scaled="0"/>
        </a:gradFill>
        <a:ln w="9525" cap="flat" cmpd="sng" algn="ctr">
          <a:solidFill>
            <a:schemeClr val="accent2">
              <a:shade val="50000"/>
              <a:hueOff val="0"/>
              <a:satOff val="-9295"/>
              <a:lumOff val="15079"/>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694E853-3653-4F2A-B090-C51E67540EDE}">
      <dsp:nvSpPr>
        <dsp:cNvPr id="0" name=""/>
        <dsp:cNvSpPr/>
      </dsp:nvSpPr>
      <dsp:spPr>
        <a:xfrm rot="5400000">
          <a:off x="2678133" y="589264"/>
          <a:ext cx="985797" cy="1640344"/>
        </a:xfrm>
        <a:prstGeom prst="corner">
          <a:avLst>
            <a:gd name="adj1" fmla="val 16120"/>
            <a:gd name="adj2" fmla="val 16110"/>
          </a:avLst>
        </a:prstGeom>
        <a:gradFill rotWithShape="0">
          <a:gsLst>
            <a:gs pos="0">
              <a:schemeClr val="accent2">
                <a:shade val="50000"/>
                <a:hueOff val="0"/>
                <a:satOff val="-18590"/>
                <a:lumOff val="30159"/>
                <a:alphaOff val="0"/>
                <a:shade val="51000"/>
                <a:satMod val="130000"/>
              </a:schemeClr>
            </a:gs>
            <a:gs pos="80000">
              <a:schemeClr val="accent2">
                <a:shade val="50000"/>
                <a:hueOff val="0"/>
                <a:satOff val="-18590"/>
                <a:lumOff val="30159"/>
                <a:alphaOff val="0"/>
                <a:shade val="93000"/>
                <a:satMod val="130000"/>
              </a:schemeClr>
            </a:gs>
            <a:gs pos="100000">
              <a:schemeClr val="accent2">
                <a:shade val="50000"/>
                <a:hueOff val="0"/>
                <a:satOff val="-18590"/>
                <a:lumOff val="30159"/>
                <a:alphaOff val="0"/>
                <a:shade val="94000"/>
                <a:satMod val="135000"/>
              </a:schemeClr>
            </a:gs>
          </a:gsLst>
          <a:lin ang="16200000" scaled="0"/>
        </a:gradFill>
        <a:ln w="9525" cap="flat" cmpd="sng" algn="ctr">
          <a:solidFill>
            <a:schemeClr val="accent2">
              <a:shade val="50000"/>
              <a:hueOff val="0"/>
              <a:satOff val="-18590"/>
              <a:lumOff val="30159"/>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F98DFA5-E745-4C0D-9D03-614870EC8DFE}">
      <dsp:nvSpPr>
        <dsp:cNvPr id="0" name=""/>
        <dsp:cNvSpPr/>
      </dsp:nvSpPr>
      <dsp:spPr>
        <a:xfrm>
          <a:off x="2513578" y="1079374"/>
          <a:ext cx="1480912" cy="1298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pl-PL" sz="1600" b="1" i="0" u="sng" kern="1200" dirty="0" smtClean="0">
              <a:solidFill>
                <a:srgbClr val="FF0000"/>
              </a:solidFill>
            </a:rPr>
            <a:t>RF </a:t>
          </a:r>
          <a:r>
            <a:rPr lang="pl-PL" sz="1600" b="1" i="0" u="sng" kern="1200" dirty="0" err="1" smtClean="0">
              <a:solidFill>
                <a:srgbClr val="FF0000"/>
              </a:solidFill>
            </a:rPr>
            <a:t>Units</a:t>
          </a:r>
          <a:r>
            <a:rPr lang="pl-PL" sz="1600" b="1" i="0" u="sng" kern="1200" dirty="0" smtClean="0">
              <a:solidFill>
                <a:srgbClr val="FF0000"/>
              </a:solidFill>
            </a:rPr>
            <a:t> </a:t>
          </a:r>
          <a:r>
            <a:rPr lang="pl-PL" sz="1600" b="1" i="0" u="sng" kern="1200" dirty="0" err="1" smtClean="0">
              <a:solidFill>
                <a:srgbClr val="FF0000"/>
              </a:solidFill>
            </a:rPr>
            <a:t>Conditioning</a:t>
          </a:r>
          <a:r>
            <a:rPr lang="pl-PL" sz="1600" kern="1200" dirty="0" smtClean="0"/>
            <a:t> </a:t>
          </a:r>
        </a:p>
        <a:p>
          <a:pPr lvl="0" algn="l" defTabSz="711200">
            <a:lnSpc>
              <a:spcPct val="90000"/>
            </a:lnSpc>
            <a:spcBef>
              <a:spcPct val="0"/>
            </a:spcBef>
            <a:spcAft>
              <a:spcPct val="35000"/>
            </a:spcAft>
          </a:pPr>
          <a:r>
            <a:rPr lang="pl-PL" sz="1400" b="0" kern="1200" dirty="0" smtClean="0"/>
            <a:t>17th of </a:t>
          </a:r>
          <a:r>
            <a:rPr lang="pl-PL" sz="1400" b="0" kern="1200" dirty="0" err="1" smtClean="0"/>
            <a:t>November</a:t>
          </a:r>
          <a:r>
            <a:rPr lang="pl-PL" sz="1400" b="0" kern="1200" dirty="0" smtClean="0"/>
            <a:t>  2014</a:t>
          </a:r>
          <a:endParaRPr lang="en-US" sz="1400" b="0" kern="1200" dirty="0"/>
        </a:p>
      </dsp:txBody>
      <dsp:txXfrm>
        <a:off x="2513578" y="1079374"/>
        <a:ext cx="1480912" cy="1298106"/>
      </dsp:txXfrm>
    </dsp:sp>
    <dsp:sp modelId="{ED0E7A17-A3E1-4D24-83CC-1536E0454B7F}">
      <dsp:nvSpPr>
        <dsp:cNvPr id="0" name=""/>
        <dsp:cNvSpPr/>
      </dsp:nvSpPr>
      <dsp:spPr>
        <a:xfrm>
          <a:off x="3715074" y="468500"/>
          <a:ext cx="279417" cy="279417"/>
        </a:xfrm>
        <a:prstGeom prst="triangle">
          <a:avLst>
            <a:gd name="adj" fmla="val 100000"/>
          </a:avLst>
        </a:prstGeom>
        <a:gradFill rotWithShape="0">
          <a:gsLst>
            <a:gs pos="0">
              <a:schemeClr val="accent2">
                <a:shade val="50000"/>
                <a:hueOff val="0"/>
                <a:satOff val="-27885"/>
                <a:lumOff val="45238"/>
                <a:alphaOff val="0"/>
                <a:shade val="51000"/>
                <a:satMod val="130000"/>
              </a:schemeClr>
            </a:gs>
            <a:gs pos="80000">
              <a:schemeClr val="accent2">
                <a:shade val="50000"/>
                <a:hueOff val="0"/>
                <a:satOff val="-27885"/>
                <a:lumOff val="45238"/>
                <a:alphaOff val="0"/>
                <a:shade val="93000"/>
                <a:satMod val="130000"/>
              </a:schemeClr>
            </a:gs>
            <a:gs pos="100000">
              <a:schemeClr val="accent2">
                <a:shade val="50000"/>
                <a:hueOff val="0"/>
                <a:satOff val="-27885"/>
                <a:lumOff val="45238"/>
                <a:alphaOff val="0"/>
                <a:shade val="94000"/>
                <a:satMod val="135000"/>
              </a:schemeClr>
            </a:gs>
          </a:gsLst>
          <a:lin ang="16200000" scaled="0"/>
        </a:gradFill>
        <a:ln w="9525" cap="flat" cmpd="sng" algn="ctr">
          <a:solidFill>
            <a:schemeClr val="accent2">
              <a:shade val="50000"/>
              <a:hueOff val="0"/>
              <a:satOff val="-27885"/>
              <a:lumOff val="45238"/>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049A3706-7302-4264-B3A5-144F53490D8B}">
      <dsp:nvSpPr>
        <dsp:cNvPr id="0" name=""/>
        <dsp:cNvSpPr/>
      </dsp:nvSpPr>
      <dsp:spPr>
        <a:xfrm rot="5400000">
          <a:off x="5023169" y="140654"/>
          <a:ext cx="985797" cy="1640344"/>
        </a:xfrm>
        <a:prstGeom prst="corner">
          <a:avLst>
            <a:gd name="adj1" fmla="val 16120"/>
            <a:gd name="adj2" fmla="val 16110"/>
          </a:avLst>
        </a:prstGeom>
        <a:gradFill rotWithShape="0">
          <a:gsLst>
            <a:gs pos="0">
              <a:schemeClr val="accent2">
                <a:shade val="50000"/>
                <a:hueOff val="0"/>
                <a:satOff val="-27885"/>
                <a:lumOff val="45238"/>
                <a:alphaOff val="0"/>
                <a:shade val="51000"/>
                <a:satMod val="130000"/>
              </a:schemeClr>
            </a:gs>
            <a:gs pos="80000">
              <a:schemeClr val="accent2">
                <a:shade val="50000"/>
                <a:hueOff val="0"/>
                <a:satOff val="-27885"/>
                <a:lumOff val="45238"/>
                <a:alphaOff val="0"/>
                <a:shade val="93000"/>
                <a:satMod val="130000"/>
              </a:schemeClr>
            </a:gs>
            <a:gs pos="100000">
              <a:schemeClr val="accent2">
                <a:shade val="50000"/>
                <a:hueOff val="0"/>
                <a:satOff val="-27885"/>
                <a:lumOff val="45238"/>
                <a:alphaOff val="0"/>
                <a:shade val="94000"/>
                <a:satMod val="135000"/>
              </a:schemeClr>
            </a:gs>
          </a:gsLst>
          <a:lin ang="16200000" scaled="0"/>
        </a:gradFill>
        <a:ln w="9525" cap="flat" cmpd="sng" algn="ctr">
          <a:solidFill>
            <a:schemeClr val="accent2">
              <a:shade val="50000"/>
              <a:hueOff val="0"/>
              <a:satOff val="-27885"/>
              <a:lumOff val="45238"/>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F2CE58E-68A5-491C-A904-4C1D28FB1657}">
      <dsp:nvSpPr>
        <dsp:cNvPr id="0" name=""/>
        <dsp:cNvSpPr/>
      </dsp:nvSpPr>
      <dsp:spPr>
        <a:xfrm>
          <a:off x="4858615" y="630763"/>
          <a:ext cx="1480912" cy="1298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pl-PL" sz="1600" b="1" u="sng" kern="1200" dirty="0" err="1" smtClean="0">
              <a:solidFill>
                <a:srgbClr val="FF0000"/>
              </a:solidFill>
            </a:rPr>
            <a:t>Gun</a:t>
          </a:r>
          <a:r>
            <a:rPr lang="pl-PL" sz="1600" b="1" u="sng" kern="1200" dirty="0" smtClean="0">
              <a:solidFill>
                <a:srgbClr val="FF0000"/>
              </a:solidFill>
            </a:rPr>
            <a:t> </a:t>
          </a:r>
          <a:r>
            <a:rPr lang="pl-PL" sz="1600" b="1" u="sng" kern="1200" dirty="0" err="1" smtClean="0">
              <a:solidFill>
                <a:srgbClr val="FF0000"/>
              </a:solidFill>
            </a:rPr>
            <a:t>sytem</a:t>
          </a:r>
          <a:r>
            <a:rPr lang="pl-PL" sz="1600" b="1" u="sng" kern="1200" dirty="0" smtClean="0">
              <a:solidFill>
                <a:srgbClr val="FF0000"/>
              </a:solidFill>
            </a:rPr>
            <a:t> </a:t>
          </a:r>
          <a:r>
            <a:rPr lang="pl-PL" sz="1600" b="1" u="sng" kern="1200" dirty="0" err="1" smtClean="0">
              <a:solidFill>
                <a:srgbClr val="FF0000"/>
              </a:solidFill>
            </a:rPr>
            <a:t>conditioning</a:t>
          </a:r>
          <a:r>
            <a:rPr lang="pl-PL" sz="1600" b="1" u="sng" kern="1200" dirty="0" smtClean="0">
              <a:solidFill>
                <a:srgbClr val="FF0000"/>
              </a:solidFill>
            </a:rPr>
            <a:t> </a:t>
          </a:r>
        </a:p>
        <a:p>
          <a:pPr lvl="0" algn="l" defTabSz="711200">
            <a:lnSpc>
              <a:spcPct val="90000"/>
            </a:lnSpc>
            <a:spcBef>
              <a:spcPct val="0"/>
            </a:spcBef>
            <a:spcAft>
              <a:spcPct val="35000"/>
            </a:spcAft>
          </a:pPr>
          <a:r>
            <a:rPr lang="pl-PL" sz="1400" b="0" kern="1200" dirty="0" err="1" smtClean="0"/>
            <a:t>Beg</a:t>
          </a:r>
          <a:r>
            <a:rPr lang="pl-PL" sz="1400" b="0" kern="1200" dirty="0" smtClean="0"/>
            <a:t>. </a:t>
          </a:r>
          <a:r>
            <a:rPr lang="pl-PL" sz="1400" b="0" kern="1200" dirty="0" err="1" smtClean="0"/>
            <a:t>December</a:t>
          </a:r>
          <a:r>
            <a:rPr lang="pl-PL" sz="1400" b="0" kern="1200" dirty="0" smtClean="0"/>
            <a:t> 2014  </a:t>
          </a:r>
          <a:endParaRPr lang="en-US" sz="1400" b="0" kern="1200" dirty="0"/>
        </a:p>
      </dsp:txBody>
      <dsp:txXfrm>
        <a:off x="4858615" y="630763"/>
        <a:ext cx="1480912" cy="1298106"/>
      </dsp:txXfrm>
    </dsp:sp>
    <dsp:sp modelId="{8CDDB0F4-55FA-4E40-83DA-B5F067A1E0F6}">
      <dsp:nvSpPr>
        <dsp:cNvPr id="0" name=""/>
        <dsp:cNvSpPr/>
      </dsp:nvSpPr>
      <dsp:spPr>
        <a:xfrm>
          <a:off x="6060110" y="19890"/>
          <a:ext cx="279417" cy="279417"/>
        </a:xfrm>
        <a:prstGeom prst="triangle">
          <a:avLst>
            <a:gd name="adj" fmla="val 100000"/>
          </a:avLst>
        </a:prstGeom>
        <a:gradFill rotWithShape="0">
          <a:gsLst>
            <a:gs pos="0">
              <a:schemeClr val="accent2">
                <a:shade val="50000"/>
                <a:hueOff val="0"/>
                <a:satOff val="-18590"/>
                <a:lumOff val="30159"/>
                <a:alphaOff val="0"/>
                <a:shade val="51000"/>
                <a:satMod val="130000"/>
              </a:schemeClr>
            </a:gs>
            <a:gs pos="80000">
              <a:schemeClr val="accent2">
                <a:shade val="50000"/>
                <a:hueOff val="0"/>
                <a:satOff val="-18590"/>
                <a:lumOff val="30159"/>
                <a:alphaOff val="0"/>
                <a:shade val="93000"/>
                <a:satMod val="130000"/>
              </a:schemeClr>
            </a:gs>
            <a:gs pos="100000">
              <a:schemeClr val="accent2">
                <a:shade val="50000"/>
                <a:hueOff val="0"/>
                <a:satOff val="-18590"/>
                <a:lumOff val="30159"/>
                <a:alphaOff val="0"/>
                <a:shade val="94000"/>
                <a:satMod val="135000"/>
              </a:schemeClr>
            </a:gs>
          </a:gsLst>
          <a:lin ang="16200000" scaled="0"/>
        </a:gradFill>
        <a:ln w="9525" cap="flat" cmpd="sng" algn="ctr">
          <a:solidFill>
            <a:schemeClr val="accent2">
              <a:shade val="50000"/>
              <a:hueOff val="0"/>
              <a:satOff val="-18590"/>
              <a:lumOff val="30159"/>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B7E3779-4358-4CE4-9254-CA5E92D25358}">
      <dsp:nvSpPr>
        <dsp:cNvPr id="0" name=""/>
        <dsp:cNvSpPr/>
      </dsp:nvSpPr>
      <dsp:spPr>
        <a:xfrm rot="5400000">
          <a:off x="7367581" y="-229910"/>
          <a:ext cx="985797" cy="1640344"/>
        </a:xfrm>
        <a:prstGeom prst="corner">
          <a:avLst>
            <a:gd name="adj1" fmla="val 16120"/>
            <a:gd name="adj2" fmla="val 16110"/>
          </a:avLst>
        </a:prstGeom>
        <a:gradFill rotWithShape="0">
          <a:gsLst>
            <a:gs pos="0">
              <a:schemeClr val="accent2">
                <a:shade val="50000"/>
                <a:hueOff val="0"/>
                <a:satOff val="-9295"/>
                <a:lumOff val="15079"/>
                <a:alphaOff val="0"/>
                <a:shade val="51000"/>
                <a:satMod val="130000"/>
              </a:schemeClr>
            </a:gs>
            <a:gs pos="80000">
              <a:schemeClr val="accent2">
                <a:shade val="50000"/>
                <a:hueOff val="0"/>
                <a:satOff val="-9295"/>
                <a:lumOff val="15079"/>
                <a:alphaOff val="0"/>
                <a:shade val="93000"/>
                <a:satMod val="130000"/>
              </a:schemeClr>
            </a:gs>
            <a:gs pos="100000">
              <a:schemeClr val="accent2">
                <a:shade val="50000"/>
                <a:hueOff val="0"/>
                <a:satOff val="-9295"/>
                <a:lumOff val="15079"/>
                <a:alphaOff val="0"/>
                <a:shade val="94000"/>
                <a:satMod val="135000"/>
              </a:schemeClr>
            </a:gs>
          </a:gsLst>
          <a:lin ang="16200000" scaled="0"/>
        </a:gradFill>
        <a:ln w="9525" cap="flat" cmpd="sng" algn="ctr">
          <a:solidFill>
            <a:schemeClr val="accent2">
              <a:shade val="50000"/>
              <a:hueOff val="0"/>
              <a:satOff val="-9295"/>
              <a:lumOff val="15079"/>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B02E6A1-D21E-46AA-A189-58C14C0FFB3F}">
      <dsp:nvSpPr>
        <dsp:cNvPr id="0" name=""/>
        <dsp:cNvSpPr/>
      </dsp:nvSpPr>
      <dsp:spPr>
        <a:xfrm>
          <a:off x="7203651" y="182153"/>
          <a:ext cx="1480912" cy="1298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pl-PL" sz="1500" kern="1200" dirty="0" smtClean="0"/>
            <a:t> </a:t>
          </a:r>
          <a:r>
            <a:rPr lang="pl-PL" sz="1500" b="1" u="sng" kern="1200" dirty="0" err="1" smtClean="0">
              <a:solidFill>
                <a:srgbClr val="FF0000"/>
              </a:solidFill>
            </a:rPr>
            <a:t>Commissioning</a:t>
          </a:r>
          <a:r>
            <a:rPr lang="pl-PL" sz="1500" b="1" kern="1200" dirty="0" smtClean="0"/>
            <a:t> </a:t>
          </a:r>
          <a:r>
            <a:rPr lang="pl-PL" sz="1400" b="0" kern="1200" dirty="0" err="1" smtClean="0"/>
            <a:t>Mid</a:t>
          </a:r>
          <a:r>
            <a:rPr lang="pl-PL" sz="1400" b="0" kern="1200" dirty="0" smtClean="0"/>
            <a:t> </a:t>
          </a:r>
          <a:r>
            <a:rPr lang="pl-PL" sz="1400" b="0" kern="1200" dirty="0" err="1" smtClean="0"/>
            <a:t>December</a:t>
          </a:r>
          <a:r>
            <a:rPr lang="pl-PL" sz="1400" b="0" kern="1200" dirty="0" smtClean="0"/>
            <a:t> 2014 – 23rd </a:t>
          </a:r>
          <a:r>
            <a:rPr lang="pl-PL" sz="1400" b="0" kern="1200" dirty="0" err="1" smtClean="0"/>
            <a:t>February</a:t>
          </a:r>
          <a:r>
            <a:rPr lang="pl-PL" sz="1400" b="0" kern="1200" dirty="0" smtClean="0"/>
            <a:t> 2015</a:t>
          </a:r>
          <a:endParaRPr lang="en-US" sz="1400" b="0" kern="1200" dirty="0"/>
        </a:p>
      </dsp:txBody>
      <dsp:txXfrm>
        <a:off x="7203651" y="182153"/>
        <a:ext cx="1480912" cy="1298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E8150A0-3709-4223-932E-B450020233A6}" type="datetimeFigureOut">
              <a:rPr lang="pl-PL"/>
              <a:pPr>
                <a:defRPr/>
              </a:pPr>
              <a:t>2015-09-16</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9473256-D38F-414A-8BB5-8D7896232023}" type="slidenum">
              <a:rPr lang="pl-PL"/>
              <a:pPr>
                <a:defRPr/>
              </a:pPr>
              <a:t>‹#›</a:t>
            </a:fld>
            <a:endParaRPr lang="pl-PL"/>
          </a:p>
        </p:txBody>
      </p:sp>
    </p:spTree>
    <p:extLst>
      <p:ext uri="{BB962C8B-B14F-4D97-AF65-F5344CB8AC3E}">
        <p14:creationId xmlns:p14="http://schemas.microsoft.com/office/powerpoint/2010/main" val="40538958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dirty="0"/>
          </a:p>
        </p:txBody>
      </p:sp>
      <p:sp>
        <p:nvSpPr>
          <p:cNvPr id="4" name="Symbol zastępczy numeru slajdu 3"/>
          <p:cNvSpPr>
            <a:spLocks noGrp="1"/>
          </p:cNvSpPr>
          <p:nvPr>
            <p:ph type="sldNum" sz="quarter" idx="10"/>
          </p:nvPr>
        </p:nvSpPr>
        <p:spPr/>
        <p:txBody>
          <a:bodyPr/>
          <a:lstStyle/>
          <a:p>
            <a:pPr>
              <a:defRPr/>
            </a:pPr>
            <a:fld id="{49473256-D38F-414A-8BB5-8D7896232023}" type="slidenum">
              <a:rPr lang="pl-PL" smtClean="0"/>
              <a:pPr>
                <a:defRPr/>
              </a:pPr>
              <a:t>1</a:t>
            </a:fld>
            <a:endParaRPr lang="pl-PL" dirty="0"/>
          </a:p>
        </p:txBody>
      </p:sp>
    </p:spTree>
    <p:extLst>
      <p:ext uri="{BB962C8B-B14F-4D97-AF65-F5344CB8AC3E}">
        <p14:creationId xmlns:p14="http://schemas.microsoft.com/office/powerpoint/2010/main" val="68199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pl-PL" dirty="0"/>
          </a:p>
        </p:txBody>
      </p:sp>
      <p:sp>
        <p:nvSpPr>
          <p:cNvPr id="4" name="3 Marcador de número de diapositiva"/>
          <p:cNvSpPr>
            <a:spLocks noGrp="1"/>
          </p:cNvSpPr>
          <p:nvPr>
            <p:ph type="sldNum" sz="quarter" idx="10"/>
          </p:nvPr>
        </p:nvSpPr>
        <p:spPr/>
        <p:txBody>
          <a:bodyPr/>
          <a:lstStyle/>
          <a:p>
            <a:fld id="{692899A1-7530-4473-B844-91A371CC5180}" type="slidenum">
              <a:rPr lang="pl-PL" smtClean="0"/>
              <a:pPr/>
              <a:t>9</a:t>
            </a:fld>
            <a:endParaRPr lang="pl-P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49473256-D38F-414A-8BB5-8D7896232023}" type="slidenum">
              <a:rPr lang="pl-PL" smtClean="0"/>
              <a:pPr>
                <a:defRPr/>
              </a:pPr>
              <a:t>15</a:t>
            </a:fld>
            <a:endParaRPr lang="pl-PL"/>
          </a:p>
        </p:txBody>
      </p:sp>
    </p:spTree>
    <p:extLst>
      <p:ext uri="{BB962C8B-B14F-4D97-AF65-F5344CB8AC3E}">
        <p14:creationId xmlns:p14="http://schemas.microsoft.com/office/powerpoint/2010/main" val="1419998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smtClean="0"/>
          </a:p>
        </p:txBody>
      </p:sp>
      <p:sp>
        <p:nvSpPr>
          <p:cNvPr id="1741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B98342-514E-43D2-B8BD-4ECC7D92AC23}" type="slidenum">
              <a:rPr lang="pl-PL" smtClean="0"/>
              <a:pPr eaLnBrk="1" hangingPunct="1"/>
              <a:t>16</a:t>
            </a:fld>
            <a:endParaRPr 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sz="1000" dirty="0"/>
          </a:p>
        </p:txBody>
      </p:sp>
      <p:sp>
        <p:nvSpPr>
          <p:cNvPr id="4" name="3 Marcador de número de diapositiva"/>
          <p:cNvSpPr>
            <a:spLocks noGrp="1"/>
          </p:cNvSpPr>
          <p:nvPr>
            <p:ph type="sldNum" sz="quarter" idx="10"/>
          </p:nvPr>
        </p:nvSpPr>
        <p:spPr/>
        <p:txBody>
          <a:bodyPr/>
          <a:lstStyle/>
          <a:p>
            <a:fld id="{692899A1-7530-4473-B844-91A371CC5180}" type="slidenum">
              <a:rPr lang="pl-PL" smtClean="0"/>
              <a:pPr/>
              <a:t>20</a:t>
            </a:fld>
            <a:endParaRPr lang="pl-PL"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noResize="1"/>
          </p:cNvSpPr>
          <p:nvPr>
            <p:ph type="sldImg"/>
          </p:nvPr>
        </p:nvSpPr>
        <p:spPr>
          <a:xfrm>
            <a:off x="1143000" y="685800"/>
            <a:ext cx="4572000" cy="3429000"/>
          </a:xfrm>
          <a:solidFill>
            <a:schemeClr val="accent1"/>
          </a:solidFill>
          <a:ln w="25400">
            <a:solidFill>
              <a:schemeClr val="accent1">
                <a:shade val="50000"/>
              </a:schemeClr>
            </a:solidFill>
            <a:prstDash val="solid"/>
          </a:ln>
        </p:spPr>
      </p:sp>
      <p:sp>
        <p:nvSpPr>
          <p:cNvPr id="3" name="Platshållare för anteckningar 2"/>
          <p:cNvSpPr txBox="1">
            <a:spLocks noGrp="1"/>
          </p:cNvSpPr>
          <p:nvPr>
            <p:ph type="body" sz="quarter" idx="1"/>
          </p:nvPr>
        </p:nvSpPr>
        <p:spPr/>
        <p:txBody>
          <a:bodyPr/>
          <a:lstStyle>
            <a:defPPr lvl="0">
              <a:buNone/>
            </a:defPPr>
            <a:lvl1pPr lvl="0">
              <a:buNone/>
            </a:lvl1pPr>
            <a:lvl2pPr lvl="1">
              <a:buClr>
                <a:srgbClr val="000000"/>
              </a:buClr>
              <a:buSzPct val="100000"/>
              <a:buFont typeface="Calibri" pitchFamily="34"/>
              <a:buChar char="•"/>
            </a:lvl2pPr>
            <a:lvl3pPr lvl="2">
              <a:buClr>
                <a:srgbClr val="000000"/>
              </a:buClr>
              <a:buSzPct val="100000"/>
              <a:buFont typeface="Calibri" pitchFamily="34"/>
              <a:buChar char="•"/>
            </a:lvl3pPr>
            <a:lvl4pPr lvl="3">
              <a:buClr>
                <a:srgbClr val="000000"/>
              </a:buClr>
              <a:buSzPct val="100000"/>
              <a:buFont typeface="Calibri" pitchFamily="34"/>
              <a:buChar char="•"/>
            </a:lvl4pPr>
            <a:lvl5pPr lvl="4">
              <a:buClr>
                <a:srgbClr val="000000"/>
              </a:buClr>
              <a:buSzPct val="100000"/>
              <a:buFont typeface="Calibri" pitchFamily="34"/>
              <a:buChar char="•"/>
            </a:lvl5pPr>
            <a:lvl6pPr lvl="5">
              <a:buClr>
                <a:srgbClr val="000000"/>
              </a:buClr>
              <a:buSzPct val="100000"/>
              <a:buFont typeface="Calibri" pitchFamily="34"/>
              <a:buChar char="•"/>
            </a:lvl6pPr>
            <a:lvl7pPr lvl="6">
              <a:buClr>
                <a:srgbClr val="000000"/>
              </a:buClr>
              <a:buSzPct val="100000"/>
              <a:buFont typeface="Calibri" pitchFamily="34"/>
              <a:buChar char="•"/>
            </a:lvl7pPr>
            <a:lvl8pPr lvl="7">
              <a:buClr>
                <a:srgbClr val="000000"/>
              </a:buClr>
              <a:buSzPct val="100000"/>
              <a:buFont typeface="Calibri" pitchFamily="34"/>
              <a:buChar char="•"/>
            </a:lvl8pPr>
            <a:lvl9pPr lvl="8">
              <a:buClr>
                <a:srgbClr val="000000"/>
              </a:buClr>
              <a:buSzPct val="100000"/>
              <a:buFont typeface="Calibri" pitchFamily="34"/>
              <a:buChar char="•"/>
            </a:lvl9p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smtClean="0"/>
          </a:p>
        </p:txBody>
      </p:sp>
      <p:sp>
        <p:nvSpPr>
          <p:cNvPr id="1638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863" indent="-285717" eaLnBrk="0" hangingPunct="0">
              <a:defRPr>
                <a:solidFill>
                  <a:schemeClr val="tx1"/>
                </a:solidFill>
                <a:latin typeface="Arial" charset="0"/>
              </a:defRPr>
            </a:lvl2pPr>
            <a:lvl3pPr marL="1142867" indent="-228573" eaLnBrk="0" hangingPunct="0">
              <a:defRPr>
                <a:solidFill>
                  <a:schemeClr val="tx1"/>
                </a:solidFill>
                <a:latin typeface="Arial" charset="0"/>
              </a:defRPr>
            </a:lvl3pPr>
            <a:lvl4pPr marL="1600013" indent="-228573" eaLnBrk="0" hangingPunct="0">
              <a:defRPr>
                <a:solidFill>
                  <a:schemeClr val="tx1"/>
                </a:solidFill>
                <a:latin typeface="Arial" charset="0"/>
              </a:defRPr>
            </a:lvl4pPr>
            <a:lvl5pPr marL="2057159" indent="-228573" eaLnBrk="0" hangingPunct="0">
              <a:defRPr>
                <a:solidFill>
                  <a:schemeClr val="tx1"/>
                </a:solidFill>
                <a:latin typeface="Arial" charset="0"/>
              </a:defRPr>
            </a:lvl5pPr>
            <a:lvl6pPr marL="2514306" indent="-228573" eaLnBrk="0" fontAlgn="base" hangingPunct="0">
              <a:spcBef>
                <a:spcPct val="0"/>
              </a:spcBef>
              <a:spcAft>
                <a:spcPct val="0"/>
              </a:spcAft>
              <a:defRPr>
                <a:solidFill>
                  <a:schemeClr val="tx1"/>
                </a:solidFill>
                <a:latin typeface="Arial" charset="0"/>
              </a:defRPr>
            </a:lvl6pPr>
            <a:lvl7pPr marL="2971453" indent="-228573" eaLnBrk="0" fontAlgn="base" hangingPunct="0">
              <a:spcBef>
                <a:spcPct val="0"/>
              </a:spcBef>
              <a:spcAft>
                <a:spcPct val="0"/>
              </a:spcAft>
              <a:defRPr>
                <a:solidFill>
                  <a:schemeClr val="tx1"/>
                </a:solidFill>
                <a:latin typeface="Arial" charset="0"/>
              </a:defRPr>
            </a:lvl7pPr>
            <a:lvl8pPr marL="3428599" indent="-228573" eaLnBrk="0" fontAlgn="base" hangingPunct="0">
              <a:spcBef>
                <a:spcPct val="0"/>
              </a:spcBef>
              <a:spcAft>
                <a:spcPct val="0"/>
              </a:spcAft>
              <a:defRPr>
                <a:solidFill>
                  <a:schemeClr val="tx1"/>
                </a:solidFill>
                <a:latin typeface="Arial" charset="0"/>
              </a:defRPr>
            </a:lvl8pPr>
            <a:lvl9pPr marL="3885746" indent="-228573" eaLnBrk="0" fontAlgn="base" hangingPunct="0">
              <a:spcBef>
                <a:spcPct val="0"/>
              </a:spcBef>
              <a:spcAft>
                <a:spcPct val="0"/>
              </a:spcAft>
              <a:defRPr>
                <a:solidFill>
                  <a:schemeClr val="tx1"/>
                </a:solidFill>
                <a:latin typeface="Arial" charset="0"/>
              </a:defRPr>
            </a:lvl9pPr>
          </a:lstStyle>
          <a:p>
            <a:pPr eaLnBrk="1" hangingPunct="1"/>
            <a:fld id="{549DB65C-02CF-4BD0-9A04-EC34C2A120AB}" type="slidenum">
              <a:rPr lang="pl-PL" smtClean="0"/>
              <a:pPr eaLnBrk="1" hangingPunct="1"/>
              <a:t>22</a:t>
            </a:fld>
            <a:endParaRPr 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Kliknij, aby edytować styl wzorca podtytułu</a:t>
            </a:r>
            <a:endParaRPr lang="pl-PL"/>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9933DE-2D43-45B8-971D-163BE650AB8D}" type="slidenum">
              <a:rPr lang="en-US"/>
              <a:pPr>
                <a:defRPr/>
              </a:pPr>
              <a:t>‹#›</a:t>
            </a:fld>
            <a:endParaRPr lang="en-US"/>
          </a:p>
        </p:txBody>
      </p:sp>
    </p:spTree>
    <p:extLst>
      <p:ext uri="{BB962C8B-B14F-4D97-AF65-F5344CB8AC3E}">
        <p14:creationId xmlns:p14="http://schemas.microsoft.com/office/powerpoint/2010/main" val="2377667078"/>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3D0424-634E-459B-9508-F617EEA380C9}" type="slidenum">
              <a:rPr lang="en-US"/>
              <a:pPr>
                <a:defRPr/>
              </a:pPr>
              <a:t>‹#›</a:t>
            </a:fld>
            <a:endParaRPr lang="en-US"/>
          </a:p>
        </p:txBody>
      </p:sp>
    </p:spTree>
    <p:extLst>
      <p:ext uri="{BB962C8B-B14F-4D97-AF65-F5344CB8AC3E}">
        <p14:creationId xmlns:p14="http://schemas.microsoft.com/office/powerpoint/2010/main" val="2240104287"/>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A1ED37-022E-4633-8ABD-94390BBE7028}" type="slidenum">
              <a:rPr lang="en-US"/>
              <a:pPr>
                <a:defRPr/>
              </a:pPr>
              <a:t>‹#›</a:t>
            </a:fld>
            <a:endParaRPr lang="en-US"/>
          </a:p>
        </p:txBody>
      </p:sp>
    </p:spTree>
    <p:extLst>
      <p:ext uri="{BB962C8B-B14F-4D97-AF65-F5344CB8AC3E}">
        <p14:creationId xmlns:p14="http://schemas.microsoft.com/office/powerpoint/2010/main" val="4217682457"/>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E16297-E198-4209-BF15-4ECBAF40F9C7}" type="slidenum">
              <a:rPr lang="en-US"/>
              <a:pPr>
                <a:defRPr/>
              </a:pPr>
              <a:t>‹#›</a:t>
            </a:fld>
            <a:endParaRPr lang="en-US"/>
          </a:p>
        </p:txBody>
      </p:sp>
    </p:spTree>
    <p:extLst>
      <p:ext uri="{BB962C8B-B14F-4D97-AF65-F5344CB8AC3E}">
        <p14:creationId xmlns:p14="http://schemas.microsoft.com/office/powerpoint/2010/main" val="706130515"/>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EE2F3AB-7609-4EF2-8AC2-C7106B09ECA6}" type="slidenum">
              <a:rPr lang="en-US"/>
              <a:pPr>
                <a:defRPr/>
              </a:pPr>
              <a:t>‹#›</a:t>
            </a:fld>
            <a:endParaRPr lang="en-US"/>
          </a:p>
        </p:txBody>
      </p:sp>
    </p:spTree>
    <p:extLst>
      <p:ext uri="{BB962C8B-B14F-4D97-AF65-F5344CB8AC3E}">
        <p14:creationId xmlns:p14="http://schemas.microsoft.com/office/powerpoint/2010/main" val="3059134417"/>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46C3E51-AAC4-4C27-B3E6-947DD00911B2}" type="slidenum">
              <a:rPr lang="en-US"/>
              <a:pPr>
                <a:defRPr/>
              </a:pPr>
              <a:t>‹#›</a:t>
            </a:fld>
            <a:endParaRPr lang="en-US"/>
          </a:p>
        </p:txBody>
      </p:sp>
    </p:spTree>
    <p:extLst>
      <p:ext uri="{BB962C8B-B14F-4D97-AF65-F5344CB8AC3E}">
        <p14:creationId xmlns:p14="http://schemas.microsoft.com/office/powerpoint/2010/main" val="4001778361"/>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20E424E-72E2-4F3D-9A35-18DEE1C52DCA}" type="slidenum">
              <a:rPr lang="en-US"/>
              <a:pPr>
                <a:defRPr/>
              </a:pPr>
              <a:t>‹#›</a:t>
            </a:fld>
            <a:endParaRPr lang="en-US"/>
          </a:p>
        </p:txBody>
      </p:sp>
    </p:spTree>
    <p:extLst>
      <p:ext uri="{BB962C8B-B14F-4D97-AF65-F5344CB8AC3E}">
        <p14:creationId xmlns:p14="http://schemas.microsoft.com/office/powerpoint/2010/main" val="1011891574"/>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724102-B740-4A5A-9EC2-5857A0CFF546}" type="slidenum">
              <a:rPr lang="en-US"/>
              <a:pPr>
                <a:defRPr/>
              </a:pPr>
              <a:t>‹#›</a:t>
            </a:fld>
            <a:endParaRPr lang="en-US"/>
          </a:p>
        </p:txBody>
      </p:sp>
    </p:spTree>
    <p:extLst>
      <p:ext uri="{BB962C8B-B14F-4D97-AF65-F5344CB8AC3E}">
        <p14:creationId xmlns:p14="http://schemas.microsoft.com/office/powerpoint/2010/main" val="2304597006"/>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AA8535-2EFB-402A-A0A6-CF3AAB7CB264}" type="slidenum">
              <a:rPr lang="en-US"/>
              <a:pPr>
                <a:defRPr/>
              </a:pPr>
              <a:t>‹#›</a:t>
            </a:fld>
            <a:endParaRPr lang="en-US"/>
          </a:p>
        </p:txBody>
      </p:sp>
    </p:spTree>
    <p:extLst>
      <p:ext uri="{BB962C8B-B14F-4D97-AF65-F5344CB8AC3E}">
        <p14:creationId xmlns:p14="http://schemas.microsoft.com/office/powerpoint/2010/main" val="3070423687"/>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E03BD3-D84C-47C6-A1F8-FD101D7AED1C}" type="slidenum">
              <a:rPr lang="en-US"/>
              <a:pPr>
                <a:defRPr/>
              </a:pPr>
              <a:t>‹#›</a:t>
            </a:fld>
            <a:endParaRPr lang="en-US"/>
          </a:p>
        </p:txBody>
      </p:sp>
    </p:spTree>
    <p:extLst>
      <p:ext uri="{BB962C8B-B14F-4D97-AF65-F5344CB8AC3E}">
        <p14:creationId xmlns:p14="http://schemas.microsoft.com/office/powerpoint/2010/main" val="1557942189"/>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t>Wednesday, 6 November 2013</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GB" smtClean="0"/>
              <a:t>7th Solaris MAC Meeting, A.I. Wawrzyniak, High Level Software and Systems Commissioning, 19.11.2014, Kraków</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A61DFA-4544-48ED-8CCC-E92202762DAB}" type="slidenum">
              <a:rPr lang="en-US"/>
              <a:pPr>
                <a:defRPr/>
              </a:pPr>
              <a:t>‹#›</a:t>
            </a:fld>
            <a:endParaRPr lang="en-US"/>
          </a:p>
        </p:txBody>
      </p:sp>
    </p:spTree>
    <p:extLst>
      <p:ext uri="{BB962C8B-B14F-4D97-AF65-F5344CB8AC3E}">
        <p14:creationId xmlns:p14="http://schemas.microsoft.com/office/powerpoint/2010/main" val="1370029722"/>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Kliknij, aby edytować styl wzorca tytułu</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Kliknij, aby edytować style wzorca tekstu</a:t>
            </a:r>
          </a:p>
          <a:p>
            <a:pPr lvl="1"/>
            <a:r>
              <a:rPr lang="en-US" smtClean="0"/>
              <a:t>Drugi poziom</a:t>
            </a:r>
          </a:p>
          <a:p>
            <a:pPr lvl="2"/>
            <a:r>
              <a:rPr lang="en-US" smtClean="0"/>
              <a:t>Trzeci poziom</a:t>
            </a:r>
          </a:p>
          <a:p>
            <a:pPr lvl="3"/>
            <a:r>
              <a:rPr lang="en-US" smtClean="0"/>
              <a:t>Czwarty poziom</a:t>
            </a:r>
          </a:p>
          <a:p>
            <a:pPr lvl="4"/>
            <a:r>
              <a:rPr lang="en-US" smtClean="0"/>
              <a:t>Piąty poziom</a:t>
            </a:r>
          </a:p>
        </p:txBody>
      </p:sp>
      <p:sp>
        <p:nvSpPr>
          <p:cNvPr id="1177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r>
              <a:rPr lang="en-US" dirty="0" smtClean="0"/>
              <a:t>Wednesday, 6 November 2013</a:t>
            </a:r>
            <a:endParaRPr lang="en-US" dirty="0"/>
          </a:p>
        </p:txBody>
      </p:sp>
      <p:sp>
        <p:nvSpPr>
          <p:cNvPr id="1177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r>
              <a:rPr lang="en-GB" dirty="0" smtClean="0"/>
              <a:t>7th Solaris MAC Meeting, A.I. </a:t>
            </a:r>
            <a:r>
              <a:rPr lang="en-GB" dirty="0" err="1" smtClean="0"/>
              <a:t>Wawrzyniak</a:t>
            </a:r>
            <a:r>
              <a:rPr lang="en-GB" dirty="0" smtClean="0"/>
              <a:t>, High Level Software and Systems Commissioning, 19.11.2014, </a:t>
            </a:r>
            <a:r>
              <a:rPr lang="en-GB" dirty="0" err="1" smtClean="0"/>
              <a:t>Kraków</a:t>
            </a:r>
            <a:endParaRPr lang="en-US" dirty="0"/>
          </a:p>
        </p:txBody>
      </p:sp>
      <p:sp>
        <p:nvSpPr>
          <p:cNvPr id="1177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6A82BC3F-C5AB-44EC-9604-7E57BAEB740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pull/>
  </p:transition>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2.wdp"/><Relationship Id="rId10" Type="http://schemas.openxmlformats.org/officeDocument/2006/relationships/image" Target="../media/image19.jpeg"/><Relationship Id="rId4" Type="http://schemas.openxmlformats.org/officeDocument/2006/relationships/image" Target="../media/image14.jpe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5.wmf"/><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emf"/><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1.jpeg"/><Relationship Id="rId7" Type="http://schemas.openxmlformats.org/officeDocument/2006/relationships/diagramQuickStyle" Target="../diagrams/quickStyle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2.jpe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image" Target="../media/image6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jpe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jpeg"/><Relationship Id="rId9"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4"/>
          <p:cNvSpPr>
            <a:spLocks noChangeArrowheads="1"/>
          </p:cNvSpPr>
          <p:nvPr/>
        </p:nvSpPr>
        <p:spPr bwMode="auto">
          <a:xfrm>
            <a:off x="838200" y="2514600"/>
            <a:ext cx="7467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dirty="0"/>
          </a:p>
        </p:txBody>
      </p:sp>
      <p:sp>
        <p:nvSpPr>
          <p:cNvPr id="3075" name="Text Box 5"/>
          <p:cNvSpPr txBox="1">
            <a:spLocks noChangeArrowheads="1"/>
          </p:cNvSpPr>
          <p:nvPr/>
        </p:nvSpPr>
        <p:spPr bwMode="auto">
          <a:xfrm>
            <a:off x="762000" y="312420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pl-PL" sz="2400" dirty="0">
              <a:latin typeface="Times New Roman" pitchFamily="18" charset="0"/>
            </a:endParaRPr>
          </a:p>
        </p:txBody>
      </p:sp>
      <p:sp>
        <p:nvSpPr>
          <p:cNvPr id="3077" name="Text Box 7"/>
          <p:cNvSpPr txBox="1">
            <a:spLocks noChangeArrowheads="1"/>
          </p:cNvSpPr>
          <p:nvPr/>
        </p:nvSpPr>
        <p:spPr bwMode="auto">
          <a:xfrm>
            <a:off x="2782639" y="4561090"/>
            <a:ext cx="596582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pl-PL" sz="2400" b="1" dirty="0" smtClean="0">
                <a:solidFill>
                  <a:schemeClr val="bg1"/>
                </a:solidFill>
                <a:latin typeface="Cambria" pitchFamily="18" charset="0"/>
              </a:rPr>
              <a:t>Adriana I. Wawrzyniak</a:t>
            </a:r>
          </a:p>
          <a:p>
            <a:pPr algn="ctr"/>
            <a:endParaRPr lang="pl-PL" dirty="0">
              <a:solidFill>
                <a:schemeClr val="bg1"/>
              </a:solidFill>
              <a:latin typeface="Cambria" pitchFamily="18" charset="0"/>
            </a:endParaRPr>
          </a:p>
          <a:p>
            <a:pPr algn="ctr"/>
            <a:r>
              <a:rPr lang="en-US" sz="1400" i="1" dirty="0" smtClean="0">
                <a:solidFill>
                  <a:schemeClr val="bg1"/>
                </a:solidFill>
                <a:latin typeface="Cambria" pitchFamily="18" charset="0"/>
              </a:rPr>
              <a:t>Accelerator Operation and Development Coordinator</a:t>
            </a:r>
          </a:p>
          <a:p>
            <a:pPr algn="ctr"/>
            <a:r>
              <a:rPr lang="en-AU" sz="1400" i="1" dirty="0" smtClean="0">
                <a:solidFill>
                  <a:schemeClr val="bg1"/>
                </a:solidFill>
                <a:latin typeface="Cambria" pitchFamily="18" charset="0"/>
              </a:rPr>
              <a:t>a</a:t>
            </a:r>
            <a:r>
              <a:rPr lang="pl-PL" sz="1400" i="1" dirty="0" smtClean="0">
                <a:solidFill>
                  <a:schemeClr val="bg1"/>
                </a:solidFill>
                <a:latin typeface="Cambria" pitchFamily="18" charset="0"/>
              </a:rPr>
              <a:t>driana.</a:t>
            </a:r>
            <a:r>
              <a:rPr lang="en-AU" sz="1400" i="1" dirty="0" smtClean="0">
                <a:solidFill>
                  <a:schemeClr val="bg1"/>
                </a:solidFill>
                <a:latin typeface="Cambria" pitchFamily="18" charset="0"/>
              </a:rPr>
              <a:t>w</a:t>
            </a:r>
            <a:r>
              <a:rPr lang="pl-PL" sz="1400" i="1" dirty="0" smtClean="0">
                <a:solidFill>
                  <a:schemeClr val="bg1"/>
                </a:solidFill>
                <a:latin typeface="Cambria" pitchFamily="18" charset="0"/>
              </a:rPr>
              <a:t>awrzyniak@uj.edu.pl</a:t>
            </a:r>
            <a:endParaRPr lang="pl-PL" sz="1400" i="1" dirty="0">
              <a:solidFill>
                <a:schemeClr val="bg1"/>
              </a:solidFill>
              <a:latin typeface="Cambria" pitchFamily="18" charset="0"/>
            </a:endParaRPr>
          </a:p>
        </p:txBody>
      </p:sp>
      <p:pic>
        <p:nvPicPr>
          <p:cNvPr id="3078" name="Picture 10" descr="C:\Documents and Settings\Piotr Zabicki\Pulpit\solaris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1268413"/>
            <a:ext cx="19415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ymbol zastępczy stopki 3"/>
          <p:cNvSpPr>
            <a:spLocks noGrp="1"/>
          </p:cNvSpPr>
          <p:nvPr>
            <p:ph type="ftr" sz="quarter" idx="11"/>
          </p:nvPr>
        </p:nvSpPr>
        <p:spPr>
          <a:xfrm>
            <a:off x="528936" y="6309320"/>
            <a:ext cx="8435552" cy="43204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pl-PL" b="1" dirty="0" smtClean="0">
              <a:solidFill>
                <a:schemeClr val="bg1"/>
              </a:solidFill>
              <a:latin typeface="+mn-lt"/>
            </a:endParaRPr>
          </a:p>
          <a:p>
            <a:pPr eaLnBrk="1" hangingPunct="1">
              <a:defRPr/>
            </a:pPr>
            <a:r>
              <a:rPr lang="pl-PL" b="1" dirty="0" smtClean="0">
                <a:solidFill>
                  <a:schemeClr val="bg1"/>
                </a:solidFill>
                <a:latin typeface="+mn-lt"/>
              </a:rPr>
              <a:t>IBIC’15</a:t>
            </a:r>
            <a:r>
              <a:rPr lang="en-GB" b="1" dirty="0" smtClean="0">
                <a:solidFill>
                  <a:schemeClr val="bg1"/>
                </a:solidFill>
                <a:latin typeface="+mn-lt"/>
              </a:rPr>
              <a:t>, A.I. Wawrzyniak, </a:t>
            </a:r>
            <a:r>
              <a:rPr lang="pl-PL" b="1" dirty="0" smtClean="0">
                <a:solidFill>
                  <a:schemeClr val="bg1"/>
                </a:solidFill>
                <a:latin typeface="+mn-lt"/>
              </a:rPr>
              <a:t>16</a:t>
            </a:r>
            <a:r>
              <a:rPr lang="en-GB" b="1" dirty="0" smtClean="0">
                <a:solidFill>
                  <a:schemeClr val="bg1"/>
                </a:solidFill>
                <a:latin typeface="+mn-lt"/>
              </a:rPr>
              <a:t>.</a:t>
            </a:r>
            <a:r>
              <a:rPr lang="pl-PL" b="1" dirty="0" smtClean="0">
                <a:solidFill>
                  <a:schemeClr val="bg1"/>
                </a:solidFill>
                <a:latin typeface="+mn-lt"/>
              </a:rPr>
              <a:t>09</a:t>
            </a:r>
            <a:r>
              <a:rPr lang="en-GB" b="1" dirty="0" smtClean="0">
                <a:solidFill>
                  <a:schemeClr val="bg1"/>
                </a:solidFill>
                <a:latin typeface="+mn-lt"/>
              </a:rPr>
              <a:t>.201</a:t>
            </a:r>
            <a:r>
              <a:rPr lang="pl-PL" b="1" dirty="0" smtClean="0">
                <a:solidFill>
                  <a:schemeClr val="bg1"/>
                </a:solidFill>
                <a:latin typeface="+mn-lt"/>
              </a:rPr>
              <a:t>5</a:t>
            </a:r>
            <a:r>
              <a:rPr lang="en-GB" b="1" dirty="0" smtClean="0">
                <a:solidFill>
                  <a:schemeClr val="bg1"/>
                </a:solidFill>
                <a:latin typeface="+mn-lt"/>
              </a:rPr>
              <a:t>, Melbourne, Australia</a:t>
            </a:r>
            <a:endParaRPr lang="en-US" b="1" dirty="0" smtClean="0">
              <a:solidFill>
                <a:schemeClr val="bg1"/>
              </a:solidFill>
              <a:latin typeface="+mn-lt"/>
            </a:endParaRPr>
          </a:p>
        </p:txBody>
      </p:sp>
      <p:sp>
        <p:nvSpPr>
          <p:cNvPr id="2" name="Prostokąt 1"/>
          <p:cNvSpPr/>
          <p:nvPr/>
        </p:nvSpPr>
        <p:spPr>
          <a:xfrm>
            <a:off x="971600" y="2708920"/>
            <a:ext cx="7776864" cy="1323439"/>
          </a:xfrm>
          <a:prstGeom prst="rect">
            <a:avLst/>
          </a:prstGeom>
        </p:spPr>
        <p:txBody>
          <a:bodyPr wrap="square">
            <a:spAutoFit/>
          </a:bodyPr>
          <a:lstStyle/>
          <a:p>
            <a:r>
              <a:rPr lang="en-GB" sz="4000" b="1" dirty="0">
                <a:solidFill>
                  <a:srgbClr val="F2F2F2"/>
                </a:solidFill>
                <a:latin typeface="+mn-lt"/>
              </a:rPr>
              <a:t>First Results of Solaris Synchrotron Commissioning</a:t>
            </a:r>
            <a:r>
              <a:rPr lang="pl-PL" sz="4000" b="1" dirty="0">
                <a:solidFill>
                  <a:srgbClr val="F2F2F2"/>
                </a:solidFill>
                <a:latin typeface="+mn-lt"/>
              </a:rPr>
              <a:t> </a:t>
            </a:r>
          </a:p>
        </p:txBody>
      </p:sp>
      <p:sp>
        <p:nvSpPr>
          <p:cNvPr id="3" name="TextBox 2"/>
          <p:cNvSpPr txBox="1"/>
          <p:nvPr/>
        </p:nvSpPr>
        <p:spPr>
          <a:xfrm>
            <a:off x="90749" y="5445224"/>
            <a:ext cx="3129383" cy="938719"/>
          </a:xfrm>
          <a:prstGeom prst="rect">
            <a:avLst/>
          </a:prstGeom>
          <a:noFill/>
        </p:spPr>
        <p:txBody>
          <a:bodyPr wrap="none" rtlCol="0">
            <a:spAutoFit/>
          </a:bodyPr>
          <a:lstStyle/>
          <a:p>
            <a:r>
              <a:rPr lang="en-AU" sz="1100" b="1" i="1" dirty="0" smtClean="0">
                <a:solidFill>
                  <a:schemeClr val="bg1"/>
                </a:solidFill>
                <a:latin typeface="+mj-lt"/>
              </a:rPr>
              <a:t>Solaris National Synchrotron Radiation Centre</a:t>
            </a:r>
          </a:p>
          <a:p>
            <a:r>
              <a:rPr lang="en-AU" sz="1100" b="1" i="1" dirty="0" err="1" smtClean="0">
                <a:solidFill>
                  <a:schemeClr val="bg1"/>
                </a:solidFill>
                <a:latin typeface="+mj-lt"/>
              </a:rPr>
              <a:t>Jagiellonian</a:t>
            </a:r>
            <a:r>
              <a:rPr lang="en-AU" sz="1100" b="1" i="1" dirty="0" smtClean="0">
                <a:solidFill>
                  <a:schemeClr val="bg1"/>
                </a:solidFill>
                <a:latin typeface="+mj-lt"/>
              </a:rPr>
              <a:t> University</a:t>
            </a:r>
          </a:p>
          <a:p>
            <a:r>
              <a:rPr lang="en-AU" sz="1100" b="1" i="1" dirty="0" err="1" smtClean="0">
                <a:solidFill>
                  <a:schemeClr val="bg1"/>
                </a:solidFill>
                <a:latin typeface="+mj-lt"/>
              </a:rPr>
              <a:t>Czerwone</a:t>
            </a:r>
            <a:r>
              <a:rPr lang="en-AU" sz="1100" b="1" i="1" dirty="0" smtClean="0">
                <a:solidFill>
                  <a:schemeClr val="bg1"/>
                </a:solidFill>
                <a:latin typeface="+mj-lt"/>
              </a:rPr>
              <a:t> Maki 98</a:t>
            </a:r>
          </a:p>
          <a:p>
            <a:r>
              <a:rPr lang="en-AU" sz="1100" b="1" i="1" dirty="0" smtClean="0">
                <a:solidFill>
                  <a:schemeClr val="bg1"/>
                </a:solidFill>
                <a:latin typeface="+mj-lt"/>
              </a:rPr>
              <a:t>30-392 Krakow, Poland</a:t>
            </a:r>
          </a:p>
          <a:p>
            <a:r>
              <a:rPr lang="en-AU" sz="1100" b="1" i="1" dirty="0" smtClean="0">
                <a:solidFill>
                  <a:schemeClr val="bg1"/>
                </a:solidFill>
                <a:latin typeface="+mj-lt"/>
              </a:rPr>
              <a:t>www.synchrotron.uj.edu.pl</a:t>
            </a:r>
            <a:endParaRPr lang="en-AU" sz="1100" b="1" i="1" dirty="0">
              <a:solidFill>
                <a:schemeClr val="bg1"/>
              </a:solidFill>
              <a:latin typeface="+mj-lt"/>
            </a:endParaRP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3899157" y="118844"/>
            <a:ext cx="2670216" cy="646331"/>
          </a:xfrm>
          <a:prstGeom prst="rect">
            <a:avLst/>
          </a:prstGeom>
          <a:noFill/>
        </p:spPr>
        <p:txBody>
          <a:bodyPr wrap="square" rtlCol="0">
            <a:spAutoFit/>
          </a:bodyPr>
          <a:lstStyle/>
          <a:p>
            <a:r>
              <a:rPr lang="pl-PL" sz="3600" b="1" dirty="0" err="1" smtClean="0">
                <a:solidFill>
                  <a:schemeClr val="bg1"/>
                </a:solidFill>
                <a:effectLst>
                  <a:outerShdw blurRad="38100" dist="38100" dir="2700000" algn="tl">
                    <a:srgbClr val="000000">
                      <a:alpha val="43137"/>
                    </a:srgbClr>
                  </a:outerShdw>
                </a:effectLst>
                <a:latin typeface="Cambria" panose="02040503050406030204" pitchFamily="18" charset="0"/>
              </a:rPr>
              <a:t>Outline</a:t>
            </a:r>
            <a:endParaRPr lang="en-GB" sz="3600" b="1" dirty="0">
              <a:solidFill>
                <a:schemeClr val="bg1"/>
              </a:solidFill>
              <a:effectLst>
                <a:outerShdw blurRad="38100" dist="38100" dir="2700000" algn="tl">
                  <a:srgbClr val="000000">
                    <a:alpha val="43137"/>
                  </a:srgbClr>
                </a:outerShdw>
              </a:effectLst>
              <a:latin typeface="Cambria" panose="02040503050406030204" pitchFamily="18" charset="0"/>
            </a:endParaRPr>
          </a:p>
        </p:txBody>
      </p:sp>
      <p:sp>
        <p:nvSpPr>
          <p:cNvPr id="3" name="pole tekstowe 2"/>
          <p:cNvSpPr txBox="1"/>
          <p:nvPr/>
        </p:nvSpPr>
        <p:spPr>
          <a:xfrm>
            <a:off x="107504" y="980728"/>
            <a:ext cx="5288627" cy="5227071"/>
          </a:xfrm>
          <a:prstGeom prst="rect">
            <a:avLst/>
          </a:prstGeom>
          <a:noFill/>
        </p:spPr>
        <p:txBody>
          <a:bodyPr wrap="none" rtlCol="0">
            <a:spAutoFit/>
          </a:bodyPr>
          <a:lstStyle/>
          <a:p>
            <a:pPr marL="457200" indent="-457200">
              <a:lnSpc>
                <a:spcPct val="150000"/>
              </a:lnSpc>
              <a:buFont typeface="Wingdings" panose="05000000000000000000" pitchFamily="2" charset="2"/>
              <a:buChar char="v"/>
            </a:pPr>
            <a:r>
              <a:rPr lang="pl-PL" sz="2800" dirty="0" smtClean="0">
                <a:latin typeface="Cambria" panose="02040503050406030204" pitchFamily="18" charset="0"/>
              </a:rPr>
              <a:t>Solaris </a:t>
            </a:r>
            <a:r>
              <a:rPr lang="pl-PL" sz="2800" dirty="0" err="1" smtClean="0">
                <a:latin typeface="Cambria" panose="02040503050406030204" pitchFamily="18" charset="0"/>
              </a:rPr>
              <a:t>Overview</a:t>
            </a:r>
            <a:endParaRPr lang="pl-PL" sz="2800" dirty="0" smtClean="0">
              <a:latin typeface="Cambria" panose="02040503050406030204" pitchFamily="18" charset="0"/>
            </a:endParaRPr>
          </a:p>
          <a:p>
            <a:pPr marL="914400" lvl="1" indent="-457200">
              <a:lnSpc>
                <a:spcPct val="150000"/>
              </a:lnSpc>
              <a:buFont typeface="Wingdings" panose="05000000000000000000" pitchFamily="2" charset="2"/>
              <a:buChar char="v"/>
            </a:pPr>
            <a:r>
              <a:rPr lang="pl-PL" sz="2800" dirty="0" smtClean="0">
                <a:latin typeface="Cambria" panose="02040503050406030204" pitchFamily="18" charset="0"/>
              </a:rPr>
              <a:t>Time </a:t>
            </a:r>
            <a:r>
              <a:rPr lang="pl-PL" sz="2800" dirty="0" err="1" smtClean="0">
                <a:latin typeface="Cambria" panose="02040503050406030204" pitchFamily="18" charset="0"/>
              </a:rPr>
              <a:t>schedule</a:t>
            </a:r>
            <a:endParaRPr lang="pl-PL" sz="2800" dirty="0">
              <a:latin typeface="Cambria" panose="02040503050406030204" pitchFamily="18" charset="0"/>
            </a:endParaRPr>
          </a:p>
          <a:p>
            <a:pPr marL="457200" indent="-457200">
              <a:lnSpc>
                <a:spcPct val="150000"/>
              </a:lnSpc>
              <a:buFont typeface="Wingdings" panose="05000000000000000000" pitchFamily="2" charset="2"/>
              <a:buChar char="v"/>
            </a:pPr>
            <a:r>
              <a:rPr lang="pl-PL" sz="2800" dirty="0" err="1" smtClean="0">
                <a:latin typeface="Cambria" panose="02040503050406030204" pitchFamily="18" charset="0"/>
              </a:rPr>
              <a:t>Designed</a:t>
            </a:r>
            <a:r>
              <a:rPr lang="pl-PL" sz="2800" dirty="0" smtClean="0">
                <a:latin typeface="Cambria" panose="02040503050406030204" pitchFamily="18" charset="0"/>
              </a:rPr>
              <a:t> Machine </a:t>
            </a:r>
            <a:r>
              <a:rPr lang="pl-PL" sz="2800" dirty="0" err="1" smtClean="0">
                <a:latin typeface="Cambria" panose="02040503050406030204" pitchFamily="18" charset="0"/>
              </a:rPr>
              <a:t>Parameters</a:t>
            </a:r>
            <a:endParaRPr lang="pl-PL" sz="2800" dirty="0" smtClean="0">
              <a:latin typeface="Cambria" panose="02040503050406030204" pitchFamily="18" charset="0"/>
            </a:endParaRPr>
          </a:p>
          <a:p>
            <a:pPr marL="457200" indent="-457200">
              <a:lnSpc>
                <a:spcPct val="150000"/>
              </a:lnSpc>
              <a:buFont typeface="Wingdings" panose="05000000000000000000" pitchFamily="2" charset="2"/>
              <a:buChar char="v"/>
            </a:pPr>
            <a:r>
              <a:rPr lang="pl-PL" sz="2800" dirty="0" err="1" smtClean="0">
                <a:latin typeface="Cambria" panose="02040503050406030204" pitchFamily="18" charset="0"/>
              </a:rPr>
              <a:t>Beam</a:t>
            </a:r>
            <a:r>
              <a:rPr lang="pl-PL" sz="2800" dirty="0" smtClean="0">
                <a:latin typeface="Cambria" panose="02040503050406030204" pitchFamily="18" charset="0"/>
              </a:rPr>
              <a:t> </a:t>
            </a:r>
            <a:r>
              <a:rPr lang="pl-PL" sz="2800" dirty="0" err="1" smtClean="0">
                <a:latin typeface="Cambria" panose="02040503050406030204" pitchFamily="18" charset="0"/>
              </a:rPr>
              <a:t>commissioning</a:t>
            </a:r>
            <a:endParaRPr lang="pl-PL" sz="2800" dirty="0" smtClean="0">
              <a:latin typeface="Cambria" panose="02040503050406030204" pitchFamily="18" charset="0"/>
            </a:endParaRPr>
          </a:p>
          <a:p>
            <a:pPr marL="914400" lvl="1" indent="-457200">
              <a:lnSpc>
                <a:spcPct val="150000"/>
              </a:lnSpc>
              <a:buFont typeface="Wingdings" panose="05000000000000000000" pitchFamily="2" charset="2"/>
              <a:buChar char="v"/>
            </a:pPr>
            <a:r>
              <a:rPr lang="pl-PL" sz="2800" dirty="0" err="1" smtClean="0">
                <a:latin typeface="Cambria" panose="02040503050406030204" pitchFamily="18" charset="0"/>
              </a:rPr>
              <a:t>Linac</a:t>
            </a:r>
            <a:r>
              <a:rPr lang="pl-PL" sz="2800" dirty="0" smtClean="0">
                <a:latin typeface="Cambria" panose="02040503050406030204" pitchFamily="18" charset="0"/>
              </a:rPr>
              <a:t> </a:t>
            </a:r>
          </a:p>
          <a:p>
            <a:pPr marL="914400" lvl="1" indent="-457200">
              <a:lnSpc>
                <a:spcPct val="150000"/>
              </a:lnSpc>
              <a:buFont typeface="Wingdings" panose="05000000000000000000" pitchFamily="2" charset="2"/>
              <a:buChar char="v"/>
            </a:pPr>
            <a:r>
              <a:rPr lang="pl-PL" sz="2800" dirty="0" smtClean="0">
                <a:latin typeface="Cambria" panose="02040503050406030204" pitchFamily="18" charset="0"/>
              </a:rPr>
              <a:t>Storage ring</a:t>
            </a:r>
          </a:p>
          <a:p>
            <a:pPr marL="538163" lvl="2" indent="-457200">
              <a:lnSpc>
                <a:spcPct val="150000"/>
              </a:lnSpc>
              <a:buFont typeface="Wingdings" panose="05000000000000000000" pitchFamily="2" charset="2"/>
              <a:buChar char="v"/>
            </a:pPr>
            <a:r>
              <a:rPr lang="pl-PL" sz="2800" dirty="0" err="1" smtClean="0">
                <a:latin typeface="Cambria" panose="02040503050406030204" pitchFamily="18" charset="0"/>
              </a:rPr>
              <a:t>Summary</a:t>
            </a:r>
            <a:endParaRPr lang="pl-PL" sz="2800" dirty="0">
              <a:latin typeface="Cambria" panose="02040503050406030204" pitchFamily="18" charset="0"/>
            </a:endParaRPr>
          </a:p>
          <a:p>
            <a:pPr>
              <a:lnSpc>
                <a:spcPct val="150000"/>
              </a:lnSpc>
            </a:pPr>
            <a:endParaRPr lang="en-GB" sz="2800" dirty="0">
              <a:latin typeface="Cambria" panose="02040503050406030204" pitchFamily="18" charset="0"/>
            </a:endParaRPr>
          </a:p>
        </p:txBody>
      </p:sp>
      <p:pic>
        <p:nvPicPr>
          <p:cNvPr id="7"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2"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3"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a:t>
            </a:fld>
            <a:endParaRPr lang="en-US" sz="1200" dirty="0">
              <a:latin typeface="+mn-lt"/>
            </a:endParaRPr>
          </a:p>
        </p:txBody>
      </p:sp>
      <p:cxnSp>
        <p:nvCxnSpPr>
          <p:cNvPr id="14" name="Łącznik prostoliniowy 13"/>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175044773"/>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C:\Users\Marek\Documents\IFUJs\Krako\Conferences\E-MRS Wawa sept 2013\World synchrotrons.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 y="1916832"/>
            <a:ext cx="9144000" cy="46505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04175"/>
            <a:ext cx="4974308" cy="5801778"/>
          </a:xfrm>
          <a:prstGeom prst="rect">
            <a:avLst/>
          </a:prstGeom>
          <a:noFill/>
          <a:ln w="349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ole tekstowe 7"/>
          <p:cNvSpPr txBox="1">
            <a:spLocks noChangeArrowheads="1"/>
          </p:cNvSpPr>
          <p:nvPr/>
        </p:nvSpPr>
        <p:spPr bwMode="auto">
          <a:xfrm>
            <a:off x="2615380" y="154331"/>
            <a:ext cx="45735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latin typeface="Cambria" pitchFamily="18" charset="0"/>
              </a:rPr>
              <a:t>Overview</a:t>
            </a:r>
            <a:endParaRPr lang="pl-PL" sz="3200" b="1" dirty="0" smtClean="0">
              <a:solidFill>
                <a:schemeClr val="bg1"/>
              </a:solidFill>
              <a:latin typeface="Cambria" pitchFamily="18" charset="0"/>
            </a:endParaRPr>
          </a:p>
        </p:txBody>
      </p:sp>
      <p:pic>
        <p:nvPicPr>
          <p:cNvPr id="9" name="Picture 3" descr="CPS Google earth view KRK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771" y="1338535"/>
            <a:ext cx="9185275"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3"/>
          <p:cNvGrpSpPr/>
          <p:nvPr/>
        </p:nvGrpSpPr>
        <p:grpSpPr>
          <a:xfrm>
            <a:off x="539552" y="3356992"/>
            <a:ext cx="1359690" cy="2664296"/>
            <a:chOff x="539552" y="3356992"/>
            <a:chExt cx="1359690" cy="2664296"/>
          </a:xfrm>
        </p:grpSpPr>
        <p:pic>
          <p:nvPicPr>
            <p:cNvPr id="13" name="Picture 3" descr="C:\Users\Marek\Documents\IFUJs\Krako\Administacja\Stationary\SOLARIS asm EN.ti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9552" y="3356992"/>
              <a:ext cx="1359690" cy="599852"/>
            </a:xfrm>
            <a:prstGeom prst="rect">
              <a:avLst/>
            </a:prstGeom>
            <a:noFill/>
            <a:ln>
              <a:noFill/>
            </a:ln>
            <a:effectLst>
              <a:outerShdw blurRad="50800" dist="38100" dir="2700000" algn="tl" rotWithShape="0">
                <a:schemeClr val="bg1">
                  <a:alpha val="43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2"/>
            <p:cNvCxnSpPr/>
            <p:nvPr/>
          </p:nvCxnSpPr>
          <p:spPr>
            <a:xfrm>
              <a:off x="1187624" y="4005064"/>
              <a:ext cx="288032" cy="2016224"/>
            </a:xfrm>
            <a:prstGeom prst="straightConnector1">
              <a:avLst/>
            </a:prstGeom>
            <a:ln w="57150" cmpd="sng">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6" name="Rectangle 2"/>
          <p:cNvSpPr txBox="1">
            <a:spLocks noChangeArrowheads="1"/>
          </p:cNvSpPr>
          <p:nvPr/>
        </p:nvSpPr>
        <p:spPr bwMode="auto">
          <a:xfrm>
            <a:off x="1" y="794612"/>
            <a:ext cx="9036050"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pl-PL" sz="1200" dirty="0">
                <a:solidFill>
                  <a:schemeClr val="accent2"/>
                </a:solidFill>
                <a:latin typeface="+mj-lt"/>
                <a:cs typeface="Tahoma" charset="0"/>
              </a:rPr>
              <a:t>SOLARIS </a:t>
            </a:r>
            <a:r>
              <a:rPr lang="en-US" sz="1200" dirty="0">
                <a:solidFill>
                  <a:schemeClr val="accent2"/>
                </a:solidFill>
                <a:latin typeface="+mj-lt"/>
                <a:cs typeface="Tahoma" charset="0"/>
              </a:rPr>
              <a:t>@ Jagiellonian University new Campus:</a:t>
            </a:r>
          </a:p>
          <a:p>
            <a:pPr eaLnBrk="1" hangingPunct="1"/>
            <a:r>
              <a:rPr lang="en-US" sz="1200" dirty="0">
                <a:solidFill>
                  <a:schemeClr val="accent2"/>
                </a:solidFill>
                <a:latin typeface="+mj-lt"/>
                <a:cs typeface="Tahoma" charset="0"/>
              </a:rPr>
              <a:t>ul. Czerwone Maki 98, Kraków                                        </a:t>
            </a:r>
            <a:r>
              <a:rPr lang="pl-PL" sz="1200" dirty="0" smtClean="0">
                <a:solidFill>
                  <a:schemeClr val="accent2"/>
                </a:solidFill>
                <a:latin typeface="+mj-lt"/>
                <a:cs typeface="Tahoma" charset="0"/>
              </a:rPr>
              <a:t>                       </a:t>
            </a:r>
            <a:r>
              <a:rPr lang="en-US" sz="1200" dirty="0" smtClean="0">
                <a:solidFill>
                  <a:schemeClr val="accent2"/>
                </a:solidFill>
                <a:latin typeface="+mj-lt"/>
                <a:cs typeface="Tahoma" charset="0"/>
              </a:rPr>
              <a:t> </a:t>
            </a:r>
            <a:r>
              <a:rPr lang="en-US" sz="1200" dirty="0">
                <a:solidFill>
                  <a:schemeClr val="accent2"/>
                </a:solidFill>
                <a:latin typeface="+mj-lt"/>
              </a:rPr>
              <a:t>50</a:t>
            </a:r>
            <a:r>
              <a:rPr lang="en-US" sz="1200" baseline="30000" dirty="0">
                <a:solidFill>
                  <a:schemeClr val="accent2"/>
                </a:solidFill>
                <a:latin typeface="+mj-lt"/>
              </a:rPr>
              <a:t>o</a:t>
            </a:r>
            <a:r>
              <a:rPr lang="en-US" sz="1200" dirty="0">
                <a:solidFill>
                  <a:schemeClr val="accent2"/>
                </a:solidFill>
                <a:latin typeface="+mj-lt"/>
              </a:rPr>
              <a:t>01’21” N:19</a:t>
            </a:r>
            <a:r>
              <a:rPr lang="en-US" sz="1200" baseline="30000" dirty="0">
                <a:solidFill>
                  <a:schemeClr val="accent2"/>
                </a:solidFill>
                <a:latin typeface="+mj-lt"/>
              </a:rPr>
              <a:t>o</a:t>
            </a:r>
            <a:r>
              <a:rPr lang="en-US" sz="1200" dirty="0">
                <a:solidFill>
                  <a:schemeClr val="accent2"/>
                </a:solidFill>
                <a:latin typeface="+mj-lt"/>
              </a:rPr>
              <a:t>53’37” E</a:t>
            </a:r>
            <a:endParaRPr lang="en-GB" sz="1200" b="1" dirty="0">
              <a:solidFill>
                <a:schemeClr val="accent2"/>
              </a:solidFill>
              <a:latin typeface="+mj-lt"/>
              <a:cs typeface="Tahoma" charset="0"/>
            </a:endParaRPr>
          </a:p>
        </p:txBody>
      </p:sp>
      <p:sp>
        <p:nvSpPr>
          <p:cNvPr id="17"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8"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3"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3</a:t>
            </a:fld>
            <a:endParaRPr lang="en-US" sz="1200" dirty="0">
              <a:latin typeface="+mn-lt"/>
            </a:endParaRPr>
          </a:p>
        </p:txBody>
      </p:sp>
      <p:cxnSp>
        <p:nvCxnSpPr>
          <p:cNvPr id="24" name="Łącznik prostoliniowy 13"/>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268951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par>
                                <p:cTn id="16" presetID="14"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p:cNvSpPr txBox="1">
            <a:spLocks noChangeArrowheads="1"/>
          </p:cNvSpPr>
          <p:nvPr/>
        </p:nvSpPr>
        <p:spPr bwMode="auto">
          <a:xfrm>
            <a:off x="2267744" y="44624"/>
            <a:ext cx="49680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Overview</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9" name="Subtitle 2"/>
          <p:cNvSpPr txBox="1">
            <a:spLocks/>
          </p:cNvSpPr>
          <p:nvPr/>
        </p:nvSpPr>
        <p:spPr>
          <a:xfrm>
            <a:off x="210127" y="1046017"/>
            <a:ext cx="8754362" cy="5407892"/>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GB" sz="2000" kern="0" dirty="0"/>
          </a:p>
        </p:txBody>
      </p:sp>
      <p:sp>
        <p:nvSpPr>
          <p:cNvPr id="15" name="Text Box 5"/>
          <p:cNvSpPr txBox="1">
            <a:spLocks noChangeArrowheads="1"/>
          </p:cNvSpPr>
          <p:nvPr/>
        </p:nvSpPr>
        <p:spPr bwMode="auto">
          <a:xfrm>
            <a:off x="234504" y="956203"/>
            <a:ext cx="8655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spcBef>
                <a:spcPct val="50000"/>
              </a:spcBef>
              <a:buFont typeface="Wingdings" pitchFamily="2" charset="2"/>
              <a:buChar char="Ø"/>
            </a:pPr>
            <a:r>
              <a:rPr lang="en-GB" sz="1600" b="1" dirty="0">
                <a:latin typeface="Cambria" pitchFamily="18" charset="0"/>
                <a:cs typeface="Tahoma" charset="0"/>
              </a:rPr>
              <a:t>SOLARIS - 3rd generation light source facility </a:t>
            </a:r>
            <a:r>
              <a:rPr lang="en-GB" sz="1600" b="1" dirty="0" smtClean="0">
                <a:latin typeface="Cambria" pitchFamily="18" charset="0"/>
                <a:cs typeface="Tahoma" charset="0"/>
              </a:rPr>
              <a:t>built </a:t>
            </a:r>
            <a:r>
              <a:rPr lang="en-GB" sz="1600" b="1" dirty="0">
                <a:latin typeface="Cambria" pitchFamily="18" charset="0"/>
                <a:cs typeface="Tahoma" charset="0"/>
              </a:rPr>
              <a:t>in Krakow, Poland at the Jagiellonian University Campus</a:t>
            </a:r>
            <a:r>
              <a:rPr lang="en-GB" sz="1600" b="1" dirty="0" smtClean="0">
                <a:latin typeface="Cambria" pitchFamily="18" charset="0"/>
                <a:cs typeface="Tahoma" charset="0"/>
              </a:rPr>
              <a:t>.</a:t>
            </a:r>
            <a:endParaRPr lang="en-GB" sz="1600" b="1" dirty="0">
              <a:latin typeface="Cambria" pitchFamily="18" charset="0"/>
              <a:cs typeface="Tahoma" charset="0"/>
            </a:endParaRPr>
          </a:p>
        </p:txBody>
      </p:sp>
      <p:pic>
        <p:nvPicPr>
          <p:cNvPr id="2" name="Obraz 1"/>
          <p:cNvPicPr>
            <a:picLocks noChangeAspect="1"/>
          </p:cNvPicPr>
          <p:nvPr/>
        </p:nvPicPr>
        <p:blipFill>
          <a:blip r:embed="rId3"/>
          <a:stretch>
            <a:fillRect/>
          </a:stretch>
        </p:blipFill>
        <p:spPr>
          <a:xfrm>
            <a:off x="16236" y="1700808"/>
            <a:ext cx="9144000" cy="5143500"/>
          </a:xfrm>
          <a:prstGeom prst="rect">
            <a:avLst/>
          </a:prstGeom>
        </p:spPr>
      </p:pic>
      <p:sp>
        <p:nvSpPr>
          <p:cNvPr id="8"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0"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1"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4</a:t>
            </a:fld>
            <a:endParaRPr lang="en-US" sz="1200" dirty="0">
              <a:latin typeface="+mn-lt"/>
            </a:endParaRPr>
          </a:p>
        </p:txBody>
      </p:sp>
      <p:cxnSp>
        <p:nvCxnSpPr>
          <p:cNvPr id="12" name="Łącznik prostoliniowy 11"/>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6831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70"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71"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5</a:t>
            </a:fld>
            <a:endParaRPr lang="en-US" sz="1200" dirty="0">
              <a:latin typeface="+mn-lt"/>
            </a:endParaRPr>
          </a:p>
        </p:txBody>
      </p:sp>
      <p:cxnSp>
        <p:nvCxnSpPr>
          <p:cNvPr id="72" name="Łącznik prostoliniowy 71"/>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
        <p:nvSpPr>
          <p:cNvPr id="67" name="Text Box 5"/>
          <p:cNvSpPr txBox="1">
            <a:spLocks noChangeArrowheads="1"/>
          </p:cNvSpPr>
          <p:nvPr/>
        </p:nvSpPr>
        <p:spPr bwMode="auto">
          <a:xfrm>
            <a:off x="234504" y="956203"/>
            <a:ext cx="865549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spcBef>
                <a:spcPct val="50000"/>
              </a:spcBef>
              <a:buFont typeface="Wingdings" pitchFamily="2" charset="2"/>
              <a:buChar char="Ø"/>
            </a:pPr>
            <a:r>
              <a:rPr lang="en-GB" sz="1600" b="1" dirty="0" smtClean="0">
                <a:latin typeface="Cambria" pitchFamily="18" charset="0"/>
                <a:cs typeface="Tahoma" charset="0"/>
              </a:rPr>
              <a:t>Tight collaboration with the MAX IV Laboratory in Lund, Sweden to design and built 1.5 GeV storage ring .  </a:t>
            </a:r>
            <a:endParaRPr lang="en-GB" sz="1600" b="1" dirty="0">
              <a:latin typeface="Cambria" pitchFamily="18" charset="0"/>
              <a:cs typeface="Tahoma" charset="0"/>
            </a:endParaRPr>
          </a:p>
          <a:p>
            <a:pPr lvl="1" indent="0" eaLnBrk="1" hangingPunct="1">
              <a:spcBef>
                <a:spcPct val="50000"/>
              </a:spcBef>
            </a:pPr>
            <a:r>
              <a:rPr lang="en-US" sz="1400" b="1" dirty="0" smtClean="0">
                <a:latin typeface="Cambria" pitchFamily="18" charset="0"/>
                <a:cs typeface="Tahoma" charset="0"/>
              </a:rPr>
              <a:t>Agreement established between Jagiellonian and Lund Universities for mutual cooperation in the construction of Solaris based on MAX IV design .</a:t>
            </a:r>
            <a:endParaRPr lang="pl-PL" sz="1400" b="1" dirty="0" smtClean="0">
              <a:latin typeface="Cambria" pitchFamily="18" charset="0"/>
              <a:cs typeface="Tahoma" charset="0"/>
            </a:endParaRPr>
          </a:p>
          <a:p>
            <a:pPr lvl="1" indent="0" eaLnBrk="1" hangingPunct="1">
              <a:spcBef>
                <a:spcPct val="50000"/>
              </a:spcBef>
            </a:pPr>
            <a:endParaRPr lang="en-US" sz="1400" b="1" dirty="0" smtClean="0">
              <a:latin typeface="Cambria" pitchFamily="18" charset="0"/>
              <a:cs typeface="Tahoma" charset="0"/>
            </a:endParaRPr>
          </a:p>
        </p:txBody>
      </p:sp>
      <p:pic>
        <p:nvPicPr>
          <p:cNvPr id="6" name="Picture 5" descr="MAX IV layout-small.jp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237430" y="1916832"/>
            <a:ext cx="8112969" cy="4874542"/>
          </a:xfrm>
          <a:prstGeom prst="rect">
            <a:avLst/>
          </a:prstGeom>
        </p:spPr>
      </p:pic>
      <p:sp>
        <p:nvSpPr>
          <p:cNvPr id="46" name="TextBox 45"/>
          <p:cNvSpPr txBox="1"/>
          <p:nvPr/>
        </p:nvSpPr>
        <p:spPr>
          <a:xfrm>
            <a:off x="7288622" y="5969594"/>
            <a:ext cx="1843774" cy="230832"/>
          </a:xfrm>
          <a:prstGeom prst="rect">
            <a:avLst/>
          </a:prstGeom>
          <a:solidFill>
            <a:schemeClr val="bg1"/>
          </a:solidFill>
          <a:ln>
            <a:solidFill>
              <a:schemeClr val="tx1"/>
            </a:solidFill>
          </a:ln>
        </p:spPr>
        <p:txBody>
          <a:bodyPr wrap="none" rtlCol="0">
            <a:spAutoFit/>
          </a:bodyPr>
          <a:lstStyle/>
          <a:p>
            <a:r>
              <a:rPr lang="en-US" sz="900" dirty="0" smtClean="0"/>
              <a:t>Courtesy: M. Eriksson, S. Thorin</a:t>
            </a:r>
            <a:endParaRPr lang="en-US" sz="900" dirty="0"/>
          </a:p>
        </p:txBody>
      </p:sp>
      <p:grpSp>
        <p:nvGrpSpPr>
          <p:cNvPr id="8" name="Group 7"/>
          <p:cNvGrpSpPr/>
          <p:nvPr/>
        </p:nvGrpSpPr>
        <p:grpSpPr>
          <a:xfrm>
            <a:off x="69568" y="2767478"/>
            <a:ext cx="7010780" cy="3397826"/>
            <a:chOff x="69568" y="2767478"/>
            <a:chExt cx="7010780" cy="3397826"/>
          </a:xfrm>
        </p:grpSpPr>
        <p:sp>
          <p:nvSpPr>
            <p:cNvPr id="10" name="Donut 9"/>
            <p:cNvSpPr/>
            <p:nvPr/>
          </p:nvSpPr>
          <p:spPr>
            <a:xfrm>
              <a:off x="3790125" y="2767478"/>
              <a:ext cx="2206787" cy="2206787"/>
            </a:xfrm>
            <a:prstGeom prst="donut">
              <a:avLst>
                <a:gd name="adj" fmla="val 4123"/>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chemeClr val="tx1"/>
                </a:solidFill>
              </a:endParaRPr>
            </a:p>
          </p:txBody>
        </p:sp>
        <p:sp>
          <p:nvSpPr>
            <p:cNvPr id="17" name="TextBox 16"/>
            <p:cNvSpPr txBox="1"/>
            <p:nvPr/>
          </p:nvSpPr>
          <p:spPr>
            <a:xfrm>
              <a:off x="69568" y="5395863"/>
              <a:ext cx="7010780" cy="769441"/>
            </a:xfrm>
            <a:prstGeom prst="rect">
              <a:avLst/>
            </a:prstGeom>
            <a:solidFill>
              <a:schemeClr val="bg1">
                <a:lumMod val="95000"/>
              </a:schemeClr>
            </a:solidFill>
            <a:effectLst>
              <a:outerShdw blurRad="50800" dist="38100" dir="2700000" algn="tl" rotWithShape="0">
                <a:srgbClr val="000000">
                  <a:alpha val="43000"/>
                </a:srgbClr>
              </a:outerShdw>
            </a:effectLst>
          </p:spPr>
          <p:txBody>
            <a:bodyPr wrap="square" rtlCol="0">
              <a:spAutoFit/>
            </a:bodyPr>
            <a:lstStyle/>
            <a:p>
              <a:r>
                <a:rPr lang="en-US" sz="1600" b="1" dirty="0"/>
                <a:t>MAX IV Accelerators – Lund, Sweden</a:t>
              </a:r>
            </a:p>
            <a:p>
              <a:pPr>
                <a:tabLst>
                  <a:tab pos="1349375" algn="l"/>
                </a:tabLst>
              </a:pPr>
              <a:endParaRPr lang="en-US" sz="1400" dirty="0"/>
            </a:p>
            <a:p>
              <a:pPr>
                <a:tabLst>
                  <a:tab pos="1349375" algn="l"/>
                </a:tabLst>
              </a:pPr>
              <a:r>
                <a:rPr lang="en-US" sz="1400" b="1" dirty="0"/>
                <a:t>3.0 GeV ring</a:t>
              </a:r>
              <a:r>
                <a:rPr lang="en-US" sz="1400" dirty="0"/>
                <a:t>	</a:t>
              </a:r>
              <a:r>
                <a:rPr lang="en-US" sz="1400" dirty="0" smtClean="0"/>
                <a:t>20 </a:t>
              </a:r>
              <a:r>
                <a:rPr lang="en-US" sz="1400" dirty="0"/>
                <a:t>straights (ε=0.23 nmrad) </a:t>
              </a:r>
              <a:r>
                <a:rPr lang="en-US" sz="1400" dirty="0" smtClean="0"/>
                <a:t>5</a:t>
              </a:r>
              <a:r>
                <a:rPr lang="pl-PL" sz="1400" dirty="0" smtClean="0"/>
                <a:t>28</a:t>
              </a:r>
              <a:r>
                <a:rPr lang="en-US" sz="1400" dirty="0" smtClean="0"/>
                <a:t> </a:t>
              </a:r>
              <a:r>
                <a:rPr lang="en-US" sz="1400" dirty="0"/>
                <a:t>m </a:t>
              </a:r>
              <a:r>
                <a:rPr lang="en-US" sz="1400" dirty="0" smtClean="0"/>
                <a:t>circumference</a:t>
              </a:r>
              <a:endParaRPr lang="en-US" sz="1400" dirty="0"/>
            </a:p>
          </p:txBody>
        </p:sp>
      </p:grpSp>
      <p:grpSp>
        <p:nvGrpSpPr>
          <p:cNvPr id="12" name="Group 11"/>
          <p:cNvGrpSpPr/>
          <p:nvPr/>
        </p:nvGrpSpPr>
        <p:grpSpPr>
          <a:xfrm>
            <a:off x="71362" y="2756342"/>
            <a:ext cx="7008986" cy="3696994"/>
            <a:chOff x="71362" y="2756342"/>
            <a:chExt cx="7008986" cy="3696994"/>
          </a:xfrm>
        </p:grpSpPr>
        <p:sp>
          <p:nvSpPr>
            <p:cNvPr id="49" name="Donut 48"/>
            <p:cNvSpPr/>
            <p:nvPr/>
          </p:nvSpPr>
          <p:spPr>
            <a:xfrm>
              <a:off x="3009105" y="2756342"/>
              <a:ext cx="366270" cy="366270"/>
            </a:xfrm>
            <a:prstGeom prst="donut">
              <a:avLst>
                <a:gd name="adj" fmla="val 12563"/>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chemeClr val="tx1"/>
                </a:solidFill>
              </a:endParaRPr>
            </a:p>
          </p:txBody>
        </p:sp>
        <p:sp>
          <p:nvSpPr>
            <p:cNvPr id="53" name="TextBox 52"/>
            <p:cNvSpPr txBox="1"/>
            <p:nvPr/>
          </p:nvSpPr>
          <p:spPr>
            <a:xfrm>
              <a:off x="71362" y="6145559"/>
              <a:ext cx="7008986" cy="307777"/>
            </a:xfrm>
            <a:prstGeom prst="rect">
              <a:avLst/>
            </a:prstGeom>
            <a:solidFill>
              <a:schemeClr val="bg1">
                <a:lumMod val="95000"/>
              </a:schemeClr>
            </a:solidFill>
            <a:effectLst>
              <a:outerShdw blurRad="50800" dist="38100" dir="2700000" algn="tl" rotWithShape="0">
                <a:srgbClr val="000000">
                  <a:alpha val="43000"/>
                </a:srgbClr>
              </a:outerShdw>
            </a:effectLst>
          </p:spPr>
          <p:txBody>
            <a:bodyPr wrap="square" rtlCol="0">
              <a:spAutoFit/>
            </a:bodyPr>
            <a:lstStyle/>
            <a:p>
              <a:pPr>
                <a:tabLst>
                  <a:tab pos="1349375" algn="l"/>
                </a:tabLst>
              </a:pPr>
              <a:r>
                <a:rPr lang="en-US" sz="1400" b="1" dirty="0" smtClean="0"/>
                <a:t>1.5 </a:t>
              </a:r>
              <a:r>
                <a:rPr lang="en-US" sz="1400" b="1" dirty="0"/>
                <a:t>GeV ring</a:t>
              </a:r>
              <a:r>
                <a:rPr lang="en-US" sz="1400" dirty="0"/>
                <a:t>	</a:t>
              </a:r>
              <a:r>
                <a:rPr lang="en-US" sz="1400" dirty="0" smtClean="0"/>
                <a:t>12 </a:t>
              </a:r>
              <a:r>
                <a:rPr lang="en-US" sz="1400" dirty="0"/>
                <a:t>straights (ε=6.0 nmrad) 96 m </a:t>
              </a:r>
              <a:r>
                <a:rPr lang="en-US" sz="1400" dirty="0" smtClean="0"/>
                <a:t>circumference</a:t>
              </a:r>
              <a:endParaRPr lang="en-US" sz="1400" dirty="0"/>
            </a:p>
          </p:txBody>
        </p:sp>
      </p:grpSp>
      <p:grpSp>
        <p:nvGrpSpPr>
          <p:cNvPr id="21" name="Group 20"/>
          <p:cNvGrpSpPr/>
          <p:nvPr/>
        </p:nvGrpSpPr>
        <p:grpSpPr>
          <a:xfrm>
            <a:off x="71361" y="1006292"/>
            <a:ext cx="9072639" cy="5735076"/>
            <a:chOff x="71361" y="1006292"/>
            <a:chExt cx="9072639" cy="5735076"/>
          </a:xfrm>
        </p:grpSpPr>
        <p:cxnSp>
          <p:nvCxnSpPr>
            <p:cNvPr id="14" name="Straight Connector 13"/>
            <p:cNvCxnSpPr/>
            <p:nvPr/>
          </p:nvCxnSpPr>
          <p:spPr>
            <a:xfrm flipV="1">
              <a:off x="736213" y="2732660"/>
              <a:ext cx="4157306" cy="1529"/>
            </a:xfrm>
            <a:prstGeom prst="line">
              <a:avLst/>
            </a:pr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76" name="Group 75"/>
            <p:cNvGrpSpPr/>
            <p:nvPr/>
          </p:nvGrpSpPr>
          <p:grpSpPr>
            <a:xfrm>
              <a:off x="3153489" y="1006292"/>
              <a:ext cx="3987451" cy="868017"/>
              <a:chOff x="-90714" y="2821214"/>
              <a:chExt cx="9334500" cy="2032000"/>
            </a:xfrm>
          </p:grpSpPr>
          <p:sp>
            <p:nvSpPr>
              <p:cNvPr id="77" name="Rectangle 76"/>
              <p:cNvSpPr/>
              <p:nvPr/>
            </p:nvSpPr>
            <p:spPr>
              <a:xfrm>
                <a:off x="-90714" y="2821214"/>
                <a:ext cx="9334500" cy="2032000"/>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grpSp>
            <p:nvGrpSpPr>
              <p:cNvPr id="78" name="Group 77"/>
              <p:cNvGrpSpPr/>
              <p:nvPr/>
            </p:nvGrpSpPr>
            <p:grpSpPr>
              <a:xfrm>
                <a:off x="0" y="2907143"/>
                <a:ext cx="9144000" cy="1858407"/>
                <a:chOff x="0" y="2907143"/>
                <a:chExt cx="9144000" cy="1858407"/>
              </a:xfrm>
            </p:grpSpPr>
            <p:grpSp>
              <p:nvGrpSpPr>
                <p:cNvPr id="79" name="Group 78"/>
                <p:cNvGrpSpPr/>
                <p:nvPr/>
              </p:nvGrpSpPr>
              <p:grpSpPr>
                <a:xfrm>
                  <a:off x="82550" y="2978025"/>
                  <a:ext cx="9061450" cy="1787525"/>
                  <a:chOff x="71438" y="1035050"/>
                  <a:chExt cx="9061450" cy="1787525"/>
                </a:xfrm>
              </p:grpSpPr>
              <p:grpSp>
                <p:nvGrpSpPr>
                  <p:cNvPr id="81" name="Group 18"/>
                  <p:cNvGrpSpPr>
                    <a:grpSpLocks/>
                  </p:cNvGrpSpPr>
                  <p:nvPr/>
                </p:nvGrpSpPr>
                <p:grpSpPr bwMode="auto">
                  <a:xfrm>
                    <a:off x="6143625" y="1035050"/>
                    <a:ext cx="1589088" cy="1393825"/>
                    <a:chOff x="4750595" y="3321843"/>
                    <a:chExt cx="2964677" cy="2750363"/>
                  </a:xfrm>
                </p:grpSpPr>
                <p:sp>
                  <p:nvSpPr>
                    <p:cNvPr id="102" name="Arc 101"/>
                    <p:cNvSpPr/>
                    <p:nvPr/>
                  </p:nvSpPr>
                  <p:spPr>
                    <a:xfrm rot="5400000">
                      <a:off x="4715723" y="3356715"/>
                      <a:ext cx="1713496" cy="1643752"/>
                    </a:xfrm>
                    <a:prstGeom prst="arc">
                      <a:avLst>
                        <a:gd name="adj1" fmla="val 18454694"/>
                        <a:gd name="adj2" fmla="val 0"/>
                      </a:avLst>
                    </a:prstGeom>
                    <a:ln w="5715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a:bodyPr>
                    <a:lstStyle/>
                    <a:p>
                      <a:pPr algn="ctr">
                        <a:defRPr/>
                      </a:pPr>
                      <a:endParaRPr lang="en-GB" sz="300" dirty="0"/>
                    </a:p>
                  </p:txBody>
                </p:sp>
                <p:sp>
                  <p:nvSpPr>
                    <p:cNvPr id="103" name="Arc 102"/>
                    <p:cNvSpPr/>
                    <p:nvPr/>
                  </p:nvSpPr>
                  <p:spPr>
                    <a:xfrm rot="16200000">
                      <a:off x="6036650" y="4393582"/>
                      <a:ext cx="1713494" cy="1643752"/>
                    </a:xfrm>
                    <a:prstGeom prst="arc">
                      <a:avLst>
                        <a:gd name="adj1" fmla="val 18454694"/>
                        <a:gd name="adj2" fmla="val 0"/>
                      </a:avLst>
                    </a:prstGeom>
                    <a:ln w="5715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a:bodyPr>
                    <a:lstStyle/>
                    <a:p>
                      <a:pPr algn="ctr">
                        <a:defRPr/>
                      </a:pPr>
                      <a:endParaRPr lang="en-GB" sz="300" dirty="0"/>
                    </a:p>
                  </p:txBody>
                </p:sp>
              </p:grpSp>
              <p:sp>
                <p:nvSpPr>
                  <p:cNvPr id="82" name="Can 81"/>
                  <p:cNvSpPr/>
                  <p:nvPr/>
                </p:nvSpPr>
                <p:spPr>
                  <a:xfrm rot="5400000">
                    <a:off x="406400" y="1868488"/>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sp>
                <p:nvSpPr>
                  <p:cNvPr id="83" name="Can 82"/>
                  <p:cNvSpPr/>
                  <p:nvPr/>
                </p:nvSpPr>
                <p:spPr>
                  <a:xfrm rot="5400000">
                    <a:off x="2049462" y="1547813"/>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sp>
                <p:nvSpPr>
                  <p:cNvPr id="84" name="Can 83"/>
                  <p:cNvSpPr/>
                  <p:nvPr/>
                </p:nvSpPr>
                <p:spPr>
                  <a:xfrm rot="5400000">
                    <a:off x="2890837" y="1528763"/>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sp>
                <p:nvSpPr>
                  <p:cNvPr id="85" name="Can 84"/>
                  <p:cNvSpPr/>
                  <p:nvPr/>
                </p:nvSpPr>
                <p:spPr>
                  <a:xfrm rot="5400000">
                    <a:off x="4049712" y="1528763"/>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sp>
                <p:nvSpPr>
                  <p:cNvPr id="86" name="Can 85"/>
                  <p:cNvSpPr/>
                  <p:nvPr/>
                </p:nvSpPr>
                <p:spPr>
                  <a:xfrm rot="5400000">
                    <a:off x="4906962" y="1528763"/>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sp>
                <p:nvSpPr>
                  <p:cNvPr id="87" name="Can 86"/>
                  <p:cNvSpPr/>
                  <p:nvPr/>
                </p:nvSpPr>
                <p:spPr>
                  <a:xfrm rot="5400000">
                    <a:off x="5764212" y="1528763"/>
                    <a:ext cx="117475" cy="787400"/>
                  </a:xfrm>
                  <a:prstGeom prst="ca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GB" sz="1400" dirty="0"/>
                  </a:p>
                </p:txBody>
              </p:sp>
              <p:grpSp>
                <p:nvGrpSpPr>
                  <p:cNvPr id="88" name="Group 17"/>
                  <p:cNvGrpSpPr>
                    <a:grpSpLocks/>
                  </p:cNvGrpSpPr>
                  <p:nvPr/>
                </p:nvGrpSpPr>
                <p:grpSpPr bwMode="auto">
                  <a:xfrm>
                    <a:off x="500063" y="1428750"/>
                    <a:ext cx="1589087" cy="1393825"/>
                    <a:chOff x="4750595" y="3321843"/>
                    <a:chExt cx="2964677" cy="2750363"/>
                  </a:xfrm>
                </p:grpSpPr>
                <p:sp>
                  <p:nvSpPr>
                    <p:cNvPr id="100" name="Arc 99"/>
                    <p:cNvSpPr/>
                    <p:nvPr/>
                  </p:nvSpPr>
                  <p:spPr>
                    <a:xfrm rot="5400000">
                      <a:off x="4715722" y="3356716"/>
                      <a:ext cx="1713496" cy="1643752"/>
                    </a:xfrm>
                    <a:prstGeom prst="arc">
                      <a:avLst>
                        <a:gd name="adj1" fmla="val 18454694"/>
                        <a:gd name="adj2" fmla="val 0"/>
                      </a:avLst>
                    </a:prstGeom>
                    <a:ln w="5715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a:bodyPr>
                    <a:lstStyle/>
                    <a:p>
                      <a:pPr algn="ctr">
                        <a:defRPr/>
                      </a:pPr>
                      <a:endParaRPr lang="en-GB" sz="300" dirty="0"/>
                    </a:p>
                  </p:txBody>
                </p:sp>
                <p:sp>
                  <p:nvSpPr>
                    <p:cNvPr id="101" name="Arc 100"/>
                    <p:cNvSpPr/>
                    <p:nvPr/>
                  </p:nvSpPr>
                  <p:spPr>
                    <a:xfrm rot="16200000">
                      <a:off x="6036649" y="4393583"/>
                      <a:ext cx="1713494" cy="1643752"/>
                    </a:xfrm>
                    <a:prstGeom prst="arc">
                      <a:avLst>
                        <a:gd name="adj1" fmla="val 18454694"/>
                        <a:gd name="adj2" fmla="val 0"/>
                      </a:avLst>
                    </a:prstGeom>
                    <a:ln w="5715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a:bodyPr>
                    <a:lstStyle/>
                    <a:p>
                      <a:pPr algn="ctr">
                        <a:defRPr/>
                      </a:pPr>
                      <a:endParaRPr lang="en-GB" sz="300" dirty="0"/>
                    </a:p>
                  </p:txBody>
                </p:sp>
              </p:grpSp>
              <p:sp>
                <p:nvSpPr>
                  <p:cNvPr id="89" name="TextBox 40"/>
                  <p:cNvSpPr txBox="1">
                    <a:spLocks noChangeArrowheads="1"/>
                  </p:cNvSpPr>
                  <p:nvPr/>
                </p:nvSpPr>
                <p:spPr bwMode="auto">
                  <a:xfrm>
                    <a:off x="7235825" y="1333500"/>
                    <a:ext cx="1897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defRPr sz="1000" b="1">
                        <a:solidFill>
                          <a:schemeClr val="accent2"/>
                        </a:solidFill>
                        <a:latin typeface="Arial" charset="0"/>
                        <a:ea typeface="ＭＳ Ｐゴシック" charset="0"/>
                      </a:defRPr>
                    </a:lvl1pPr>
                    <a:lvl2pPr marL="742950" indent="-285750">
                      <a:defRPr sz="1000" b="1">
                        <a:solidFill>
                          <a:schemeClr val="accent2"/>
                        </a:solidFill>
                        <a:latin typeface="Arial" charset="0"/>
                        <a:ea typeface="ＭＳ Ｐゴシック" charset="0"/>
                      </a:defRPr>
                    </a:lvl2pPr>
                    <a:lvl3pPr marL="1143000" indent="-228600">
                      <a:defRPr sz="1000" b="1">
                        <a:solidFill>
                          <a:schemeClr val="accent2"/>
                        </a:solidFill>
                        <a:latin typeface="Arial" charset="0"/>
                        <a:ea typeface="ＭＳ Ｐゴシック" charset="0"/>
                      </a:defRPr>
                    </a:lvl3pPr>
                    <a:lvl4pPr marL="1600200" indent="-228600">
                      <a:defRPr sz="1000" b="1">
                        <a:solidFill>
                          <a:schemeClr val="accent2"/>
                        </a:solidFill>
                        <a:latin typeface="Arial" charset="0"/>
                        <a:ea typeface="ＭＳ Ｐゴシック" charset="0"/>
                      </a:defRPr>
                    </a:lvl4pPr>
                    <a:lvl5pPr marL="2057400" indent="-228600">
                      <a:defRPr sz="1000" b="1">
                        <a:solidFill>
                          <a:schemeClr val="accent2"/>
                        </a:solidFill>
                        <a:latin typeface="Arial" charset="0"/>
                        <a:ea typeface="ＭＳ Ｐゴシック" charset="0"/>
                      </a:defRPr>
                    </a:lvl5pPr>
                    <a:lvl6pPr marL="2514600" indent="-228600" eaLnBrk="0" fontAlgn="base" hangingPunct="0">
                      <a:spcBef>
                        <a:spcPct val="0"/>
                      </a:spcBef>
                      <a:spcAft>
                        <a:spcPct val="0"/>
                      </a:spcAft>
                      <a:defRPr sz="1000" b="1">
                        <a:solidFill>
                          <a:schemeClr val="accent2"/>
                        </a:solidFill>
                        <a:latin typeface="Arial" charset="0"/>
                        <a:ea typeface="ＭＳ Ｐゴシック" charset="0"/>
                      </a:defRPr>
                    </a:lvl6pPr>
                    <a:lvl7pPr marL="2971800" indent="-228600" eaLnBrk="0" fontAlgn="base" hangingPunct="0">
                      <a:spcBef>
                        <a:spcPct val="0"/>
                      </a:spcBef>
                      <a:spcAft>
                        <a:spcPct val="0"/>
                      </a:spcAft>
                      <a:defRPr sz="1000" b="1">
                        <a:solidFill>
                          <a:schemeClr val="accent2"/>
                        </a:solidFill>
                        <a:latin typeface="Arial" charset="0"/>
                        <a:ea typeface="ＭＳ Ｐゴシック" charset="0"/>
                      </a:defRPr>
                    </a:lvl7pPr>
                    <a:lvl8pPr marL="3429000" indent="-228600" eaLnBrk="0" fontAlgn="base" hangingPunct="0">
                      <a:spcBef>
                        <a:spcPct val="0"/>
                      </a:spcBef>
                      <a:spcAft>
                        <a:spcPct val="0"/>
                      </a:spcAft>
                      <a:defRPr sz="1000" b="1">
                        <a:solidFill>
                          <a:schemeClr val="accent2"/>
                        </a:solidFill>
                        <a:latin typeface="Arial" charset="0"/>
                        <a:ea typeface="ＭＳ Ｐゴシック" charset="0"/>
                      </a:defRPr>
                    </a:lvl8pPr>
                    <a:lvl9pPr marL="3886200" indent="-228600" eaLnBrk="0" fontAlgn="base" hangingPunct="0">
                      <a:spcBef>
                        <a:spcPct val="0"/>
                      </a:spcBef>
                      <a:spcAft>
                        <a:spcPct val="0"/>
                      </a:spcAft>
                      <a:defRPr sz="1000" b="1">
                        <a:solidFill>
                          <a:schemeClr val="accent2"/>
                        </a:solidFill>
                        <a:latin typeface="Arial" charset="0"/>
                        <a:ea typeface="ＭＳ Ｐゴシック" charset="0"/>
                      </a:defRPr>
                    </a:lvl9pPr>
                  </a:lstStyle>
                  <a:p>
                    <a:pPr>
                      <a:buFont typeface="Arial" charset="0"/>
                      <a:buChar char="•"/>
                    </a:pPr>
                    <a:r>
                      <a:rPr lang="en-US" sz="300" dirty="0">
                        <a:solidFill>
                          <a:srgbClr val="FF0066"/>
                        </a:solidFill>
                      </a:rPr>
                      <a:t> Short pulse facility</a:t>
                    </a:r>
                  </a:p>
                  <a:p>
                    <a:pPr>
                      <a:buFont typeface="Arial" charset="0"/>
                      <a:buChar char="•"/>
                    </a:pPr>
                    <a:r>
                      <a:rPr lang="en-US" sz="300" dirty="0">
                        <a:solidFill>
                          <a:srgbClr val="00B0F0"/>
                        </a:solidFill>
                      </a:rPr>
                      <a:t> (FEL)</a:t>
                    </a:r>
                    <a:endParaRPr lang="en-GB" sz="300" dirty="0">
                      <a:solidFill>
                        <a:srgbClr val="00B0F0"/>
                      </a:solidFill>
                    </a:endParaRPr>
                  </a:p>
                </p:txBody>
              </p:sp>
              <p:grpSp>
                <p:nvGrpSpPr>
                  <p:cNvPr id="90" name="Group 27"/>
                  <p:cNvGrpSpPr>
                    <a:grpSpLocks/>
                  </p:cNvGrpSpPr>
                  <p:nvPr/>
                </p:nvGrpSpPr>
                <p:grpSpPr bwMode="auto">
                  <a:xfrm rot="20688170">
                    <a:off x="3225800" y="1839913"/>
                    <a:ext cx="1071563" cy="857250"/>
                    <a:chOff x="3286116" y="2714620"/>
                    <a:chExt cx="1071570" cy="857256"/>
                  </a:xfrm>
                </p:grpSpPr>
                <p:sp>
                  <p:nvSpPr>
                    <p:cNvPr id="97" name="Arc 96"/>
                    <p:cNvSpPr/>
                    <p:nvPr/>
                  </p:nvSpPr>
                  <p:spPr>
                    <a:xfrm>
                      <a:off x="3285904" y="2714123"/>
                      <a:ext cx="500065" cy="214313"/>
                    </a:xfrm>
                    <a:prstGeom prst="arc">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fontScale="25000" lnSpcReduction="20000"/>
                    </a:bodyPr>
                    <a:lstStyle/>
                    <a:p>
                      <a:pPr algn="ctr">
                        <a:defRPr/>
                      </a:pPr>
                      <a:endParaRPr lang="en-GB" sz="100" dirty="0"/>
                    </a:p>
                  </p:txBody>
                </p:sp>
                <p:cxnSp>
                  <p:nvCxnSpPr>
                    <p:cNvPr id="98" name="Straight Connector 97"/>
                    <p:cNvCxnSpPr>
                      <a:stCxn id="97" idx="2"/>
                      <a:endCxn id="99" idx="2"/>
                    </p:cNvCxnSpPr>
                    <p:nvPr/>
                  </p:nvCxnSpPr>
                  <p:spPr>
                    <a:xfrm rot="16200000" flipH="1">
                      <a:off x="3500639" y="3106763"/>
                      <a:ext cx="642943" cy="7143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99" name="Arc 98"/>
                    <p:cNvSpPr/>
                    <p:nvPr/>
                  </p:nvSpPr>
                  <p:spPr>
                    <a:xfrm rot="10800000">
                      <a:off x="3853652" y="3355278"/>
                      <a:ext cx="500066" cy="214313"/>
                    </a:xfrm>
                    <a:prstGeom prst="arc">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fontScale="25000" lnSpcReduction="20000"/>
                    </a:bodyPr>
                    <a:lstStyle/>
                    <a:p>
                      <a:pPr algn="ctr">
                        <a:defRPr/>
                      </a:pPr>
                      <a:endParaRPr lang="en-GB" sz="100" dirty="0"/>
                    </a:p>
                  </p:txBody>
                </p:sp>
              </p:grpSp>
              <p:sp>
                <p:nvSpPr>
                  <p:cNvPr id="91" name="TextBox 45"/>
                  <p:cNvSpPr txBox="1">
                    <a:spLocks noChangeArrowheads="1"/>
                  </p:cNvSpPr>
                  <p:nvPr/>
                </p:nvSpPr>
                <p:spPr bwMode="auto">
                  <a:xfrm>
                    <a:off x="4284663" y="2428875"/>
                    <a:ext cx="1095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defRPr sz="1000" b="1">
                        <a:solidFill>
                          <a:schemeClr val="accent2"/>
                        </a:solidFill>
                        <a:latin typeface="Arial" charset="0"/>
                        <a:ea typeface="ＭＳ Ｐゴシック" charset="0"/>
                      </a:defRPr>
                    </a:lvl1pPr>
                    <a:lvl2pPr marL="742950" indent="-285750">
                      <a:defRPr sz="1000" b="1">
                        <a:solidFill>
                          <a:schemeClr val="accent2"/>
                        </a:solidFill>
                        <a:latin typeface="Arial" charset="0"/>
                        <a:ea typeface="ＭＳ Ｐゴシック" charset="0"/>
                      </a:defRPr>
                    </a:lvl2pPr>
                    <a:lvl3pPr marL="1143000" indent="-228600">
                      <a:defRPr sz="1000" b="1">
                        <a:solidFill>
                          <a:schemeClr val="accent2"/>
                        </a:solidFill>
                        <a:latin typeface="Arial" charset="0"/>
                        <a:ea typeface="ＭＳ Ｐゴシック" charset="0"/>
                      </a:defRPr>
                    </a:lvl3pPr>
                    <a:lvl4pPr marL="1600200" indent="-228600">
                      <a:defRPr sz="1000" b="1">
                        <a:solidFill>
                          <a:schemeClr val="accent2"/>
                        </a:solidFill>
                        <a:latin typeface="Arial" charset="0"/>
                        <a:ea typeface="ＭＳ Ｐゴシック" charset="0"/>
                      </a:defRPr>
                    </a:lvl4pPr>
                    <a:lvl5pPr marL="2057400" indent="-228600">
                      <a:defRPr sz="1000" b="1">
                        <a:solidFill>
                          <a:schemeClr val="accent2"/>
                        </a:solidFill>
                        <a:latin typeface="Arial" charset="0"/>
                        <a:ea typeface="ＭＳ Ｐゴシック" charset="0"/>
                      </a:defRPr>
                    </a:lvl5pPr>
                    <a:lvl6pPr marL="2514600" indent="-228600" eaLnBrk="0" fontAlgn="base" hangingPunct="0">
                      <a:spcBef>
                        <a:spcPct val="0"/>
                      </a:spcBef>
                      <a:spcAft>
                        <a:spcPct val="0"/>
                      </a:spcAft>
                      <a:defRPr sz="1000" b="1">
                        <a:solidFill>
                          <a:schemeClr val="accent2"/>
                        </a:solidFill>
                        <a:latin typeface="Arial" charset="0"/>
                        <a:ea typeface="ＭＳ Ｐゴシック" charset="0"/>
                      </a:defRPr>
                    </a:lvl6pPr>
                    <a:lvl7pPr marL="2971800" indent="-228600" eaLnBrk="0" fontAlgn="base" hangingPunct="0">
                      <a:spcBef>
                        <a:spcPct val="0"/>
                      </a:spcBef>
                      <a:spcAft>
                        <a:spcPct val="0"/>
                      </a:spcAft>
                      <a:defRPr sz="1000" b="1">
                        <a:solidFill>
                          <a:schemeClr val="accent2"/>
                        </a:solidFill>
                        <a:latin typeface="Arial" charset="0"/>
                        <a:ea typeface="ＭＳ Ｐゴシック" charset="0"/>
                      </a:defRPr>
                    </a:lvl7pPr>
                    <a:lvl8pPr marL="3429000" indent="-228600" eaLnBrk="0" fontAlgn="base" hangingPunct="0">
                      <a:spcBef>
                        <a:spcPct val="0"/>
                      </a:spcBef>
                      <a:spcAft>
                        <a:spcPct val="0"/>
                      </a:spcAft>
                      <a:defRPr sz="1000" b="1">
                        <a:solidFill>
                          <a:schemeClr val="accent2"/>
                        </a:solidFill>
                        <a:latin typeface="Arial" charset="0"/>
                        <a:ea typeface="ＭＳ Ｐゴシック" charset="0"/>
                      </a:defRPr>
                    </a:lvl8pPr>
                    <a:lvl9pPr marL="3886200" indent="-228600" eaLnBrk="0" fontAlgn="base" hangingPunct="0">
                      <a:spcBef>
                        <a:spcPct val="0"/>
                      </a:spcBef>
                      <a:spcAft>
                        <a:spcPct val="0"/>
                      </a:spcAft>
                      <a:defRPr sz="1000" b="1">
                        <a:solidFill>
                          <a:schemeClr val="accent2"/>
                        </a:solidFill>
                        <a:latin typeface="Arial" charset="0"/>
                        <a:ea typeface="ＭＳ Ｐゴシック" charset="0"/>
                      </a:defRPr>
                    </a:lvl9pPr>
                  </a:lstStyle>
                  <a:p>
                    <a:r>
                      <a:rPr lang="en-US" sz="200" dirty="0"/>
                      <a:t>1.5 GeV ring</a:t>
                    </a:r>
                    <a:endParaRPr lang="en-GB" sz="200" dirty="0"/>
                  </a:p>
                </p:txBody>
              </p:sp>
              <p:grpSp>
                <p:nvGrpSpPr>
                  <p:cNvPr id="92" name="Group 29"/>
                  <p:cNvGrpSpPr>
                    <a:grpSpLocks/>
                  </p:cNvGrpSpPr>
                  <p:nvPr/>
                </p:nvGrpSpPr>
                <p:grpSpPr bwMode="auto">
                  <a:xfrm rot="20688170">
                    <a:off x="6094413" y="1839913"/>
                    <a:ext cx="1071562" cy="857250"/>
                    <a:chOff x="3286116" y="2714620"/>
                    <a:chExt cx="1071570" cy="857256"/>
                  </a:xfrm>
                </p:grpSpPr>
                <p:sp>
                  <p:nvSpPr>
                    <p:cNvPr id="94" name="Arc 93"/>
                    <p:cNvSpPr/>
                    <p:nvPr/>
                  </p:nvSpPr>
                  <p:spPr>
                    <a:xfrm>
                      <a:off x="3285903" y="2714123"/>
                      <a:ext cx="500067" cy="214313"/>
                    </a:xfrm>
                    <a:prstGeom prst="arc">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fontScale="25000" lnSpcReduction="20000"/>
                    </a:bodyPr>
                    <a:lstStyle/>
                    <a:p>
                      <a:pPr algn="ctr">
                        <a:defRPr/>
                      </a:pPr>
                      <a:endParaRPr lang="en-GB" sz="100" dirty="0"/>
                    </a:p>
                  </p:txBody>
                </p:sp>
                <p:cxnSp>
                  <p:nvCxnSpPr>
                    <p:cNvPr id="95" name="Straight Connector 94"/>
                    <p:cNvCxnSpPr>
                      <a:stCxn id="94" idx="2"/>
                      <a:endCxn id="96" idx="2"/>
                    </p:cNvCxnSpPr>
                    <p:nvPr/>
                  </p:nvCxnSpPr>
                  <p:spPr>
                    <a:xfrm rot="16200000" flipH="1">
                      <a:off x="3500638" y="3106762"/>
                      <a:ext cx="642943" cy="7143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96" name="Arc 95"/>
                    <p:cNvSpPr/>
                    <p:nvPr/>
                  </p:nvSpPr>
                  <p:spPr>
                    <a:xfrm rot="10800000">
                      <a:off x="3853653" y="3355278"/>
                      <a:ext cx="500066" cy="214313"/>
                    </a:xfrm>
                    <a:prstGeom prst="arc">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anchor="ctr">
                      <a:normAutofit fontScale="25000" lnSpcReduction="20000"/>
                    </a:bodyPr>
                    <a:lstStyle/>
                    <a:p>
                      <a:pPr algn="ctr">
                        <a:defRPr/>
                      </a:pPr>
                      <a:endParaRPr lang="en-GB" sz="100" dirty="0"/>
                    </a:p>
                  </p:txBody>
                </p:sp>
              </p:grpSp>
              <p:sp>
                <p:nvSpPr>
                  <p:cNvPr id="93" name="TextBox 50"/>
                  <p:cNvSpPr txBox="1">
                    <a:spLocks noChangeArrowheads="1"/>
                  </p:cNvSpPr>
                  <p:nvPr/>
                </p:nvSpPr>
                <p:spPr bwMode="auto">
                  <a:xfrm>
                    <a:off x="7143750" y="2428875"/>
                    <a:ext cx="955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defRPr sz="1000" b="1">
                        <a:solidFill>
                          <a:schemeClr val="accent2"/>
                        </a:solidFill>
                        <a:latin typeface="Arial" charset="0"/>
                        <a:ea typeface="ＭＳ Ｐゴシック" charset="0"/>
                      </a:defRPr>
                    </a:lvl1pPr>
                    <a:lvl2pPr marL="742950" indent="-285750">
                      <a:defRPr sz="1000" b="1">
                        <a:solidFill>
                          <a:schemeClr val="accent2"/>
                        </a:solidFill>
                        <a:latin typeface="Arial" charset="0"/>
                        <a:ea typeface="ＭＳ Ｐゴシック" charset="0"/>
                      </a:defRPr>
                    </a:lvl2pPr>
                    <a:lvl3pPr marL="1143000" indent="-228600">
                      <a:defRPr sz="1000" b="1">
                        <a:solidFill>
                          <a:schemeClr val="accent2"/>
                        </a:solidFill>
                        <a:latin typeface="Arial" charset="0"/>
                        <a:ea typeface="ＭＳ Ｐゴシック" charset="0"/>
                      </a:defRPr>
                    </a:lvl3pPr>
                    <a:lvl4pPr marL="1600200" indent="-228600">
                      <a:defRPr sz="1000" b="1">
                        <a:solidFill>
                          <a:schemeClr val="accent2"/>
                        </a:solidFill>
                        <a:latin typeface="Arial" charset="0"/>
                        <a:ea typeface="ＭＳ Ｐゴシック" charset="0"/>
                      </a:defRPr>
                    </a:lvl4pPr>
                    <a:lvl5pPr marL="2057400" indent="-228600">
                      <a:defRPr sz="1000" b="1">
                        <a:solidFill>
                          <a:schemeClr val="accent2"/>
                        </a:solidFill>
                        <a:latin typeface="Arial" charset="0"/>
                        <a:ea typeface="ＭＳ Ｐゴシック" charset="0"/>
                      </a:defRPr>
                    </a:lvl5pPr>
                    <a:lvl6pPr marL="2514600" indent="-228600" eaLnBrk="0" fontAlgn="base" hangingPunct="0">
                      <a:spcBef>
                        <a:spcPct val="0"/>
                      </a:spcBef>
                      <a:spcAft>
                        <a:spcPct val="0"/>
                      </a:spcAft>
                      <a:defRPr sz="1000" b="1">
                        <a:solidFill>
                          <a:schemeClr val="accent2"/>
                        </a:solidFill>
                        <a:latin typeface="Arial" charset="0"/>
                        <a:ea typeface="ＭＳ Ｐゴシック" charset="0"/>
                      </a:defRPr>
                    </a:lvl6pPr>
                    <a:lvl7pPr marL="2971800" indent="-228600" eaLnBrk="0" fontAlgn="base" hangingPunct="0">
                      <a:spcBef>
                        <a:spcPct val="0"/>
                      </a:spcBef>
                      <a:spcAft>
                        <a:spcPct val="0"/>
                      </a:spcAft>
                      <a:defRPr sz="1000" b="1">
                        <a:solidFill>
                          <a:schemeClr val="accent2"/>
                        </a:solidFill>
                        <a:latin typeface="Arial" charset="0"/>
                        <a:ea typeface="ＭＳ Ｐゴシック" charset="0"/>
                      </a:defRPr>
                    </a:lvl7pPr>
                    <a:lvl8pPr marL="3429000" indent="-228600" eaLnBrk="0" fontAlgn="base" hangingPunct="0">
                      <a:spcBef>
                        <a:spcPct val="0"/>
                      </a:spcBef>
                      <a:spcAft>
                        <a:spcPct val="0"/>
                      </a:spcAft>
                      <a:defRPr sz="1000" b="1">
                        <a:solidFill>
                          <a:schemeClr val="accent2"/>
                        </a:solidFill>
                        <a:latin typeface="Arial" charset="0"/>
                        <a:ea typeface="ＭＳ Ｐゴシック" charset="0"/>
                      </a:defRPr>
                    </a:lvl8pPr>
                    <a:lvl9pPr marL="3886200" indent="-228600" eaLnBrk="0" fontAlgn="base" hangingPunct="0">
                      <a:spcBef>
                        <a:spcPct val="0"/>
                      </a:spcBef>
                      <a:spcAft>
                        <a:spcPct val="0"/>
                      </a:spcAft>
                      <a:defRPr sz="1000" b="1">
                        <a:solidFill>
                          <a:schemeClr val="accent2"/>
                        </a:solidFill>
                        <a:latin typeface="Arial" charset="0"/>
                        <a:ea typeface="ＭＳ Ｐゴシック" charset="0"/>
                      </a:defRPr>
                    </a:lvl9pPr>
                  </a:lstStyle>
                  <a:p>
                    <a:r>
                      <a:rPr lang="en-US" sz="200" dirty="0"/>
                      <a:t>3 GeV ring</a:t>
                    </a:r>
                    <a:endParaRPr lang="en-GB" sz="200" dirty="0"/>
                  </a:p>
                </p:txBody>
              </p:sp>
            </p:grpSp>
            <p:sp>
              <p:nvSpPr>
                <p:cNvPr id="80" name="TextBox 79"/>
                <p:cNvSpPr txBox="1"/>
                <p:nvPr/>
              </p:nvSpPr>
              <p:spPr>
                <a:xfrm>
                  <a:off x="0" y="2907143"/>
                  <a:ext cx="3300866" cy="738664"/>
                </a:xfrm>
                <a:prstGeom prst="rect">
                  <a:avLst/>
                </a:prstGeom>
                <a:noFill/>
              </p:spPr>
              <p:txBody>
                <a:bodyPr wrap="none" rtlCol="0">
                  <a:normAutofit/>
                </a:bodyPr>
                <a:lstStyle/>
                <a:p>
                  <a:r>
                    <a:rPr lang="en-US" sz="400" b="1" dirty="0" smtClean="0">
                      <a:solidFill>
                        <a:schemeClr val="tx2">
                          <a:lumMod val="75000"/>
                        </a:schemeClr>
                      </a:solidFill>
                    </a:rPr>
                    <a:t>High Brightness Gun</a:t>
                  </a:r>
                </a:p>
                <a:p>
                  <a:r>
                    <a:rPr lang="en-US" sz="400" b="1" dirty="0">
                      <a:solidFill>
                        <a:schemeClr val="tx2">
                          <a:lumMod val="75000"/>
                        </a:schemeClr>
                      </a:solidFill>
                    </a:rPr>
                    <a:t>3 </a:t>
                  </a:r>
                  <a:r>
                    <a:rPr lang="en-US" sz="400" b="1" dirty="0" smtClean="0">
                      <a:solidFill>
                        <a:schemeClr val="tx2">
                          <a:lumMod val="75000"/>
                        </a:schemeClr>
                      </a:solidFill>
                    </a:rPr>
                    <a:t>GHz Warm Linac &amp; SLED Cavities</a:t>
                  </a:r>
                </a:p>
                <a:p>
                  <a:r>
                    <a:rPr lang="en-US" sz="400" b="1" dirty="0" smtClean="0">
                      <a:solidFill>
                        <a:schemeClr val="tx2">
                          <a:lumMod val="75000"/>
                        </a:schemeClr>
                      </a:solidFill>
                    </a:rPr>
                    <a:t>Solid State Modulators</a:t>
                  </a:r>
                  <a:endParaRPr lang="en-US" sz="400" b="1" dirty="0">
                    <a:solidFill>
                      <a:schemeClr val="tx2">
                        <a:lumMod val="75000"/>
                      </a:schemeClr>
                    </a:solidFill>
                  </a:endParaRPr>
                </a:p>
              </p:txBody>
            </p:sp>
          </p:grpSp>
        </p:grpSp>
        <p:grpSp>
          <p:nvGrpSpPr>
            <p:cNvPr id="5" name="Group 4"/>
            <p:cNvGrpSpPr/>
            <p:nvPr/>
          </p:nvGrpSpPr>
          <p:grpSpPr>
            <a:xfrm>
              <a:off x="6774446" y="1337959"/>
              <a:ext cx="2369554" cy="1200574"/>
              <a:chOff x="4700182" y="3946822"/>
              <a:chExt cx="4241800" cy="2149179"/>
            </a:xfrm>
          </p:grpSpPr>
          <p:pic>
            <p:nvPicPr>
              <p:cNvPr id="11" name="Picture 10" descr="MAX IV SPF.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0182" y="3946822"/>
                <a:ext cx="4241800" cy="2149179"/>
              </a:xfrm>
              <a:prstGeom prst="rect">
                <a:avLst/>
              </a:prstGeom>
              <a:effectLst>
                <a:outerShdw blurRad="50800" dist="38100" dir="2700000" algn="tl" rotWithShape="0">
                  <a:srgbClr val="000000">
                    <a:alpha val="43000"/>
                  </a:srgbClr>
                </a:outerShdw>
              </a:effectLst>
            </p:spPr>
          </p:pic>
          <p:sp>
            <p:nvSpPr>
              <p:cNvPr id="3" name="TextBox 2"/>
              <p:cNvSpPr txBox="1"/>
              <p:nvPr/>
            </p:nvSpPr>
            <p:spPr>
              <a:xfrm>
                <a:off x="6703541" y="4071043"/>
                <a:ext cx="2160267" cy="369332"/>
              </a:xfrm>
              <a:prstGeom prst="rect">
                <a:avLst/>
              </a:prstGeom>
              <a:noFill/>
            </p:spPr>
            <p:txBody>
              <a:bodyPr wrap="none" rtlCol="0">
                <a:normAutofit/>
              </a:bodyPr>
              <a:lstStyle/>
              <a:p>
                <a:r>
                  <a:rPr lang="en-US" sz="700" dirty="0" smtClean="0"/>
                  <a:t>Short Pulse Facility</a:t>
                </a:r>
                <a:endParaRPr lang="en-US" sz="700" dirty="0"/>
              </a:p>
            </p:txBody>
          </p:sp>
        </p:grpSp>
        <p:sp>
          <p:nvSpPr>
            <p:cNvPr id="54" name="TextBox 53"/>
            <p:cNvSpPr txBox="1"/>
            <p:nvPr/>
          </p:nvSpPr>
          <p:spPr>
            <a:xfrm>
              <a:off x="71361" y="6433591"/>
              <a:ext cx="7008986" cy="307777"/>
            </a:xfrm>
            <a:prstGeom prst="rect">
              <a:avLst/>
            </a:prstGeom>
            <a:solidFill>
              <a:schemeClr val="bg1">
                <a:lumMod val="95000"/>
              </a:schemeClr>
            </a:solidFill>
            <a:effectLst>
              <a:outerShdw blurRad="50800" dist="38100" dir="2700000" algn="tl" rotWithShape="0">
                <a:srgbClr val="000000">
                  <a:alpha val="43000"/>
                </a:srgbClr>
              </a:outerShdw>
            </a:effectLst>
          </p:spPr>
          <p:txBody>
            <a:bodyPr wrap="square" rtlCol="0">
              <a:spAutoFit/>
            </a:bodyPr>
            <a:lstStyle/>
            <a:p>
              <a:pPr>
                <a:tabLst>
                  <a:tab pos="1349375" algn="l"/>
                </a:tabLst>
              </a:pPr>
              <a:r>
                <a:rPr lang="en-US" sz="1400" b="1" dirty="0" smtClean="0"/>
                <a:t>3.0 </a:t>
              </a:r>
              <a:r>
                <a:rPr lang="en-US" sz="1400" b="1" dirty="0"/>
                <a:t>GeV linac</a:t>
              </a:r>
              <a:r>
                <a:rPr lang="en-US" sz="1400" dirty="0"/>
                <a:t>	Injector + Short Pulse </a:t>
              </a:r>
              <a:r>
                <a:rPr lang="en-US" sz="1400" dirty="0" smtClean="0"/>
                <a:t>Facility</a:t>
              </a:r>
              <a:endParaRPr lang="en-US" sz="1400" dirty="0"/>
            </a:p>
          </p:txBody>
        </p:sp>
      </p:grpSp>
      <p:grpSp>
        <p:nvGrpSpPr>
          <p:cNvPr id="27" name="Group 26"/>
          <p:cNvGrpSpPr/>
          <p:nvPr/>
        </p:nvGrpSpPr>
        <p:grpSpPr>
          <a:xfrm>
            <a:off x="3779912" y="2697689"/>
            <a:ext cx="5208611" cy="4043679"/>
            <a:chOff x="3779912" y="2697689"/>
            <a:chExt cx="5208611" cy="4043679"/>
          </a:xfrm>
        </p:grpSpPr>
        <p:grpSp>
          <p:nvGrpSpPr>
            <p:cNvPr id="32" name="Group 31"/>
            <p:cNvGrpSpPr/>
            <p:nvPr/>
          </p:nvGrpSpPr>
          <p:grpSpPr>
            <a:xfrm>
              <a:off x="4883085" y="2697689"/>
              <a:ext cx="4105438" cy="363785"/>
              <a:chOff x="4783068" y="1842460"/>
              <a:chExt cx="3701740" cy="328013"/>
            </a:xfrm>
          </p:grpSpPr>
          <p:cxnSp>
            <p:nvCxnSpPr>
              <p:cNvPr id="9" name="Straight Arrow Connector 8"/>
              <p:cNvCxnSpPr/>
              <p:nvPr/>
            </p:nvCxnSpPr>
            <p:spPr>
              <a:xfrm>
                <a:off x="4783068" y="1877542"/>
                <a:ext cx="1981200" cy="0"/>
              </a:xfrm>
              <a:prstGeom prst="straightConnector1">
                <a:avLst/>
              </a:prstGeom>
              <a:ln w="38100" cmpd="sng">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rot="448014">
                <a:off x="6778346" y="1842460"/>
                <a:ext cx="1706462" cy="328013"/>
                <a:chOff x="3682547" y="332387"/>
                <a:chExt cx="1706462" cy="328013"/>
              </a:xfrm>
            </p:grpSpPr>
            <p:cxnSp>
              <p:nvCxnSpPr>
                <p:cNvPr id="13" name="Straight Arrow Connector 12"/>
                <p:cNvCxnSpPr/>
                <p:nvPr/>
              </p:nvCxnSpPr>
              <p:spPr>
                <a:xfrm>
                  <a:off x="3682547" y="351282"/>
                  <a:ext cx="1267797" cy="0"/>
                </a:xfrm>
                <a:prstGeom prst="straightConnector1">
                  <a:avLst/>
                </a:prstGeom>
                <a:ln w="38100" cmpd="sng">
                  <a:solidFill>
                    <a:srgbClr val="FF0000"/>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682547" y="636062"/>
                  <a:ext cx="1267797" cy="0"/>
                </a:xfrm>
                <a:prstGeom prst="straightConnector1">
                  <a:avLst/>
                </a:prstGeom>
                <a:ln w="38100" cmpd="sng">
                  <a:solidFill>
                    <a:srgbClr val="FF0000"/>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4950344" y="356035"/>
                  <a:ext cx="438665" cy="0"/>
                </a:xfrm>
                <a:prstGeom prst="straightConnector1">
                  <a:avLst/>
                </a:prstGeom>
                <a:ln w="38100" cmpd="sng">
                  <a:solidFill>
                    <a:srgbClr val="FF0000"/>
                  </a:solidFill>
                  <a:prstDash val="sysDot"/>
                  <a:headEnd type="none"/>
                  <a:tailEnd type="non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4950344" y="636062"/>
                  <a:ext cx="438665" cy="0"/>
                </a:xfrm>
                <a:prstGeom prst="straightConnector1">
                  <a:avLst/>
                </a:prstGeom>
                <a:ln w="38100" cmpd="sng">
                  <a:solidFill>
                    <a:srgbClr val="FF0000"/>
                  </a:solidFill>
                  <a:prstDash val="sysDot"/>
                  <a:headEnd type="none"/>
                  <a:tailEnd type="none"/>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3682547" y="332387"/>
                  <a:ext cx="0" cy="328013"/>
                </a:xfrm>
                <a:prstGeom prst="straightConnector1">
                  <a:avLst/>
                </a:prstGeom>
                <a:ln w="38100" cmpd="sng">
                  <a:solidFill>
                    <a:srgbClr val="FF0000"/>
                  </a:solidFill>
                  <a:headEnd type="none"/>
                  <a:tailEnd type="none"/>
                </a:ln>
              </p:spPr>
              <p:style>
                <a:lnRef idx="2">
                  <a:schemeClr val="accent1"/>
                </a:lnRef>
                <a:fillRef idx="0">
                  <a:schemeClr val="accent1"/>
                </a:fillRef>
                <a:effectRef idx="1">
                  <a:schemeClr val="accent1"/>
                </a:effectRef>
                <a:fontRef idx="minor">
                  <a:schemeClr val="tx1"/>
                </a:fontRef>
              </p:style>
            </p:cxnSp>
          </p:grpSp>
        </p:grpSp>
        <p:sp>
          <p:nvSpPr>
            <p:cNvPr id="25" name="TextBox 24"/>
            <p:cNvSpPr txBox="1"/>
            <p:nvPr/>
          </p:nvSpPr>
          <p:spPr>
            <a:xfrm>
              <a:off x="3779912" y="6433591"/>
              <a:ext cx="1402948" cy="307777"/>
            </a:xfrm>
            <a:prstGeom prst="rect">
              <a:avLst/>
            </a:prstGeom>
            <a:noFill/>
          </p:spPr>
          <p:txBody>
            <a:bodyPr wrap="none" rtlCol="0">
              <a:spAutoFit/>
            </a:bodyPr>
            <a:lstStyle/>
            <a:p>
              <a:r>
                <a:rPr lang="en-US" sz="1400" dirty="0"/>
                <a:t>+ potential </a:t>
              </a:r>
              <a:r>
                <a:rPr lang="en-US" sz="1400" dirty="0" smtClean="0"/>
                <a:t>FEL</a:t>
              </a:r>
              <a:endParaRPr lang="en-US" sz="1400" dirty="0"/>
            </a:p>
          </p:txBody>
        </p:sp>
      </p:grpSp>
      <p:grpSp>
        <p:nvGrpSpPr>
          <p:cNvPr id="59" name="Group 9"/>
          <p:cNvGrpSpPr>
            <a:grpSpLocks/>
          </p:cNvGrpSpPr>
          <p:nvPr/>
        </p:nvGrpSpPr>
        <p:grpSpPr bwMode="auto">
          <a:xfrm>
            <a:off x="582602" y="2591180"/>
            <a:ext cx="3016181" cy="1257685"/>
            <a:chOff x="395536" y="1846263"/>
            <a:chExt cx="3015965" cy="1258086"/>
          </a:xfrm>
        </p:grpSpPr>
        <p:sp>
          <p:nvSpPr>
            <p:cNvPr id="60" name="Frame 10"/>
            <p:cNvSpPr/>
            <p:nvPr/>
          </p:nvSpPr>
          <p:spPr>
            <a:xfrm>
              <a:off x="2700421" y="1846263"/>
              <a:ext cx="711080" cy="719366"/>
            </a:xfrm>
            <a:prstGeom prst="frame">
              <a:avLst>
                <a:gd name="adj1" fmla="val 5445"/>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chemeClr val="tx1"/>
                </a:solidFill>
              </a:endParaRPr>
            </a:p>
          </p:txBody>
        </p:sp>
        <p:sp>
          <p:nvSpPr>
            <p:cNvPr id="61" name="TextBox 2"/>
            <p:cNvSpPr txBox="1">
              <a:spLocks noChangeArrowheads="1"/>
            </p:cNvSpPr>
            <p:nvPr/>
          </p:nvSpPr>
          <p:spPr bwMode="auto">
            <a:xfrm>
              <a:off x="395536" y="2458018"/>
              <a:ext cx="1512168" cy="64633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dirty="0">
                  <a:latin typeface="Cambria" pitchFamily="18" charset="0"/>
                </a:rPr>
                <a:t>of relevance to Solaris</a:t>
              </a:r>
            </a:p>
          </p:txBody>
        </p:sp>
        <p:cxnSp>
          <p:nvCxnSpPr>
            <p:cNvPr id="62" name="Straight Arrow Connector 12"/>
            <p:cNvCxnSpPr/>
            <p:nvPr/>
          </p:nvCxnSpPr>
          <p:spPr>
            <a:xfrm>
              <a:off x="1908314" y="2458018"/>
              <a:ext cx="792106" cy="10761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pic>
        <p:nvPicPr>
          <p:cNvPr id="63" name="Picture 2"/>
          <p:cNvPicPr>
            <a:picLocks noGrp="1" noChangeAspect="1" noChangeArrowheads="1"/>
          </p:cNvPicPr>
          <p:nvPr>
            <p:ph idx="1"/>
          </p:nvPr>
        </p:nvPicPr>
        <p:blipFill rotWithShape="1">
          <a:blip r:embed="rId5">
            <a:extLst>
              <a:ext uri="{28A0092B-C50C-407E-A947-70E740481C1C}">
                <a14:useLocalDpi xmlns:a14="http://schemas.microsoft.com/office/drawing/2010/main"/>
              </a:ext>
            </a:extLst>
          </a:blip>
          <a:srcRect t="12248" r="11597" b="24503"/>
          <a:stretch/>
        </p:blipFill>
        <p:spPr>
          <a:xfrm>
            <a:off x="181873" y="3904720"/>
            <a:ext cx="2904955" cy="2033626"/>
          </a:xfrm>
        </p:spPr>
      </p:pic>
      <p:sp>
        <p:nvSpPr>
          <p:cNvPr id="64" name="Text Box 5"/>
          <p:cNvSpPr txBox="1">
            <a:spLocks noChangeArrowheads="1"/>
          </p:cNvSpPr>
          <p:nvPr/>
        </p:nvSpPr>
        <p:spPr bwMode="auto">
          <a:xfrm>
            <a:off x="781778" y="3839889"/>
            <a:ext cx="125443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pl-PL" sz="1800" b="1" dirty="0" smtClean="0">
                <a:solidFill>
                  <a:srgbClr val="003399"/>
                </a:solidFill>
                <a:latin typeface="Cambria" pitchFamily="18" charset="0"/>
              </a:rPr>
              <a:t>Solaris</a:t>
            </a:r>
            <a:endParaRPr lang="en-US" sz="1800" b="1" dirty="0">
              <a:solidFill>
                <a:srgbClr val="003399"/>
              </a:solidFill>
              <a:latin typeface="Cambria" pitchFamily="18" charset="0"/>
            </a:endParaRPr>
          </a:p>
        </p:txBody>
      </p:sp>
      <p:pic>
        <p:nvPicPr>
          <p:cNvPr id="66" name="Picture 10" descr="C:\Documents and Settings\Piotr Zabicki\Pulpit\solaris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pole tekstowe 67"/>
          <p:cNvSpPr txBox="1">
            <a:spLocks noChangeArrowheads="1"/>
          </p:cNvSpPr>
          <p:nvPr/>
        </p:nvSpPr>
        <p:spPr bwMode="auto">
          <a:xfrm>
            <a:off x="2267744" y="44624"/>
            <a:ext cx="49680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Overview</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spTree>
    <p:extLst>
      <p:ext uri="{BB962C8B-B14F-4D97-AF65-F5344CB8AC3E}">
        <p14:creationId xmlns:p14="http://schemas.microsoft.com/office/powerpoint/2010/main" val="38328003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barn(inVertical)">
                                      <p:cBhvr>
                                        <p:cTn id="33" dur="500"/>
                                        <p:tgtEl>
                                          <p:spTgt spid="6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barn(inVertical)">
                                      <p:cBhvr>
                                        <p:cTn id="3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971600" y="980728"/>
            <a:ext cx="8136904" cy="5693868"/>
          </a:xfrm>
          <a:prstGeom prst="rect">
            <a:avLst/>
          </a:prstGeom>
          <a:ln>
            <a:headEnd/>
            <a:tailEnd/>
          </a:ln>
          <a:extLst/>
        </p:spPr>
        <p:style>
          <a:lnRef idx="2">
            <a:schemeClr val="dk1">
              <a:shade val="50000"/>
            </a:schemeClr>
          </a:lnRef>
          <a:fillRef idx="1">
            <a:schemeClr val="dk1"/>
          </a:fillRef>
          <a:effectRef idx="0">
            <a:schemeClr val="dk1"/>
          </a:effectRef>
          <a:fontRef idx="minor">
            <a:schemeClr val="lt1"/>
          </a:fontRef>
        </p:style>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pl-PL" sz="1600" dirty="0" err="1" smtClean="0">
                <a:solidFill>
                  <a:srgbClr val="FFFFFF"/>
                </a:solidFill>
                <a:latin typeface="Times New Roman" pitchFamily="18" charset="0"/>
              </a:rPr>
              <a:t>April</a:t>
            </a:r>
            <a:r>
              <a:rPr lang="pl-PL" sz="1600" dirty="0" smtClean="0">
                <a:solidFill>
                  <a:srgbClr val="FFFFFF"/>
                </a:solidFill>
                <a:latin typeface="Times New Roman" pitchFamily="18" charset="0"/>
              </a:rPr>
              <a:t> 2010 – </a:t>
            </a:r>
            <a:r>
              <a:rPr lang="pl-PL" sz="1600" dirty="0" err="1" smtClean="0">
                <a:solidFill>
                  <a:srgbClr val="FFFFFF"/>
                </a:solidFill>
                <a:latin typeface="Times New Roman" pitchFamily="18" charset="0"/>
              </a:rPr>
              <a:t>project</a:t>
            </a:r>
            <a:r>
              <a:rPr lang="pl-PL" sz="1600" dirty="0" smtClean="0">
                <a:solidFill>
                  <a:srgbClr val="FFFFFF"/>
                </a:solidFill>
                <a:latin typeface="Times New Roman" pitchFamily="18" charset="0"/>
              </a:rPr>
              <a:t> start</a:t>
            </a:r>
          </a:p>
          <a:p>
            <a:pPr eaLnBrk="1" hangingPunct="1">
              <a:spcBef>
                <a:spcPct val="50000"/>
              </a:spcBef>
            </a:pPr>
            <a:endParaRPr lang="pl-PL" sz="1600" dirty="0" smtClean="0">
              <a:solidFill>
                <a:srgbClr val="000000"/>
              </a:solidFill>
              <a:latin typeface="Times New Roman" pitchFamily="18" charset="0"/>
            </a:endParaRPr>
          </a:p>
          <a:p>
            <a:pPr eaLnBrk="1" hangingPunct="1">
              <a:spcBef>
                <a:spcPct val="50000"/>
              </a:spcBef>
            </a:pPr>
            <a:endParaRPr lang="pl-PL" sz="1600" dirty="0" smtClean="0">
              <a:solidFill>
                <a:srgbClr val="FFFF00"/>
              </a:solidFill>
              <a:latin typeface="Times New Roman" pitchFamily="18" charset="0"/>
            </a:endParaRPr>
          </a:p>
          <a:p>
            <a:pPr eaLnBrk="1" hangingPunct="1">
              <a:spcBef>
                <a:spcPct val="50000"/>
              </a:spcBef>
            </a:pPr>
            <a:r>
              <a:rPr lang="pl-PL" sz="1600" dirty="0" smtClean="0">
                <a:solidFill>
                  <a:srgbClr val="FFFF00"/>
                </a:solidFill>
                <a:latin typeface="Times New Roman" pitchFamily="18" charset="0"/>
              </a:rPr>
              <a:t>January 2012 – start of the </a:t>
            </a:r>
            <a:r>
              <a:rPr lang="pl-PL" sz="1600" dirty="0" err="1" smtClean="0">
                <a:solidFill>
                  <a:srgbClr val="FFFF00"/>
                </a:solidFill>
                <a:latin typeface="Times New Roman" pitchFamily="18" charset="0"/>
              </a:rPr>
              <a:t>building</a:t>
            </a:r>
            <a:r>
              <a:rPr lang="pl-PL" sz="1600" dirty="0" smtClean="0">
                <a:solidFill>
                  <a:srgbClr val="FFFF00"/>
                </a:solidFill>
                <a:latin typeface="Times New Roman" pitchFamily="18" charset="0"/>
              </a:rPr>
              <a:t> </a:t>
            </a:r>
            <a:r>
              <a:rPr lang="pl-PL" sz="1600" dirty="0" err="1" smtClean="0">
                <a:solidFill>
                  <a:srgbClr val="FFFF00"/>
                </a:solidFill>
                <a:latin typeface="Times New Roman" pitchFamily="18" charset="0"/>
              </a:rPr>
              <a:t>construction</a:t>
            </a:r>
            <a:r>
              <a:rPr lang="pl-PL" sz="1600" dirty="0" smtClean="0">
                <a:solidFill>
                  <a:srgbClr val="FFFF00"/>
                </a:solidFill>
                <a:latin typeface="Times New Roman" pitchFamily="18" charset="0"/>
              </a:rPr>
              <a:t> </a:t>
            </a:r>
          </a:p>
          <a:p>
            <a:pPr eaLnBrk="1" hangingPunct="1">
              <a:spcBef>
                <a:spcPct val="50000"/>
              </a:spcBef>
            </a:pPr>
            <a:endParaRPr lang="pl-PL" sz="2400" dirty="0" smtClean="0">
              <a:solidFill>
                <a:srgbClr val="000000"/>
              </a:solidFill>
              <a:latin typeface="Times New Roman" pitchFamily="18" charset="0"/>
            </a:endParaRPr>
          </a:p>
          <a:p>
            <a:pPr eaLnBrk="1" hangingPunct="1">
              <a:spcBef>
                <a:spcPct val="50000"/>
              </a:spcBef>
            </a:pPr>
            <a:endParaRPr lang="pl-PL" sz="1600" dirty="0" smtClean="0">
              <a:solidFill>
                <a:srgbClr val="FFFF00"/>
              </a:solidFill>
              <a:latin typeface="Times New Roman" pitchFamily="18" charset="0"/>
            </a:endParaRPr>
          </a:p>
          <a:p>
            <a:pPr eaLnBrk="1" hangingPunct="1">
              <a:spcBef>
                <a:spcPct val="50000"/>
              </a:spcBef>
            </a:pPr>
            <a:r>
              <a:rPr lang="pl-PL" sz="1600" dirty="0" smtClean="0">
                <a:solidFill>
                  <a:srgbClr val="FFFF00"/>
                </a:solidFill>
                <a:latin typeface="Times New Roman" pitchFamily="18" charset="0"/>
              </a:rPr>
              <a:t>May 2014 – </a:t>
            </a:r>
            <a:r>
              <a:rPr lang="pl-PL" sz="1600" dirty="0" err="1" smtClean="0">
                <a:solidFill>
                  <a:srgbClr val="FFFF00"/>
                </a:solidFill>
                <a:latin typeface="Times New Roman" pitchFamily="18" charset="0"/>
              </a:rPr>
              <a:t>building</a:t>
            </a:r>
            <a:r>
              <a:rPr lang="pl-PL" sz="1600" dirty="0" smtClean="0">
                <a:solidFill>
                  <a:srgbClr val="FFFF00"/>
                </a:solidFill>
                <a:latin typeface="Times New Roman" pitchFamily="18" charset="0"/>
              </a:rPr>
              <a:t> </a:t>
            </a:r>
            <a:r>
              <a:rPr lang="pl-PL" sz="1600" dirty="0" err="1" smtClean="0">
                <a:solidFill>
                  <a:srgbClr val="FFFF00"/>
                </a:solidFill>
                <a:latin typeface="Times New Roman" pitchFamily="18" charset="0"/>
              </a:rPr>
              <a:t>handover</a:t>
            </a:r>
            <a:r>
              <a:rPr lang="pl-PL" sz="1600" dirty="0" smtClean="0">
                <a:solidFill>
                  <a:srgbClr val="FFFF00"/>
                </a:solidFill>
                <a:latin typeface="Times New Roman" pitchFamily="18" charset="0"/>
              </a:rPr>
              <a:t> </a:t>
            </a:r>
            <a:endParaRPr lang="pl-PL" sz="1600" dirty="0" smtClean="0">
              <a:solidFill>
                <a:srgbClr val="CCFFCC"/>
              </a:solidFill>
              <a:latin typeface="Times New Roman" pitchFamily="18" charset="0"/>
            </a:endParaRPr>
          </a:p>
          <a:p>
            <a:pPr eaLnBrk="1" hangingPunct="1">
              <a:spcBef>
                <a:spcPct val="50000"/>
              </a:spcBef>
            </a:pPr>
            <a:r>
              <a:rPr lang="pl-PL" sz="1600" dirty="0" err="1" smtClean="0">
                <a:solidFill>
                  <a:srgbClr val="CCFFCC"/>
                </a:solidFill>
                <a:latin typeface="Times New Roman" pitchFamily="18" charset="0"/>
              </a:rPr>
              <a:t>June</a:t>
            </a:r>
            <a:r>
              <a:rPr lang="pl-PL" sz="1600" dirty="0" smtClean="0">
                <a:solidFill>
                  <a:srgbClr val="CCFFCC"/>
                </a:solidFill>
                <a:latin typeface="Times New Roman" pitchFamily="18" charset="0"/>
              </a:rPr>
              <a:t> 2014 </a:t>
            </a:r>
            <a:r>
              <a:rPr lang="pl-PL" sz="1600" dirty="0" err="1" smtClean="0">
                <a:solidFill>
                  <a:srgbClr val="CCFFCC"/>
                </a:solidFill>
                <a:latin typeface="Times New Roman" pitchFamily="18" charset="0"/>
              </a:rPr>
              <a:t>machine</a:t>
            </a:r>
            <a:r>
              <a:rPr lang="pl-PL" sz="1600" dirty="0" smtClean="0">
                <a:solidFill>
                  <a:srgbClr val="CCFFCC"/>
                </a:solidFill>
                <a:latin typeface="Times New Roman" pitchFamily="18" charset="0"/>
              </a:rPr>
              <a:t>  </a:t>
            </a:r>
            <a:r>
              <a:rPr lang="pl-PL" sz="1600" dirty="0" err="1" smtClean="0">
                <a:solidFill>
                  <a:srgbClr val="CCFFCC"/>
                </a:solidFill>
                <a:latin typeface="Times New Roman" pitchFamily="18" charset="0"/>
              </a:rPr>
              <a:t>installation</a:t>
            </a:r>
            <a:endParaRPr lang="pl-PL" sz="1600" dirty="0" smtClean="0">
              <a:solidFill>
                <a:srgbClr val="CCFFCC"/>
              </a:solidFill>
              <a:latin typeface="Times New Roman" pitchFamily="18" charset="0"/>
            </a:endParaRPr>
          </a:p>
          <a:p>
            <a:pPr eaLnBrk="1" hangingPunct="1">
              <a:spcBef>
                <a:spcPct val="50000"/>
              </a:spcBef>
            </a:pPr>
            <a:r>
              <a:rPr lang="pl-PL" sz="1600" dirty="0" err="1" smtClean="0">
                <a:solidFill>
                  <a:srgbClr val="3366FF"/>
                </a:solidFill>
                <a:latin typeface="Times New Roman" pitchFamily="18" charset="0"/>
              </a:rPr>
              <a:t>November</a:t>
            </a:r>
            <a:r>
              <a:rPr lang="pl-PL" sz="1600" dirty="0" smtClean="0">
                <a:solidFill>
                  <a:srgbClr val="3366FF"/>
                </a:solidFill>
                <a:latin typeface="Times New Roman" pitchFamily="18" charset="0"/>
              </a:rPr>
              <a:t> 2014 </a:t>
            </a:r>
            <a:r>
              <a:rPr lang="pl-PL" sz="1600" dirty="0" err="1" smtClean="0">
                <a:solidFill>
                  <a:srgbClr val="3366FF"/>
                </a:solidFill>
                <a:latin typeface="Times New Roman" pitchFamily="18" charset="0"/>
              </a:rPr>
              <a:t>linac</a:t>
            </a:r>
            <a:r>
              <a:rPr lang="pl-PL" sz="1600" dirty="0" smtClean="0">
                <a:solidFill>
                  <a:srgbClr val="3366FF"/>
                </a:solidFill>
                <a:latin typeface="Times New Roman" pitchFamily="18" charset="0"/>
              </a:rPr>
              <a:t> </a:t>
            </a:r>
            <a:r>
              <a:rPr lang="pl-PL" sz="1600" dirty="0" err="1" smtClean="0">
                <a:solidFill>
                  <a:srgbClr val="3366FF"/>
                </a:solidFill>
                <a:latin typeface="Times New Roman" pitchFamily="18" charset="0"/>
              </a:rPr>
              <a:t>conditioning</a:t>
            </a:r>
            <a:r>
              <a:rPr lang="pl-PL" sz="1600" dirty="0" smtClean="0">
                <a:solidFill>
                  <a:srgbClr val="3366FF"/>
                </a:solidFill>
                <a:latin typeface="Times New Roman" pitchFamily="18" charset="0"/>
              </a:rPr>
              <a:t> start</a:t>
            </a:r>
          </a:p>
          <a:p>
            <a:pPr eaLnBrk="1" hangingPunct="1">
              <a:spcBef>
                <a:spcPct val="50000"/>
              </a:spcBef>
            </a:pPr>
            <a:r>
              <a:rPr lang="pl-PL" sz="1600" dirty="0" err="1" smtClean="0">
                <a:solidFill>
                  <a:srgbClr val="CCFFCC"/>
                </a:solidFill>
                <a:latin typeface="Times New Roman" pitchFamily="18" charset="0"/>
              </a:rPr>
              <a:t>April</a:t>
            </a:r>
            <a:r>
              <a:rPr lang="pl-PL" sz="1600" dirty="0" smtClean="0">
                <a:solidFill>
                  <a:srgbClr val="CCFFCC"/>
                </a:solidFill>
                <a:latin typeface="Times New Roman" pitchFamily="18" charset="0"/>
              </a:rPr>
              <a:t> 2015 Storage ring </a:t>
            </a:r>
            <a:r>
              <a:rPr lang="pl-PL" sz="1600" dirty="0" err="1" smtClean="0">
                <a:solidFill>
                  <a:srgbClr val="CCFFCC"/>
                </a:solidFill>
                <a:latin typeface="Times New Roman" pitchFamily="18" charset="0"/>
              </a:rPr>
              <a:t>installation</a:t>
            </a:r>
            <a:r>
              <a:rPr lang="pl-PL" sz="1600" dirty="0" smtClean="0">
                <a:solidFill>
                  <a:srgbClr val="CCFFCC"/>
                </a:solidFill>
                <a:latin typeface="Times New Roman" pitchFamily="18" charset="0"/>
              </a:rPr>
              <a:t> </a:t>
            </a:r>
            <a:r>
              <a:rPr lang="pl-PL" sz="1600" dirty="0" err="1" smtClean="0">
                <a:solidFill>
                  <a:srgbClr val="CCFFCC"/>
                </a:solidFill>
                <a:latin typeface="Times New Roman" pitchFamily="18" charset="0"/>
              </a:rPr>
              <a:t>done</a:t>
            </a:r>
            <a:endParaRPr lang="pl-PL" sz="1600" dirty="0" smtClean="0">
              <a:solidFill>
                <a:srgbClr val="CCFFCC"/>
              </a:solidFill>
              <a:latin typeface="Times New Roman" pitchFamily="18" charset="0"/>
            </a:endParaRPr>
          </a:p>
          <a:p>
            <a:pPr eaLnBrk="1" hangingPunct="1">
              <a:spcBef>
                <a:spcPct val="50000"/>
              </a:spcBef>
            </a:pPr>
            <a:r>
              <a:rPr lang="pl-PL" sz="1600" dirty="0" smtClean="0">
                <a:solidFill>
                  <a:srgbClr val="FF6600"/>
                </a:solidFill>
                <a:latin typeface="Times New Roman" pitchFamily="18" charset="0"/>
              </a:rPr>
              <a:t>May 2015 Solaris </a:t>
            </a:r>
            <a:r>
              <a:rPr lang="pl-PL" sz="1600" dirty="0" err="1" smtClean="0">
                <a:solidFill>
                  <a:srgbClr val="FF6600"/>
                </a:solidFill>
                <a:latin typeface="Times New Roman" pitchFamily="18" charset="0"/>
              </a:rPr>
              <a:t>commissioning</a:t>
            </a:r>
            <a:r>
              <a:rPr lang="pl-PL" sz="1600" dirty="0" smtClean="0">
                <a:solidFill>
                  <a:srgbClr val="FF6600"/>
                </a:solidFill>
                <a:latin typeface="Times New Roman" pitchFamily="18" charset="0"/>
              </a:rPr>
              <a:t> start</a:t>
            </a:r>
          </a:p>
          <a:p>
            <a:pPr eaLnBrk="1" hangingPunct="1">
              <a:spcBef>
                <a:spcPct val="50000"/>
              </a:spcBef>
            </a:pPr>
            <a:r>
              <a:rPr lang="pl-PL" sz="1600" dirty="0" smtClean="0">
                <a:solidFill>
                  <a:srgbClr val="FF0000"/>
                </a:solidFill>
                <a:latin typeface="Times New Roman" pitchFamily="18" charset="0"/>
              </a:rPr>
              <a:t>19 </a:t>
            </a:r>
            <a:r>
              <a:rPr lang="pl-PL" sz="1600" dirty="0" err="1" smtClean="0">
                <a:solidFill>
                  <a:srgbClr val="FF0000"/>
                </a:solidFill>
                <a:latin typeface="Times New Roman" pitchFamily="18" charset="0"/>
              </a:rPr>
              <a:t>June</a:t>
            </a:r>
            <a:r>
              <a:rPr lang="pl-PL" sz="1600" dirty="0" smtClean="0">
                <a:solidFill>
                  <a:srgbClr val="FF0000"/>
                </a:solidFill>
                <a:latin typeface="Times New Roman" pitchFamily="18" charset="0"/>
              </a:rPr>
              <a:t> 2015 </a:t>
            </a:r>
            <a:r>
              <a:rPr lang="pl-PL" sz="1600" dirty="0" err="1" smtClean="0">
                <a:solidFill>
                  <a:srgbClr val="FF0000"/>
                </a:solidFill>
                <a:latin typeface="Times New Roman" pitchFamily="18" charset="0"/>
              </a:rPr>
              <a:t>first</a:t>
            </a:r>
            <a:r>
              <a:rPr lang="pl-PL" sz="1600" dirty="0" smtClean="0">
                <a:solidFill>
                  <a:srgbClr val="FF0000"/>
                </a:solidFill>
                <a:latin typeface="Times New Roman" pitchFamily="18" charset="0"/>
              </a:rPr>
              <a:t> </a:t>
            </a:r>
            <a:r>
              <a:rPr lang="pl-PL" sz="1600" dirty="0" err="1" smtClean="0">
                <a:solidFill>
                  <a:srgbClr val="FF0000"/>
                </a:solidFill>
                <a:latin typeface="Times New Roman" pitchFamily="18" charset="0"/>
              </a:rPr>
              <a:t>light</a:t>
            </a:r>
            <a:r>
              <a:rPr lang="pl-PL" sz="1600" dirty="0" smtClean="0">
                <a:solidFill>
                  <a:srgbClr val="FF0000"/>
                </a:solidFill>
                <a:latin typeface="Times New Roman" pitchFamily="18" charset="0"/>
              </a:rPr>
              <a:t> </a:t>
            </a:r>
            <a:r>
              <a:rPr lang="pl-PL" sz="1600" dirty="0" err="1" smtClean="0">
                <a:solidFill>
                  <a:srgbClr val="FF0000"/>
                </a:solidFill>
                <a:latin typeface="Times New Roman" pitchFamily="18" charset="0"/>
              </a:rPr>
              <a:t>observed</a:t>
            </a:r>
            <a:r>
              <a:rPr lang="pl-PL" sz="1600" dirty="0" smtClean="0">
                <a:solidFill>
                  <a:srgbClr val="FF0000"/>
                </a:solidFill>
                <a:latin typeface="Times New Roman" pitchFamily="18" charset="0"/>
              </a:rPr>
              <a:t> in Solaris</a:t>
            </a:r>
          </a:p>
          <a:p>
            <a:pPr eaLnBrk="1" hangingPunct="1">
              <a:spcBef>
                <a:spcPct val="50000"/>
              </a:spcBef>
            </a:pPr>
            <a:endParaRPr lang="pl-PL" sz="1600" dirty="0" smtClean="0">
              <a:solidFill>
                <a:srgbClr val="000000"/>
              </a:solidFill>
              <a:latin typeface="Times New Roman" pitchFamily="18" charset="0"/>
            </a:endParaRPr>
          </a:p>
          <a:p>
            <a:pPr eaLnBrk="1" hangingPunct="1">
              <a:spcBef>
                <a:spcPct val="50000"/>
              </a:spcBef>
            </a:pPr>
            <a:r>
              <a:rPr lang="pl-PL" sz="1600" u="sng" dirty="0" err="1" smtClean="0">
                <a:solidFill>
                  <a:schemeClr val="bg1"/>
                </a:solidFill>
                <a:latin typeface="Times New Roman" pitchFamily="18" charset="0"/>
              </a:rPr>
              <a:t>December</a:t>
            </a:r>
            <a:r>
              <a:rPr lang="pl-PL" sz="1600" u="sng" dirty="0" smtClean="0">
                <a:solidFill>
                  <a:schemeClr val="bg1"/>
                </a:solidFill>
                <a:latin typeface="Times New Roman" pitchFamily="18" charset="0"/>
              </a:rPr>
              <a:t> 2015 end of the </a:t>
            </a:r>
            <a:r>
              <a:rPr lang="pl-PL" sz="1600" u="sng" dirty="0" err="1" smtClean="0">
                <a:solidFill>
                  <a:schemeClr val="bg1"/>
                </a:solidFill>
                <a:latin typeface="Times New Roman" pitchFamily="18" charset="0"/>
              </a:rPr>
              <a:t>project</a:t>
            </a:r>
            <a:endParaRPr lang="pl-PL" sz="1600" u="sng" dirty="0" smtClean="0">
              <a:solidFill>
                <a:schemeClr val="bg1"/>
              </a:solidFill>
              <a:latin typeface="Times New Roman" pitchFamily="18" charset="0"/>
            </a:endParaRPr>
          </a:p>
          <a:p>
            <a:pPr eaLnBrk="1" hangingPunct="1">
              <a:spcBef>
                <a:spcPct val="50000"/>
              </a:spcBef>
            </a:pPr>
            <a:endParaRPr lang="pl-PL" sz="1600" dirty="0" smtClean="0">
              <a:solidFill>
                <a:srgbClr val="000000"/>
              </a:solidFill>
              <a:latin typeface="Times New Roman" pitchFamily="18" charset="0"/>
            </a:endParaRPr>
          </a:p>
        </p:txBody>
      </p:sp>
      <p:pic>
        <p:nvPicPr>
          <p:cNvPr id="8196"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pole tekstowe 21"/>
          <p:cNvSpPr txBox="1">
            <a:spLocks noChangeArrowheads="1"/>
          </p:cNvSpPr>
          <p:nvPr/>
        </p:nvSpPr>
        <p:spPr bwMode="auto">
          <a:xfrm>
            <a:off x="2267744" y="241955"/>
            <a:ext cx="49680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smtClean="0">
                <a:solidFill>
                  <a:schemeClr val="bg1"/>
                </a:solidFill>
                <a:effectLst>
                  <a:outerShdw blurRad="38100" dist="38100" dir="2700000" algn="tl">
                    <a:srgbClr val="000000">
                      <a:alpha val="43137"/>
                    </a:srgbClr>
                  </a:outerShdw>
                </a:effectLst>
                <a:latin typeface="Cambria" pitchFamily="18" charset="0"/>
              </a:rPr>
              <a:t>Time Schedule</a:t>
            </a:r>
          </a:p>
        </p:txBody>
      </p:sp>
      <p:sp>
        <p:nvSpPr>
          <p:cNvPr id="25" name="Symbol zastępczy numeru slajdu 3"/>
          <p:cNvSpPr>
            <a:spLocks noGrp="1"/>
          </p:cNvSpPr>
          <p:nvPr>
            <p:ph type="sldNum" sz="quarter" idx="4294967295"/>
          </p:nvPr>
        </p:nvSpPr>
        <p:spPr>
          <a:xfrm>
            <a:off x="8676456" y="6525344"/>
            <a:ext cx="405408" cy="304850"/>
          </a:xfrm>
          <a:prstGeom prst="rect">
            <a:avLst/>
          </a:prstGeom>
        </p:spPr>
        <p:txBody>
          <a:bodyPr/>
          <a:lstStyle/>
          <a:p>
            <a:pPr>
              <a:defRPr/>
            </a:pPr>
            <a:fld id="{720E424E-72E2-4F3D-9A35-18DEE1C52DCA}" type="slidenum">
              <a:rPr lang="en-US" sz="1200" smtClean="0">
                <a:latin typeface="+mn-lt"/>
              </a:rPr>
              <a:pPr>
                <a:defRPr/>
              </a:pPr>
              <a:t>6</a:t>
            </a:fld>
            <a:endParaRPr lang="en-US" sz="1200" dirty="0">
              <a:latin typeface="+mn-lt"/>
            </a:endParaRPr>
          </a:p>
        </p:txBody>
      </p:sp>
      <p:pic>
        <p:nvPicPr>
          <p:cNvPr id="27" name="Picture 2" descr="Solaris Site 2012-04-03.jpg"/>
          <p:cNvPicPr>
            <a:picLocks noChangeAspect="1"/>
          </p:cNvPicPr>
          <p:nvPr/>
        </p:nvPicPr>
        <p:blipFill rotWithShape="1">
          <a:blip r:embed="rId3">
            <a:extLst>
              <a:ext uri="{28A0092B-C50C-407E-A947-70E740481C1C}">
                <a14:useLocalDpi xmlns:a14="http://schemas.microsoft.com/office/drawing/2010/main"/>
              </a:ext>
            </a:extLst>
          </a:blip>
          <a:srcRect l="36550" r="25539"/>
          <a:stretch/>
        </p:blipFill>
        <p:spPr bwMode="auto">
          <a:xfrm>
            <a:off x="5929394" y="1196752"/>
            <a:ext cx="2603046" cy="1277886"/>
          </a:xfrm>
          <a:prstGeom prst="rect">
            <a:avLst/>
          </a:prstGeom>
          <a:noFill/>
          <a:ln w="381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cxnSp>
        <p:nvCxnSpPr>
          <p:cNvPr id="4" name="Łącznik prosty ze strzałką 3"/>
          <p:cNvCxnSpPr/>
          <p:nvPr/>
        </p:nvCxnSpPr>
        <p:spPr>
          <a:xfrm>
            <a:off x="323528" y="1124744"/>
            <a:ext cx="0" cy="5256584"/>
          </a:xfrm>
          <a:prstGeom prst="straightConnector1">
            <a:avLst/>
          </a:prstGeom>
          <a:ln w="762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6" name="Łącznik prosty 5"/>
          <p:cNvCxnSpPr/>
          <p:nvPr/>
        </p:nvCxnSpPr>
        <p:spPr>
          <a:xfrm>
            <a:off x="323528" y="1124744"/>
            <a:ext cx="5040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Łącznik prosty 30"/>
          <p:cNvCxnSpPr/>
          <p:nvPr/>
        </p:nvCxnSpPr>
        <p:spPr>
          <a:xfrm>
            <a:off x="323528" y="2276872"/>
            <a:ext cx="5040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Łącznik prosty 31"/>
          <p:cNvCxnSpPr/>
          <p:nvPr/>
        </p:nvCxnSpPr>
        <p:spPr>
          <a:xfrm>
            <a:off x="323528" y="3645024"/>
            <a:ext cx="5040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3" name="Łącznik prosty 32"/>
          <p:cNvCxnSpPr/>
          <p:nvPr/>
        </p:nvCxnSpPr>
        <p:spPr>
          <a:xfrm>
            <a:off x="395536" y="2276872"/>
            <a:ext cx="0" cy="1368152"/>
          </a:xfrm>
          <a:prstGeom prst="line">
            <a:avLst/>
          </a:prstGeom>
          <a:ln w="76200" cmpd="sng">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Łącznik prosty 34"/>
          <p:cNvCxnSpPr/>
          <p:nvPr/>
        </p:nvCxnSpPr>
        <p:spPr>
          <a:xfrm>
            <a:off x="395536" y="3717032"/>
            <a:ext cx="0" cy="1008112"/>
          </a:xfrm>
          <a:prstGeom prst="line">
            <a:avLst/>
          </a:prstGeom>
          <a:ln w="76200" cmpd="sng">
            <a:solidFill>
              <a:srgbClr val="CCFFCC"/>
            </a:solidFill>
          </a:ln>
        </p:spPr>
        <p:style>
          <a:lnRef idx="2">
            <a:schemeClr val="accent1"/>
          </a:lnRef>
          <a:fillRef idx="0">
            <a:schemeClr val="accent1"/>
          </a:fillRef>
          <a:effectRef idx="1">
            <a:schemeClr val="accent1"/>
          </a:effectRef>
          <a:fontRef idx="minor">
            <a:schemeClr val="tx1"/>
          </a:fontRef>
        </p:style>
      </p:cxnSp>
      <p:cxnSp>
        <p:nvCxnSpPr>
          <p:cNvPr id="46" name="Łącznik prosty 45"/>
          <p:cNvCxnSpPr/>
          <p:nvPr/>
        </p:nvCxnSpPr>
        <p:spPr>
          <a:xfrm>
            <a:off x="467544" y="4077072"/>
            <a:ext cx="0" cy="1656184"/>
          </a:xfrm>
          <a:prstGeom prst="line">
            <a:avLst/>
          </a:prstGeom>
          <a:ln w="76200" cmpd="sng">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48" name="Łącznik prosty 47"/>
          <p:cNvCxnSpPr/>
          <p:nvPr/>
        </p:nvCxnSpPr>
        <p:spPr>
          <a:xfrm>
            <a:off x="539552" y="4581128"/>
            <a:ext cx="0" cy="1224136"/>
          </a:xfrm>
          <a:prstGeom prst="line">
            <a:avLst/>
          </a:prstGeom>
          <a:ln w="76200" cmpd="sng">
            <a:solidFill>
              <a:srgbClr val="FF6600"/>
            </a:solidFill>
          </a:ln>
        </p:spPr>
        <p:style>
          <a:lnRef idx="2">
            <a:schemeClr val="accent1"/>
          </a:lnRef>
          <a:fillRef idx="0">
            <a:schemeClr val="accent1"/>
          </a:fillRef>
          <a:effectRef idx="1">
            <a:schemeClr val="accent1"/>
          </a:effectRef>
          <a:fontRef idx="minor">
            <a:schemeClr val="tx1"/>
          </a:fontRef>
        </p:style>
      </p:cxnSp>
      <p:pic>
        <p:nvPicPr>
          <p:cNvPr id="56" name="Picture 2" descr="C:\Users\Ada\AppData\Local\Microsoft\Windows\Temporary Internet Files\Content.Outlook\YKDZUEPW\elektromagnesy (2).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39000"/>
                    </a14:imgEffect>
                    <a14:imgEffect>
                      <a14:brightnessContrast bright="39000" contrast="23000"/>
                    </a14:imgEffect>
                  </a14:imgLayer>
                </a14:imgProps>
              </a:ext>
              <a:ext uri="{28A0092B-C50C-407E-A947-70E740481C1C}">
                <a14:useLocalDpi xmlns:a14="http://schemas.microsoft.com/office/drawing/2010/main" val="0"/>
              </a:ext>
            </a:extLst>
          </a:blip>
          <a:srcRect l="12791" r="12325"/>
          <a:stretch/>
        </p:blipFill>
        <p:spPr bwMode="auto">
          <a:xfrm>
            <a:off x="7223337" y="4891284"/>
            <a:ext cx="1851924" cy="164871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8538" y="940686"/>
            <a:ext cx="1873556" cy="1049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 name="Picture 5" descr="E:\Data2014\PHOTOS\DSC_411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3635"/>
          <a:stretch/>
        </p:blipFill>
        <p:spPr bwMode="auto">
          <a:xfrm>
            <a:off x="3923928" y="2420888"/>
            <a:ext cx="1512686" cy="174405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E:\Data2014\PHOTOS\DSC_410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0112" y="2582907"/>
            <a:ext cx="2255896" cy="149416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Ada\Dropbox\Przekazane z aparatu\2014-10-14 12.19.49.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18610" y="4437112"/>
            <a:ext cx="2616290" cy="1962218"/>
          </a:xfrm>
          <a:prstGeom prst="rect">
            <a:avLst/>
          </a:prstGeom>
          <a:noFill/>
          <a:extLst>
            <a:ext uri="{909E8E84-426E-40DD-AFC4-6F175D3DCCD1}">
              <a14:hiddenFill xmlns:a14="http://schemas.microsoft.com/office/drawing/2010/main">
                <a:solidFill>
                  <a:srgbClr val="FFFFFF"/>
                </a:solidFill>
              </a14:hiddenFill>
            </a:ext>
          </a:extLst>
        </p:spPr>
      </p:pic>
      <p:sp>
        <p:nvSpPr>
          <p:cNvPr id="3" name="Wybuch 2 2"/>
          <p:cNvSpPr/>
          <p:nvPr/>
        </p:nvSpPr>
        <p:spPr>
          <a:xfrm>
            <a:off x="683568" y="5229200"/>
            <a:ext cx="288032" cy="216024"/>
          </a:xfrm>
          <a:prstGeom prst="irregularSeal2">
            <a:avLst/>
          </a:prstGeom>
          <a:solidFill>
            <a:srgbClr val="FFFF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24"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26"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8"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6</a:t>
            </a:fld>
            <a:endParaRPr lang="en-US" sz="1200" dirty="0">
              <a:latin typeface="+mn-lt"/>
            </a:endParaRPr>
          </a:p>
        </p:txBody>
      </p:sp>
      <p:cxnSp>
        <p:nvCxnSpPr>
          <p:cNvPr id="29" name="Łącznik prostoliniowy 28"/>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pic>
        <p:nvPicPr>
          <p:cNvPr id="1027" name="Picture 3" descr="C:\Users\Ada\Pictures\Od NOKIA Lumia 610 NFC\Z aparatu\WP_00102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30399" y="3096345"/>
            <a:ext cx="2267743" cy="1700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610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xEl>
                                              <p:pRg st="3" end="3"/>
                                            </p:txEl>
                                          </p:spTgt>
                                        </p:tgtEl>
                                        <p:attrNameLst>
                                          <p:attrName>style.visibility</p:attrName>
                                        </p:attrNameLst>
                                      </p:cBhvr>
                                      <p:to>
                                        <p:strVal val="visible"/>
                                      </p:to>
                                    </p:set>
                                  </p:childTnLst>
                                </p:cTn>
                              </p:par>
                              <p:par>
                                <p:cTn id="13" presetID="3" presetClass="entr" presetSubtype="1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linds(horizontal)">
                                      <p:cBhvr>
                                        <p:cTn id="15" dur="500"/>
                                        <p:tgtEl>
                                          <p:spTgt spid="31"/>
                                        </p:tgtEl>
                                      </p:cBhvr>
                                    </p:animEffec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3" presetClass="entr" presetSubtype="1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linds(horizontal)">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94">
                                            <p:txEl>
                                              <p:pRg st="6" end="6"/>
                                            </p:txEl>
                                          </p:spTgt>
                                        </p:tgtEl>
                                        <p:attrNameLst>
                                          <p:attrName>style.visibility</p:attrName>
                                        </p:attrNameLst>
                                      </p:cBhvr>
                                      <p:to>
                                        <p:strVal val="visible"/>
                                      </p:to>
                                    </p:set>
                                  </p:childTnLst>
                                </p:cTn>
                              </p:par>
                              <p:par>
                                <p:cTn id="25" presetID="5" presetClass="entr" presetSubtype="1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heckerboard(across)">
                                      <p:cBhvr>
                                        <p:cTn id="27" dur="500"/>
                                        <p:tgtEl>
                                          <p:spTgt spid="20"/>
                                        </p:tgtEl>
                                      </p:cBhvr>
                                    </p:animEffect>
                                  </p:childTnLst>
                                </p:cTn>
                              </p:par>
                              <p:par>
                                <p:cTn id="28" presetID="5" presetClass="entr" presetSubtype="1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checkerboard(across)">
                                      <p:cBhvr>
                                        <p:cTn id="30" dur="500"/>
                                        <p:tgtEl>
                                          <p:spTgt spid="21"/>
                                        </p:tgtEl>
                                      </p:cBhvr>
                                    </p:animEffect>
                                  </p:childTnLst>
                                </p:cTn>
                              </p:par>
                              <p:par>
                                <p:cTn id="31" presetID="3" presetClass="entr" presetSubtype="1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linds(horizontal)">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8194">
                                            <p:txEl>
                                              <p:pRg st="7" end="7"/>
                                            </p:txEl>
                                          </p:spTgt>
                                        </p:tgtEl>
                                        <p:attrNameLst>
                                          <p:attrName>style.visibility</p:attrName>
                                        </p:attrNameLst>
                                      </p:cBhvr>
                                      <p:to>
                                        <p:strVal val="visible"/>
                                      </p:to>
                                    </p:set>
                                  </p:childTnLst>
                                </p:cTn>
                              </p:par>
                              <p:par>
                                <p:cTn id="38" presetID="3" presetClass="entr" presetSubtype="10" fill="hold" nodeType="withEffect">
                                  <p:stCondLst>
                                    <p:cond delay="0"/>
                                  </p:stCondLst>
                                  <p:childTnLst>
                                    <p:set>
                                      <p:cBhvr>
                                        <p:cTn id="39" dur="1" fill="hold">
                                          <p:stCondLst>
                                            <p:cond delay="0"/>
                                          </p:stCondLst>
                                        </p:cTn>
                                        <p:tgtEl>
                                          <p:spTgt spid="1027"/>
                                        </p:tgtEl>
                                        <p:attrNameLst>
                                          <p:attrName>style.visibility</p:attrName>
                                        </p:attrNameLst>
                                      </p:cBhvr>
                                      <p:to>
                                        <p:strVal val="visible"/>
                                      </p:to>
                                    </p:set>
                                    <p:animEffect transition="in" filter="blinds(horizontal)">
                                      <p:cBhvr>
                                        <p:cTn id="40" dur="500"/>
                                        <p:tgtEl>
                                          <p:spTgt spid="1027"/>
                                        </p:tgtEl>
                                      </p:cBhvr>
                                    </p:animEffect>
                                  </p:childTnLst>
                                </p:cTn>
                              </p:par>
                              <p:par>
                                <p:cTn id="41" presetID="3" presetClass="entr" presetSubtype="1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blinds(horizontal)">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8194">
                                            <p:txEl>
                                              <p:pRg st="8" end="8"/>
                                            </p:txEl>
                                          </p:spTgt>
                                        </p:tgtEl>
                                        <p:attrNameLst>
                                          <p:attrName>style.visibility</p:attrName>
                                        </p:attrNameLst>
                                      </p:cBhvr>
                                      <p:to>
                                        <p:strVal val="visible"/>
                                      </p:to>
                                    </p:set>
                                  </p:childTnLst>
                                </p:cTn>
                              </p:par>
                              <p:par>
                                <p:cTn id="48" presetID="12" presetClass="entr" presetSubtype="4"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up)">
                                      <p:cBhvr>
                                        <p:cTn id="51" dur="500"/>
                                        <p:tgtEl>
                                          <p:spTgt spid="23"/>
                                        </p:tgtEl>
                                      </p:cBhvr>
                                    </p:animEffect>
                                  </p:childTnLst>
                                </p:cTn>
                              </p:par>
                              <p:par>
                                <p:cTn id="52" presetID="2" presetClass="entr" presetSubtype="4"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500" fill="hold"/>
                                        <p:tgtEl>
                                          <p:spTgt spid="46"/>
                                        </p:tgtEl>
                                        <p:attrNameLst>
                                          <p:attrName>ppt_x</p:attrName>
                                        </p:attrNameLst>
                                      </p:cBhvr>
                                      <p:tavLst>
                                        <p:tav tm="0">
                                          <p:val>
                                            <p:strVal val="#ppt_x"/>
                                          </p:val>
                                        </p:tav>
                                        <p:tav tm="100000">
                                          <p:val>
                                            <p:strVal val="#ppt_x"/>
                                          </p:val>
                                        </p:tav>
                                      </p:tavLst>
                                    </p:anim>
                                    <p:anim calcmode="lin" valueType="num">
                                      <p:cBhvr additive="base">
                                        <p:cTn id="55"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8194">
                                            <p:txEl>
                                              <p:pRg st="9" end="9"/>
                                            </p:txEl>
                                          </p:spTgt>
                                        </p:tgtEl>
                                        <p:attrNameLst>
                                          <p:attrName>style.visibility</p:attrName>
                                        </p:attrNameLst>
                                      </p:cBhvr>
                                      <p:to>
                                        <p:strVal val="visible"/>
                                      </p:to>
                                    </p:set>
                                  </p:childTnLst>
                                </p:cTn>
                              </p:par>
                              <p:par>
                                <p:cTn id="60" presetID="6" presetClass="entr" presetSubtype="16" fill="hold" nodeType="with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circle(in)">
                                      <p:cBhvr>
                                        <p:cTn id="62" dur="2000"/>
                                        <p:tgtEl>
                                          <p:spTgt spid="56"/>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194">
                                            <p:txEl>
                                              <p:pRg st="10" end="10"/>
                                            </p:txEl>
                                          </p:spTgt>
                                        </p:tgtEl>
                                        <p:attrNameLst>
                                          <p:attrName>style.visibility</p:attrName>
                                        </p:attrNameLst>
                                      </p:cBhvr>
                                      <p:to>
                                        <p:strVal val="visible"/>
                                      </p:to>
                                    </p:set>
                                  </p:childTnLst>
                                </p:cTn>
                              </p:par>
                              <p:par>
                                <p:cTn id="67" presetID="6" presetClass="entr" presetSubtype="16" fill="hold"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circle(in)">
                                      <p:cBhvr>
                                        <p:cTn id="69" dur="2000"/>
                                        <p:tgtEl>
                                          <p:spTgt spid="4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8194">
                                            <p:txEl>
                                              <p:pRg st="11" end="11"/>
                                            </p:txEl>
                                          </p:spTgt>
                                        </p:tgtEl>
                                        <p:attrNameLst>
                                          <p:attrName>style.visibility</p:attrName>
                                        </p:attrNameLst>
                                      </p:cBhvr>
                                      <p:to>
                                        <p:strVal val="visible"/>
                                      </p:to>
                                    </p:set>
                                  </p:childTnLst>
                                </p:cTn>
                              </p:par>
                              <p:par>
                                <p:cTn id="74" presetID="6" presetClass="entr" presetSubtype="16" fill="hold" grpId="0" nodeType="with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circle(in)">
                                      <p:cBhvr>
                                        <p:cTn id="76" dur="2000"/>
                                        <p:tgtEl>
                                          <p:spTgt spid="3"/>
                                        </p:tgtEl>
                                      </p:cBhvr>
                                    </p:animEffect>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nodeType="clickEffect">
                                  <p:stCondLst>
                                    <p:cond delay="0"/>
                                  </p:stCondLst>
                                  <p:childTnLst>
                                    <p:set>
                                      <p:cBhvr>
                                        <p:cTn id="80" dur="1" fill="hold">
                                          <p:stCondLst>
                                            <p:cond delay="0"/>
                                          </p:stCondLst>
                                        </p:cTn>
                                        <p:tgtEl>
                                          <p:spTgt spid="8194">
                                            <p:txEl>
                                              <p:pRg st="13" end="13"/>
                                            </p:txEl>
                                          </p:spTgt>
                                        </p:tgtEl>
                                        <p:attrNameLst>
                                          <p:attrName>style.visibility</p:attrName>
                                        </p:attrNameLst>
                                      </p:cBhvr>
                                      <p:to>
                                        <p:strVal val="visible"/>
                                      </p:to>
                                    </p:set>
                                    <p:animEffect transition="in" filter="circle(in)">
                                      <p:cBhvr>
                                        <p:cTn id="81" dur="2000"/>
                                        <p:tgtEl>
                                          <p:spTgt spid="819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Ada\AppData\Local\Microsoft\Windows\Temporary Internet Files\Content.Outlook\YKDZUEPW\solaris-widok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590" t="12624" b="18440"/>
          <a:stretch/>
        </p:blipFill>
        <p:spPr bwMode="auto">
          <a:xfrm>
            <a:off x="155091" y="944344"/>
            <a:ext cx="8637009" cy="56112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p:cNvSpPr txBox="1">
            <a:spLocks noChangeArrowheads="1"/>
          </p:cNvSpPr>
          <p:nvPr/>
        </p:nvSpPr>
        <p:spPr bwMode="auto">
          <a:xfrm>
            <a:off x="2267744" y="241955"/>
            <a:ext cx="49680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smtClean="0">
                <a:solidFill>
                  <a:schemeClr val="bg1"/>
                </a:solidFill>
                <a:effectLst>
                  <a:outerShdw blurRad="38100" dist="38100" dir="2700000" algn="tl">
                    <a:srgbClr val="000000">
                      <a:alpha val="43137"/>
                    </a:srgbClr>
                  </a:outerShdw>
                </a:effectLst>
                <a:latin typeface="Cambria" pitchFamily="18" charset="0"/>
              </a:rPr>
              <a:t>Machine </a:t>
            </a:r>
            <a:r>
              <a:rPr lang="pl-PL" sz="3200" b="1" dirty="0" err="1" smtClean="0">
                <a:solidFill>
                  <a:schemeClr val="bg1"/>
                </a:solidFill>
                <a:effectLst>
                  <a:outerShdw blurRad="38100" dist="38100" dir="2700000" algn="tl">
                    <a:srgbClr val="000000">
                      <a:alpha val="43137"/>
                    </a:srgbClr>
                  </a:outerShdw>
                </a:effectLst>
                <a:latin typeface="Cambria" pitchFamily="18" charset="0"/>
              </a:rPr>
              <a:t>Parameters</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9" name="Subtitle 2"/>
          <p:cNvSpPr txBox="1">
            <a:spLocks/>
          </p:cNvSpPr>
          <p:nvPr/>
        </p:nvSpPr>
        <p:spPr>
          <a:xfrm>
            <a:off x="210127" y="1046017"/>
            <a:ext cx="8754362" cy="5407892"/>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GB" sz="2000" kern="0" dirty="0"/>
          </a:p>
        </p:txBody>
      </p:sp>
      <p:sp>
        <p:nvSpPr>
          <p:cNvPr id="11" name="pole tekstowe 10"/>
          <p:cNvSpPr txBox="1"/>
          <p:nvPr/>
        </p:nvSpPr>
        <p:spPr>
          <a:xfrm>
            <a:off x="5345892" y="1055414"/>
            <a:ext cx="3711272" cy="3693319"/>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pl-PL" b="1" u="sng" dirty="0" smtClean="0">
                <a:latin typeface="+mn-lt"/>
              </a:rPr>
              <a:t>600 </a:t>
            </a:r>
            <a:r>
              <a:rPr lang="pl-PL" b="1" u="sng" dirty="0" err="1" smtClean="0">
                <a:latin typeface="+mn-lt"/>
              </a:rPr>
              <a:t>MeV</a:t>
            </a:r>
            <a:r>
              <a:rPr lang="pl-PL" b="1" u="sng" dirty="0" smtClean="0">
                <a:latin typeface="+mn-lt"/>
              </a:rPr>
              <a:t> </a:t>
            </a:r>
            <a:r>
              <a:rPr lang="pl-PL" b="1" u="sng" dirty="0" err="1" smtClean="0">
                <a:latin typeface="+mn-lt"/>
              </a:rPr>
              <a:t>Injector</a:t>
            </a:r>
            <a:r>
              <a:rPr lang="pl-PL" b="1" u="sng" dirty="0" smtClean="0">
                <a:latin typeface="+mn-lt"/>
              </a:rPr>
              <a:t>:</a:t>
            </a:r>
          </a:p>
          <a:p>
            <a:r>
              <a:rPr lang="pl-PL" dirty="0" err="1" smtClean="0">
                <a:latin typeface="+mn-lt"/>
              </a:rPr>
              <a:t>Thermionic</a:t>
            </a:r>
            <a:r>
              <a:rPr lang="pl-PL" dirty="0" smtClean="0">
                <a:latin typeface="+mn-lt"/>
              </a:rPr>
              <a:t> RF </a:t>
            </a:r>
            <a:r>
              <a:rPr lang="pl-PL" dirty="0" err="1" smtClean="0">
                <a:latin typeface="+mn-lt"/>
              </a:rPr>
              <a:t>Gun</a:t>
            </a:r>
            <a:endParaRPr lang="pl-PL" dirty="0" smtClean="0">
              <a:latin typeface="+mn-lt"/>
            </a:endParaRPr>
          </a:p>
          <a:p>
            <a:r>
              <a:rPr lang="pl-PL" dirty="0" smtClean="0">
                <a:latin typeface="+mn-lt"/>
              </a:rPr>
              <a:t>6 s-band </a:t>
            </a:r>
            <a:r>
              <a:rPr lang="pl-PL" dirty="0" err="1" smtClean="0">
                <a:latin typeface="+mn-lt"/>
              </a:rPr>
              <a:t>accelerating</a:t>
            </a:r>
            <a:r>
              <a:rPr lang="pl-PL" dirty="0" smtClean="0">
                <a:latin typeface="+mn-lt"/>
              </a:rPr>
              <a:t> </a:t>
            </a:r>
            <a:r>
              <a:rPr lang="pl-PL" dirty="0" err="1" smtClean="0">
                <a:latin typeface="+mn-lt"/>
              </a:rPr>
              <a:t>structures</a:t>
            </a:r>
            <a:endParaRPr lang="pl-PL" dirty="0" smtClean="0">
              <a:latin typeface="+mn-lt"/>
            </a:endParaRPr>
          </a:p>
          <a:p>
            <a:r>
              <a:rPr lang="pl-PL" dirty="0" smtClean="0">
                <a:latin typeface="+mn-lt"/>
              </a:rPr>
              <a:t>Transfer </a:t>
            </a:r>
            <a:r>
              <a:rPr lang="pl-PL" dirty="0" err="1" smtClean="0">
                <a:latin typeface="+mn-lt"/>
              </a:rPr>
              <a:t>line</a:t>
            </a:r>
            <a:r>
              <a:rPr lang="pl-PL" dirty="0" smtClean="0">
                <a:latin typeface="+mn-lt"/>
              </a:rPr>
              <a:t> with DC </a:t>
            </a:r>
            <a:r>
              <a:rPr lang="pl-PL" dirty="0" err="1" smtClean="0">
                <a:latin typeface="+mn-lt"/>
              </a:rPr>
              <a:t>septum</a:t>
            </a:r>
            <a:endParaRPr lang="pl-PL" dirty="0" smtClean="0">
              <a:latin typeface="+mn-lt"/>
            </a:endParaRPr>
          </a:p>
          <a:p>
            <a:r>
              <a:rPr lang="pl-PL" dirty="0" err="1" smtClean="0">
                <a:latin typeface="+mn-lt"/>
              </a:rPr>
              <a:t>Normalized</a:t>
            </a:r>
            <a:r>
              <a:rPr lang="pl-PL" dirty="0" smtClean="0">
                <a:latin typeface="+mn-lt"/>
              </a:rPr>
              <a:t> emittance 10mm </a:t>
            </a:r>
            <a:r>
              <a:rPr lang="pl-PL" dirty="0" err="1" smtClean="0">
                <a:latin typeface="+mn-lt"/>
              </a:rPr>
              <a:t>mrad</a:t>
            </a:r>
            <a:endParaRPr lang="pl-PL" dirty="0" smtClean="0">
              <a:latin typeface="+mn-lt"/>
            </a:endParaRPr>
          </a:p>
          <a:p>
            <a:r>
              <a:rPr lang="pl-PL" dirty="0" err="1" smtClean="0">
                <a:latin typeface="+mn-lt"/>
              </a:rPr>
              <a:t>Energy</a:t>
            </a:r>
            <a:r>
              <a:rPr lang="pl-PL" dirty="0" smtClean="0">
                <a:latin typeface="+mn-lt"/>
              </a:rPr>
              <a:t> </a:t>
            </a:r>
            <a:r>
              <a:rPr lang="pl-PL" dirty="0" err="1" smtClean="0">
                <a:latin typeface="+mn-lt"/>
              </a:rPr>
              <a:t>spread</a:t>
            </a:r>
            <a:r>
              <a:rPr lang="pl-PL" dirty="0">
                <a:latin typeface="+mn-lt"/>
              </a:rPr>
              <a:t> </a:t>
            </a:r>
            <a:r>
              <a:rPr lang="pl-PL" dirty="0" smtClean="0">
                <a:latin typeface="+mn-lt"/>
              </a:rPr>
              <a:t>&lt;0.2%</a:t>
            </a:r>
          </a:p>
          <a:p>
            <a:r>
              <a:rPr lang="pl-PL" b="1" u="sng" dirty="0" smtClean="0">
                <a:latin typeface="+mn-lt"/>
              </a:rPr>
              <a:t>1.5 </a:t>
            </a:r>
            <a:r>
              <a:rPr lang="pl-PL" b="1" u="sng" dirty="0" err="1" smtClean="0">
                <a:latin typeface="+mn-lt"/>
              </a:rPr>
              <a:t>GeV</a:t>
            </a:r>
            <a:r>
              <a:rPr lang="pl-PL" b="1" u="sng" dirty="0" smtClean="0">
                <a:latin typeface="+mn-lt"/>
              </a:rPr>
              <a:t> Storage Ring</a:t>
            </a:r>
          </a:p>
          <a:p>
            <a:r>
              <a:rPr lang="pl-PL" dirty="0" smtClean="0">
                <a:latin typeface="+mn-lt"/>
              </a:rPr>
              <a:t>12 DBA magnet </a:t>
            </a:r>
            <a:r>
              <a:rPr lang="pl-PL" dirty="0" err="1" smtClean="0">
                <a:latin typeface="+mn-lt"/>
              </a:rPr>
              <a:t>blocks</a:t>
            </a:r>
            <a:endParaRPr lang="pl-PL" dirty="0" smtClean="0">
              <a:latin typeface="+mn-lt"/>
            </a:endParaRPr>
          </a:p>
          <a:p>
            <a:r>
              <a:rPr lang="pl-PL" dirty="0" smtClean="0">
                <a:latin typeface="+mn-lt"/>
              </a:rPr>
              <a:t>100 MHz RF system</a:t>
            </a:r>
          </a:p>
          <a:p>
            <a:r>
              <a:rPr lang="pl-PL" dirty="0" smtClean="0">
                <a:latin typeface="+mn-lt"/>
              </a:rPr>
              <a:t>300 MHz </a:t>
            </a:r>
            <a:r>
              <a:rPr lang="pl-PL" dirty="0" err="1" smtClean="0">
                <a:latin typeface="+mn-lt"/>
              </a:rPr>
              <a:t>Landau</a:t>
            </a:r>
            <a:r>
              <a:rPr lang="pl-PL" dirty="0" smtClean="0">
                <a:latin typeface="+mn-lt"/>
              </a:rPr>
              <a:t> </a:t>
            </a:r>
            <a:r>
              <a:rPr lang="pl-PL" dirty="0" err="1" smtClean="0">
                <a:latin typeface="+mn-lt"/>
              </a:rPr>
              <a:t>Cavities</a:t>
            </a:r>
            <a:endParaRPr lang="pl-PL" dirty="0" smtClean="0">
              <a:latin typeface="+mn-lt"/>
            </a:endParaRPr>
          </a:p>
          <a:p>
            <a:r>
              <a:rPr lang="pl-PL" dirty="0" err="1" smtClean="0"/>
              <a:t>Injection</a:t>
            </a:r>
            <a:r>
              <a:rPr lang="pl-PL" dirty="0" smtClean="0"/>
              <a:t> dipole </a:t>
            </a:r>
            <a:r>
              <a:rPr lang="pl-PL" dirty="0" err="1" smtClean="0"/>
              <a:t>kicker</a:t>
            </a:r>
            <a:endParaRPr lang="pl-PL" dirty="0" smtClean="0"/>
          </a:p>
          <a:p>
            <a:r>
              <a:rPr lang="pl-PL" dirty="0" err="1" smtClean="0">
                <a:latin typeface="+mn-lt"/>
              </a:rPr>
              <a:t>Ramping</a:t>
            </a:r>
            <a:endParaRPr lang="pl-PL" dirty="0" smtClean="0">
              <a:latin typeface="+mn-lt"/>
            </a:endParaRPr>
          </a:p>
          <a:p>
            <a:r>
              <a:rPr lang="pl-PL" b="1" u="sng" dirty="0" smtClean="0">
                <a:latin typeface="+mn-lt"/>
              </a:rPr>
              <a:t>2 </a:t>
            </a:r>
            <a:r>
              <a:rPr lang="pl-PL" b="1" u="sng" dirty="0" err="1" smtClean="0">
                <a:latin typeface="+mn-lt"/>
              </a:rPr>
              <a:t>Beamlines</a:t>
            </a:r>
            <a:endParaRPr lang="en-GB" b="1" u="sng" dirty="0">
              <a:latin typeface="+mn-lt"/>
            </a:endParaRPr>
          </a:p>
        </p:txBody>
      </p:sp>
      <p:graphicFrame>
        <p:nvGraphicFramePr>
          <p:cNvPr id="13" name="Tabela 12"/>
          <p:cNvGraphicFramePr>
            <a:graphicFrameLocks noGrp="1"/>
          </p:cNvGraphicFramePr>
          <p:nvPr>
            <p:extLst>
              <p:ext uri="{D42A27DB-BD31-4B8C-83A1-F6EECF244321}">
                <p14:modId xmlns:p14="http://schemas.microsoft.com/office/powerpoint/2010/main" val="3285012470"/>
              </p:ext>
            </p:extLst>
          </p:nvPr>
        </p:nvGraphicFramePr>
        <p:xfrm>
          <a:off x="1331640" y="1628800"/>
          <a:ext cx="3096344" cy="1330922"/>
        </p:xfrm>
        <a:graphic>
          <a:graphicData uri="http://schemas.openxmlformats.org/drawingml/2006/table">
            <a:tbl>
              <a:tblPr firstRow="1" bandRow="1">
                <a:tableStyleId>{2D5ABB26-0587-4C30-8999-92F81FD0307C}</a:tableStyleId>
              </a:tblPr>
              <a:tblGrid>
                <a:gridCol w="1924754"/>
                <a:gridCol w="1171590"/>
              </a:tblGrid>
              <a:tr h="259160">
                <a:tc>
                  <a:txBody>
                    <a:bodyPr/>
                    <a:lstStyle/>
                    <a:p>
                      <a:r>
                        <a:rPr lang="en-US" sz="1100" b="1" dirty="0" smtClean="0"/>
                        <a:t>Energy</a:t>
                      </a:r>
                      <a:endParaRPr lang="en-US" sz="1100" b="1" dirty="0">
                        <a:latin typeface="Cambria" pitchFamily="18" charset="0"/>
                      </a:endParaRPr>
                    </a:p>
                  </a:txBody>
                  <a:tcPr marL="91461" marR="91461" marT="45739" marB="45739" anchor="ctr"/>
                </a:tc>
                <a:tc>
                  <a:txBody>
                    <a:bodyPr/>
                    <a:lstStyle/>
                    <a:p>
                      <a:pPr algn="l"/>
                      <a:r>
                        <a:rPr lang="en-US" sz="1100" b="1" dirty="0" smtClean="0"/>
                        <a:t>1.5 GeV</a:t>
                      </a:r>
                      <a:endParaRPr lang="en-US" sz="1100" b="1" dirty="0">
                        <a:latin typeface="Cambria" pitchFamily="18" charset="0"/>
                      </a:endParaRPr>
                    </a:p>
                  </a:txBody>
                  <a:tcPr marL="91461" marR="91461" marT="45739" marB="45739" anchor="ctr"/>
                </a:tc>
              </a:tr>
              <a:tr h="259160">
                <a:tc>
                  <a:txBody>
                    <a:bodyPr/>
                    <a:lstStyle/>
                    <a:p>
                      <a:r>
                        <a:rPr lang="en-US" sz="1100" b="1" dirty="0" smtClean="0"/>
                        <a:t>Current</a:t>
                      </a:r>
                      <a:endParaRPr lang="en-US" sz="1100" b="1" dirty="0">
                        <a:latin typeface="Cambria" pitchFamily="18" charset="0"/>
                      </a:endParaRPr>
                    </a:p>
                  </a:txBody>
                  <a:tcPr marL="91461" marR="91461" marT="45739" marB="45739" anchor="ctr"/>
                </a:tc>
                <a:tc>
                  <a:txBody>
                    <a:bodyPr/>
                    <a:lstStyle/>
                    <a:p>
                      <a:pPr algn="l"/>
                      <a:r>
                        <a:rPr lang="en-US" sz="1100" b="1" dirty="0" smtClean="0"/>
                        <a:t>500 mA</a:t>
                      </a:r>
                      <a:endParaRPr lang="en-US" sz="1100" b="1" dirty="0">
                        <a:latin typeface="Cambria" pitchFamily="18" charset="0"/>
                      </a:endParaRPr>
                    </a:p>
                  </a:txBody>
                  <a:tcPr marL="91461" marR="91461" marT="45739" marB="45739" anchor="ctr"/>
                </a:tc>
              </a:tr>
              <a:tr h="259160">
                <a:tc>
                  <a:txBody>
                    <a:bodyPr/>
                    <a:lstStyle/>
                    <a:p>
                      <a:r>
                        <a:rPr lang="en-US" sz="1100" b="1" dirty="0" smtClean="0"/>
                        <a:t>Circumference</a:t>
                      </a:r>
                      <a:endParaRPr lang="en-US" sz="1100" b="1" dirty="0">
                        <a:latin typeface="Cambria" pitchFamily="18" charset="0"/>
                      </a:endParaRPr>
                    </a:p>
                  </a:txBody>
                  <a:tcPr marL="91461" marR="91461" marT="45739" marB="45739" anchor="ctr"/>
                </a:tc>
                <a:tc>
                  <a:txBody>
                    <a:bodyPr/>
                    <a:lstStyle/>
                    <a:p>
                      <a:pPr algn="l"/>
                      <a:r>
                        <a:rPr lang="en-US" sz="1100" b="1" dirty="0" smtClean="0"/>
                        <a:t>96 m</a:t>
                      </a:r>
                      <a:endParaRPr lang="en-US" sz="1100" b="1" dirty="0">
                        <a:latin typeface="Cambria" pitchFamily="18" charset="0"/>
                      </a:endParaRPr>
                    </a:p>
                  </a:txBody>
                  <a:tcPr marL="91461" marR="91461" marT="45739" marB="45739" anchor="ctr"/>
                </a:tc>
              </a:tr>
              <a:tr h="294282">
                <a:tc>
                  <a:txBody>
                    <a:bodyPr/>
                    <a:lstStyle/>
                    <a:p>
                      <a:r>
                        <a:rPr lang="pl-PL" sz="1100" b="1" dirty="0" smtClean="0"/>
                        <a:t>E</a:t>
                      </a:r>
                      <a:r>
                        <a:rPr lang="en-US" sz="1100" b="1" dirty="0" smtClean="0"/>
                        <a:t>mittance (bare lattice)</a:t>
                      </a:r>
                      <a:endParaRPr lang="en-US" sz="1100" b="1" dirty="0">
                        <a:latin typeface="Cambria" pitchFamily="18" charset="0"/>
                      </a:endParaRPr>
                    </a:p>
                  </a:txBody>
                  <a:tcPr marL="91461" marR="91461" marT="45739" marB="45739" anchor="ctr"/>
                </a:tc>
                <a:tc>
                  <a:txBody>
                    <a:bodyPr/>
                    <a:lstStyle/>
                    <a:p>
                      <a:pPr algn="l"/>
                      <a:r>
                        <a:rPr lang="pl-PL" sz="1100" b="1" dirty="0" smtClean="0"/>
                        <a:t>5.982</a:t>
                      </a:r>
                      <a:r>
                        <a:rPr lang="en-US" sz="1100" b="1" dirty="0" smtClean="0"/>
                        <a:t> nm rad</a:t>
                      </a:r>
                      <a:endParaRPr lang="en-US" sz="1100" b="1" dirty="0">
                        <a:latin typeface="Cambria" pitchFamily="18" charset="0"/>
                      </a:endParaRPr>
                    </a:p>
                  </a:txBody>
                  <a:tcPr marL="91461" marR="91461" marT="45739" marB="45739" anchor="ctr"/>
                </a:tc>
              </a:tr>
              <a:tr h="259160">
                <a:tc>
                  <a:txBody>
                    <a:bodyPr/>
                    <a:lstStyle/>
                    <a:p>
                      <a:r>
                        <a:rPr lang="en-US" sz="1100" b="1" dirty="0" smtClean="0"/>
                        <a:t>Tunes Q</a:t>
                      </a:r>
                      <a:r>
                        <a:rPr lang="en-US" sz="1100" b="1" baseline="-25000" dirty="0" smtClean="0"/>
                        <a:t>x</a:t>
                      </a:r>
                      <a:r>
                        <a:rPr lang="en-US" sz="1100" b="1" dirty="0" smtClean="0"/>
                        <a:t>, Q</a:t>
                      </a:r>
                      <a:r>
                        <a:rPr lang="en-US" sz="1100" b="1" baseline="-25000" dirty="0" smtClean="0"/>
                        <a:t>y</a:t>
                      </a:r>
                      <a:endParaRPr lang="en-US" sz="1100" b="1" dirty="0">
                        <a:latin typeface="Cambria" pitchFamily="18" charset="0"/>
                      </a:endParaRPr>
                    </a:p>
                  </a:txBody>
                  <a:tcPr marL="91461" marR="91461" marT="45739" marB="45739" anchor="ctr"/>
                </a:tc>
                <a:tc>
                  <a:txBody>
                    <a:bodyPr/>
                    <a:lstStyle/>
                    <a:p>
                      <a:pPr algn="l"/>
                      <a:r>
                        <a:rPr lang="en-US" sz="1100" b="1" dirty="0" smtClean="0"/>
                        <a:t>11.22, 3.1</a:t>
                      </a:r>
                      <a:r>
                        <a:rPr lang="pl-PL" sz="1100" b="1" dirty="0" smtClean="0"/>
                        <a:t>5</a:t>
                      </a:r>
                      <a:endParaRPr lang="en-US" sz="1100" b="1" dirty="0">
                        <a:latin typeface="Cambria" pitchFamily="18" charset="0"/>
                      </a:endParaRPr>
                    </a:p>
                  </a:txBody>
                  <a:tcPr marL="91461" marR="91461" marT="45739" marB="45739" anchor="ctr"/>
                </a:tc>
              </a:tr>
            </a:tbl>
          </a:graphicData>
        </a:graphic>
      </p:graphicFrame>
      <p:sp>
        <p:nvSpPr>
          <p:cNvPr id="8"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2"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4"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7</a:t>
            </a:fld>
            <a:endParaRPr lang="en-US" sz="1200" dirty="0">
              <a:latin typeface="+mn-lt"/>
            </a:endParaRPr>
          </a:p>
        </p:txBody>
      </p:sp>
      <p:cxnSp>
        <p:nvCxnSpPr>
          <p:cNvPr id="15" name="Łącznik prostoliniowy 14"/>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183967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81000" y="889496"/>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endParaRPr lang="pl-PL">
              <a:latin typeface="Times New Roman" charset="0"/>
            </a:endParaRPr>
          </a:p>
        </p:txBody>
      </p:sp>
      <p:sp>
        <p:nvSpPr>
          <p:cNvPr id="7" name="Text Box 5"/>
          <p:cNvSpPr txBox="1">
            <a:spLocks noChangeArrowheads="1"/>
          </p:cNvSpPr>
          <p:nvPr/>
        </p:nvSpPr>
        <p:spPr bwMode="auto">
          <a:xfrm>
            <a:off x="35496" y="838453"/>
            <a:ext cx="838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00" b="1" dirty="0">
                <a:latin typeface="Cambria" pitchFamily="18" charset="0"/>
              </a:rPr>
              <a:t>Storage Ring – </a:t>
            </a:r>
            <a:r>
              <a:rPr lang="en-GB" sz="1800" b="1" dirty="0" smtClean="0">
                <a:latin typeface="Cambria" pitchFamily="18" charset="0"/>
              </a:rPr>
              <a:t>Magnets (mirror symmetric)</a:t>
            </a:r>
            <a:endParaRPr lang="en-GB" sz="1800" b="1" dirty="0">
              <a:latin typeface="Cambria" pitchFamily="18" charset="0"/>
            </a:endParaRPr>
          </a:p>
          <a:p>
            <a:r>
              <a:rPr lang="en-US" sz="1800" b="1" dirty="0">
                <a:solidFill>
                  <a:srgbClr val="003399"/>
                </a:solidFill>
                <a:latin typeface="Cambria" pitchFamily="18" charset="0"/>
              </a:rPr>
              <a:t>Machined from solid iron, 2 half slabs, ~4.5 </a:t>
            </a:r>
            <a:r>
              <a:rPr lang="en-US" sz="1800" b="1" dirty="0" smtClean="0">
                <a:solidFill>
                  <a:srgbClr val="003399"/>
                </a:solidFill>
                <a:latin typeface="Cambria" pitchFamily="18" charset="0"/>
              </a:rPr>
              <a:t>m, ~</a:t>
            </a:r>
            <a:r>
              <a:rPr lang="pl-PL" sz="1800" b="1" dirty="0">
                <a:solidFill>
                  <a:srgbClr val="003399"/>
                </a:solidFill>
                <a:latin typeface="Cambria" pitchFamily="18" charset="0"/>
              </a:rPr>
              <a:t>4</a:t>
            </a:r>
            <a:r>
              <a:rPr lang="en-US" sz="1800" b="1" dirty="0" smtClean="0">
                <a:solidFill>
                  <a:srgbClr val="003399"/>
                </a:solidFill>
                <a:latin typeface="Cambria" pitchFamily="18" charset="0"/>
              </a:rPr>
              <a:t> Tons each slab</a:t>
            </a:r>
          </a:p>
        </p:txBody>
      </p:sp>
      <p:pic>
        <p:nvPicPr>
          <p:cNvPr id="8" name="Picture 10" descr="C:\Documents and Settings\Piotr Zabicki\Pulpit\solaris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35825" y="116632"/>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200745.easm-4.pdf"/>
          <p:cNvPicPr>
            <a:picLocks noChangeAspect="1"/>
          </p:cNvPicPr>
          <p:nvPr/>
        </p:nvPicPr>
        <p:blipFill>
          <a:blip r:embed="rId3" cstate="screen">
            <a:extLst>
              <a:ext uri="{28A0092B-C50C-407E-A947-70E740481C1C}">
                <a14:useLocalDpi xmlns:a14="http://schemas.microsoft.com/office/drawing/2010/main"/>
              </a:ext>
            </a:extLst>
          </a:blip>
          <a:srcRect t="42262" b="31035"/>
          <a:stretch>
            <a:fillRect/>
          </a:stretch>
        </p:blipFill>
        <p:spPr bwMode="auto">
          <a:xfrm>
            <a:off x="36513" y="2299196"/>
            <a:ext cx="9144000"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p:nvPr/>
        </p:nvGrpSpPr>
        <p:grpSpPr>
          <a:xfrm>
            <a:off x="3851275" y="3234234"/>
            <a:ext cx="4800600" cy="1738312"/>
            <a:chOff x="3851275" y="3716338"/>
            <a:chExt cx="4800600" cy="1738312"/>
          </a:xfrm>
        </p:grpSpPr>
        <p:sp>
          <p:nvSpPr>
            <p:cNvPr id="11" name="TextBox 10"/>
            <p:cNvSpPr txBox="1"/>
            <p:nvPr/>
          </p:nvSpPr>
          <p:spPr bwMode="auto">
            <a:xfrm>
              <a:off x="6443663" y="4868863"/>
              <a:ext cx="2208212" cy="585787"/>
            </a:xfrm>
            <a:prstGeom prst="rect">
              <a:avLst/>
            </a:prstGeom>
            <a:noFill/>
            <a:ln>
              <a:noFill/>
            </a:ln>
            <a:effectLst/>
          </p:spPr>
          <p:style>
            <a:lnRef idx="2">
              <a:schemeClr val="dk1"/>
            </a:lnRef>
            <a:fillRef idx="1">
              <a:schemeClr val="lt1"/>
            </a:fillRef>
            <a:effectRef idx="0">
              <a:schemeClr val="dk1"/>
            </a:effectRef>
            <a:fontRef idx="minor">
              <a:schemeClr val="dk1"/>
            </a:fontRef>
          </p:style>
          <p:txBody>
            <a:bodyPr>
              <a:spAutoFit/>
            </a:bodyPr>
            <a:lstStyle/>
            <a:p>
              <a:pPr>
                <a:defRPr/>
              </a:pPr>
              <a:r>
                <a:rPr lang="en-US" sz="1600" b="1" dirty="0">
                  <a:solidFill>
                    <a:srgbClr val="FF0000"/>
                  </a:solidFill>
                  <a:latin typeface="Cambria" pitchFamily="18" charset="0"/>
                </a:rPr>
                <a:t>Defocusing sextupole magnets</a:t>
              </a:r>
            </a:p>
          </p:txBody>
        </p:sp>
        <p:grpSp>
          <p:nvGrpSpPr>
            <p:cNvPr id="53" name="Group 52"/>
            <p:cNvGrpSpPr/>
            <p:nvPr/>
          </p:nvGrpSpPr>
          <p:grpSpPr>
            <a:xfrm>
              <a:off x="3851275" y="3716338"/>
              <a:ext cx="3960813" cy="1152525"/>
              <a:chOff x="3851275" y="3716338"/>
              <a:chExt cx="3960813" cy="1152525"/>
            </a:xfrm>
          </p:grpSpPr>
          <p:cxnSp>
            <p:nvCxnSpPr>
              <p:cNvPr id="12" name="Straight Arrow Connector 11"/>
              <p:cNvCxnSpPr/>
              <p:nvPr/>
            </p:nvCxnSpPr>
            <p:spPr bwMode="auto">
              <a:xfrm flipH="1" flipV="1">
                <a:off x="3851275" y="4005263"/>
                <a:ext cx="2952750" cy="863600"/>
              </a:xfrm>
              <a:prstGeom prst="straightConnector1">
                <a:avLst/>
              </a:prstGeom>
              <a:solidFill>
                <a:schemeClr val="bg2"/>
              </a:solidFill>
              <a:ln w="38100">
                <a:solidFill>
                  <a:srgbClr val="FF6600"/>
                </a:solidFill>
                <a:tailEnd type="triangle"/>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bwMode="auto">
              <a:xfrm flipH="1" flipV="1">
                <a:off x="5364163" y="3932238"/>
                <a:ext cx="1439862" cy="936625"/>
              </a:xfrm>
              <a:prstGeom prst="straightConnector1">
                <a:avLst/>
              </a:prstGeom>
              <a:solidFill>
                <a:schemeClr val="bg2"/>
              </a:solidFill>
              <a:ln w="38100">
                <a:solidFill>
                  <a:srgbClr val="FF6600"/>
                </a:solidFill>
                <a:tailEnd type="triangle"/>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bwMode="auto">
              <a:xfrm flipV="1">
                <a:off x="6804025" y="3716338"/>
                <a:ext cx="1008063" cy="1152525"/>
              </a:xfrm>
              <a:prstGeom prst="straightConnector1">
                <a:avLst/>
              </a:prstGeom>
              <a:solidFill>
                <a:schemeClr val="bg2"/>
              </a:solidFill>
              <a:ln w="38100">
                <a:solidFill>
                  <a:srgbClr val="FF6600"/>
                </a:solidFill>
                <a:tailEnd type="triangle"/>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50" name="Group 49"/>
          <p:cNvGrpSpPr/>
          <p:nvPr/>
        </p:nvGrpSpPr>
        <p:grpSpPr>
          <a:xfrm>
            <a:off x="323850" y="3267794"/>
            <a:ext cx="4176713" cy="1911350"/>
            <a:chOff x="323850" y="3789363"/>
            <a:chExt cx="4176713" cy="1911350"/>
          </a:xfrm>
        </p:grpSpPr>
        <p:sp>
          <p:nvSpPr>
            <p:cNvPr id="16" name="TextBox 15"/>
            <p:cNvSpPr txBox="1"/>
            <p:nvPr/>
          </p:nvSpPr>
          <p:spPr bwMode="auto">
            <a:xfrm>
              <a:off x="323850" y="4868863"/>
              <a:ext cx="2700338" cy="831850"/>
            </a:xfrm>
            <a:prstGeom prst="rect">
              <a:avLst/>
            </a:prstGeom>
            <a:solidFill>
              <a:srgbClr val="FFFFFF"/>
            </a:solidFill>
            <a:ln>
              <a:noFill/>
            </a:ln>
            <a:effectLst/>
          </p:spPr>
          <p:style>
            <a:lnRef idx="2">
              <a:schemeClr val="dk1"/>
            </a:lnRef>
            <a:fillRef idx="1">
              <a:schemeClr val="lt1"/>
            </a:fillRef>
            <a:effectRef idx="0">
              <a:schemeClr val="dk1"/>
            </a:effectRef>
            <a:fontRef idx="minor">
              <a:schemeClr val="dk1"/>
            </a:fontRef>
          </p:style>
          <p:txBody>
            <a:bodyPr>
              <a:spAutoFit/>
            </a:bodyPr>
            <a:lstStyle/>
            <a:p>
              <a:pPr>
                <a:defRPr/>
              </a:pPr>
              <a:r>
                <a:rPr lang="en-US" sz="1600" b="1" dirty="0">
                  <a:solidFill>
                    <a:srgbClr val="0000FF"/>
                  </a:solidFill>
                  <a:latin typeface="Cambria" pitchFamily="18" charset="0"/>
                </a:rPr>
                <a:t>Combined focusing quadrupole-sextupole magnets</a:t>
              </a:r>
            </a:p>
          </p:txBody>
        </p:sp>
        <p:grpSp>
          <p:nvGrpSpPr>
            <p:cNvPr id="49" name="Group 48"/>
            <p:cNvGrpSpPr/>
            <p:nvPr/>
          </p:nvGrpSpPr>
          <p:grpSpPr>
            <a:xfrm>
              <a:off x="755650" y="3789363"/>
              <a:ext cx="3744913" cy="1008062"/>
              <a:chOff x="755650" y="3789363"/>
              <a:chExt cx="3744913" cy="1008062"/>
            </a:xfrm>
            <a:effectLst>
              <a:outerShdw blurRad="50800" dist="38100" dir="2700000" algn="tl" rotWithShape="0">
                <a:srgbClr val="000000">
                  <a:alpha val="43000"/>
                </a:srgbClr>
              </a:outerShdw>
            </a:effectLst>
          </p:grpSpPr>
          <p:cxnSp>
            <p:nvCxnSpPr>
              <p:cNvPr id="17" name="Straight Arrow Connector 16"/>
              <p:cNvCxnSpPr/>
              <p:nvPr/>
            </p:nvCxnSpPr>
            <p:spPr bwMode="auto">
              <a:xfrm flipH="1" flipV="1">
                <a:off x="755650" y="3789363"/>
                <a:ext cx="1223963" cy="1008062"/>
              </a:xfrm>
              <a:prstGeom prst="straightConnector1">
                <a:avLst/>
              </a:prstGeom>
              <a:solidFill>
                <a:schemeClr val="bg2"/>
              </a:solidFill>
              <a:ln w="34925" cmpd="sng">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bwMode="auto">
              <a:xfrm flipV="1">
                <a:off x="1979613" y="4005263"/>
                <a:ext cx="2520950" cy="792162"/>
              </a:xfrm>
              <a:prstGeom prst="straightConnector1">
                <a:avLst/>
              </a:prstGeom>
              <a:solidFill>
                <a:schemeClr val="bg2"/>
              </a:solidFill>
              <a:ln w="34925" cmpd="sng">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52" name="Group 51"/>
          <p:cNvGrpSpPr/>
          <p:nvPr/>
        </p:nvGrpSpPr>
        <p:grpSpPr>
          <a:xfrm>
            <a:off x="2771775" y="3267794"/>
            <a:ext cx="3671888" cy="1736725"/>
            <a:chOff x="2771775" y="3789363"/>
            <a:chExt cx="3671888" cy="1736725"/>
          </a:xfrm>
        </p:grpSpPr>
        <p:sp>
          <p:nvSpPr>
            <p:cNvPr id="20" name="TextBox 19"/>
            <p:cNvSpPr txBox="1"/>
            <p:nvPr/>
          </p:nvSpPr>
          <p:spPr bwMode="auto">
            <a:xfrm>
              <a:off x="3348038" y="4941888"/>
              <a:ext cx="2735262" cy="584200"/>
            </a:xfrm>
            <a:prstGeom prst="rect">
              <a:avLst/>
            </a:prstGeom>
            <a:noFill/>
            <a:ln>
              <a:noFill/>
            </a:ln>
            <a:effectLst/>
          </p:spPr>
          <p:style>
            <a:lnRef idx="2">
              <a:schemeClr val="dk1"/>
            </a:lnRef>
            <a:fillRef idx="1">
              <a:schemeClr val="lt1"/>
            </a:fillRef>
            <a:effectRef idx="0">
              <a:schemeClr val="dk1"/>
            </a:effectRef>
            <a:fontRef idx="minor">
              <a:schemeClr val="dk1"/>
            </a:fontRef>
          </p:style>
          <p:txBody>
            <a:bodyPr>
              <a:spAutoFit/>
            </a:bodyPr>
            <a:lstStyle/>
            <a:p>
              <a:pPr>
                <a:defRPr/>
              </a:pPr>
              <a:r>
                <a:rPr lang="en-US" sz="1600" b="1" dirty="0"/>
                <a:t>Gradient bending </a:t>
              </a:r>
              <a:r>
                <a:rPr lang="en-US" sz="1600" b="1" dirty="0">
                  <a:latin typeface="Cambria" pitchFamily="18" charset="0"/>
                </a:rPr>
                <a:t>magnet</a:t>
              </a:r>
            </a:p>
            <a:p>
              <a:pPr>
                <a:defRPr/>
              </a:pPr>
              <a:r>
                <a:rPr lang="en-US" sz="1600" b="1" dirty="0"/>
                <a:t>with pole-face strips</a:t>
              </a:r>
            </a:p>
          </p:txBody>
        </p:sp>
        <p:grpSp>
          <p:nvGrpSpPr>
            <p:cNvPr id="51" name="Group 50"/>
            <p:cNvGrpSpPr/>
            <p:nvPr/>
          </p:nvGrpSpPr>
          <p:grpSpPr>
            <a:xfrm>
              <a:off x="2771775" y="3789363"/>
              <a:ext cx="3671888" cy="1152525"/>
              <a:chOff x="2771775" y="3789363"/>
              <a:chExt cx="3671888" cy="1152525"/>
            </a:xfrm>
            <a:effectLst>
              <a:outerShdw blurRad="50800" dist="38100" dir="2700000" algn="tl" rotWithShape="0">
                <a:srgbClr val="000000">
                  <a:alpha val="43000"/>
                </a:srgbClr>
              </a:outerShdw>
            </a:effectLst>
          </p:grpSpPr>
          <p:cxnSp>
            <p:nvCxnSpPr>
              <p:cNvPr id="21" name="Straight Arrow Connector 20"/>
              <p:cNvCxnSpPr/>
              <p:nvPr/>
            </p:nvCxnSpPr>
            <p:spPr bwMode="auto">
              <a:xfrm flipH="1" flipV="1">
                <a:off x="2771775" y="3860800"/>
                <a:ext cx="1727200" cy="1081088"/>
              </a:xfrm>
              <a:prstGeom prst="straightConnector1">
                <a:avLst/>
              </a:prstGeom>
              <a:solidFill>
                <a:schemeClr val="bg2"/>
              </a:solidFill>
              <a:ln w="38100" cmpd="sng">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bwMode="auto">
              <a:xfrm flipV="1">
                <a:off x="4498975" y="3789363"/>
                <a:ext cx="1944688" cy="1152525"/>
              </a:xfrm>
              <a:prstGeom prst="straightConnector1">
                <a:avLst/>
              </a:prstGeom>
              <a:solidFill>
                <a:schemeClr val="bg2"/>
              </a:solidFill>
              <a:ln w="38100" cmpd="sng">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grpSp>
      <p:sp>
        <p:nvSpPr>
          <p:cNvPr id="24" name="pole tekstowe 6"/>
          <p:cNvSpPr txBox="1">
            <a:spLocks noChangeArrowheads="1"/>
          </p:cNvSpPr>
          <p:nvPr/>
        </p:nvSpPr>
        <p:spPr bwMode="auto">
          <a:xfrm>
            <a:off x="3554413" y="116632"/>
            <a:ext cx="2946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pl-PL" sz="3200" b="1" dirty="0" err="1">
                <a:solidFill>
                  <a:schemeClr val="bg1"/>
                </a:solidFill>
                <a:latin typeface="Cambria" pitchFamily="18" charset="0"/>
                <a:cs typeface="Arial"/>
              </a:rPr>
              <a:t>Magnets</a:t>
            </a:r>
            <a:endParaRPr lang="pl-PL" sz="3200" b="1" dirty="0">
              <a:solidFill>
                <a:schemeClr val="bg1"/>
              </a:solidFill>
              <a:latin typeface="Cambria" pitchFamily="18" charset="0"/>
              <a:cs typeface="Arial"/>
            </a:endParaRPr>
          </a:p>
        </p:txBody>
      </p:sp>
      <p:grpSp>
        <p:nvGrpSpPr>
          <p:cNvPr id="48" name="Group 47"/>
          <p:cNvGrpSpPr/>
          <p:nvPr/>
        </p:nvGrpSpPr>
        <p:grpSpPr>
          <a:xfrm>
            <a:off x="1115616" y="1386551"/>
            <a:ext cx="6768752" cy="1664896"/>
            <a:chOff x="1115616" y="1908120"/>
            <a:chExt cx="6768752" cy="1664896"/>
          </a:xfrm>
        </p:grpSpPr>
        <p:sp>
          <p:nvSpPr>
            <p:cNvPr id="27" name="TextBox 26"/>
            <p:cNvSpPr txBox="1"/>
            <p:nvPr/>
          </p:nvSpPr>
          <p:spPr bwMode="auto">
            <a:xfrm>
              <a:off x="2411760" y="1908120"/>
              <a:ext cx="3744416" cy="584776"/>
            </a:xfrm>
            <a:prstGeom prst="rect">
              <a:avLst/>
            </a:prstGeom>
            <a:noFill/>
            <a:ln>
              <a:noFill/>
            </a:ln>
            <a:effectLst/>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1600" b="1" dirty="0" smtClean="0">
                  <a:ln w="3175" cmpd="sng">
                    <a:solidFill>
                      <a:srgbClr val="FFFF00"/>
                    </a:solidFill>
                  </a:ln>
                  <a:solidFill>
                    <a:srgbClr val="FFFF00"/>
                  </a:solidFill>
                  <a:effectLst>
                    <a:outerShdw blurRad="38100" dist="38100" dir="2700000" algn="tl" rotWithShape="0">
                      <a:srgbClr val="000000"/>
                    </a:outerShdw>
                  </a:effectLst>
                  <a:latin typeface="Cambria" pitchFamily="18" charset="0"/>
                </a:rPr>
                <a:t>Multi-coil correction magnets (COD, Skew quads, aux. sextupoles)</a:t>
              </a:r>
              <a:endParaRPr lang="en-US" sz="1600" b="1" dirty="0">
                <a:ln w="3175" cmpd="sng">
                  <a:solidFill>
                    <a:srgbClr val="FFFF00"/>
                  </a:solidFill>
                </a:ln>
                <a:solidFill>
                  <a:srgbClr val="FFFF00"/>
                </a:solidFill>
                <a:effectLst>
                  <a:outerShdw blurRad="38100" dist="38100" dir="2700000" algn="tl" rotWithShape="0">
                    <a:srgbClr val="000000"/>
                  </a:outerShdw>
                </a:effectLst>
                <a:latin typeface="Cambria" pitchFamily="18" charset="0"/>
              </a:endParaRPr>
            </a:p>
          </p:txBody>
        </p:sp>
        <p:grpSp>
          <p:nvGrpSpPr>
            <p:cNvPr id="47" name="Group 46"/>
            <p:cNvGrpSpPr/>
            <p:nvPr/>
          </p:nvGrpSpPr>
          <p:grpSpPr>
            <a:xfrm>
              <a:off x="1115616" y="2492896"/>
              <a:ext cx="6768752" cy="1080120"/>
              <a:chOff x="1115616" y="2492896"/>
              <a:chExt cx="6768752" cy="1080120"/>
            </a:xfrm>
            <a:effectLst>
              <a:outerShdw blurRad="50800" dist="38100" dir="2700000" algn="tl" rotWithShape="0">
                <a:srgbClr val="000000">
                  <a:alpha val="43000"/>
                </a:srgbClr>
              </a:outerShdw>
            </a:effectLst>
          </p:grpSpPr>
          <p:cxnSp>
            <p:nvCxnSpPr>
              <p:cNvPr id="31" name="Straight Arrow Connector 30"/>
              <p:cNvCxnSpPr/>
              <p:nvPr/>
            </p:nvCxnSpPr>
            <p:spPr bwMode="auto">
              <a:xfrm>
                <a:off x="4283968" y="2492897"/>
                <a:ext cx="698672" cy="962815"/>
              </a:xfrm>
              <a:prstGeom prst="straightConnector1">
                <a:avLst/>
              </a:prstGeom>
              <a:solidFill>
                <a:schemeClr val="bg2"/>
              </a:solidFill>
              <a:ln w="38100" cmpd="sng">
                <a:solidFill>
                  <a:srgbClr val="FFFF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bwMode="auto">
              <a:xfrm flipH="1">
                <a:off x="4067944" y="2492896"/>
                <a:ext cx="216024" cy="1080120"/>
              </a:xfrm>
              <a:prstGeom prst="straightConnector1">
                <a:avLst/>
              </a:prstGeom>
              <a:solidFill>
                <a:schemeClr val="bg2"/>
              </a:solidFill>
              <a:ln w="38100" cmpd="sng">
                <a:solidFill>
                  <a:srgbClr val="FFFF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bwMode="auto">
              <a:xfrm flipH="1">
                <a:off x="1115616" y="2492896"/>
                <a:ext cx="3168352" cy="936104"/>
              </a:xfrm>
              <a:prstGeom prst="straightConnector1">
                <a:avLst/>
              </a:prstGeom>
              <a:solidFill>
                <a:schemeClr val="bg2"/>
              </a:solidFill>
              <a:ln w="38100" cmpd="sng">
                <a:solidFill>
                  <a:srgbClr val="FFFF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bwMode="auto">
              <a:xfrm>
                <a:off x="4283968" y="2492896"/>
                <a:ext cx="3600400" cy="648072"/>
              </a:xfrm>
              <a:prstGeom prst="straightConnector1">
                <a:avLst/>
              </a:prstGeom>
              <a:solidFill>
                <a:schemeClr val="bg2"/>
              </a:solidFill>
              <a:ln w="38100" cmpd="sng">
                <a:solidFill>
                  <a:srgbClr val="FFFF00"/>
                </a:solidFill>
                <a:tailEnd type="triangle"/>
              </a:ln>
              <a:effectLst/>
            </p:spPr>
            <p:style>
              <a:lnRef idx="2">
                <a:schemeClr val="accent1"/>
              </a:lnRef>
              <a:fillRef idx="0">
                <a:schemeClr val="accent1"/>
              </a:fillRef>
              <a:effectRef idx="1">
                <a:schemeClr val="accent1"/>
              </a:effectRef>
              <a:fontRef idx="minor">
                <a:schemeClr val="tx1"/>
              </a:fontRef>
            </p:style>
          </p:cxnSp>
        </p:grpSp>
      </p:grpSp>
      <p:sp>
        <p:nvSpPr>
          <p:cNvPr id="3" name="pole tekstowe 2"/>
          <p:cNvSpPr txBox="1"/>
          <p:nvPr/>
        </p:nvSpPr>
        <p:spPr>
          <a:xfrm>
            <a:off x="226299" y="6327811"/>
            <a:ext cx="3720249" cy="307777"/>
          </a:xfrm>
          <a:prstGeom prst="rect">
            <a:avLst/>
          </a:prstGeom>
          <a:noFill/>
        </p:spPr>
        <p:txBody>
          <a:bodyPr wrap="none" rtlCol="0">
            <a:spAutoFit/>
          </a:bodyPr>
          <a:lstStyle/>
          <a:p>
            <a:r>
              <a:rPr lang="pl-PL" sz="1400" b="1" dirty="0" err="1" smtClean="0">
                <a:latin typeface="Cambria" pitchFamily="18" charset="0"/>
              </a:rPr>
              <a:t>Magnets</a:t>
            </a:r>
            <a:r>
              <a:rPr lang="pl-PL" sz="1400" b="1" dirty="0" smtClean="0">
                <a:latin typeface="Cambria" pitchFamily="18" charset="0"/>
              </a:rPr>
              <a:t> </a:t>
            </a:r>
            <a:r>
              <a:rPr lang="pl-PL" sz="1400" b="1" dirty="0" err="1" smtClean="0">
                <a:latin typeface="Cambria" pitchFamily="18" charset="0"/>
              </a:rPr>
              <a:t>designed</a:t>
            </a:r>
            <a:r>
              <a:rPr lang="pl-PL" sz="1400" b="1" dirty="0" smtClean="0">
                <a:latin typeface="Cambria" pitchFamily="18" charset="0"/>
              </a:rPr>
              <a:t> by M. Johansson - MAXIV</a:t>
            </a:r>
            <a:endParaRPr lang="pl-PL" sz="1400" b="1" dirty="0">
              <a:latin typeface="Cambria" pitchFamily="18" charset="0"/>
            </a:endParaRPr>
          </a:p>
        </p:txBody>
      </p:sp>
      <p:sp>
        <p:nvSpPr>
          <p:cNvPr id="35"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36"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37"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8</a:t>
            </a:fld>
            <a:endParaRPr lang="en-US" sz="1200" dirty="0">
              <a:latin typeface="+mn-lt"/>
            </a:endParaRPr>
          </a:p>
        </p:txBody>
      </p:sp>
      <p:cxnSp>
        <p:nvCxnSpPr>
          <p:cNvPr id="38" name="Łącznik prostoliniowy 37"/>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pic>
        <p:nvPicPr>
          <p:cNvPr id="40" name="Picture 2" descr="C:\Users\Ada\Pictures\Od NOKIA Lumia 610 NFC\Z aparatu\WP_0009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478" y="1498472"/>
            <a:ext cx="6439119" cy="482933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2722" y="1465447"/>
            <a:ext cx="3631766" cy="4862364"/>
          </a:xfrm>
          <a:prstGeom prst="rect">
            <a:avLst/>
          </a:prstGeom>
        </p:spPr>
      </p:pic>
    </p:spTree>
    <p:extLst>
      <p:ext uri="{BB962C8B-B14F-4D97-AF65-F5344CB8AC3E}">
        <p14:creationId xmlns:p14="http://schemas.microsoft.com/office/powerpoint/2010/main" val="410951318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10" descr="C:\Documents and Settings\Piotr Zabicki\Pulpit\solaris1.png"/>
          <p:cNvPicPr>
            <a:picLocks noChangeAspect="1" noChangeArrowheads="1"/>
          </p:cNvPicPr>
          <p:nvPr/>
        </p:nvPicPr>
        <p:blipFill>
          <a:blip r:embed="rId3" cstate="print"/>
          <a:srcRect/>
          <a:stretch>
            <a:fillRect/>
          </a:stretch>
        </p:blipFill>
        <p:spPr bwMode="auto">
          <a:xfrm>
            <a:off x="7235825" y="166688"/>
            <a:ext cx="1654175" cy="598487"/>
          </a:xfrm>
          <a:prstGeom prst="rect">
            <a:avLst/>
          </a:prstGeom>
          <a:noFill/>
          <a:ln w="9525">
            <a:noFill/>
            <a:miter lim="800000"/>
            <a:headEnd/>
            <a:tailEnd/>
          </a:ln>
        </p:spPr>
      </p:pic>
      <p:sp>
        <p:nvSpPr>
          <p:cNvPr id="3" name="Text Box 4"/>
          <p:cNvSpPr txBox="1">
            <a:spLocks noChangeArrowheads="1"/>
          </p:cNvSpPr>
          <p:nvPr/>
        </p:nvSpPr>
        <p:spPr bwMode="auto">
          <a:xfrm>
            <a:off x="381000" y="13716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pl-PL" sz="2400" dirty="0">
              <a:latin typeface="Times New Roman" pitchFamily="18" charset="0"/>
            </a:endParaRPr>
          </a:p>
        </p:txBody>
      </p:sp>
      <p:sp>
        <p:nvSpPr>
          <p:cNvPr id="4" name="Text Box 5"/>
          <p:cNvSpPr txBox="1">
            <a:spLocks noChangeArrowheads="1"/>
          </p:cNvSpPr>
          <p:nvPr/>
        </p:nvSpPr>
        <p:spPr bwMode="auto">
          <a:xfrm>
            <a:off x="5262308" y="894546"/>
            <a:ext cx="37741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1600" dirty="0" smtClean="0">
                <a:solidFill>
                  <a:srgbClr val="1C1C1C"/>
                </a:solidFill>
                <a:latin typeface="Cambria" pitchFamily="18" charset="0"/>
              </a:rPr>
              <a:t>Bending magnet s</a:t>
            </a:r>
            <a:r>
              <a:rPr lang="pl-PL" sz="1600" dirty="0" err="1" smtClean="0">
                <a:solidFill>
                  <a:srgbClr val="1C1C1C"/>
                </a:solidFill>
                <a:latin typeface="Cambria" pitchFamily="18" charset="0"/>
              </a:rPr>
              <a:t>ource</a:t>
            </a:r>
            <a:r>
              <a:rPr lang="en-US" sz="1600" dirty="0" smtClean="0">
                <a:solidFill>
                  <a:srgbClr val="1C1C1C"/>
                </a:solidFill>
                <a:latin typeface="Cambria" pitchFamily="18" charset="0"/>
              </a:rPr>
              <a:t> size (</a:t>
            </a:r>
            <a:r>
              <a:rPr lang="el-GR" sz="1600" dirty="0">
                <a:solidFill>
                  <a:srgbClr val="1C1C1C"/>
                </a:solidFill>
                <a:latin typeface="Cambria" pitchFamily="18" charset="0"/>
              </a:rPr>
              <a:t>σ</a:t>
            </a:r>
            <a:r>
              <a:rPr lang="en-US" sz="1600" dirty="0" smtClean="0">
                <a:solidFill>
                  <a:srgbClr val="1C1C1C"/>
                </a:solidFill>
                <a:latin typeface="Cambria" pitchFamily="18" charset="0"/>
              </a:rPr>
              <a:t>):</a:t>
            </a:r>
          </a:p>
          <a:p>
            <a:pPr eaLnBrk="1" hangingPunct="1">
              <a:spcBef>
                <a:spcPct val="50000"/>
              </a:spcBef>
              <a:defRPr/>
            </a:pPr>
            <a:r>
              <a:rPr lang="en-US" sz="1600" dirty="0" smtClean="0">
                <a:solidFill>
                  <a:srgbClr val="1C1C1C"/>
                </a:solidFill>
                <a:latin typeface="Cambria" pitchFamily="18" charset="0"/>
              </a:rPr>
              <a:t>Horizontally</a:t>
            </a:r>
            <a:r>
              <a:rPr lang="pl-PL" sz="1600" dirty="0" smtClean="0">
                <a:solidFill>
                  <a:srgbClr val="1C1C1C"/>
                </a:solidFill>
                <a:latin typeface="Cambria" pitchFamily="18" charset="0"/>
              </a:rPr>
              <a:t> </a:t>
            </a:r>
            <a:r>
              <a:rPr lang="en-US" sz="1600" dirty="0" smtClean="0">
                <a:solidFill>
                  <a:srgbClr val="1C1C1C"/>
                </a:solidFill>
                <a:latin typeface="Cambria" pitchFamily="18" charset="0"/>
              </a:rPr>
              <a:t>x vertically= </a:t>
            </a:r>
            <a:r>
              <a:rPr lang="pl-PL" sz="1600" b="1" dirty="0" smtClean="0">
                <a:solidFill>
                  <a:srgbClr val="C00000"/>
                </a:solidFill>
                <a:latin typeface="Cambria" pitchFamily="18" charset="0"/>
              </a:rPr>
              <a:t>44</a:t>
            </a:r>
            <a:r>
              <a:rPr lang="el-GR" sz="1600" b="1" dirty="0" smtClean="0">
                <a:solidFill>
                  <a:srgbClr val="C00000"/>
                </a:solidFill>
                <a:latin typeface="Cambria" pitchFamily="18" charset="0"/>
              </a:rPr>
              <a:t>μ</a:t>
            </a:r>
            <a:r>
              <a:rPr lang="en-US" sz="1600" b="1" dirty="0" smtClean="0">
                <a:solidFill>
                  <a:srgbClr val="C00000"/>
                </a:solidFill>
                <a:latin typeface="Cambria" pitchFamily="18" charset="0"/>
              </a:rPr>
              <a:t>m x </a:t>
            </a:r>
            <a:r>
              <a:rPr lang="pl-PL" sz="1600" b="1" dirty="0" smtClean="0">
                <a:solidFill>
                  <a:srgbClr val="C00000"/>
                </a:solidFill>
                <a:latin typeface="Cambria" pitchFamily="18" charset="0"/>
              </a:rPr>
              <a:t>30</a:t>
            </a:r>
            <a:r>
              <a:rPr lang="el-GR" sz="1600" b="1" dirty="0" smtClean="0">
                <a:solidFill>
                  <a:srgbClr val="C00000"/>
                </a:solidFill>
                <a:latin typeface="Cambria" pitchFamily="18" charset="0"/>
              </a:rPr>
              <a:t>μ</a:t>
            </a:r>
            <a:r>
              <a:rPr lang="en-US" sz="1600" b="1" dirty="0">
                <a:solidFill>
                  <a:srgbClr val="C00000"/>
                </a:solidFill>
                <a:latin typeface="Cambria" pitchFamily="18" charset="0"/>
              </a:rPr>
              <a:t>m</a:t>
            </a:r>
            <a:endParaRPr lang="pl-PL" sz="1600" b="1" dirty="0" smtClean="0">
              <a:solidFill>
                <a:srgbClr val="C00000"/>
              </a:solidFill>
              <a:latin typeface="Cambria" pitchFamily="18" charset="0"/>
            </a:endParaRPr>
          </a:p>
        </p:txBody>
      </p:sp>
      <p:sp>
        <p:nvSpPr>
          <p:cNvPr id="76" name="Text Box 5"/>
          <p:cNvSpPr txBox="1">
            <a:spLocks noChangeArrowheads="1"/>
          </p:cNvSpPr>
          <p:nvPr/>
        </p:nvSpPr>
        <p:spPr bwMode="auto">
          <a:xfrm>
            <a:off x="5308271" y="1602432"/>
            <a:ext cx="38884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pl-PL" sz="1600" dirty="0" err="1" smtClean="0">
                <a:solidFill>
                  <a:srgbClr val="1C1C1C"/>
                </a:solidFill>
                <a:latin typeface="Cambria" pitchFamily="18" charset="0"/>
              </a:rPr>
              <a:t>Straight</a:t>
            </a:r>
            <a:r>
              <a:rPr lang="pl-PL" sz="1600" dirty="0" smtClean="0">
                <a:solidFill>
                  <a:srgbClr val="1C1C1C"/>
                </a:solidFill>
                <a:latin typeface="Cambria" pitchFamily="18" charset="0"/>
              </a:rPr>
              <a:t> </a:t>
            </a:r>
            <a:r>
              <a:rPr lang="pl-PL" sz="1600" dirty="0" err="1" smtClean="0">
                <a:solidFill>
                  <a:srgbClr val="1C1C1C"/>
                </a:solidFill>
                <a:latin typeface="Cambria" pitchFamily="18" charset="0"/>
              </a:rPr>
              <a:t>section</a:t>
            </a:r>
            <a:r>
              <a:rPr lang="en-US" sz="1600" dirty="0" smtClean="0">
                <a:solidFill>
                  <a:srgbClr val="1C1C1C"/>
                </a:solidFill>
                <a:latin typeface="Cambria" pitchFamily="18" charset="0"/>
              </a:rPr>
              <a:t> s</a:t>
            </a:r>
            <a:r>
              <a:rPr lang="pl-PL" sz="1600" dirty="0" err="1" smtClean="0">
                <a:solidFill>
                  <a:srgbClr val="1C1C1C"/>
                </a:solidFill>
                <a:latin typeface="Cambria" pitchFamily="18" charset="0"/>
              </a:rPr>
              <a:t>ource</a:t>
            </a:r>
            <a:r>
              <a:rPr lang="en-US" sz="1600" dirty="0" smtClean="0">
                <a:solidFill>
                  <a:srgbClr val="1C1C1C"/>
                </a:solidFill>
                <a:latin typeface="Cambria" pitchFamily="18" charset="0"/>
              </a:rPr>
              <a:t> size (</a:t>
            </a:r>
            <a:r>
              <a:rPr lang="el-GR" sz="1600" dirty="0">
                <a:solidFill>
                  <a:srgbClr val="1C1C1C"/>
                </a:solidFill>
                <a:latin typeface="Cambria" pitchFamily="18" charset="0"/>
              </a:rPr>
              <a:t>σ</a:t>
            </a:r>
            <a:r>
              <a:rPr lang="en-US" sz="1600" dirty="0" smtClean="0">
                <a:solidFill>
                  <a:srgbClr val="1C1C1C"/>
                </a:solidFill>
                <a:latin typeface="Cambria" pitchFamily="18" charset="0"/>
              </a:rPr>
              <a:t>):</a:t>
            </a:r>
          </a:p>
          <a:p>
            <a:pPr eaLnBrk="1" hangingPunct="1">
              <a:spcBef>
                <a:spcPct val="50000"/>
              </a:spcBef>
              <a:defRPr/>
            </a:pPr>
            <a:r>
              <a:rPr lang="en-US" sz="1600" dirty="0" smtClean="0">
                <a:solidFill>
                  <a:srgbClr val="1C1C1C"/>
                </a:solidFill>
                <a:latin typeface="Cambria" pitchFamily="18" charset="0"/>
              </a:rPr>
              <a:t>Horizontally</a:t>
            </a:r>
            <a:r>
              <a:rPr lang="pl-PL" sz="1600" dirty="0" smtClean="0">
                <a:solidFill>
                  <a:srgbClr val="1C1C1C"/>
                </a:solidFill>
                <a:latin typeface="Cambria" pitchFamily="18" charset="0"/>
              </a:rPr>
              <a:t> </a:t>
            </a:r>
            <a:r>
              <a:rPr lang="en-US" sz="1600" dirty="0" smtClean="0">
                <a:solidFill>
                  <a:srgbClr val="1C1C1C"/>
                </a:solidFill>
                <a:latin typeface="Cambria" pitchFamily="18" charset="0"/>
              </a:rPr>
              <a:t>x vertically= </a:t>
            </a:r>
            <a:r>
              <a:rPr lang="pl-PL" sz="1600" b="1" dirty="0" smtClean="0">
                <a:solidFill>
                  <a:srgbClr val="C00000"/>
                </a:solidFill>
                <a:latin typeface="Cambria" pitchFamily="18" charset="0"/>
              </a:rPr>
              <a:t>180</a:t>
            </a:r>
            <a:r>
              <a:rPr lang="el-GR" sz="1600" b="1" dirty="0" smtClean="0">
                <a:solidFill>
                  <a:srgbClr val="C00000"/>
                </a:solidFill>
                <a:latin typeface="Cambria" pitchFamily="18" charset="0"/>
              </a:rPr>
              <a:t>μ</a:t>
            </a:r>
            <a:r>
              <a:rPr lang="en-US" sz="1600" b="1" dirty="0" smtClean="0">
                <a:solidFill>
                  <a:srgbClr val="C00000"/>
                </a:solidFill>
                <a:latin typeface="Cambria" pitchFamily="18" charset="0"/>
              </a:rPr>
              <a:t>m x </a:t>
            </a:r>
            <a:r>
              <a:rPr lang="pl-PL" sz="1600" b="1" dirty="0" smtClean="0">
                <a:solidFill>
                  <a:srgbClr val="C00000"/>
                </a:solidFill>
                <a:latin typeface="Cambria" pitchFamily="18" charset="0"/>
              </a:rPr>
              <a:t>13</a:t>
            </a:r>
            <a:r>
              <a:rPr lang="el-GR" sz="1600" b="1" dirty="0" smtClean="0">
                <a:solidFill>
                  <a:srgbClr val="C00000"/>
                </a:solidFill>
                <a:latin typeface="Cambria" pitchFamily="18" charset="0"/>
              </a:rPr>
              <a:t>μ</a:t>
            </a:r>
            <a:r>
              <a:rPr lang="en-US" sz="1600" b="1" dirty="0" smtClean="0">
                <a:solidFill>
                  <a:srgbClr val="C00000"/>
                </a:solidFill>
                <a:latin typeface="Cambria" pitchFamily="18" charset="0"/>
              </a:rPr>
              <a:t>m</a:t>
            </a:r>
            <a:endParaRPr lang="pl-PL" sz="1600" b="1" dirty="0" smtClean="0">
              <a:solidFill>
                <a:srgbClr val="C00000"/>
              </a:solidFill>
              <a:latin typeface="Cambria" pitchFamily="18" charset="0"/>
            </a:endParaRPr>
          </a:p>
        </p:txBody>
      </p:sp>
      <p:sp>
        <p:nvSpPr>
          <p:cNvPr id="18" name="Prostokąt 17"/>
          <p:cNvSpPr/>
          <p:nvPr/>
        </p:nvSpPr>
        <p:spPr>
          <a:xfrm>
            <a:off x="2699792" y="163255"/>
            <a:ext cx="4302589" cy="584775"/>
          </a:xfrm>
          <a:prstGeom prst="rect">
            <a:avLst/>
          </a:prstGeom>
        </p:spPr>
        <p:txBody>
          <a:bodyPr wrap="none">
            <a:spAutoFit/>
          </a:bodyPr>
          <a:lstStyle/>
          <a:p>
            <a:pPr algn="ctr" eaLnBrk="1" hangingPunct="1">
              <a:spcBef>
                <a:spcPct val="50000"/>
              </a:spcBef>
            </a:pPr>
            <a:r>
              <a:rPr lang="pl-PL" sz="3200" b="1" dirty="0">
                <a:solidFill>
                  <a:schemeClr val="bg1"/>
                </a:solidFill>
                <a:effectLst>
                  <a:outerShdw blurRad="38100" dist="38100" dir="2700000" algn="tl">
                    <a:srgbClr val="000000">
                      <a:alpha val="43137"/>
                    </a:srgbClr>
                  </a:outerShdw>
                </a:effectLst>
                <a:latin typeface="+mj-lt"/>
              </a:rPr>
              <a:t>	</a:t>
            </a:r>
            <a:r>
              <a:rPr lang="pl-PL" sz="3200" b="1" dirty="0" err="1" smtClean="0">
                <a:solidFill>
                  <a:schemeClr val="bg1"/>
                </a:solidFill>
                <a:effectLst>
                  <a:outerShdw blurRad="38100" dist="38100" dir="2700000" algn="tl">
                    <a:srgbClr val="000000">
                      <a:alpha val="43137"/>
                    </a:srgbClr>
                  </a:outerShdw>
                </a:effectLst>
                <a:latin typeface="+mj-lt"/>
              </a:rPr>
              <a:t>Designed</a:t>
            </a:r>
            <a:r>
              <a:rPr lang="pl-PL" sz="3200" b="1" dirty="0" smtClean="0">
                <a:solidFill>
                  <a:schemeClr val="bg1"/>
                </a:solidFill>
                <a:effectLst>
                  <a:outerShdw blurRad="38100" dist="38100" dir="2700000" algn="tl">
                    <a:srgbClr val="000000">
                      <a:alpha val="43137"/>
                    </a:srgbClr>
                  </a:outerShdw>
                </a:effectLst>
                <a:latin typeface="+mj-lt"/>
              </a:rPr>
              <a:t> </a:t>
            </a:r>
            <a:r>
              <a:rPr lang="pl-PL" sz="3200" b="1" dirty="0" err="1" smtClean="0">
                <a:solidFill>
                  <a:schemeClr val="bg1"/>
                </a:solidFill>
                <a:effectLst>
                  <a:outerShdw blurRad="38100" dist="38100" dir="2700000" algn="tl">
                    <a:srgbClr val="000000">
                      <a:alpha val="43137"/>
                    </a:srgbClr>
                  </a:outerShdw>
                </a:effectLst>
                <a:latin typeface="+mj-lt"/>
              </a:rPr>
              <a:t>Parameters</a:t>
            </a:r>
            <a:r>
              <a:rPr lang="pl-PL" sz="3200" b="1" dirty="0" smtClean="0">
                <a:solidFill>
                  <a:schemeClr val="bg1"/>
                </a:solidFill>
                <a:effectLst>
                  <a:outerShdw blurRad="38100" dist="38100" dir="2700000" algn="tl">
                    <a:srgbClr val="000000">
                      <a:alpha val="43137"/>
                    </a:srgbClr>
                  </a:outerShdw>
                </a:effectLst>
                <a:latin typeface="+mj-lt"/>
              </a:rPr>
              <a:t> </a:t>
            </a:r>
            <a:endParaRPr lang="en-US" sz="3200" b="1" dirty="0">
              <a:solidFill>
                <a:schemeClr val="bg1"/>
              </a:solidFill>
              <a:effectLst>
                <a:outerShdw blurRad="38100" dist="38100" dir="2700000" algn="tl">
                  <a:srgbClr val="000000">
                    <a:alpha val="43137"/>
                  </a:srgbClr>
                </a:outerShdw>
              </a:effectLst>
              <a:latin typeface="+mj-lt"/>
            </a:endParaRPr>
          </a:p>
        </p:txBody>
      </p:sp>
      <p:pic>
        <p:nvPicPr>
          <p:cNvPr id="13" name="Obraz 12"/>
          <p:cNvPicPr/>
          <p:nvPr/>
        </p:nvPicPr>
        <p:blipFill>
          <a:blip r:embed="rId4">
            <a:extLst>
              <a:ext uri="{28A0092B-C50C-407E-A947-70E740481C1C}">
                <a14:useLocalDpi xmlns:a14="http://schemas.microsoft.com/office/drawing/2010/main" val="0"/>
              </a:ext>
            </a:extLst>
          </a:blip>
          <a:srcRect/>
          <a:stretch>
            <a:fillRect/>
          </a:stretch>
        </p:blipFill>
        <p:spPr bwMode="auto">
          <a:xfrm>
            <a:off x="107504" y="5013176"/>
            <a:ext cx="5722340" cy="1584176"/>
          </a:xfrm>
          <a:prstGeom prst="rect">
            <a:avLst/>
          </a:prstGeom>
          <a:noFill/>
          <a:ln>
            <a:noFill/>
          </a:ln>
        </p:spPr>
      </p:pic>
      <p:grpSp>
        <p:nvGrpSpPr>
          <p:cNvPr id="21" name="Group 5"/>
          <p:cNvGrpSpPr>
            <a:grpSpLocks noChangeAspect="1"/>
          </p:cNvGrpSpPr>
          <p:nvPr/>
        </p:nvGrpSpPr>
        <p:grpSpPr bwMode="auto">
          <a:xfrm>
            <a:off x="56888" y="1125725"/>
            <a:ext cx="4271430" cy="3149900"/>
            <a:chOff x="1091" y="1616"/>
            <a:chExt cx="3583" cy="2222"/>
          </a:xfrm>
        </p:grpSpPr>
        <p:sp>
          <p:nvSpPr>
            <p:cNvPr id="22" name="AutoShape 4"/>
            <p:cNvSpPr>
              <a:spLocks noChangeAspect="1" noChangeArrowheads="1" noTextEdit="1"/>
            </p:cNvSpPr>
            <p:nvPr/>
          </p:nvSpPr>
          <p:spPr bwMode="auto">
            <a:xfrm>
              <a:off x="1091" y="1616"/>
              <a:ext cx="3583" cy="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3" name="Rectangle 6"/>
            <p:cNvSpPr>
              <a:spLocks noChangeArrowheads="1"/>
            </p:cNvSpPr>
            <p:nvPr/>
          </p:nvSpPr>
          <p:spPr bwMode="auto">
            <a:xfrm>
              <a:off x="1091" y="1616"/>
              <a:ext cx="3583" cy="22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4" name="Line 7"/>
            <p:cNvSpPr>
              <a:spLocks noChangeShapeType="1"/>
            </p:cNvSpPr>
            <p:nvPr/>
          </p:nvSpPr>
          <p:spPr bwMode="auto">
            <a:xfrm>
              <a:off x="1298" y="3570"/>
              <a:ext cx="3045"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25" name="Rectangle 8"/>
            <p:cNvSpPr>
              <a:spLocks noChangeArrowheads="1"/>
            </p:cNvSpPr>
            <p:nvPr/>
          </p:nvSpPr>
          <p:spPr bwMode="auto">
            <a:xfrm>
              <a:off x="1282"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Line 9"/>
            <p:cNvSpPr>
              <a:spLocks noChangeShapeType="1"/>
            </p:cNvSpPr>
            <p:nvPr/>
          </p:nvSpPr>
          <p:spPr bwMode="auto">
            <a:xfrm>
              <a:off x="1298"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27" name="Rectangle 10"/>
            <p:cNvSpPr>
              <a:spLocks noChangeArrowheads="1"/>
            </p:cNvSpPr>
            <p:nvPr/>
          </p:nvSpPr>
          <p:spPr bwMode="auto">
            <a:xfrm>
              <a:off x="1662"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Line 11"/>
            <p:cNvSpPr>
              <a:spLocks noChangeShapeType="1"/>
            </p:cNvSpPr>
            <p:nvPr/>
          </p:nvSpPr>
          <p:spPr bwMode="auto">
            <a:xfrm>
              <a:off x="1679"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29" name="Rectangle 12"/>
            <p:cNvSpPr>
              <a:spLocks noChangeArrowheads="1"/>
            </p:cNvSpPr>
            <p:nvPr/>
          </p:nvSpPr>
          <p:spPr bwMode="auto">
            <a:xfrm>
              <a:off x="2043"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Line 13"/>
            <p:cNvSpPr>
              <a:spLocks noChangeShapeType="1"/>
            </p:cNvSpPr>
            <p:nvPr/>
          </p:nvSpPr>
          <p:spPr bwMode="auto">
            <a:xfrm>
              <a:off x="2059"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1" name="Rectangle 14"/>
            <p:cNvSpPr>
              <a:spLocks noChangeArrowheads="1"/>
            </p:cNvSpPr>
            <p:nvPr/>
          </p:nvSpPr>
          <p:spPr bwMode="auto">
            <a:xfrm>
              <a:off x="2423"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3</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Line 15"/>
            <p:cNvSpPr>
              <a:spLocks noChangeShapeType="1"/>
            </p:cNvSpPr>
            <p:nvPr/>
          </p:nvSpPr>
          <p:spPr bwMode="auto">
            <a:xfrm>
              <a:off x="2440"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3" name="Rectangle 16"/>
            <p:cNvSpPr>
              <a:spLocks noChangeArrowheads="1"/>
            </p:cNvSpPr>
            <p:nvPr/>
          </p:nvSpPr>
          <p:spPr bwMode="auto">
            <a:xfrm>
              <a:off x="2804"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4</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Line 17"/>
            <p:cNvSpPr>
              <a:spLocks noChangeShapeType="1"/>
            </p:cNvSpPr>
            <p:nvPr/>
          </p:nvSpPr>
          <p:spPr bwMode="auto">
            <a:xfrm>
              <a:off x="2820"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5" name="Rectangle 18"/>
            <p:cNvSpPr>
              <a:spLocks noChangeArrowheads="1"/>
            </p:cNvSpPr>
            <p:nvPr/>
          </p:nvSpPr>
          <p:spPr bwMode="auto">
            <a:xfrm>
              <a:off x="3184"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5</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Line 19"/>
            <p:cNvSpPr>
              <a:spLocks noChangeShapeType="1"/>
            </p:cNvSpPr>
            <p:nvPr/>
          </p:nvSpPr>
          <p:spPr bwMode="auto">
            <a:xfrm>
              <a:off x="3201"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7" name="Rectangle 20"/>
            <p:cNvSpPr>
              <a:spLocks noChangeArrowheads="1"/>
            </p:cNvSpPr>
            <p:nvPr/>
          </p:nvSpPr>
          <p:spPr bwMode="auto">
            <a:xfrm>
              <a:off x="3565"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6</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Line 21"/>
            <p:cNvSpPr>
              <a:spLocks noChangeShapeType="1"/>
            </p:cNvSpPr>
            <p:nvPr/>
          </p:nvSpPr>
          <p:spPr bwMode="auto">
            <a:xfrm>
              <a:off x="3581"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9" name="Rectangle 22"/>
            <p:cNvSpPr>
              <a:spLocks noChangeArrowheads="1"/>
            </p:cNvSpPr>
            <p:nvPr/>
          </p:nvSpPr>
          <p:spPr bwMode="auto">
            <a:xfrm>
              <a:off x="3945"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7</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Line 23"/>
            <p:cNvSpPr>
              <a:spLocks noChangeShapeType="1"/>
            </p:cNvSpPr>
            <p:nvPr/>
          </p:nvSpPr>
          <p:spPr bwMode="auto">
            <a:xfrm>
              <a:off x="3962"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1" name="Rectangle 24"/>
            <p:cNvSpPr>
              <a:spLocks noChangeArrowheads="1"/>
            </p:cNvSpPr>
            <p:nvPr/>
          </p:nvSpPr>
          <p:spPr bwMode="auto">
            <a:xfrm>
              <a:off x="4326" y="3613"/>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8</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Line 25"/>
            <p:cNvSpPr>
              <a:spLocks noChangeShapeType="1"/>
            </p:cNvSpPr>
            <p:nvPr/>
          </p:nvSpPr>
          <p:spPr bwMode="auto">
            <a:xfrm>
              <a:off x="4343" y="3570"/>
              <a:ext cx="0" cy="21"/>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3" name="Line 26"/>
            <p:cNvSpPr>
              <a:spLocks noChangeShapeType="1"/>
            </p:cNvSpPr>
            <p:nvPr/>
          </p:nvSpPr>
          <p:spPr bwMode="auto">
            <a:xfrm>
              <a:off x="1970" y="3704"/>
              <a:ext cx="0" cy="107"/>
            </a:xfrm>
            <a:prstGeom prst="line">
              <a:avLst/>
            </a:prstGeom>
            <a:noFill/>
            <a:ln w="1">
              <a:solidFill>
                <a:srgbClr val="FF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4" name="Rectangle 27"/>
            <p:cNvSpPr>
              <a:spLocks noChangeArrowheads="1"/>
            </p:cNvSpPr>
            <p:nvPr/>
          </p:nvSpPr>
          <p:spPr bwMode="auto">
            <a:xfrm>
              <a:off x="1983" y="3704"/>
              <a:ext cx="19"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45" name="Rectangle 28"/>
            <p:cNvSpPr>
              <a:spLocks noChangeArrowheads="1"/>
            </p:cNvSpPr>
            <p:nvPr/>
          </p:nvSpPr>
          <p:spPr bwMode="auto">
            <a:xfrm>
              <a:off x="2002" y="3704"/>
              <a:ext cx="38"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46" name="Rectangle 29"/>
            <p:cNvSpPr>
              <a:spLocks noChangeArrowheads="1"/>
            </p:cNvSpPr>
            <p:nvPr/>
          </p:nvSpPr>
          <p:spPr bwMode="auto">
            <a:xfrm>
              <a:off x="2040" y="3704"/>
              <a:ext cx="19"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47" name="Rectangle 30"/>
            <p:cNvSpPr>
              <a:spLocks noChangeArrowheads="1"/>
            </p:cNvSpPr>
            <p:nvPr/>
          </p:nvSpPr>
          <p:spPr bwMode="auto">
            <a:xfrm>
              <a:off x="2063" y="3704"/>
              <a:ext cx="10"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48" name="Line 31"/>
            <p:cNvSpPr>
              <a:spLocks noChangeShapeType="1"/>
            </p:cNvSpPr>
            <p:nvPr/>
          </p:nvSpPr>
          <p:spPr bwMode="auto">
            <a:xfrm>
              <a:off x="2054" y="3731"/>
              <a:ext cx="37" cy="0"/>
            </a:xfrm>
            <a:prstGeom prst="line">
              <a:avLst/>
            </a:prstGeom>
            <a:noFill/>
            <a:ln w="1">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49" name="Line 32"/>
            <p:cNvSpPr>
              <a:spLocks noChangeShapeType="1"/>
            </p:cNvSpPr>
            <p:nvPr/>
          </p:nvSpPr>
          <p:spPr bwMode="auto">
            <a:xfrm>
              <a:off x="2054" y="3784"/>
              <a:ext cx="37" cy="0"/>
            </a:xfrm>
            <a:prstGeom prst="line">
              <a:avLst/>
            </a:prstGeom>
            <a:noFill/>
            <a:ln w="1">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0" name="Rectangle 33"/>
            <p:cNvSpPr>
              <a:spLocks noChangeArrowheads="1"/>
            </p:cNvSpPr>
            <p:nvPr/>
          </p:nvSpPr>
          <p:spPr bwMode="auto">
            <a:xfrm>
              <a:off x="2073" y="3704"/>
              <a:ext cx="9"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1" name="Rectangle 34"/>
            <p:cNvSpPr>
              <a:spLocks noChangeArrowheads="1"/>
            </p:cNvSpPr>
            <p:nvPr/>
          </p:nvSpPr>
          <p:spPr bwMode="auto">
            <a:xfrm>
              <a:off x="2097" y="3704"/>
              <a:ext cx="38"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2" name="Rectangle 35"/>
            <p:cNvSpPr>
              <a:spLocks noChangeArrowheads="1"/>
            </p:cNvSpPr>
            <p:nvPr/>
          </p:nvSpPr>
          <p:spPr bwMode="auto">
            <a:xfrm>
              <a:off x="2145" y="3704"/>
              <a:ext cx="7"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3" name="Rectangle 36"/>
            <p:cNvSpPr>
              <a:spLocks noChangeArrowheads="1"/>
            </p:cNvSpPr>
            <p:nvPr/>
          </p:nvSpPr>
          <p:spPr bwMode="auto">
            <a:xfrm>
              <a:off x="2152"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4" name="Rectangle 37"/>
            <p:cNvSpPr>
              <a:spLocks noChangeArrowheads="1"/>
            </p:cNvSpPr>
            <p:nvPr/>
          </p:nvSpPr>
          <p:spPr bwMode="auto">
            <a:xfrm>
              <a:off x="2162"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5" name="Rectangle 38"/>
            <p:cNvSpPr>
              <a:spLocks noChangeArrowheads="1"/>
            </p:cNvSpPr>
            <p:nvPr/>
          </p:nvSpPr>
          <p:spPr bwMode="auto">
            <a:xfrm>
              <a:off x="2172"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6" name="Rectangle 39"/>
            <p:cNvSpPr>
              <a:spLocks noChangeArrowheads="1"/>
            </p:cNvSpPr>
            <p:nvPr/>
          </p:nvSpPr>
          <p:spPr bwMode="auto">
            <a:xfrm>
              <a:off x="2181"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7" name="Rectangle 40"/>
            <p:cNvSpPr>
              <a:spLocks noChangeArrowheads="1"/>
            </p:cNvSpPr>
            <p:nvPr/>
          </p:nvSpPr>
          <p:spPr bwMode="auto">
            <a:xfrm>
              <a:off x="2191"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8" name="Rectangle 41"/>
            <p:cNvSpPr>
              <a:spLocks noChangeArrowheads="1"/>
            </p:cNvSpPr>
            <p:nvPr/>
          </p:nvSpPr>
          <p:spPr bwMode="auto">
            <a:xfrm>
              <a:off x="2200"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59" name="Rectangle 42"/>
            <p:cNvSpPr>
              <a:spLocks noChangeArrowheads="1"/>
            </p:cNvSpPr>
            <p:nvPr/>
          </p:nvSpPr>
          <p:spPr bwMode="auto">
            <a:xfrm>
              <a:off x="2209"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0" name="Rectangle 43"/>
            <p:cNvSpPr>
              <a:spLocks noChangeArrowheads="1"/>
            </p:cNvSpPr>
            <p:nvPr/>
          </p:nvSpPr>
          <p:spPr bwMode="auto">
            <a:xfrm>
              <a:off x="2219"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1" name="Rectangle 44"/>
            <p:cNvSpPr>
              <a:spLocks noChangeArrowheads="1"/>
            </p:cNvSpPr>
            <p:nvPr/>
          </p:nvSpPr>
          <p:spPr bwMode="auto">
            <a:xfrm>
              <a:off x="2229"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2" name="Rectangle 45"/>
            <p:cNvSpPr>
              <a:spLocks noChangeArrowheads="1"/>
            </p:cNvSpPr>
            <p:nvPr/>
          </p:nvSpPr>
          <p:spPr bwMode="auto">
            <a:xfrm>
              <a:off x="2238"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3" name="Rectangle 46"/>
            <p:cNvSpPr>
              <a:spLocks noChangeArrowheads="1"/>
            </p:cNvSpPr>
            <p:nvPr/>
          </p:nvSpPr>
          <p:spPr bwMode="auto">
            <a:xfrm>
              <a:off x="2248"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4" name="Rectangle 47"/>
            <p:cNvSpPr>
              <a:spLocks noChangeArrowheads="1"/>
            </p:cNvSpPr>
            <p:nvPr/>
          </p:nvSpPr>
          <p:spPr bwMode="auto">
            <a:xfrm>
              <a:off x="2257"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5" name="Rectangle 48"/>
            <p:cNvSpPr>
              <a:spLocks noChangeArrowheads="1"/>
            </p:cNvSpPr>
            <p:nvPr/>
          </p:nvSpPr>
          <p:spPr bwMode="auto">
            <a:xfrm>
              <a:off x="2295"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6" name="Rectangle 49"/>
            <p:cNvSpPr>
              <a:spLocks noChangeArrowheads="1"/>
            </p:cNvSpPr>
            <p:nvPr/>
          </p:nvSpPr>
          <p:spPr bwMode="auto">
            <a:xfrm>
              <a:off x="2333"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7" name="Rectangle 50"/>
            <p:cNvSpPr>
              <a:spLocks noChangeArrowheads="1"/>
            </p:cNvSpPr>
            <p:nvPr/>
          </p:nvSpPr>
          <p:spPr bwMode="auto">
            <a:xfrm>
              <a:off x="2371"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8" name="Rectangle 51"/>
            <p:cNvSpPr>
              <a:spLocks noChangeArrowheads="1"/>
            </p:cNvSpPr>
            <p:nvPr/>
          </p:nvSpPr>
          <p:spPr bwMode="auto">
            <a:xfrm>
              <a:off x="2409" y="3704"/>
              <a:ext cx="3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69" name="Rectangle 52"/>
            <p:cNvSpPr>
              <a:spLocks noChangeArrowheads="1"/>
            </p:cNvSpPr>
            <p:nvPr/>
          </p:nvSpPr>
          <p:spPr bwMode="auto">
            <a:xfrm>
              <a:off x="2448" y="3704"/>
              <a:ext cx="37"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0" name="Rectangle 53"/>
            <p:cNvSpPr>
              <a:spLocks noChangeArrowheads="1"/>
            </p:cNvSpPr>
            <p:nvPr/>
          </p:nvSpPr>
          <p:spPr bwMode="auto">
            <a:xfrm>
              <a:off x="2485"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1" name="Rectangle 54"/>
            <p:cNvSpPr>
              <a:spLocks noChangeArrowheads="1"/>
            </p:cNvSpPr>
            <p:nvPr/>
          </p:nvSpPr>
          <p:spPr bwMode="auto">
            <a:xfrm>
              <a:off x="2495"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2" name="Rectangle 55"/>
            <p:cNvSpPr>
              <a:spLocks noChangeArrowheads="1"/>
            </p:cNvSpPr>
            <p:nvPr/>
          </p:nvSpPr>
          <p:spPr bwMode="auto">
            <a:xfrm>
              <a:off x="2505"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3" name="Rectangle 56"/>
            <p:cNvSpPr>
              <a:spLocks noChangeArrowheads="1"/>
            </p:cNvSpPr>
            <p:nvPr/>
          </p:nvSpPr>
          <p:spPr bwMode="auto">
            <a:xfrm>
              <a:off x="2514"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4" name="Rectangle 57"/>
            <p:cNvSpPr>
              <a:spLocks noChangeArrowheads="1"/>
            </p:cNvSpPr>
            <p:nvPr/>
          </p:nvSpPr>
          <p:spPr bwMode="auto">
            <a:xfrm>
              <a:off x="2524"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5" name="Rectangle 58"/>
            <p:cNvSpPr>
              <a:spLocks noChangeArrowheads="1"/>
            </p:cNvSpPr>
            <p:nvPr/>
          </p:nvSpPr>
          <p:spPr bwMode="auto">
            <a:xfrm>
              <a:off x="2533"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7" name="Rectangle 59"/>
            <p:cNvSpPr>
              <a:spLocks noChangeArrowheads="1"/>
            </p:cNvSpPr>
            <p:nvPr/>
          </p:nvSpPr>
          <p:spPr bwMode="auto">
            <a:xfrm>
              <a:off x="2542"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8" name="Rectangle 60"/>
            <p:cNvSpPr>
              <a:spLocks noChangeArrowheads="1"/>
            </p:cNvSpPr>
            <p:nvPr/>
          </p:nvSpPr>
          <p:spPr bwMode="auto">
            <a:xfrm>
              <a:off x="2552"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79" name="Rectangle 61"/>
            <p:cNvSpPr>
              <a:spLocks noChangeArrowheads="1"/>
            </p:cNvSpPr>
            <p:nvPr/>
          </p:nvSpPr>
          <p:spPr bwMode="auto">
            <a:xfrm>
              <a:off x="2561"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0" name="Rectangle 62"/>
            <p:cNvSpPr>
              <a:spLocks noChangeArrowheads="1"/>
            </p:cNvSpPr>
            <p:nvPr/>
          </p:nvSpPr>
          <p:spPr bwMode="auto">
            <a:xfrm>
              <a:off x="2571"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1" name="Rectangle 63"/>
            <p:cNvSpPr>
              <a:spLocks noChangeArrowheads="1"/>
            </p:cNvSpPr>
            <p:nvPr/>
          </p:nvSpPr>
          <p:spPr bwMode="auto">
            <a:xfrm>
              <a:off x="2581"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2" name="Rectangle 64"/>
            <p:cNvSpPr>
              <a:spLocks noChangeArrowheads="1"/>
            </p:cNvSpPr>
            <p:nvPr/>
          </p:nvSpPr>
          <p:spPr bwMode="auto">
            <a:xfrm>
              <a:off x="2590" y="3704"/>
              <a:ext cx="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3" name="Rectangle 65"/>
            <p:cNvSpPr>
              <a:spLocks noChangeArrowheads="1"/>
            </p:cNvSpPr>
            <p:nvPr/>
          </p:nvSpPr>
          <p:spPr bwMode="auto">
            <a:xfrm>
              <a:off x="2634" y="3704"/>
              <a:ext cx="38"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4" name="Rectangle 66"/>
            <p:cNvSpPr>
              <a:spLocks noChangeArrowheads="1"/>
            </p:cNvSpPr>
            <p:nvPr/>
          </p:nvSpPr>
          <p:spPr bwMode="auto">
            <a:xfrm>
              <a:off x="2715" y="3704"/>
              <a:ext cx="10"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5" name="Rectangle 67"/>
            <p:cNvSpPr>
              <a:spLocks noChangeArrowheads="1"/>
            </p:cNvSpPr>
            <p:nvPr/>
          </p:nvSpPr>
          <p:spPr bwMode="auto">
            <a:xfrm>
              <a:off x="2725" y="3704"/>
              <a:ext cx="10"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6" name="Rectangle 68"/>
            <p:cNvSpPr>
              <a:spLocks noChangeArrowheads="1"/>
            </p:cNvSpPr>
            <p:nvPr/>
          </p:nvSpPr>
          <p:spPr bwMode="auto">
            <a:xfrm>
              <a:off x="2744" y="3704"/>
              <a:ext cx="19"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7" name="Rectangle 69"/>
            <p:cNvSpPr>
              <a:spLocks noChangeArrowheads="1"/>
            </p:cNvSpPr>
            <p:nvPr/>
          </p:nvSpPr>
          <p:spPr bwMode="auto">
            <a:xfrm>
              <a:off x="2763" y="3704"/>
              <a:ext cx="57"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8" name="Rectangle 70"/>
            <p:cNvSpPr>
              <a:spLocks noChangeArrowheads="1"/>
            </p:cNvSpPr>
            <p:nvPr/>
          </p:nvSpPr>
          <p:spPr bwMode="auto">
            <a:xfrm>
              <a:off x="2820" y="3704"/>
              <a:ext cx="57"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89" name="Rectangle 71"/>
            <p:cNvSpPr>
              <a:spLocks noChangeArrowheads="1"/>
            </p:cNvSpPr>
            <p:nvPr/>
          </p:nvSpPr>
          <p:spPr bwMode="auto">
            <a:xfrm>
              <a:off x="2877" y="3704"/>
              <a:ext cx="19"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0" name="Rectangle 72"/>
            <p:cNvSpPr>
              <a:spLocks noChangeArrowheads="1"/>
            </p:cNvSpPr>
            <p:nvPr/>
          </p:nvSpPr>
          <p:spPr bwMode="auto">
            <a:xfrm>
              <a:off x="2905" y="3704"/>
              <a:ext cx="11"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1" name="Line 73"/>
            <p:cNvSpPr>
              <a:spLocks noChangeShapeType="1"/>
            </p:cNvSpPr>
            <p:nvPr/>
          </p:nvSpPr>
          <p:spPr bwMode="auto">
            <a:xfrm>
              <a:off x="2896" y="3731"/>
              <a:ext cx="38" cy="0"/>
            </a:xfrm>
            <a:prstGeom prst="line">
              <a:avLst/>
            </a:prstGeom>
            <a:noFill/>
            <a:ln w="1">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92" name="Line 74"/>
            <p:cNvSpPr>
              <a:spLocks noChangeShapeType="1"/>
            </p:cNvSpPr>
            <p:nvPr/>
          </p:nvSpPr>
          <p:spPr bwMode="auto">
            <a:xfrm>
              <a:off x="2896" y="3784"/>
              <a:ext cx="38" cy="0"/>
            </a:xfrm>
            <a:prstGeom prst="line">
              <a:avLst/>
            </a:prstGeom>
            <a:noFill/>
            <a:ln w="1">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93" name="Rectangle 75"/>
            <p:cNvSpPr>
              <a:spLocks noChangeArrowheads="1"/>
            </p:cNvSpPr>
            <p:nvPr/>
          </p:nvSpPr>
          <p:spPr bwMode="auto">
            <a:xfrm>
              <a:off x="2916" y="3704"/>
              <a:ext cx="10"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4" name="Line 76"/>
            <p:cNvSpPr>
              <a:spLocks noChangeShapeType="1"/>
            </p:cNvSpPr>
            <p:nvPr/>
          </p:nvSpPr>
          <p:spPr bwMode="auto">
            <a:xfrm>
              <a:off x="2937" y="3704"/>
              <a:ext cx="0" cy="107"/>
            </a:xfrm>
            <a:prstGeom prst="line">
              <a:avLst/>
            </a:prstGeom>
            <a:noFill/>
            <a:ln w="1">
              <a:solidFill>
                <a:srgbClr val="FF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95" name="Rectangle 77"/>
            <p:cNvSpPr>
              <a:spLocks noChangeArrowheads="1"/>
            </p:cNvSpPr>
            <p:nvPr/>
          </p:nvSpPr>
          <p:spPr bwMode="auto">
            <a:xfrm>
              <a:off x="2969" y="3704"/>
              <a:ext cx="38"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6" name="Rectangle 78"/>
            <p:cNvSpPr>
              <a:spLocks noChangeArrowheads="1"/>
            </p:cNvSpPr>
            <p:nvPr/>
          </p:nvSpPr>
          <p:spPr bwMode="auto">
            <a:xfrm>
              <a:off x="3043" y="3704"/>
              <a:ext cx="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7" name="Rectangle 79"/>
            <p:cNvSpPr>
              <a:spLocks noChangeArrowheads="1"/>
            </p:cNvSpPr>
            <p:nvPr/>
          </p:nvSpPr>
          <p:spPr bwMode="auto">
            <a:xfrm>
              <a:off x="3051"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8" name="Rectangle 80"/>
            <p:cNvSpPr>
              <a:spLocks noChangeArrowheads="1"/>
            </p:cNvSpPr>
            <p:nvPr/>
          </p:nvSpPr>
          <p:spPr bwMode="auto">
            <a:xfrm>
              <a:off x="3060"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99" name="Rectangle 81"/>
            <p:cNvSpPr>
              <a:spLocks noChangeArrowheads="1"/>
            </p:cNvSpPr>
            <p:nvPr/>
          </p:nvSpPr>
          <p:spPr bwMode="auto">
            <a:xfrm>
              <a:off x="3069"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0" name="Rectangle 82"/>
            <p:cNvSpPr>
              <a:spLocks noChangeArrowheads="1"/>
            </p:cNvSpPr>
            <p:nvPr/>
          </p:nvSpPr>
          <p:spPr bwMode="auto">
            <a:xfrm>
              <a:off x="3079"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3" name="Rectangle 83"/>
            <p:cNvSpPr>
              <a:spLocks noChangeArrowheads="1"/>
            </p:cNvSpPr>
            <p:nvPr/>
          </p:nvSpPr>
          <p:spPr bwMode="auto">
            <a:xfrm>
              <a:off x="3089"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4" name="Rectangle 84"/>
            <p:cNvSpPr>
              <a:spLocks noChangeArrowheads="1"/>
            </p:cNvSpPr>
            <p:nvPr/>
          </p:nvSpPr>
          <p:spPr bwMode="auto">
            <a:xfrm>
              <a:off x="3098"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5" name="Rectangle 85"/>
            <p:cNvSpPr>
              <a:spLocks noChangeArrowheads="1"/>
            </p:cNvSpPr>
            <p:nvPr/>
          </p:nvSpPr>
          <p:spPr bwMode="auto">
            <a:xfrm>
              <a:off x="3108"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6" name="Rectangle 86"/>
            <p:cNvSpPr>
              <a:spLocks noChangeArrowheads="1"/>
            </p:cNvSpPr>
            <p:nvPr/>
          </p:nvSpPr>
          <p:spPr bwMode="auto">
            <a:xfrm>
              <a:off x="3117"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7" name="Rectangle 87"/>
            <p:cNvSpPr>
              <a:spLocks noChangeArrowheads="1"/>
            </p:cNvSpPr>
            <p:nvPr/>
          </p:nvSpPr>
          <p:spPr bwMode="auto">
            <a:xfrm>
              <a:off x="3127"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8" name="Rectangle 88"/>
            <p:cNvSpPr>
              <a:spLocks noChangeArrowheads="1"/>
            </p:cNvSpPr>
            <p:nvPr/>
          </p:nvSpPr>
          <p:spPr bwMode="auto">
            <a:xfrm>
              <a:off x="3136"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09" name="Rectangle 89"/>
            <p:cNvSpPr>
              <a:spLocks noChangeArrowheads="1"/>
            </p:cNvSpPr>
            <p:nvPr/>
          </p:nvSpPr>
          <p:spPr bwMode="auto">
            <a:xfrm>
              <a:off x="3146"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0" name="Rectangle 90"/>
            <p:cNvSpPr>
              <a:spLocks noChangeArrowheads="1"/>
            </p:cNvSpPr>
            <p:nvPr/>
          </p:nvSpPr>
          <p:spPr bwMode="auto">
            <a:xfrm>
              <a:off x="3155"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1" name="Rectangle 91"/>
            <p:cNvSpPr>
              <a:spLocks noChangeArrowheads="1"/>
            </p:cNvSpPr>
            <p:nvPr/>
          </p:nvSpPr>
          <p:spPr bwMode="auto">
            <a:xfrm>
              <a:off x="3193"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2" name="Rectangle 92"/>
            <p:cNvSpPr>
              <a:spLocks noChangeArrowheads="1"/>
            </p:cNvSpPr>
            <p:nvPr/>
          </p:nvSpPr>
          <p:spPr bwMode="auto">
            <a:xfrm>
              <a:off x="3231" y="3704"/>
              <a:ext cx="3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3" name="Rectangle 93"/>
            <p:cNvSpPr>
              <a:spLocks noChangeArrowheads="1"/>
            </p:cNvSpPr>
            <p:nvPr/>
          </p:nvSpPr>
          <p:spPr bwMode="auto">
            <a:xfrm>
              <a:off x="3269" y="3704"/>
              <a:ext cx="3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4" name="Rectangle 94"/>
            <p:cNvSpPr>
              <a:spLocks noChangeArrowheads="1"/>
            </p:cNvSpPr>
            <p:nvPr/>
          </p:nvSpPr>
          <p:spPr bwMode="auto">
            <a:xfrm>
              <a:off x="3308" y="3704"/>
              <a:ext cx="37"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5" name="Rectangle 95"/>
            <p:cNvSpPr>
              <a:spLocks noChangeArrowheads="1"/>
            </p:cNvSpPr>
            <p:nvPr/>
          </p:nvSpPr>
          <p:spPr bwMode="auto">
            <a:xfrm>
              <a:off x="3345" y="3704"/>
              <a:ext cx="3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6" name="Rectangle 96"/>
            <p:cNvSpPr>
              <a:spLocks noChangeArrowheads="1"/>
            </p:cNvSpPr>
            <p:nvPr/>
          </p:nvSpPr>
          <p:spPr bwMode="auto">
            <a:xfrm>
              <a:off x="3384"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7" name="Rectangle 97"/>
            <p:cNvSpPr>
              <a:spLocks noChangeArrowheads="1"/>
            </p:cNvSpPr>
            <p:nvPr/>
          </p:nvSpPr>
          <p:spPr bwMode="auto">
            <a:xfrm>
              <a:off x="3393"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8" name="Rectangle 98"/>
            <p:cNvSpPr>
              <a:spLocks noChangeArrowheads="1"/>
            </p:cNvSpPr>
            <p:nvPr/>
          </p:nvSpPr>
          <p:spPr bwMode="auto">
            <a:xfrm>
              <a:off x="3403"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19" name="Rectangle 99"/>
            <p:cNvSpPr>
              <a:spLocks noChangeArrowheads="1"/>
            </p:cNvSpPr>
            <p:nvPr/>
          </p:nvSpPr>
          <p:spPr bwMode="auto">
            <a:xfrm>
              <a:off x="3412"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0" name="Rectangle 100"/>
            <p:cNvSpPr>
              <a:spLocks noChangeArrowheads="1"/>
            </p:cNvSpPr>
            <p:nvPr/>
          </p:nvSpPr>
          <p:spPr bwMode="auto">
            <a:xfrm>
              <a:off x="3422"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1" name="Rectangle 101"/>
            <p:cNvSpPr>
              <a:spLocks noChangeArrowheads="1"/>
            </p:cNvSpPr>
            <p:nvPr/>
          </p:nvSpPr>
          <p:spPr bwMode="auto">
            <a:xfrm>
              <a:off x="3431"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2" name="Rectangle 102"/>
            <p:cNvSpPr>
              <a:spLocks noChangeArrowheads="1"/>
            </p:cNvSpPr>
            <p:nvPr/>
          </p:nvSpPr>
          <p:spPr bwMode="auto">
            <a:xfrm>
              <a:off x="3441"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3" name="Rectangle 103"/>
            <p:cNvSpPr>
              <a:spLocks noChangeArrowheads="1"/>
            </p:cNvSpPr>
            <p:nvPr/>
          </p:nvSpPr>
          <p:spPr bwMode="auto">
            <a:xfrm>
              <a:off x="3450"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4" name="Rectangle 104"/>
            <p:cNvSpPr>
              <a:spLocks noChangeArrowheads="1"/>
            </p:cNvSpPr>
            <p:nvPr/>
          </p:nvSpPr>
          <p:spPr bwMode="auto">
            <a:xfrm>
              <a:off x="3460"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5" name="Rectangle 105"/>
            <p:cNvSpPr>
              <a:spLocks noChangeArrowheads="1"/>
            </p:cNvSpPr>
            <p:nvPr/>
          </p:nvSpPr>
          <p:spPr bwMode="auto">
            <a:xfrm>
              <a:off x="3469" y="3704"/>
              <a:ext cx="10"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6" name="Rectangle 106"/>
            <p:cNvSpPr>
              <a:spLocks noChangeArrowheads="1"/>
            </p:cNvSpPr>
            <p:nvPr/>
          </p:nvSpPr>
          <p:spPr bwMode="auto">
            <a:xfrm>
              <a:off x="3479" y="3704"/>
              <a:ext cx="9"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7" name="Rectangle 107"/>
            <p:cNvSpPr>
              <a:spLocks noChangeArrowheads="1"/>
            </p:cNvSpPr>
            <p:nvPr/>
          </p:nvSpPr>
          <p:spPr bwMode="auto">
            <a:xfrm>
              <a:off x="3488" y="3704"/>
              <a:ext cx="8" cy="53"/>
            </a:xfrm>
            <a:prstGeom prst="rect">
              <a:avLst/>
            </a:prstGeom>
            <a:solidFill>
              <a:srgbClr val="0000FF"/>
            </a:solidFill>
            <a:ln w="1">
              <a:solidFill>
                <a:srgbClr val="00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8" name="Rectangle 108"/>
            <p:cNvSpPr>
              <a:spLocks noChangeArrowheads="1"/>
            </p:cNvSpPr>
            <p:nvPr/>
          </p:nvSpPr>
          <p:spPr bwMode="auto">
            <a:xfrm>
              <a:off x="3505" y="3704"/>
              <a:ext cx="39"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29" name="Rectangle 109"/>
            <p:cNvSpPr>
              <a:spLocks noChangeArrowheads="1"/>
            </p:cNvSpPr>
            <p:nvPr/>
          </p:nvSpPr>
          <p:spPr bwMode="auto">
            <a:xfrm>
              <a:off x="3559" y="3704"/>
              <a:ext cx="9"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30" name="Line 110"/>
            <p:cNvSpPr>
              <a:spLocks noChangeShapeType="1"/>
            </p:cNvSpPr>
            <p:nvPr/>
          </p:nvSpPr>
          <p:spPr bwMode="auto">
            <a:xfrm>
              <a:off x="3549" y="3784"/>
              <a:ext cx="38" cy="0"/>
            </a:xfrm>
            <a:prstGeom prst="line">
              <a:avLst/>
            </a:prstGeom>
            <a:noFill/>
            <a:ln w="1">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31" name="Line 111"/>
            <p:cNvSpPr>
              <a:spLocks noChangeShapeType="1"/>
            </p:cNvSpPr>
            <p:nvPr/>
          </p:nvSpPr>
          <p:spPr bwMode="auto">
            <a:xfrm>
              <a:off x="3549" y="3731"/>
              <a:ext cx="38" cy="0"/>
            </a:xfrm>
            <a:prstGeom prst="line">
              <a:avLst/>
            </a:prstGeom>
            <a:noFill/>
            <a:ln w="1">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32" name="Rectangle 112"/>
            <p:cNvSpPr>
              <a:spLocks noChangeArrowheads="1"/>
            </p:cNvSpPr>
            <p:nvPr/>
          </p:nvSpPr>
          <p:spPr bwMode="auto">
            <a:xfrm>
              <a:off x="3568" y="3704"/>
              <a:ext cx="10" cy="53"/>
            </a:xfrm>
            <a:prstGeom prst="rect">
              <a:avLst/>
            </a:prstGeom>
            <a:solidFill>
              <a:srgbClr val="00FF00"/>
            </a:solidFill>
            <a:ln w="1">
              <a:solidFill>
                <a:srgbClr val="00FF00"/>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33" name="Rectangle 113"/>
            <p:cNvSpPr>
              <a:spLocks noChangeArrowheads="1"/>
            </p:cNvSpPr>
            <p:nvPr/>
          </p:nvSpPr>
          <p:spPr bwMode="auto">
            <a:xfrm>
              <a:off x="3581" y="3704"/>
              <a:ext cx="20"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34" name="Rectangle 114"/>
            <p:cNvSpPr>
              <a:spLocks noChangeArrowheads="1"/>
            </p:cNvSpPr>
            <p:nvPr/>
          </p:nvSpPr>
          <p:spPr bwMode="auto">
            <a:xfrm>
              <a:off x="3601" y="3704"/>
              <a:ext cx="37"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35" name="Rectangle 115"/>
            <p:cNvSpPr>
              <a:spLocks noChangeArrowheads="1"/>
            </p:cNvSpPr>
            <p:nvPr/>
          </p:nvSpPr>
          <p:spPr bwMode="auto">
            <a:xfrm>
              <a:off x="3638" y="3704"/>
              <a:ext cx="20" cy="53"/>
            </a:xfrm>
            <a:prstGeom prst="rect">
              <a:avLst/>
            </a:prstGeom>
            <a:solidFill>
              <a:srgbClr val="7700FF"/>
            </a:solidFill>
            <a:ln w="1">
              <a:solidFill>
                <a:srgbClr val="7700FF"/>
              </a:solidFill>
              <a:prstDash val="solid"/>
              <a:miter lim="800000"/>
              <a:headEnd/>
              <a:tailEnd/>
            </a:ln>
          </p:spPr>
          <p:txBody>
            <a:bodyPr vert="horz" wrap="square" lIns="91440" tIns="45720" rIns="91440" bIns="45720" numCol="1" anchor="t" anchorCtr="0" compatLnSpc="1">
              <a:prstTxWarp prst="textNoShape">
                <a:avLst/>
              </a:prstTxWarp>
            </a:bodyPr>
            <a:lstStyle/>
            <a:p>
              <a:endParaRPr lang="pl-PL"/>
            </a:p>
          </p:txBody>
        </p:sp>
        <p:sp>
          <p:nvSpPr>
            <p:cNvPr id="136" name="Line 116"/>
            <p:cNvSpPr>
              <a:spLocks noChangeShapeType="1"/>
            </p:cNvSpPr>
            <p:nvPr/>
          </p:nvSpPr>
          <p:spPr bwMode="auto">
            <a:xfrm>
              <a:off x="3671" y="3704"/>
              <a:ext cx="0" cy="107"/>
            </a:xfrm>
            <a:prstGeom prst="line">
              <a:avLst/>
            </a:prstGeom>
            <a:noFill/>
            <a:ln w="1">
              <a:solidFill>
                <a:srgbClr val="FF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37" name="Rectangle 117"/>
            <p:cNvSpPr>
              <a:spLocks noChangeArrowheads="1"/>
            </p:cNvSpPr>
            <p:nvPr/>
          </p:nvSpPr>
          <p:spPr bwMode="auto">
            <a:xfrm>
              <a:off x="1091" y="1616"/>
              <a:ext cx="3583" cy="19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38" name="Line 118"/>
            <p:cNvSpPr>
              <a:spLocks noChangeShapeType="1"/>
            </p:cNvSpPr>
            <p:nvPr/>
          </p:nvSpPr>
          <p:spPr bwMode="auto">
            <a:xfrm>
              <a:off x="1298" y="2339"/>
              <a:ext cx="3045"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39" name="Line 119"/>
            <p:cNvSpPr>
              <a:spLocks noChangeShapeType="1"/>
            </p:cNvSpPr>
            <p:nvPr/>
          </p:nvSpPr>
          <p:spPr bwMode="auto">
            <a:xfrm flipV="1">
              <a:off x="1298" y="1723"/>
              <a:ext cx="0" cy="1847"/>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0" name="Line 120"/>
            <p:cNvSpPr>
              <a:spLocks noChangeShapeType="1"/>
            </p:cNvSpPr>
            <p:nvPr/>
          </p:nvSpPr>
          <p:spPr bwMode="auto">
            <a:xfrm flipH="1">
              <a:off x="1282" y="3570"/>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1" name="Rectangle 121"/>
            <p:cNvSpPr>
              <a:spLocks noChangeArrowheads="1"/>
            </p:cNvSpPr>
            <p:nvPr/>
          </p:nvSpPr>
          <p:spPr bwMode="auto">
            <a:xfrm>
              <a:off x="1232" y="3531"/>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42" name="Line 122"/>
            <p:cNvSpPr>
              <a:spLocks noChangeShapeType="1"/>
            </p:cNvSpPr>
            <p:nvPr/>
          </p:nvSpPr>
          <p:spPr bwMode="auto">
            <a:xfrm flipH="1">
              <a:off x="1282" y="341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3" name="Rectangle 123"/>
            <p:cNvSpPr>
              <a:spLocks noChangeArrowheads="1"/>
            </p:cNvSpPr>
            <p:nvPr/>
          </p:nvSpPr>
          <p:spPr bwMode="auto">
            <a:xfrm>
              <a:off x="1232" y="3376"/>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44" name="Line 124"/>
            <p:cNvSpPr>
              <a:spLocks noChangeShapeType="1"/>
            </p:cNvSpPr>
            <p:nvPr/>
          </p:nvSpPr>
          <p:spPr bwMode="auto">
            <a:xfrm flipH="1">
              <a:off x="1282" y="3258"/>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5" name="Rectangle 125"/>
            <p:cNvSpPr>
              <a:spLocks noChangeArrowheads="1"/>
            </p:cNvSpPr>
            <p:nvPr/>
          </p:nvSpPr>
          <p:spPr bwMode="auto">
            <a:xfrm>
              <a:off x="1232" y="3220"/>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4</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46" name="Line 126"/>
            <p:cNvSpPr>
              <a:spLocks noChangeShapeType="1"/>
            </p:cNvSpPr>
            <p:nvPr/>
          </p:nvSpPr>
          <p:spPr bwMode="auto">
            <a:xfrm flipH="1">
              <a:off x="1282" y="3103"/>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7" name="Rectangle 127"/>
            <p:cNvSpPr>
              <a:spLocks noChangeArrowheads="1"/>
            </p:cNvSpPr>
            <p:nvPr/>
          </p:nvSpPr>
          <p:spPr bwMode="auto">
            <a:xfrm>
              <a:off x="1232" y="3064"/>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6</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48" name="Line 128"/>
            <p:cNvSpPr>
              <a:spLocks noChangeShapeType="1"/>
            </p:cNvSpPr>
            <p:nvPr/>
          </p:nvSpPr>
          <p:spPr bwMode="auto">
            <a:xfrm flipH="1">
              <a:off x="1282" y="2946"/>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49" name="Rectangle 129"/>
            <p:cNvSpPr>
              <a:spLocks noChangeArrowheads="1"/>
            </p:cNvSpPr>
            <p:nvPr/>
          </p:nvSpPr>
          <p:spPr bwMode="auto">
            <a:xfrm>
              <a:off x="1232" y="2908"/>
              <a:ext cx="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8</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50" name="Line 130"/>
            <p:cNvSpPr>
              <a:spLocks noChangeShapeType="1"/>
            </p:cNvSpPr>
            <p:nvPr/>
          </p:nvSpPr>
          <p:spPr bwMode="auto">
            <a:xfrm flipH="1">
              <a:off x="1282" y="2791"/>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51" name="Rectangle 131"/>
            <p:cNvSpPr>
              <a:spLocks noChangeArrowheads="1"/>
            </p:cNvSpPr>
            <p:nvPr/>
          </p:nvSpPr>
          <p:spPr bwMode="auto">
            <a:xfrm>
              <a:off x="1199" y="2752"/>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10</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52" name="Line 132"/>
            <p:cNvSpPr>
              <a:spLocks noChangeShapeType="1"/>
            </p:cNvSpPr>
            <p:nvPr/>
          </p:nvSpPr>
          <p:spPr bwMode="auto">
            <a:xfrm flipH="1">
              <a:off x="1282" y="2635"/>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53" name="Rectangle 133"/>
            <p:cNvSpPr>
              <a:spLocks noChangeArrowheads="1"/>
            </p:cNvSpPr>
            <p:nvPr/>
          </p:nvSpPr>
          <p:spPr bwMode="auto">
            <a:xfrm>
              <a:off x="1199" y="2597"/>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54" name="Line 134"/>
            <p:cNvSpPr>
              <a:spLocks noChangeShapeType="1"/>
            </p:cNvSpPr>
            <p:nvPr/>
          </p:nvSpPr>
          <p:spPr bwMode="auto">
            <a:xfrm flipH="1">
              <a:off x="1282" y="247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55" name="Rectangle 135"/>
            <p:cNvSpPr>
              <a:spLocks noChangeArrowheads="1"/>
            </p:cNvSpPr>
            <p:nvPr/>
          </p:nvSpPr>
          <p:spPr bwMode="auto">
            <a:xfrm>
              <a:off x="1199" y="2441"/>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14</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56" name="Line 136"/>
            <p:cNvSpPr>
              <a:spLocks noChangeShapeType="1"/>
            </p:cNvSpPr>
            <p:nvPr/>
          </p:nvSpPr>
          <p:spPr bwMode="auto">
            <a:xfrm flipH="1">
              <a:off x="1282" y="232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57" name="Rectangle 137"/>
            <p:cNvSpPr>
              <a:spLocks noChangeArrowheads="1"/>
            </p:cNvSpPr>
            <p:nvPr/>
          </p:nvSpPr>
          <p:spPr bwMode="auto">
            <a:xfrm>
              <a:off x="1199" y="2286"/>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16</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58" name="Line 138"/>
            <p:cNvSpPr>
              <a:spLocks noChangeShapeType="1"/>
            </p:cNvSpPr>
            <p:nvPr/>
          </p:nvSpPr>
          <p:spPr bwMode="auto">
            <a:xfrm flipH="1">
              <a:off x="1282" y="2168"/>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59" name="Rectangle 139"/>
            <p:cNvSpPr>
              <a:spLocks noChangeArrowheads="1"/>
            </p:cNvSpPr>
            <p:nvPr/>
          </p:nvSpPr>
          <p:spPr bwMode="auto">
            <a:xfrm>
              <a:off x="1199" y="2130"/>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18</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60" name="Line 140"/>
            <p:cNvSpPr>
              <a:spLocks noChangeShapeType="1"/>
            </p:cNvSpPr>
            <p:nvPr/>
          </p:nvSpPr>
          <p:spPr bwMode="auto">
            <a:xfrm flipH="1">
              <a:off x="1282" y="2012"/>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1" name="Rectangle 141"/>
            <p:cNvSpPr>
              <a:spLocks noChangeArrowheads="1"/>
            </p:cNvSpPr>
            <p:nvPr/>
          </p:nvSpPr>
          <p:spPr bwMode="auto">
            <a:xfrm>
              <a:off x="1199" y="1974"/>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20</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62" name="Line 142"/>
            <p:cNvSpPr>
              <a:spLocks noChangeShapeType="1"/>
            </p:cNvSpPr>
            <p:nvPr/>
          </p:nvSpPr>
          <p:spPr bwMode="auto">
            <a:xfrm flipH="1">
              <a:off x="1282" y="1856"/>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3" name="Rectangle 143"/>
            <p:cNvSpPr>
              <a:spLocks noChangeArrowheads="1"/>
            </p:cNvSpPr>
            <p:nvPr/>
          </p:nvSpPr>
          <p:spPr bwMode="auto">
            <a:xfrm>
              <a:off x="1199" y="1818"/>
              <a:ext cx="9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22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64" name="Rectangle 144"/>
            <p:cNvSpPr>
              <a:spLocks noChangeArrowheads="1"/>
            </p:cNvSpPr>
            <p:nvPr/>
          </p:nvSpPr>
          <p:spPr bwMode="auto">
            <a:xfrm rot="16200000">
              <a:off x="889" y="2664"/>
              <a:ext cx="59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Betafunctions [m]</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65" name="Line 145"/>
            <p:cNvSpPr>
              <a:spLocks noChangeShapeType="1"/>
            </p:cNvSpPr>
            <p:nvPr/>
          </p:nvSpPr>
          <p:spPr bwMode="auto">
            <a:xfrm flipV="1">
              <a:off x="4343" y="1723"/>
              <a:ext cx="0" cy="1847"/>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6" name="Line 146"/>
            <p:cNvSpPr>
              <a:spLocks noChangeShapeType="1"/>
            </p:cNvSpPr>
            <p:nvPr/>
          </p:nvSpPr>
          <p:spPr bwMode="auto">
            <a:xfrm>
              <a:off x="4343" y="344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7" name="Rectangle 147"/>
            <p:cNvSpPr>
              <a:spLocks noChangeArrowheads="1"/>
            </p:cNvSpPr>
            <p:nvPr/>
          </p:nvSpPr>
          <p:spPr bwMode="auto">
            <a:xfrm>
              <a:off x="4376" y="3411"/>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-0.6</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68" name="Line 148"/>
            <p:cNvSpPr>
              <a:spLocks noChangeShapeType="1"/>
            </p:cNvSpPr>
            <p:nvPr/>
          </p:nvSpPr>
          <p:spPr bwMode="auto">
            <a:xfrm>
              <a:off x="4343" y="326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69" name="Rectangle 149"/>
            <p:cNvSpPr>
              <a:spLocks noChangeArrowheads="1"/>
            </p:cNvSpPr>
            <p:nvPr/>
          </p:nvSpPr>
          <p:spPr bwMode="auto">
            <a:xfrm>
              <a:off x="4376" y="3226"/>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-0.5</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70" name="Line 150"/>
            <p:cNvSpPr>
              <a:spLocks noChangeShapeType="1"/>
            </p:cNvSpPr>
            <p:nvPr/>
          </p:nvSpPr>
          <p:spPr bwMode="auto">
            <a:xfrm>
              <a:off x="4343" y="307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71" name="Rectangle 151"/>
            <p:cNvSpPr>
              <a:spLocks noChangeArrowheads="1"/>
            </p:cNvSpPr>
            <p:nvPr/>
          </p:nvSpPr>
          <p:spPr bwMode="auto">
            <a:xfrm>
              <a:off x="4376" y="3041"/>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-0.4</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72" name="Line 152"/>
            <p:cNvSpPr>
              <a:spLocks noChangeShapeType="1"/>
            </p:cNvSpPr>
            <p:nvPr/>
          </p:nvSpPr>
          <p:spPr bwMode="auto">
            <a:xfrm>
              <a:off x="4343" y="289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73" name="Rectangle 153"/>
            <p:cNvSpPr>
              <a:spLocks noChangeArrowheads="1"/>
            </p:cNvSpPr>
            <p:nvPr/>
          </p:nvSpPr>
          <p:spPr bwMode="auto">
            <a:xfrm>
              <a:off x="4376" y="2856"/>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-0.3</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74" name="Line 154"/>
            <p:cNvSpPr>
              <a:spLocks noChangeShapeType="1"/>
            </p:cNvSpPr>
            <p:nvPr/>
          </p:nvSpPr>
          <p:spPr bwMode="auto">
            <a:xfrm>
              <a:off x="4343" y="270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75" name="Rectangle 155"/>
            <p:cNvSpPr>
              <a:spLocks noChangeArrowheads="1"/>
            </p:cNvSpPr>
            <p:nvPr/>
          </p:nvSpPr>
          <p:spPr bwMode="auto">
            <a:xfrm>
              <a:off x="4376" y="2671"/>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76" name="Line 156"/>
            <p:cNvSpPr>
              <a:spLocks noChangeShapeType="1"/>
            </p:cNvSpPr>
            <p:nvPr/>
          </p:nvSpPr>
          <p:spPr bwMode="auto">
            <a:xfrm>
              <a:off x="4343" y="252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77" name="Rectangle 157"/>
            <p:cNvSpPr>
              <a:spLocks noChangeArrowheads="1"/>
            </p:cNvSpPr>
            <p:nvPr/>
          </p:nvSpPr>
          <p:spPr bwMode="auto">
            <a:xfrm>
              <a:off x="4376" y="2485"/>
              <a:ext cx="16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-0.1</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78" name="Line 158"/>
            <p:cNvSpPr>
              <a:spLocks noChangeShapeType="1"/>
            </p:cNvSpPr>
            <p:nvPr/>
          </p:nvSpPr>
          <p:spPr bwMode="auto">
            <a:xfrm>
              <a:off x="4343" y="233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79" name="Rectangle 159"/>
            <p:cNvSpPr>
              <a:spLocks noChangeArrowheads="1"/>
            </p:cNvSpPr>
            <p:nvPr/>
          </p:nvSpPr>
          <p:spPr bwMode="auto">
            <a:xfrm>
              <a:off x="4376" y="2300"/>
              <a:ext cx="13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0.0</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80" name="Line 160"/>
            <p:cNvSpPr>
              <a:spLocks noChangeShapeType="1"/>
            </p:cNvSpPr>
            <p:nvPr/>
          </p:nvSpPr>
          <p:spPr bwMode="auto">
            <a:xfrm>
              <a:off x="4343" y="2153"/>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1" name="Rectangle 161"/>
            <p:cNvSpPr>
              <a:spLocks noChangeArrowheads="1"/>
            </p:cNvSpPr>
            <p:nvPr/>
          </p:nvSpPr>
          <p:spPr bwMode="auto">
            <a:xfrm>
              <a:off x="4376" y="2115"/>
              <a:ext cx="13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0.1</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82" name="Line 162"/>
            <p:cNvSpPr>
              <a:spLocks noChangeShapeType="1"/>
            </p:cNvSpPr>
            <p:nvPr/>
          </p:nvSpPr>
          <p:spPr bwMode="auto">
            <a:xfrm>
              <a:off x="4343" y="1969"/>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3" name="Rectangle 163"/>
            <p:cNvSpPr>
              <a:spLocks noChangeArrowheads="1"/>
            </p:cNvSpPr>
            <p:nvPr/>
          </p:nvSpPr>
          <p:spPr bwMode="auto">
            <a:xfrm>
              <a:off x="4376" y="1931"/>
              <a:ext cx="13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0.2</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84" name="Line 164"/>
            <p:cNvSpPr>
              <a:spLocks noChangeShapeType="1"/>
            </p:cNvSpPr>
            <p:nvPr/>
          </p:nvSpPr>
          <p:spPr bwMode="auto">
            <a:xfrm>
              <a:off x="4343" y="1784"/>
              <a:ext cx="16" cy="0"/>
            </a:xfrm>
            <a:prstGeom prst="line">
              <a:avLst/>
            </a:prstGeom>
            <a:noFill/>
            <a:ln w="1">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5" name="Rectangle 165"/>
            <p:cNvSpPr>
              <a:spLocks noChangeArrowheads="1"/>
            </p:cNvSpPr>
            <p:nvPr/>
          </p:nvSpPr>
          <p:spPr bwMode="auto">
            <a:xfrm>
              <a:off x="4376" y="1745"/>
              <a:ext cx="13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0.3</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86" name="Rectangle 166"/>
            <p:cNvSpPr>
              <a:spLocks noChangeArrowheads="1"/>
            </p:cNvSpPr>
            <p:nvPr/>
          </p:nvSpPr>
          <p:spPr bwMode="auto">
            <a:xfrm rot="16200000">
              <a:off x="4307" y="2650"/>
              <a:ext cx="49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900" b="0" i="0" u="none" strike="noStrike" cap="none" normalizeH="0" baseline="0" smtClean="0">
                  <a:ln>
                    <a:noFill/>
                  </a:ln>
                  <a:solidFill>
                    <a:srgbClr val="000000"/>
                  </a:solidFill>
                  <a:effectLst/>
                  <a:latin typeface="Courier New" pitchFamily="49" charset="0"/>
                  <a:cs typeface="Arial" pitchFamily="34" charset="0"/>
                </a:rPr>
                <a:t>Dispersion [m]</a:t>
              </a: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
          <p:nvSpPr>
            <p:cNvPr id="187" name="Freeform 167"/>
            <p:cNvSpPr>
              <a:spLocks/>
            </p:cNvSpPr>
            <p:nvPr/>
          </p:nvSpPr>
          <p:spPr bwMode="auto">
            <a:xfrm>
              <a:off x="1298" y="1723"/>
              <a:ext cx="3045" cy="616"/>
            </a:xfrm>
            <a:custGeom>
              <a:avLst/>
              <a:gdLst>
                <a:gd name="T0" fmla="*/ 94 w 5880"/>
                <a:gd name="T1" fmla="*/ 917 h 917"/>
                <a:gd name="T2" fmla="*/ 188 w 5880"/>
                <a:gd name="T3" fmla="*/ 917 h 917"/>
                <a:gd name="T4" fmla="*/ 283 w 5880"/>
                <a:gd name="T5" fmla="*/ 917 h 917"/>
                <a:gd name="T6" fmla="*/ 377 w 5880"/>
                <a:gd name="T7" fmla="*/ 917 h 917"/>
                <a:gd name="T8" fmla="*/ 472 w 5880"/>
                <a:gd name="T9" fmla="*/ 917 h 917"/>
                <a:gd name="T10" fmla="*/ 566 w 5880"/>
                <a:gd name="T11" fmla="*/ 917 h 917"/>
                <a:gd name="T12" fmla="*/ 660 w 5880"/>
                <a:gd name="T13" fmla="*/ 917 h 917"/>
                <a:gd name="T14" fmla="*/ 754 w 5880"/>
                <a:gd name="T15" fmla="*/ 917 h 917"/>
                <a:gd name="T16" fmla="*/ 849 w 5880"/>
                <a:gd name="T17" fmla="*/ 917 h 917"/>
                <a:gd name="T18" fmla="*/ 943 w 5880"/>
                <a:gd name="T19" fmla="*/ 917 h 917"/>
                <a:gd name="T20" fmla="*/ 1038 w 5880"/>
                <a:gd name="T21" fmla="*/ 917 h 917"/>
                <a:gd name="T22" fmla="*/ 1132 w 5880"/>
                <a:gd name="T23" fmla="*/ 917 h 917"/>
                <a:gd name="T24" fmla="*/ 1227 w 5880"/>
                <a:gd name="T25" fmla="*/ 917 h 917"/>
                <a:gd name="T26" fmla="*/ 1319 w 5880"/>
                <a:gd name="T27" fmla="*/ 917 h 917"/>
                <a:gd name="T28" fmla="*/ 1409 w 5880"/>
                <a:gd name="T29" fmla="*/ 917 h 917"/>
                <a:gd name="T30" fmla="*/ 1497 w 5880"/>
                <a:gd name="T31" fmla="*/ 917 h 917"/>
                <a:gd name="T32" fmla="*/ 1587 w 5880"/>
                <a:gd name="T33" fmla="*/ 917 h 917"/>
                <a:gd name="T34" fmla="*/ 1677 w 5880"/>
                <a:gd name="T35" fmla="*/ 917 h 917"/>
                <a:gd name="T36" fmla="*/ 1766 w 5880"/>
                <a:gd name="T37" fmla="*/ 915 h 917"/>
                <a:gd name="T38" fmla="*/ 1856 w 5880"/>
                <a:gd name="T39" fmla="*/ 902 h 917"/>
                <a:gd name="T40" fmla="*/ 1949 w 5880"/>
                <a:gd name="T41" fmla="*/ 877 h 917"/>
                <a:gd name="T42" fmla="*/ 2043 w 5880"/>
                <a:gd name="T43" fmla="*/ 839 h 917"/>
                <a:gd name="T44" fmla="*/ 2137 w 5880"/>
                <a:gd name="T45" fmla="*/ 788 h 917"/>
                <a:gd name="T46" fmla="*/ 2230 w 5880"/>
                <a:gd name="T47" fmla="*/ 723 h 917"/>
                <a:gd name="T48" fmla="*/ 2322 w 5880"/>
                <a:gd name="T49" fmla="*/ 643 h 917"/>
                <a:gd name="T50" fmla="*/ 2412 w 5880"/>
                <a:gd name="T51" fmla="*/ 549 h 917"/>
                <a:gd name="T52" fmla="*/ 2501 w 5880"/>
                <a:gd name="T53" fmla="*/ 443 h 917"/>
                <a:gd name="T54" fmla="*/ 2593 w 5880"/>
                <a:gd name="T55" fmla="*/ 331 h 917"/>
                <a:gd name="T56" fmla="*/ 2685 w 5880"/>
                <a:gd name="T57" fmla="*/ 220 h 917"/>
                <a:gd name="T58" fmla="*/ 2774 w 5880"/>
                <a:gd name="T59" fmla="*/ 113 h 917"/>
                <a:gd name="T60" fmla="*/ 2864 w 5880"/>
                <a:gd name="T61" fmla="*/ 25 h 917"/>
                <a:gd name="T62" fmla="*/ 2957 w 5880"/>
                <a:gd name="T63" fmla="*/ 1 h 917"/>
                <a:gd name="T64" fmla="*/ 3050 w 5880"/>
                <a:gd name="T65" fmla="*/ 51 h 917"/>
                <a:gd name="T66" fmla="*/ 3138 w 5880"/>
                <a:gd name="T67" fmla="*/ 152 h 917"/>
                <a:gd name="T68" fmla="*/ 3228 w 5880"/>
                <a:gd name="T69" fmla="*/ 261 h 917"/>
                <a:gd name="T70" fmla="*/ 3320 w 5880"/>
                <a:gd name="T71" fmla="*/ 372 h 917"/>
                <a:gd name="T72" fmla="*/ 3411 w 5880"/>
                <a:gd name="T73" fmla="*/ 482 h 917"/>
                <a:gd name="T74" fmla="*/ 3501 w 5880"/>
                <a:gd name="T75" fmla="*/ 585 h 917"/>
                <a:gd name="T76" fmla="*/ 3590 w 5880"/>
                <a:gd name="T77" fmla="*/ 673 h 917"/>
                <a:gd name="T78" fmla="*/ 3684 w 5880"/>
                <a:gd name="T79" fmla="*/ 748 h 917"/>
                <a:gd name="T80" fmla="*/ 3778 w 5880"/>
                <a:gd name="T81" fmla="*/ 808 h 917"/>
                <a:gd name="T82" fmla="*/ 3872 w 5880"/>
                <a:gd name="T83" fmla="*/ 855 h 917"/>
                <a:gd name="T84" fmla="*/ 3964 w 5880"/>
                <a:gd name="T85" fmla="*/ 887 h 917"/>
                <a:gd name="T86" fmla="*/ 4057 w 5880"/>
                <a:gd name="T87" fmla="*/ 908 h 917"/>
                <a:gd name="T88" fmla="*/ 4146 w 5880"/>
                <a:gd name="T89" fmla="*/ 917 h 917"/>
                <a:gd name="T90" fmla="*/ 4236 w 5880"/>
                <a:gd name="T91" fmla="*/ 917 h 917"/>
                <a:gd name="T92" fmla="*/ 4326 w 5880"/>
                <a:gd name="T93" fmla="*/ 917 h 917"/>
                <a:gd name="T94" fmla="*/ 4413 w 5880"/>
                <a:gd name="T95" fmla="*/ 917 h 917"/>
                <a:gd name="T96" fmla="*/ 4504 w 5880"/>
                <a:gd name="T97" fmla="*/ 917 h 917"/>
                <a:gd name="T98" fmla="*/ 4594 w 5880"/>
                <a:gd name="T99" fmla="*/ 917 h 917"/>
                <a:gd name="T100" fmla="*/ 4688 w 5880"/>
                <a:gd name="T101" fmla="*/ 917 h 917"/>
                <a:gd name="T102" fmla="*/ 4782 w 5880"/>
                <a:gd name="T103" fmla="*/ 917 h 917"/>
                <a:gd name="T104" fmla="*/ 4877 w 5880"/>
                <a:gd name="T105" fmla="*/ 917 h 917"/>
                <a:gd name="T106" fmla="*/ 4971 w 5880"/>
                <a:gd name="T107" fmla="*/ 917 h 917"/>
                <a:gd name="T108" fmla="*/ 5065 w 5880"/>
                <a:gd name="T109" fmla="*/ 917 h 917"/>
                <a:gd name="T110" fmla="*/ 5159 w 5880"/>
                <a:gd name="T111" fmla="*/ 917 h 917"/>
                <a:gd name="T112" fmla="*/ 5254 w 5880"/>
                <a:gd name="T113" fmla="*/ 917 h 917"/>
                <a:gd name="T114" fmla="*/ 5348 w 5880"/>
                <a:gd name="T115" fmla="*/ 917 h 917"/>
                <a:gd name="T116" fmla="*/ 5443 w 5880"/>
                <a:gd name="T117" fmla="*/ 917 h 917"/>
                <a:gd name="T118" fmla="*/ 5537 w 5880"/>
                <a:gd name="T119" fmla="*/ 917 h 917"/>
                <a:gd name="T120" fmla="*/ 5632 w 5880"/>
                <a:gd name="T121" fmla="*/ 917 h 917"/>
                <a:gd name="T122" fmla="*/ 5726 w 5880"/>
                <a:gd name="T123" fmla="*/ 917 h 917"/>
                <a:gd name="T124" fmla="*/ 5821 w 5880"/>
                <a:gd name="T125" fmla="*/ 91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80" h="917">
                  <a:moveTo>
                    <a:pt x="0" y="917"/>
                  </a:moveTo>
                  <a:lnTo>
                    <a:pt x="1" y="917"/>
                  </a:lnTo>
                  <a:lnTo>
                    <a:pt x="2" y="917"/>
                  </a:lnTo>
                  <a:lnTo>
                    <a:pt x="3" y="917"/>
                  </a:lnTo>
                  <a:lnTo>
                    <a:pt x="3" y="917"/>
                  </a:lnTo>
                  <a:lnTo>
                    <a:pt x="4" y="917"/>
                  </a:lnTo>
                  <a:lnTo>
                    <a:pt x="5" y="917"/>
                  </a:lnTo>
                  <a:lnTo>
                    <a:pt x="6" y="917"/>
                  </a:lnTo>
                  <a:lnTo>
                    <a:pt x="7" y="917"/>
                  </a:lnTo>
                  <a:lnTo>
                    <a:pt x="8" y="917"/>
                  </a:lnTo>
                  <a:lnTo>
                    <a:pt x="8" y="917"/>
                  </a:lnTo>
                  <a:lnTo>
                    <a:pt x="9" y="917"/>
                  </a:lnTo>
                  <a:lnTo>
                    <a:pt x="10" y="917"/>
                  </a:lnTo>
                  <a:lnTo>
                    <a:pt x="11" y="917"/>
                  </a:lnTo>
                  <a:lnTo>
                    <a:pt x="12" y="917"/>
                  </a:lnTo>
                  <a:lnTo>
                    <a:pt x="13" y="917"/>
                  </a:lnTo>
                  <a:lnTo>
                    <a:pt x="14" y="917"/>
                  </a:lnTo>
                  <a:lnTo>
                    <a:pt x="14" y="917"/>
                  </a:lnTo>
                  <a:lnTo>
                    <a:pt x="15" y="917"/>
                  </a:lnTo>
                  <a:lnTo>
                    <a:pt x="16" y="917"/>
                  </a:lnTo>
                  <a:lnTo>
                    <a:pt x="17" y="917"/>
                  </a:lnTo>
                  <a:lnTo>
                    <a:pt x="18" y="917"/>
                  </a:lnTo>
                  <a:lnTo>
                    <a:pt x="19" y="917"/>
                  </a:lnTo>
                  <a:lnTo>
                    <a:pt x="19" y="917"/>
                  </a:lnTo>
                  <a:lnTo>
                    <a:pt x="20" y="917"/>
                  </a:lnTo>
                  <a:lnTo>
                    <a:pt x="21" y="917"/>
                  </a:lnTo>
                  <a:lnTo>
                    <a:pt x="22" y="917"/>
                  </a:lnTo>
                  <a:lnTo>
                    <a:pt x="23" y="917"/>
                  </a:lnTo>
                  <a:lnTo>
                    <a:pt x="24" y="917"/>
                  </a:lnTo>
                  <a:lnTo>
                    <a:pt x="25" y="917"/>
                  </a:lnTo>
                  <a:lnTo>
                    <a:pt x="25" y="917"/>
                  </a:lnTo>
                  <a:lnTo>
                    <a:pt x="26" y="917"/>
                  </a:lnTo>
                  <a:lnTo>
                    <a:pt x="27" y="917"/>
                  </a:lnTo>
                  <a:lnTo>
                    <a:pt x="28" y="917"/>
                  </a:lnTo>
                  <a:lnTo>
                    <a:pt x="29" y="917"/>
                  </a:lnTo>
                  <a:lnTo>
                    <a:pt x="30" y="917"/>
                  </a:lnTo>
                  <a:lnTo>
                    <a:pt x="30" y="917"/>
                  </a:lnTo>
                  <a:lnTo>
                    <a:pt x="31" y="917"/>
                  </a:lnTo>
                  <a:lnTo>
                    <a:pt x="32" y="917"/>
                  </a:lnTo>
                  <a:lnTo>
                    <a:pt x="33" y="917"/>
                  </a:lnTo>
                  <a:lnTo>
                    <a:pt x="34" y="917"/>
                  </a:lnTo>
                  <a:lnTo>
                    <a:pt x="35" y="917"/>
                  </a:lnTo>
                  <a:lnTo>
                    <a:pt x="36" y="917"/>
                  </a:lnTo>
                  <a:lnTo>
                    <a:pt x="36" y="917"/>
                  </a:lnTo>
                  <a:lnTo>
                    <a:pt x="37" y="917"/>
                  </a:lnTo>
                  <a:lnTo>
                    <a:pt x="38" y="917"/>
                  </a:lnTo>
                  <a:lnTo>
                    <a:pt x="39" y="917"/>
                  </a:lnTo>
                  <a:lnTo>
                    <a:pt x="40" y="917"/>
                  </a:lnTo>
                  <a:lnTo>
                    <a:pt x="41" y="917"/>
                  </a:lnTo>
                  <a:lnTo>
                    <a:pt x="41" y="917"/>
                  </a:lnTo>
                  <a:lnTo>
                    <a:pt x="42" y="917"/>
                  </a:lnTo>
                  <a:lnTo>
                    <a:pt x="43" y="917"/>
                  </a:lnTo>
                  <a:lnTo>
                    <a:pt x="44" y="917"/>
                  </a:lnTo>
                  <a:lnTo>
                    <a:pt x="45" y="917"/>
                  </a:lnTo>
                  <a:lnTo>
                    <a:pt x="46" y="917"/>
                  </a:lnTo>
                  <a:lnTo>
                    <a:pt x="47" y="917"/>
                  </a:lnTo>
                  <a:lnTo>
                    <a:pt x="47" y="917"/>
                  </a:lnTo>
                  <a:lnTo>
                    <a:pt x="48" y="917"/>
                  </a:lnTo>
                  <a:lnTo>
                    <a:pt x="49" y="917"/>
                  </a:lnTo>
                  <a:lnTo>
                    <a:pt x="50" y="917"/>
                  </a:lnTo>
                  <a:lnTo>
                    <a:pt x="51" y="917"/>
                  </a:lnTo>
                  <a:lnTo>
                    <a:pt x="52" y="917"/>
                  </a:lnTo>
                  <a:lnTo>
                    <a:pt x="52" y="917"/>
                  </a:lnTo>
                  <a:lnTo>
                    <a:pt x="53" y="917"/>
                  </a:lnTo>
                  <a:lnTo>
                    <a:pt x="54" y="917"/>
                  </a:lnTo>
                  <a:lnTo>
                    <a:pt x="55" y="917"/>
                  </a:lnTo>
                  <a:lnTo>
                    <a:pt x="56" y="917"/>
                  </a:lnTo>
                  <a:lnTo>
                    <a:pt x="57" y="917"/>
                  </a:lnTo>
                  <a:lnTo>
                    <a:pt x="58" y="917"/>
                  </a:lnTo>
                  <a:lnTo>
                    <a:pt x="58" y="917"/>
                  </a:lnTo>
                  <a:lnTo>
                    <a:pt x="59" y="917"/>
                  </a:lnTo>
                  <a:lnTo>
                    <a:pt x="60" y="917"/>
                  </a:lnTo>
                  <a:lnTo>
                    <a:pt x="61" y="917"/>
                  </a:lnTo>
                  <a:lnTo>
                    <a:pt x="62" y="917"/>
                  </a:lnTo>
                  <a:lnTo>
                    <a:pt x="63" y="917"/>
                  </a:lnTo>
                  <a:lnTo>
                    <a:pt x="64" y="917"/>
                  </a:lnTo>
                  <a:lnTo>
                    <a:pt x="64" y="917"/>
                  </a:lnTo>
                  <a:lnTo>
                    <a:pt x="65" y="917"/>
                  </a:lnTo>
                  <a:lnTo>
                    <a:pt x="66" y="917"/>
                  </a:lnTo>
                  <a:lnTo>
                    <a:pt x="67" y="917"/>
                  </a:lnTo>
                  <a:lnTo>
                    <a:pt x="68" y="917"/>
                  </a:lnTo>
                  <a:lnTo>
                    <a:pt x="69" y="917"/>
                  </a:lnTo>
                  <a:lnTo>
                    <a:pt x="69" y="917"/>
                  </a:lnTo>
                  <a:lnTo>
                    <a:pt x="70" y="917"/>
                  </a:lnTo>
                  <a:lnTo>
                    <a:pt x="71" y="917"/>
                  </a:lnTo>
                  <a:lnTo>
                    <a:pt x="72" y="917"/>
                  </a:lnTo>
                  <a:lnTo>
                    <a:pt x="73" y="917"/>
                  </a:lnTo>
                  <a:lnTo>
                    <a:pt x="74" y="917"/>
                  </a:lnTo>
                  <a:lnTo>
                    <a:pt x="75" y="917"/>
                  </a:lnTo>
                  <a:lnTo>
                    <a:pt x="75" y="917"/>
                  </a:lnTo>
                  <a:lnTo>
                    <a:pt x="76" y="917"/>
                  </a:lnTo>
                  <a:lnTo>
                    <a:pt x="77" y="917"/>
                  </a:lnTo>
                  <a:lnTo>
                    <a:pt x="78" y="917"/>
                  </a:lnTo>
                  <a:lnTo>
                    <a:pt x="79" y="917"/>
                  </a:lnTo>
                  <a:lnTo>
                    <a:pt x="80" y="917"/>
                  </a:lnTo>
                  <a:lnTo>
                    <a:pt x="80" y="917"/>
                  </a:lnTo>
                  <a:lnTo>
                    <a:pt x="81" y="917"/>
                  </a:lnTo>
                  <a:lnTo>
                    <a:pt x="82" y="917"/>
                  </a:lnTo>
                  <a:lnTo>
                    <a:pt x="83" y="917"/>
                  </a:lnTo>
                  <a:lnTo>
                    <a:pt x="84" y="917"/>
                  </a:lnTo>
                  <a:lnTo>
                    <a:pt x="85" y="917"/>
                  </a:lnTo>
                  <a:lnTo>
                    <a:pt x="86" y="917"/>
                  </a:lnTo>
                  <a:lnTo>
                    <a:pt x="86" y="917"/>
                  </a:lnTo>
                  <a:lnTo>
                    <a:pt x="87" y="917"/>
                  </a:lnTo>
                  <a:lnTo>
                    <a:pt x="88" y="917"/>
                  </a:lnTo>
                  <a:lnTo>
                    <a:pt x="89" y="917"/>
                  </a:lnTo>
                  <a:lnTo>
                    <a:pt x="90" y="917"/>
                  </a:lnTo>
                  <a:lnTo>
                    <a:pt x="91" y="917"/>
                  </a:lnTo>
                  <a:lnTo>
                    <a:pt x="91" y="917"/>
                  </a:lnTo>
                  <a:lnTo>
                    <a:pt x="92" y="917"/>
                  </a:lnTo>
                  <a:lnTo>
                    <a:pt x="93" y="917"/>
                  </a:lnTo>
                  <a:lnTo>
                    <a:pt x="94" y="917"/>
                  </a:lnTo>
                  <a:lnTo>
                    <a:pt x="95" y="917"/>
                  </a:lnTo>
                  <a:lnTo>
                    <a:pt x="96" y="917"/>
                  </a:lnTo>
                  <a:lnTo>
                    <a:pt x="97" y="917"/>
                  </a:lnTo>
                  <a:lnTo>
                    <a:pt x="97" y="917"/>
                  </a:lnTo>
                  <a:lnTo>
                    <a:pt x="98" y="917"/>
                  </a:lnTo>
                  <a:lnTo>
                    <a:pt x="99" y="917"/>
                  </a:lnTo>
                  <a:lnTo>
                    <a:pt x="100" y="917"/>
                  </a:lnTo>
                  <a:lnTo>
                    <a:pt x="101" y="917"/>
                  </a:lnTo>
                  <a:lnTo>
                    <a:pt x="102" y="917"/>
                  </a:lnTo>
                  <a:lnTo>
                    <a:pt x="102" y="917"/>
                  </a:lnTo>
                  <a:lnTo>
                    <a:pt x="103" y="917"/>
                  </a:lnTo>
                  <a:lnTo>
                    <a:pt x="104" y="917"/>
                  </a:lnTo>
                  <a:lnTo>
                    <a:pt x="105" y="917"/>
                  </a:lnTo>
                  <a:lnTo>
                    <a:pt x="106" y="917"/>
                  </a:lnTo>
                  <a:lnTo>
                    <a:pt x="107" y="917"/>
                  </a:lnTo>
                  <a:lnTo>
                    <a:pt x="108" y="917"/>
                  </a:lnTo>
                  <a:lnTo>
                    <a:pt x="108" y="917"/>
                  </a:lnTo>
                  <a:lnTo>
                    <a:pt x="109" y="917"/>
                  </a:lnTo>
                  <a:lnTo>
                    <a:pt x="110" y="917"/>
                  </a:lnTo>
                  <a:lnTo>
                    <a:pt x="111" y="917"/>
                  </a:lnTo>
                  <a:lnTo>
                    <a:pt x="112" y="917"/>
                  </a:lnTo>
                  <a:lnTo>
                    <a:pt x="113" y="917"/>
                  </a:lnTo>
                  <a:lnTo>
                    <a:pt x="113" y="917"/>
                  </a:lnTo>
                  <a:lnTo>
                    <a:pt x="114" y="917"/>
                  </a:lnTo>
                  <a:lnTo>
                    <a:pt x="115" y="917"/>
                  </a:lnTo>
                  <a:lnTo>
                    <a:pt x="116" y="917"/>
                  </a:lnTo>
                  <a:lnTo>
                    <a:pt x="117" y="917"/>
                  </a:lnTo>
                  <a:lnTo>
                    <a:pt x="118" y="917"/>
                  </a:lnTo>
                  <a:lnTo>
                    <a:pt x="119" y="917"/>
                  </a:lnTo>
                  <a:lnTo>
                    <a:pt x="119" y="917"/>
                  </a:lnTo>
                  <a:lnTo>
                    <a:pt x="120" y="917"/>
                  </a:lnTo>
                  <a:lnTo>
                    <a:pt x="121" y="917"/>
                  </a:lnTo>
                  <a:lnTo>
                    <a:pt x="122" y="917"/>
                  </a:lnTo>
                  <a:lnTo>
                    <a:pt x="123" y="917"/>
                  </a:lnTo>
                  <a:lnTo>
                    <a:pt x="124" y="917"/>
                  </a:lnTo>
                  <a:lnTo>
                    <a:pt x="124" y="917"/>
                  </a:lnTo>
                  <a:lnTo>
                    <a:pt x="125" y="917"/>
                  </a:lnTo>
                  <a:lnTo>
                    <a:pt x="126" y="917"/>
                  </a:lnTo>
                  <a:lnTo>
                    <a:pt x="127" y="917"/>
                  </a:lnTo>
                  <a:lnTo>
                    <a:pt x="128" y="917"/>
                  </a:lnTo>
                  <a:lnTo>
                    <a:pt x="129" y="917"/>
                  </a:lnTo>
                  <a:lnTo>
                    <a:pt x="130" y="917"/>
                  </a:lnTo>
                  <a:lnTo>
                    <a:pt x="130" y="917"/>
                  </a:lnTo>
                  <a:lnTo>
                    <a:pt x="131" y="917"/>
                  </a:lnTo>
                  <a:lnTo>
                    <a:pt x="132" y="917"/>
                  </a:lnTo>
                  <a:lnTo>
                    <a:pt x="133" y="917"/>
                  </a:lnTo>
                  <a:lnTo>
                    <a:pt x="134" y="917"/>
                  </a:lnTo>
                  <a:lnTo>
                    <a:pt x="135" y="917"/>
                  </a:lnTo>
                  <a:lnTo>
                    <a:pt x="135" y="917"/>
                  </a:lnTo>
                  <a:lnTo>
                    <a:pt x="136" y="917"/>
                  </a:lnTo>
                  <a:lnTo>
                    <a:pt x="137" y="917"/>
                  </a:lnTo>
                  <a:lnTo>
                    <a:pt x="138" y="917"/>
                  </a:lnTo>
                  <a:lnTo>
                    <a:pt x="139" y="917"/>
                  </a:lnTo>
                  <a:lnTo>
                    <a:pt x="140" y="917"/>
                  </a:lnTo>
                  <a:lnTo>
                    <a:pt x="141" y="917"/>
                  </a:lnTo>
                  <a:lnTo>
                    <a:pt x="141" y="917"/>
                  </a:lnTo>
                  <a:lnTo>
                    <a:pt x="142" y="917"/>
                  </a:lnTo>
                  <a:lnTo>
                    <a:pt x="143" y="917"/>
                  </a:lnTo>
                  <a:lnTo>
                    <a:pt x="144" y="917"/>
                  </a:lnTo>
                  <a:lnTo>
                    <a:pt x="145" y="917"/>
                  </a:lnTo>
                  <a:lnTo>
                    <a:pt x="146" y="917"/>
                  </a:lnTo>
                  <a:lnTo>
                    <a:pt x="146" y="917"/>
                  </a:lnTo>
                  <a:lnTo>
                    <a:pt x="147" y="917"/>
                  </a:lnTo>
                  <a:lnTo>
                    <a:pt x="148" y="917"/>
                  </a:lnTo>
                  <a:lnTo>
                    <a:pt x="149" y="917"/>
                  </a:lnTo>
                  <a:lnTo>
                    <a:pt x="150" y="917"/>
                  </a:lnTo>
                  <a:lnTo>
                    <a:pt x="151" y="917"/>
                  </a:lnTo>
                  <a:lnTo>
                    <a:pt x="152" y="917"/>
                  </a:lnTo>
                  <a:lnTo>
                    <a:pt x="152" y="917"/>
                  </a:lnTo>
                  <a:lnTo>
                    <a:pt x="153" y="917"/>
                  </a:lnTo>
                  <a:lnTo>
                    <a:pt x="154" y="917"/>
                  </a:lnTo>
                  <a:lnTo>
                    <a:pt x="155" y="917"/>
                  </a:lnTo>
                  <a:lnTo>
                    <a:pt x="156" y="917"/>
                  </a:lnTo>
                  <a:lnTo>
                    <a:pt x="157" y="917"/>
                  </a:lnTo>
                  <a:lnTo>
                    <a:pt x="157" y="917"/>
                  </a:lnTo>
                  <a:lnTo>
                    <a:pt x="158" y="917"/>
                  </a:lnTo>
                  <a:lnTo>
                    <a:pt x="159" y="917"/>
                  </a:lnTo>
                  <a:lnTo>
                    <a:pt x="160" y="917"/>
                  </a:lnTo>
                  <a:lnTo>
                    <a:pt x="161" y="917"/>
                  </a:lnTo>
                  <a:lnTo>
                    <a:pt x="162" y="917"/>
                  </a:lnTo>
                  <a:lnTo>
                    <a:pt x="163" y="917"/>
                  </a:lnTo>
                  <a:lnTo>
                    <a:pt x="163" y="917"/>
                  </a:lnTo>
                  <a:lnTo>
                    <a:pt x="164" y="917"/>
                  </a:lnTo>
                  <a:lnTo>
                    <a:pt x="165" y="917"/>
                  </a:lnTo>
                  <a:lnTo>
                    <a:pt x="166" y="917"/>
                  </a:lnTo>
                  <a:lnTo>
                    <a:pt x="167" y="917"/>
                  </a:lnTo>
                  <a:lnTo>
                    <a:pt x="168" y="917"/>
                  </a:lnTo>
                  <a:lnTo>
                    <a:pt x="169" y="917"/>
                  </a:lnTo>
                  <a:lnTo>
                    <a:pt x="169" y="917"/>
                  </a:lnTo>
                  <a:lnTo>
                    <a:pt x="170" y="917"/>
                  </a:lnTo>
                  <a:lnTo>
                    <a:pt x="171" y="917"/>
                  </a:lnTo>
                  <a:lnTo>
                    <a:pt x="172" y="917"/>
                  </a:lnTo>
                  <a:lnTo>
                    <a:pt x="173" y="917"/>
                  </a:lnTo>
                  <a:lnTo>
                    <a:pt x="174" y="917"/>
                  </a:lnTo>
                  <a:lnTo>
                    <a:pt x="174" y="917"/>
                  </a:lnTo>
                  <a:lnTo>
                    <a:pt x="175" y="917"/>
                  </a:lnTo>
                  <a:lnTo>
                    <a:pt x="176" y="917"/>
                  </a:lnTo>
                  <a:lnTo>
                    <a:pt x="177" y="917"/>
                  </a:lnTo>
                  <a:lnTo>
                    <a:pt x="178" y="917"/>
                  </a:lnTo>
                  <a:lnTo>
                    <a:pt x="179" y="917"/>
                  </a:lnTo>
                  <a:lnTo>
                    <a:pt x="180" y="917"/>
                  </a:lnTo>
                  <a:lnTo>
                    <a:pt x="180" y="917"/>
                  </a:lnTo>
                  <a:lnTo>
                    <a:pt x="181" y="917"/>
                  </a:lnTo>
                  <a:lnTo>
                    <a:pt x="182" y="917"/>
                  </a:lnTo>
                  <a:lnTo>
                    <a:pt x="183" y="917"/>
                  </a:lnTo>
                  <a:lnTo>
                    <a:pt x="184" y="917"/>
                  </a:lnTo>
                  <a:lnTo>
                    <a:pt x="184" y="917"/>
                  </a:lnTo>
                  <a:lnTo>
                    <a:pt x="185" y="917"/>
                  </a:lnTo>
                  <a:lnTo>
                    <a:pt x="185" y="917"/>
                  </a:lnTo>
                  <a:lnTo>
                    <a:pt x="186" y="917"/>
                  </a:lnTo>
                  <a:lnTo>
                    <a:pt x="187" y="917"/>
                  </a:lnTo>
                  <a:lnTo>
                    <a:pt x="188" y="917"/>
                  </a:lnTo>
                  <a:lnTo>
                    <a:pt x="189" y="917"/>
                  </a:lnTo>
                  <a:lnTo>
                    <a:pt x="190" y="917"/>
                  </a:lnTo>
                  <a:lnTo>
                    <a:pt x="191" y="917"/>
                  </a:lnTo>
                  <a:lnTo>
                    <a:pt x="191" y="917"/>
                  </a:lnTo>
                  <a:lnTo>
                    <a:pt x="192" y="917"/>
                  </a:lnTo>
                  <a:lnTo>
                    <a:pt x="193" y="917"/>
                  </a:lnTo>
                  <a:lnTo>
                    <a:pt x="194" y="917"/>
                  </a:lnTo>
                  <a:lnTo>
                    <a:pt x="195" y="917"/>
                  </a:lnTo>
                  <a:lnTo>
                    <a:pt x="196" y="917"/>
                  </a:lnTo>
                  <a:lnTo>
                    <a:pt x="196" y="917"/>
                  </a:lnTo>
                  <a:lnTo>
                    <a:pt x="197" y="917"/>
                  </a:lnTo>
                  <a:lnTo>
                    <a:pt x="198" y="917"/>
                  </a:lnTo>
                  <a:lnTo>
                    <a:pt x="199" y="917"/>
                  </a:lnTo>
                  <a:lnTo>
                    <a:pt x="200" y="917"/>
                  </a:lnTo>
                  <a:lnTo>
                    <a:pt x="201" y="917"/>
                  </a:lnTo>
                  <a:lnTo>
                    <a:pt x="202" y="917"/>
                  </a:lnTo>
                  <a:lnTo>
                    <a:pt x="202" y="917"/>
                  </a:lnTo>
                  <a:lnTo>
                    <a:pt x="203" y="917"/>
                  </a:lnTo>
                  <a:lnTo>
                    <a:pt x="204" y="917"/>
                  </a:lnTo>
                  <a:lnTo>
                    <a:pt x="205" y="917"/>
                  </a:lnTo>
                  <a:lnTo>
                    <a:pt x="206" y="917"/>
                  </a:lnTo>
                  <a:lnTo>
                    <a:pt x="207" y="917"/>
                  </a:lnTo>
                  <a:lnTo>
                    <a:pt x="207" y="917"/>
                  </a:lnTo>
                  <a:lnTo>
                    <a:pt x="208" y="917"/>
                  </a:lnTo>
                  <a:lnTo>
                    <a:pt x="209" y="917"/>
                  </a:lnTo>
                  <a:lnTo>
                    <a:pt x="210" y="917"/>
                  </a:lnTo>
                  <a:lnTo>
                    <a:pt x="211" y="917"/>
                  </a:lnTo>
                  <a:lnTo>
                    <a:pt x="212" y="917"/>
                  </a:lnTo>
                  <a:lnTo>
                    <a:pt x="213" y="917"/>
                  </a:lnTo>
                  <a:lnTo>
                    <a:pt x="213" y="917"/>
                  </a:lnTo>
                  <a:lnTo>
                    <a:pt x="214" y="917"/>
                  </a:lnTo>
                  <a:lnTo>
                    <a:pt x="215" y="917"/>
                  </a:lnTo>
                  <a:lnTo>
                    <a:pt x="216" y="917"/>
                  </a:lnTo>
                  <a:lnTo>
                    <a:pt x="217" y="917"/>
                  </a:lnTo>
                  <a:lnTo>
                    <a:pt x="218" y="917"/>
                  </a:lnTo>
                  <a:lnTo>
                    <a:pt x="218" y="917"/>
                  </a:lnTo>
                  <a:lnTo>
                    <a:pt x="219" y="917"/>
                  </a:lnTo>
                  <a:lnTo>
                    <a:pt x="220" y="917"/>
                  </a:lnTo>
                  <a:lnTo>
                    <a:pt x="221" y="917"/>
                  </a:lnTo>
                  <a:lnTo>
                    <a:pt x="222" y="917"/>
                  </a:lnTo>
                  <a:lnTo>
                    <a:pt x="223" y="917"/>
                  </a:lnTo>
                  <a:lnTo>
                    <a:pt x="224" y="917"/>
                  </a:lnTo>
                  <a:lnTo>
                    <a:pt x="224" y="917"/>
                  </a:lnTo>
                  <a:lnTo>
                    <a:pt x="225" y="917"/>
                  </a:lnTo>
                  <a:lnTo>
                    <a:pt x="226" y="917"/>
                  </a:lnTo>
                  <a:lnTo>
                    <a:pt x="227" y="917"/>
                  </a:lnTo>
                  <a:lnTo>
                    <a:pt x="228" y="917"/>
                  </a:lnTo>
                  <a:lnTo>
                    <a:pt x="229" y="917"/>
                  </a:lnTo>
                  <a:lnTo>
                    <a:pt x="229" y="917"/>
                  </a:lnTo>
                  <a:lnTo>
                    <a:pt x="230" y="917"/>
                  </a:lnTo>
                  <a:lnTo>
                    <a:pt x="231" y="917"/>
                  </a:lnTo>
                  <a:lnTo>
                    <a:pt x="232" y="917"/>
                  </a:lnTo>
                  <a:lnTo>
                    <a:pt x="233" y="917"/>
                  </a:lnTo>
                  <a:lnTo>
                    <a:pt x="234" y="917"/>
                  </a:lnTo>
                  <a:lnTo>
                    <a:pt x="235" y="917"/>
                  </a:lnTo>
                  <a:lnTo>
                    <a:pt x="235" y="917"/>
                  </a:lnTo>
                  <a:lnTo>
                    <a:pt x="236" y="917"/>
                  </a:lnTo>
                  <a:lnTo>
                    <a:pt x="237" y="917"/>
                  </a:lnTo>
                  <a:lnTo>
                    <a:pt x="238" y="917"/>
                  </a:lnTo>
                  <a:lnTo>
                    <a:pt x="239" y="917"/>
                  </a:lnTo>
                  <a:lnTo>
                    <a:pt x="240" y="917"/>
                  </a:lnTo>
                  <a:lnTo>
                    <a:pt x="240" y="917"/>
                  </a:lnTo>
                  <a:lnTo>
                    <a:pt x="241" y="917"/>
                  </a:lnTo>
                  <a:lnTo>
                    <a:pt x="242" y="917"/>
                  </a:lnTo>
                  <a:lnTo>
                    <a:pt x="243" y="917"/>
                  </a:lnTo>
                  <a:lnTo>
                    <a:pt x="244" y="917"/>
                  </a:lnTo>
                  <a:lnTo>
                    <a:pt x="245" y="917"/>
                  </a:lnTo>
                  <a:lnTo>
                    <a:pt x="246" y="917"/>
                  </a:lnTo>
                  <a:lnTo>
                    <a:pt x="246" y="917"/>
                  </a:lnTo>
                  <a:lnTo>
                    <a:pt x="247" y="917"/>
                  </a:lnTo>
                  <a:lnTo>
                    <a:pt x="248" y="917"/>
                  </a:lnTo>
                  <a:lnTo>
                    <a:pt x="249" y="917"/>
                  </a:lnTo>
                  <a:lnTo>
                    <a:pt x="250" y="917"/>
                  </a:lnTo>
                  <a:lnTo>
                    <a:pt x="251" y="917"/>
                  </a:lnTo>
                  <a:lnTo>
                    <a:pt x="251" y="917"/>
                  </a:lnTo>
                  <a:lnTo>
                    <a:pt x="252" y="917"/>
                  </a:lnTo>
                  <a:lnTo>
                    <a:pt x="253" y="917"/>
                  </a:lnTo>
                  <a:lnTo>
                    <a:pt x="254" y="917"/>
                  </a:lnTo>
                  <a:lnTo>
                    <a:pt x="255" y="917"/>
                  </a:lnTo>
                  <a:lnTo>
                    <a:pt x="256" y="917"/>
                  </a:lnTo>
                  <a:lnTo>
                    <a:pt x="257" y="917"/>
                  </a:lnTo>
                  <a:lnTo>
                    <a:pt x="257" y="917"/>
                  </a:lnTo>
                  <a:lnTo>
                    <a:pt x="258" y="917"/>
                  </a:lnTo>
                  <a:lnTo>
                    <a:pt x="259" y="917"/>
                  </a:lnTo>
                  <a:lnTo>
                    <a:pt x="260" y="917"/>
                  </a:lnTo>
                  <a:lnTo>
                    <a:pt x="261" y="917"/>
                  </a:lnTo>
                  <a:lnTo>
                    <a:pt x="262" y="917"/>
                  </a:lnTo>
                  <a:lnTo>
                    <a:pt x="263" y="917"/>
                  </a:lnTo>
                  <a:lnTo>
                    <a:pt x="263" y="917"/>
                  </a:lnTo>
                  <a:lnTo>
                    <a:pt x="264" y="917"/>
                  </a:lnTo>
                  <a:lnTo>
                    <a:pt x="265" y="917"/>
                  </a:lnTo>
                  <a:lnTo>
                    <a:pt x="266" y="917"/>
                  </a:lnTo>
                  <a:lnTo>
                    <a:pt x="267" y="917"/>
                  </a:lnTo>
                  <a:lnTo>
                    <a:pt x="268" y="917"/>
                  </a:lnTo>
                  <a:lnTo>
                    <a:pt x="268" y="917"/>
                  </a:lnTo>
                  <a:lnTo>
                    <a:pt x="269" y="917"/>
                  </a:lnTo>
                  <a:lnTo>
                    <a:pt x="270" y="917"/>
                  </a:lnTo>
                  <a:lnTo>
                    <a:pt x="271" y="917"/>
                  </a:lnTo>
                  <a:lnTo>
                    <a:pt x="272" y="917"/>
                  </a:lnTo>
                  <a:lnTo>
                    <a:pt x="273" y="917"/>
                  </a:lnTo>
                  <a:lnTo>
                    <a:pt x="274" y="917"/>
                  </a:lnTo>
                  <a:lnTo>
                    <a:pt x="274" y="917"/>
                  </a:lnTo>
                  <a:lnTo>
                    <a:pt x="275" y="917"/>
                  </a:lnTo>
                  <a:lnTo>
                    <a:pt x="276" y="917"/>
                  </a:lnTo>
                  <a:lnTo>
                    <a:pt x="277" y="917"/>
                  </a:lnTo>
                  <a:lnTo>
                    <a:pt x="278" y="917"/>
                  </a:lnTo>
                  <a:lnTo>
                    <a:pt x="279" y="917"/>
                  </a:lnTo>
                  <a:lnTo>
                    <a:pt x="279" y="917"/>
                  </a:lnTo>
                  <a:lnTo>
                    <a:pt x="280" y="917"/>
                  </a:lnTo>
                  <a:lnTo>
                    <a:pt x="281" y="917"/>
                  </a:lnTo>
                  <a:lnTo>
                    <a:pt x="282" y="917"/>
                  </a:lnTo>
                  <a:lnTo>
                    <a:pt x="283" y="917"/>
                  </a:lnTo>
                  <a:lnTo>
                    <a:pt x="284" y="917"/>
                  </a:lnTo>
                  <a:lnTo>
                    <a:pt x="285" y="917"/>
                  </a:lnTo>
                  <a:lnTo>
                    <a:pt x="285" y="917"/>
                  </a:lnTo>
                  <a:lnTo>
                    <a:pt x="286" y="917"/>
                  </a:lnTo>
                  <a:lnTo>
                    <a:pt x="287" y="917"/>
                  </a:lnTo>
                  <a:lnTo>
                    <a:pt x="288" y="917"/>
                  </a:lnTo>
                  <a:lnTo>
                    <a:pt x="289" y="917"/>
                  </a:lnTo>
                  <a:lnTo>
                    <a:pt x="290" y="917"/>
                  </a:lnTo>
                  <a:lnTo>
                    <a:pt x="290" y="917"/>
                  </a:lnTo>
                  <a:lnTo>
                    <a:pt x="291" y="917"/>
                  </a:lnTo>
                  <a:lnTo>
                    <a:pt x="292" y="917"/>
                  </a:lnTo>
                  <a:lnTo>
                    <a:pt x="293" y="917"/>
                  </a:lnTo>
                  <a:lnTo>
                    <a:pt x="294" y="917"/>
                  </a:lnTo>
                  <a:lnTo>
                    <a:pt x="295" y="917"/>
                  </a:lnTo>
                  <a:lnTo>
                    <a:pt x="296" y="917"/>
                  </a:lnTo>
                  <a:lnTo>
                    <a:pt x="296" y="917"/>
                  </a:lnTo>
                  <a:lnTo>
                    <a:pt x="297" y="917"/>
                  </a:lnTo>
                  <a:lnTo>
                    <a:pt x="298" y="917"/>
                  </a:lnTo>
                  <a:lnTo>
                    <a:pt x="299" y="917"/>
                  </a:lnTo>
                  <a:lnTo>
                    <a:pt x="300" y="917"/>
                  </a:lnTo>
                  <a:lnTo>
                    <a:pt x="301" y="917"/>
                  </a:lnTo>
                  <a:lnTo>
                    <a:pt x="301" y="917"/>
                  </a:lnTo>
                  <a:lnTo>
                    <a:pt x="302" y="917"/>
                  </a:lnTo>
                  <a:lnTo>
                    <a:pt x="303" y="917"/>
                  </a:lnTo>
                  <a:lnTo>
                    <a:pt x="304" y="917"/>
                  </a:lnTo>
                  <a:lnTo>
                    <a:pt x="305" y="917"/>
                  </a:lnTo>
                  <a:lnTo>
                    <a:pt x="306" y="917"/>
                  </a:lnTo>
                  <a:lnTo>
                    <a:pt x="307" y="917"/>
                  </a:lnTo>
                  <a:lnTo>
                    <a:pt x="307" y="917"/>
                  </a:lnTo>
                  <a:lnTo>
                    <a:pt x="308" y="917"/>
                  </a:lnTo>
                  <a:lnTo>
                    <a:pt x="309" y="917"/>
                  </a:lnTo>
                  <a:lnTo>
                    <a:pt x="310" y="917"/>
                  </a:lnTo>
                  <a:lnTo>
                    <a:pt x="311" y="917"/>
                  </a:lnTo>
                  <a:lnTo>
                    <a:pt x="312" y="917"/>
                  </a:lnTo>
                  <a:lnTo>
                    <a:pt x="312" y="917"/>
                  </a:lnTo>
                  <a:lnTo>
                    <a:pt x="313" y="917"/>
                  </a:lnTo>
                  <a:lnTo>
                    <a:pt x="314" y="917"/>
                  </a:lnTo>
                  <a:lnTo>
                    <a:pt x="315" y="917"/>
                  </a:lnTo>
                  <a:lnTo>
                    <a:pt x="316" y="917"/>
                  </a:lnTo>
                  <a:lnTo>
                    <a:pt x="317" y="917"/>
                  </a:lnTo>
                  <a:lnTo>
                    <a:pt x="318" y="917"/>
                  </a:lnTo>
                  <a:lnTo>
                    <a:pt x="318" y="917"/>
                  </a:lnTo>
                  <a:lnTo>
                    <a:pt x="319" y="917"/>
                  </a:lnTo>
                  <a:lnTo>
                    <a:pt x="320" y="917"/>
                  </a:lnTo>
                  <a:lnTo>
                    <a:pt x="321" y="917"/>
                  </a:lnTo>
                  <a:lnTo>
                    <a:pt x="322" y="917"/>
                  </a:lnTo>
                  <a:lnTo>
                    <a:pt x="323" y="917"/>
                  </a:lnTo>
                  <a:lnTo>
                    <a:pt x="323" y="917"/>
                  </a:lnTo>
                  <a:lnTo>
                    <a:pt x="324" y="917"/>
                  </a:lnTo>
                  <a:lnTo>
                    <a:pt x="325" y="917"/>
                  </a:lnTo>
                  <a:lnTo>
                    <a:pt x="326" y="917"/>
                  </a:lnTo>
                  <a:lnTo>
                    <a:pt x="327" y="917"/>
                  </a:lnTo>
                  <a:lnTo>
                    <a:pt x="328" y="917"/>
                  </a:lnTo>
                  <a:lnTo>
                    <a:pt x="329" y="917"/>
                  </a:lnTo>
                  <a:lnTo>
                    <a:pt x="329" y="917"/>
                  </a:lnTo>
                  <a:lnTo>
                    <a:pt x="330" y="917"/>
                  </a:lnTo>
                  <a:lnTo>
                    <a:pt x="331" y="917"/>
                  </a:lnTo>
                  <a:lnTo>
                    <a:pt x="332" y="917"/>
                  </a:lnTo>
                  <a:lnTo>
                    <a:pt x="333" y="917"/>
                  </a:lnTo>
                  <a:lnTo>
                    <a:pt x="334" y="917"/>
                  </a:lnTo>
                  <a:lnTo>
                    <a:pt x="334" y="917"/>
                  </a:lnTo>
                  <a:lnTo>
                    <a:pt x="335" y="917"/>
                  </a:lnTo>
                  <a:lnTo>
                    <a:pt x="336" y="917"/>
                  </a:lnTo>
                  <a:lnTo>
                    <a:pt x="337" y="917"/>
                  </a:lnTo>
                  <a:lnTo>
                    <a:pt x="338" y="917"/>
                  </a:lnTo>
                  <a:lnTo>
                    <a:pt x="339" y="917"/>
                  </a:lnTo>
                  <a:lnTo>
                    <a:pt x="340" y="917"/>
                  </a:lnTo>
                  <a:lnTo>
                    <a:pt x="340" y="917"/>
                  </a:lnTo>
                  <a:lnTo>
                    <a:pt x="341" y="917"/>
                  </a:lnTo>
                  <a:lnTo>
                    <a:pt x="342" y="917"/>
                  </a:lnTo>
                  <a:lnTo>
                    <a:pt x="343" y="917"/>
                  </a:lnTo>
                  <a:lnTo>
                    <a:pt x="344" y="917"/>
                  </a:lnTo>
                  <a:lnTo>
                    <a:pt x="345" y="917"/>
                  </a:lnTo>
                  <a:lnTo>
                    <a:pt x="345" y="917"/>
                  </a:lnTo>
                  <a:lnTo>
                    <a:pt x="346" y="917"/>
                  </a:lnTo>
                  <a:lnTo>
                    <a:pt x="347" y="917"/>
                  </a:lnTo>
                  <a:lnTo>
                    <a:pt x="348" y="917"/>
                  </a:lnTo>
                  <a:lnTo>
                    <a:pt x="349" y="917"/>
                  </a:lnTo>
                  <a:lnTo>
                    <a:pt x="350" y="917"/>
                  </a:lnTo>
                  <a:lnTo>
                    <a:pt x="351" y="917"/>
                  </a:lnTo>
                  <a:lnTo>
                    <a:pt x="351" y="917"/>
                  </a:lnTo>
                  <a:lnTo>
                    <a:pt x="352" y="917"/>
                  </a:lnTo>
                  <a:lnTo>
                    <a:pt x="353" y="917"/>
                  </a:lnTo>
                  <a:lnTo>
                    <a:pt x="354" y="917"/>
                  </a:lnTo>
                  <a:lnTo>
                    <a:pt x="355" y="917"/>
                  </a:lnTo>
                  <a:lnTo>
                    <a:pt x="356" y="917"/>
                  </a:lnTo>
                  <a:lnTo>
                    <a:pt x="356" y="917"/>
                  </a:lnTo>
                  <a:lnTo>
                    <a:pt x="357" y="917"/>
                  </a:lnTo>
                  <a:lnTo>
                    <a:pt x="358" y="917"/>
                  </a:lnTo>
                  <a:lnTo>
                    <a:pt x="359" y="917"/>
                  </a:lnTo>
                  <a:lnTo>
                    <a:pt x="360" y="917"/>
                  </a:lnTo>
                  <a:lnTo>
                    <a:pt x="361" y="917"/>
                  </a:lnTo>
                  <a:lnTo>
                    <a:pt x="362" y="917"/>
                  </a:lnTo>
                  <a:lnTo>
                    <a:pt x="362" y="917"/>
                  </a:lnTo>
                  <a:lnTo>
                    <a:pt x="363" y="917"/>
                  </a:lnTo>
                  <a:lnTo>
                    <a:pt x="364" y="917"/>
                  </a:lnTo>
                  <a:lnTo>
                    <a:pt x="365" y="917"/>
                  </a:lnTo>
                  <a:lnTo>
                    <a:pt x="366" y="917"/>
                  </a:lnTo>
                  <a:lnTo>
                    <a:pt x="367" y="917"/>
                  </a:lnTo>
                  <a:lnTo>
                    <a:pt x="368" y="917"/>
                  </a:lnTo>
                  <a:lnTo>
                    <a:pt x="368" y="917"/>
                  </a:lnTo>
                  <a:lnTo>
                    <a:pt x="368" y="917"/>
                  </a:lnTo>
                  <a:lnTo>
                    <a:pt x="369" y="917"/>
                  </a:lnTo>
                  <a:lnTo>
                    <a:pt x="370" y="917"/>
                  </a:lnTo>
                  <a:lnTo>
                    <a:pt x="371" y="917"/>
                  </a:lnTo>
                  <a:lnTo>
                    <a:pt x="372" y="917"/>
                  </a:lnTo>
                  <a:lnTo>
                    <a:pt x="373" y="917"/>
                  </a:lnTo>
                  <a:lnTo>
                    <a:pt x="373" y="917"/>
                  </a:lnTo>
                  <a:lnTo>
                    <a:pt x="374" y="917"/>
                  </a:lnTo>
                  <a:lnTo>
                    <a:pt x="375" y="917"/>
                  </a:lnTo>
                  <a:lnTo>
                    <a:pt x="376" y="917"/>
                  </a:lnTo>
                  <a:lnTo>
                    <a:pt x="377" y="917"/>
                  </a:lnTo>
                  <a:lnTo>
                    <a:pt x="378" y="917"/>
                  </a:lnTo>
                  <a:lnTo>
                    <a:pt x="379" y="917"/>
                  </a:lnTo>
                  <a:lnTo>
                    <a:pt x="379" y="917"/>
                  </a:lnTo>
                  <a:lnTo>
                    <a:pt x="380" y="917"/>
                  </a:lnTo>
                  <a:lnTo>
                    <a:pt x="381" y="917"/>
                  </a:lnTo>
                  <a:lnTo>
                    <a:pt x="382" y="917"/>
                  </a:lnTo>
                  <a:lnTo>
                    <a:pt x="383" y="917"/>
                  </a:lnTo>
                  <a:lnTo>
                    <a:pt x="384" y="917"/>
                  </a:lnTo>
                  <a:lnTo>
                    <a:pt x="384" y="917"/>
                  </a:lnTo>
                  <a:lnTo>
                    <a:pt x="385" y="917"/>
                  </a:lnTo>
                  <a:lnTo>
                    <a:pt x="386" y="917"/>
                  </a:lnTo>
                  <a:lnTo>
                    <a:pt x="387" y="917"/>
                  </a:lnTo>
                  <a:lnTo>
                    <a:pt x="388" y="917"/>
                  </a:lnTo>
                  <a:lnTo>
                    <a:pt x="389" y="917"/>
                  </a:lnTo>
                  <a:lnTo>
                    <a:pt x="390" y="917"/>
                  </a:lnTo>
                  <a:lnTo>
                    <a:pt x="390" y="917"/>
                  </a:lnTo>
                  <a:lnTo>
                    <a:pt x="391" y="917"/>
                  </a:lnTo>
                  <a:lnTo>
                    <a:pt x="392" y="917"/>
                  </a:lnTo>
                  <a:lnTo>
                    <a:pt x="393" y="917"/>
                  </a:lnTo>
                  <a:lnTo>
                    <a:pt x="394" y="917"/>
                  </a:lnTo>
                  <a:lnTo>
                    <a:pt x="395" y="917"/>
                  </a:lnTo>
                  <a:lnTo>
                    <a:pt x="395" y="917"/>
                  </a:lnTo>
                  <a:lnTo>
                    <a:pt x="396" y="917"/>
                  </a:lnTo>
                  <a:lnTo>
                    <a:pt x="397" y="917"/>
                  </a:lnTo>
                  <a:lnTo>
                    <a:pt x="398" y="917"/>
                  </a:lnTo>
                  <a:lnTo>
                    <a:pt x="399" y="917"/>
                  </a:lnTo>
                  <a:lnTo>
                    <a:pt x="400" y="917"/>
                  </a:lnTo>
                  <a:lnTo>
                    <a:pt x="401" y="917"/>
                  </a:lnTo>
                  <a:lnTo>
                    <a:pt x="401" y="917"/>
                  </a:lnTo>
                  <a:lnTo>
                    <a:pt x="402" y="917"/>
                  </a:lnTo>
                  <a:lnTo>
                    <a:pt x="403" y="917"/>
                  </a:lnTo>
                  <a:lnTo>
                    <a:pt x="404" y="917"/>
                  </a:lnTo>
                  <a:lnTo>
                    <a:pt x="405" y="917"/>
                  </a:lnTo>
                  <a:lnTo>
                    <a:pt x="406" y="917"/>
                  </a:lnTo>
                  <a:lnTo>
                    <a:pt x="406" y="917"/>
                  </a:lnTo>
                  <a:lnTo>
                    <a:pt x="407" y="917"/>
                  </a:lnTo>
                  <a:lnTo>
                    <a:pt x="408" y="917"/>
                  </a:lnTo>
                  <a:lnTo>
                    <a:pt x="409" y="917"/>
                  </a:lnTo>
                  <a:lnTo>
                    <a:pt x="410" y="917"/>
                  </a:lnTo>
                  <a:lnTo>
                    <a:pt x="411" y="917"/>
                  </a:lnTo>
                  <a:lnTo>
                    <a:pt x="412" y="917"/>
                  </a:lnTo>
                  <a:lnTo>
                    <a:pt x="412" y="917"/>
                  </a:lnTo>
                  <a:lnTo>
                    <a:pt x="413" y="917"/>
                  </a:lnTo>
                  <a:lnTo>
                    <a:pt x="414" y="917"/>
                  </a:lnTo>
                  <a:lnTo>
                    <a:pt x="415" y="917"/>
                  </a:lnTo>
                  <a:lnTo>
                    <a:pt x="416" y="917"/>
                  </a:lnTo>
                  <a:lnTo>
                    <a:pt x="417" y="917"/>
                  </a:lnTo>
                  <a:lnTo>
                    <a:pt x="417" y="917"/>
                  </a:lnTo>
                  <a:lnTo>
                    <a:pt x="418" y="917"/>
                  </a:lnTo>
                  <a:lnTo>
                    <a:pt x="419" y="917"/>
                  </a:lnTo>
                  <a:lnTo>
                    <a:pt x="420" y="917"/>
                  </a:lnTo>
                  <a:lnTo>
                    <a:pt x="421" y="917"/>
                  </a:lnTo>
                  <a:lnTo>
                    <a:pt x="422" y="917"/>
                  </a:lnTo>
                  <a:lnTo>
                    <a:pt x="423" y="917"/>
                  </a:lnTo>
                  <a:lnTo>
                    <a:pt x="423" y="917"/>
                  </a:lnTo>
                  <a:lnTo>
                    <a:pt x="424" y="917"/>
                  </a:lnTo>
                  <a:lnTo>
                    <a:pt x="425" y="917"/>
                  </a:lnTo>
                  <a:lnTo>
                    <a:pt x="426" y="917"/>
                  </a:lnTo>
                  <a:lnTo>
                    <a:pt x="427" y="917"/>
                  </a:lnTo>
                  <a:lnTo>
                    <a:pt x="428" y="917"/>
                  </a:lnTo>
                  <a:lnTo>
                    <a:pt x="428" y="917"/>
                  </a:lnTo>
                  <a:lnTo>
                    <a:pt x="429" y="917"/>
                  </a:lnTo>
                  <a:lnTo>
                    <a:pt x="430" y="917"/>
                  </a:lnTo>
                  <a:lnTo>
                    <a:pt x="431" y="917"/>
                  </a:lnTo>
                  <a:lnTo>
                    <a:pt x="432" y="917"/>
                  </a:lnTo>
                  <a:lnTo>
                    <a:pt x="433" y="917"/>
                  </a:lnTo>
                  <a:lnTo>
                    <a:pt x="434" y="917"/>
                  </a:lnTo>
                  <a:lnTo>
                    <a:pt x="434" y="917"/>
                  </a:lnTo>
                  <a:lnTo>
                    <a:pt x="435" y="917"/>
                  </a:lnTo>
                  <a:lnTo>
                    <a:pt x="436" y="917"/>
                  </a:lnTo>
                  <a:lnTo>
                    <a:pt x="437" y="917"/>
                  </a:lnTo>
                  <a:lnTo>
                    <a:pt x="438" y="917"/>
                  </a:lnTo>
                  <a:lnTo>
                    <a:pt x="439" y="917"/>
                  </a:lnTo>
                  <a:lnTo>
                    <a:pt x="439" y="917"/>
                  </a:lnTo>
                  <a:lnTo>
                    <a:pt x="440" y="917"/>
                  </a:lnTo>
                  <a:lnTo>
                    <a:pt x="441" y="917"/>
                  </a:lnTo>
                  <a:lnTo>
                    <a:pt x="442" y="917"/>
                  </a:lnTo>
                  <a:lnTo>
                    <a:pt x="443" y="917"/>
                  </a:lnTo>
                  <a:lnTo>
                    <a:pt x="444" y="917"/>
                  </a:lnTo>
                  <a:lnTo>
                    <a:pt x="445" y="917"/>
                  </a:lnTo>
                  <a:lnTo>
                    <a:pt x="445" y="917"/>
                  </a:lnTo>
                  <a:lnTo>
                    <a:pt x="446" y="917"/>
                  </a:lnTo>
                  <a:lnTo>
                    <a:pt x="447" y="917"/>
                  </a:lnTo>
                  <a:lnTo>
                    <a:pt x="448" y="917"/>
                  </a:lnTo>
                  <a:lnTo>
                    <a:pt x="449" y="917"/>
                  </a:lnTo>
                  <a:lnTo>
                    <a:pt x="450" y="917"/>
                  </a:lnTo>
                  <a:lnTo>
                    <a:pt x="450" y="917"/>
                  </a:lnTo>
                  <a:lnTo>
                    <a:pt x="451" y="917"/>
                  </a:lnTo>
                  <a:lnTo>
                    <a:pt x="452" y="917"/>
                  </a:lnTo>
                  <a:lnTo>
                    <a:pt x="453" y="917"/>
                  </a:lnTo>
                  <a:lnTo>
                    <a:pt x="454" y="917"/>
                  </a:lnTo>
                  <a:lnTo>
                    <a:pt x="455" y="917"/>
                  </a:lnTo>
                  <a:lnTo>
                    <a:pt x="456" y="917"/>
                  </a:lnTo>
                  <a:lnTo>
                    <a:pt x="456" y="917"/>
                  </a:lnTo>
                  <a:lnTo>
                    <a:pt x="457" y="917"/>
                  </a:lnTo>
                  <a:lnTo>
                    <a:pt x="458" y="917"/>
                  </a:lnTo>
                  <a:lnTo>
                    <a:pt x="459" y="917"/>
                  </a:lnTo>
                  <a:lnTo>
                    <a:pt x="460" y="917"/>
                  </a:lnTo>
                  <a:lnTo>
                    <a:pt x="461" y="917"/>
                  </a:lnTo>
                  <a:lnTo>
                    <a:pt x="461" y="917"/>
                  </a:lnTo>
                  <a:lnTo>
                    <a:pt x="462" y="917"/>
                  </a:lnTo>
                  <a:lnTo>
                    <a:pt x="463" y="917"/>
                  </a:lnTo>
                  <a:lnTo>
                    <a:pt x="464" y="917"/>
                  </a:lnTo>
                  <a:lnTo>
                    <a:pt x="465" y="917"/>
                  </a:lnTo>
                  <a:lnTo>
                    <a:pt x="466" y="917"/>
                  </a:lnTo>
                  <a:lnTo>
                    <a:pt x="467" y="917"/>
                  </a:lnTo>
                  <a:lnTo>
                    <a:pt x="467" y="917"/>
                  </a:lnTo>
                  <a:lnTo>
                    <a:pt x="468" y="917"/>
                  </a:lnTo>
                  <a:lnTo>
                    <a:pt x="469" y="917"/>
                  </a:lnTo>
                  <a:lnTo>
                    <a:pt x="470" y="917"/>
                  </a:lnTo>
                  <a:lnTo>
                    <a:pt x="471" y="917"/>
                  </a:lnTo>
                  <a:lnTo>
                    <a:pt x="472" y="917"/>
                  </a:lnTo>
                  <a:lnTo>
                    <a:pt x="473" y="917"/>
                  </a:lnTo>
                  <a:lnTo>
                    <a:pt x="473" y="917"/>
                  </a:lnTo>
                  <a:lnTo>
                    <a:pt x="474" y="917"/>
                  </a:lnTo>
                  <a:lnTo>
                    <a:pt x="475" y="917"/>
                  </a:lnTo>
                  <a:lnTo>
                    <a:pt x="476" y="917"/>
                  </a:lnTo>
                  <a:lnTo>
                    <a:pt x="477" y="917"/>
                  </a:lnTo>
                  <a:lnTo>
                    <a:pt x="478" y="917"/>
                  </a:lnTo>
                  <a:lnTo>
                    <a:pt x="478" y="917"/>
                  </a:lnTo>
                  <a:lnTo>
                    <a:pt x="479" y="917"/>
                  </a:lnTo>
                  <a:lnTo>
                    <a:pt x="480" y="917"/>
                  </a:lnTo>
                  <a:lnTo>
                    <a:pt x="481" y="917"/>
                  </a:lnTo>
                  <a:lnTo>
                    <a:pt x="482" y="917"/>
                  </a:lnTo>
                  <a:lnTo>
                    <a:pt x="483" y="917"/>
                  </a:lnTo>
                  <a:lnTo>
                    <a:pt x="484" y="917"/>
                  </a:lnTo>
                  <a:lnTo>
                    <a:pt x="484" y="917"/>
                  </a:lnTo>
                  <a:lnTo>
                    <a:pt x="485" y="917"/>
                  </a:lnTo>
                  <a:lnTo>
                    <a:pt x="486" y="917"/>
                  </a:lnTo>
                  <a:lnTo>
                    <a:pt x="487" y="917"/>
                  </a:lnTo>
                  <a:lnTo>
                    <a:pt x="488" y="917"/>
                  </a:lnTo>
                  <a:lnTo>
                    <a:pt x="489" y="917"/>
                  </a:lnTo>
                  <a:lnTo>
                    <a:pt x="489" y="917"/>
                  </a:lnTo>
                  <a:lnTo>
                    <a:pt x="490" y="917"/>
                  </a:lnTo>
                  <a:lnTo>
                    <a:pt x="491" y="917"/>
                  </a:lnTo>
                  <a:lnTo>
                    <a:pt x="492" y="917"/>
                  </a:lnTo>
                  <a:lnTo>
                    <a:pt x="493" y="917"/>
                  </a:lnTo>
                  <a:lnTo>
                    <a:pt x="494" y="917"/>
                  </a:lnTo>
                  <a:lnTo>
                    <a:pt x="495" y="917"/>
                  </a:lnTo>
                  <a:lnTo>
                    <a:pt x="495" y="917"/>
                  </a:lnTo>
                  <a:lnTo>
                    <a:pt x="496" y="917"/>
                  </a:lnTo>
                  <a:lnTo>
                    <a:pt x="497" y="917"/>
                  </a:lnTo>
                  <a:lnTo>
                    <a:pt x="498" y="917"/>
                  </a:lnTo>
                  <a:lnTo>
                    <a:pt x="499" y="917"/>
                  </a:lnTo>
                  <a:lnTo>
                    <a:pt x="500" y="917"/>
                  </a:lnTo>
                  <a:lnTo>
                    <a:pt x="500" y="917"/>
                  </a:lnTo>
                  <a:lnTo>
                    <a:pt x="501" y="917"/>
                  </a:lnTo>
                  <a:lnTo>
                    <a:pt x="502" y="917"/>
                  </a:lnTo>
                  <a:lnTo>
                    <a:pt x="503" y="917"/>
                  </a:lnTo>
                  <a:lnTo>
                    <a:pt x="504" y="917"/>
                  </a:lnTo>
                  <a:lnTo>
                    <a:pt x="505" y="917"/>
                  </a:lnTo>
                  <a:lnTo>
                    <a:pt x="506" y="917"/>
                  </a:lnTo>
                  <a:lnTo>
                    <a:pt x="506" y="917"/>
                  </a:lnTo>
                  <a:lnTo>
                    <a:pt x="507" y="917"/>
                  </a:lnTo>
                  <a:lnTo>
                    <a:pt x="508" y="917"/>
                  </a:lnTo>
                  <a:lnTo>
                    <a:pt x="509" y="917"/>
                  </a:lnTo>
                  <a:lnTo>
                    <a:pt x="510" y="917"/>
                  </a:lnTo>
                  <a:lnTo>
                    <a:pt x="511" y="917"/>
                  </a:lnTo>
                  <a:lnTo>
                    <a:pt x="511" y="917"/>
                  </a:lnTo>
                  <a:lnTo>
                    <a:pt x="512" y="917"/>
                  </a:lnTo>
                  <a:lnTo>
                    <a:pt x="513" y="917"/>
                  </a:lnTo>
                  <a:lnTo>
                    <a:pt x="514" y="917"/>
                  </a:lnTo>
                  <a:lnTo>
                    <a:pt x="515" y="917"/>
                  </a:lnTo>
                  <a:lnTo>
                    <a:pt x="516" y="917"/>
                  </a:lnTo>
                  <a:lnTo>
                    <a:pt x="517" y="917"/>
                  </a:lnTo>
                  <a:lnTo>
                    <a:pt x="517" y="917"/>
                  </a:lnTo>
                  <a:lnTo>
                    <a:pt x="518" y="917"/>
                  </a:lnTo>
                  <a:lnTo>
                    <a:pt x="519" y="917"/>
                  </a:lnTo>
                  <a:lnTo>
                    <a:pt x="520" y="917"/>
                  </a:lnTo>
                  <a:lnTo>
                    <a:pt x="521" y="917"/>
                  </a:lnTo>
                  <a:lnTo>
                    <a:pt x="522" y="917"/>
                  </a:lnTo>
                  <a:lnTo>
                    <a:pt x="522" y="917"/>
                  </a:lnTo>
                  <a:lnTo>
                    <a:pt x="523" y="917"/>
                  </a:lnTo>
                  <a:lnTo>
                    <a:pt x="524" y="917"/>
                  </a:lnTo>
                  <a:lnTo>
                    <a:pt x="525" y="917"/>
                  </a:lnTo>
                  <a:lnTo>
                    <a:pt x="526" y="917"/>
                  </a:lnTo>
                  <a:lnTo>
                    <a:pt x="527" y="917"/>
                  </a:lnTo>
                  <a:lnTo>
                    <a:pt x="528" y="917"/>
                  </a:lnTo>
                  <a:lnTo>
                    <a:pt x="528" y="917"/>
                  </a:lnTo>
                  <a:lnTo>
                    <a:pt x="529" y="917"/>
                  </a:lnTo>
                  <a:lnTo>
                    <a:pt x="530" y="917"/>
                  </a:lnTo>
                  <a:lnTo>
                    <a:pt x="531" y="917"/>
                  </a:lnTo>
                  <a:lnTo>
                    <a:pt x="532" y="917"/>
                  </a:lnTo>
                  <a:lnTo>
                    <a:pt x="533" y="917"/>
                  </a:lnTo>
                  <a:lnTo>
                    <a:pt x="533" y="917"/>
                  </a:lnTo>
                  <a:lnTo>
                    <a:pt x="534" y="917"/>
                  </a:lnTo>
                  <a:lnTo>
                    <a:pt x="535" y="917"/>
                  </a:lnTo>
                  <a:lnTo>
                    <a:pt x="536" y="917"/>
                  </a:lnTo>
                  <a:lnTo>
                    <a:pt x="537" y="917"/>
                  </a:lnTo>
                  <a:lnTo>
                    <a:pt x="538" y="917"/>
                  </a:lnTo>
                  <a:lnTo>
                    <a:pt x="539" y="917"/>
                  </a:lnTo>
                  <a:lnTo>
                    <a:pt x="539" y="917"/>
                  </a:lnTo>
                  <a:lnTo>
                    <a:pt x="540" y="917"/>
                  </a:lnTo>
                  <a:lnTo>
                    <a:pt x="541" y="917"/>
                  </a:lnTo>
                  <a:lnTo>
                    <a:pt x="542" y="917"/>
                  </a:lnTo>
                  <a:lnTo>
                    <a:pt x="543" y="917"/>
                  </a:lnTo>
                  <a:lnTo>
                    <a:pt x="544" y="917"/>
                  </a:lnTo>
                  <a:lnTo>
                    <a:pt x="544" y="917"/>
                  </a:lnTo>
                  <a:lnTo>
                    <a:pt x="545" y="917"/>
                  </a:lnTo>
                  <a:lnTo>
                    <a:pt x="546" y="917"/>
                  </a:lnTo>
                  <a:lnTo>
                    <a:pt x="547" y="917"/>
                  </a:lnTo>
                  <a:lnTo>
                    <a:pt x="548" y="917"/>
                  </a:lnTo>
                  <a:lnTo>
                    <a:pt x="549" y="917"/>
                  </a:lnTo>
                  <a:lnTo>
                    <a:pt x="550" y="917"/>
                  </a:lnTo>
                  <a:lnTo>
                    <a:pt x="550" y="917"/>
                  </a:lnTo>
                  <a:lnTo>
                    <a:pt x="551" y="917"/>
                  </a:lnTo>
                  <a:lnTo>
                    <a:pt x="551" y="917"/>
                  </a:lnTo>
                  <a:lnTo>
                    <a:pt x="552" y="917"/>
                  </a:lnTo>
                  <a:lnTo>
                    <a:pt x="553" y="917"/>
                  </a:lnTo>
                  <a:lnTo>
                    <a:pt x="554" y="917"/>
                  </a:lnTo>
                  <a:lnTo>
                    <a:pt x="555" y="917"/>
                  </a:lnTo>
                  <a:lnTo>
                    <a:pt x="555" y="917"/>
                  </a:lnTo>
                  <a:lnTo>
                    <a:pt x="556" y="917"/>
                  </a:lnTo>
                  <a:lnTo>
                    <a:pt x="557" y="917"/>
                  </a:lnTo>
                  <a:lnTo>
                    <a:pt x="558" y="917"/>
                  </a:lnTo>
                  <a:lnTo>
                    <a:pt x="559" y="917"/>
                  </a:lnTo>
                  <a:lnTo>
                    <a:pt x="560" y="917"/>
                  </a:lnTo>
                  <a:lnTo>
                    <a:pt x="561" y="917"/>
                  </a:lnTo>
                  <a:lnTo>
                    <a:pt x="561" y="917"/>
                  </a:lnTo>
                  <a:lnTo>
                    <a:pt x="562" y="917"/>
                  </a:lnTo>
                  <a:lnTo>
                    <a:pt x="563" y="917"/>
                  </a:lnTo>
                  <a:lnTo>
                    <a:pt x="564" y="917"/>
                  </a:lnTo>
                  <a:lnTo>
                    <a:pt x="565" y="917"/>
                  </a:lnTo>
                  <a:lnTo>
                    <a:pt x="566" y="917"/>
                  </a:lnTo>
                  <a:lnTo>
                    <a:pt x="566" y="917"/>
                  </a:lnTo>
                  <a:lnTo>
                    <a:pt x="567" y="917"/>
                  </a:lnTo>
                  <a:lnTo>
                    <a:pt x="568" y="917"/>
                  </a:lnTo>
                  <a:lnTo>
                    <a:pt x="569" y="917"/>
                  </a:lnTo>
                  <a:lnTo>
                    <a:pt x="570" y="917"/>
                  </a:lnTo>
                  <a:lnTo>
                    <a:pt x="571" y="917"/>
                  </a:lnTo>
                  <a:lnTo>
                    <a:pt x="572" y="917"/>
                  </a:lnTo>
                  <a:lnTo>
                    <a:pt x="572" y="917"/>
                  </a:lnTo>
                  <a:lnTo>
                    <a:pt x="573" y="917"/>
                  </a:lnTo>
                  <a:lnTo>
                    <a:pt x="574" y="917"/>
                  </a:lnTo>
                  <a:lnTo>
                    <a:pt x="575" y="917"/>
                  </a:lnTo>
                  <a:lnTo>
                    <a:pt x="576" y="917"/>
                  </a:lnTo>
                  <a:lnTo>
                    <a:pt x="577" y="917"/>
                  </a:lnTo>
                  <a:lnTo>
                    <a:pt x="577" y="917"/>
                  </a:lnTo>
                  <a:lnTo>
                    <a:pt x="578" y="917"/>
                  </a:lnTo>
                  <a:lnTo>
                    <a:pt x="579" y="917"/>
                  </a:lnTo>
                  <a:lnTo>
                    <a:pt x="580" y="917"/>
                  </a:lnTo>
                  <a:lnTo>
                    <a:pt x="581" y="917"/>
                  </a:lnTo>
                  <a:lnTo>
                    <a:pt x="582" y="917"/>
                  </a:lnTo>
                  <a:lnTo>
                    <a:pt x="583" y="917"/>
                  </a:lnTo>
                  <a:lnTo>
                    <a:pt x="583" y="917"/>
                  </a:lnTo>
                  <a:lnTo>
                    <a:pt x="584" y="917"/>
                  </a:lnTo>
                  <a:lnTo>
                    <a:pt x="585" y="917"/>
                  </a:lnTo>
                  <a:lnTo>
                    <a:pt x="586" y="917"/>
                  </a:lnTo>
                  <a:lnTo>
                    <a:pt x="587" y="917"/>
                  </a:lnTo>
                  <a:lnTo>
                    <a:pt x="588" y="917"/>
                  </a:lnTo>
                  <a:lnTo>
                    <a:pt x="589" y="917"/>
                  </a:lnTo>
                  <a:lnTo>
                    <a:pt x="589" y="917"/>
                  </a:lnTo>
                  <a:lnTo>
                    <a:pt x="590" y="917"/>
                  </a:lnTo>
                  <a:lnTo>
                    <a:pt x="591" y="917"/>
                  </a:lnTo>
                  <a:lnTo>
                    <a:pt x="592" y="917"/>
                  </a:lnTo>
                  <a:lnTo>
                    <a:pt x="593" y="917"/>
                  </a:lnTo>
                  <a:lnTo>
                    <a:pt x="594" y="917"/>
                  </a:lnTo>
                  <a:lnTo>
                    <a:pt x="594" y="917"/>
                  </a:lnTo>
                  <a:lnTo>
                    <a:pt x="595" y="917"/>
                  </a:lnTo>
                  <a:lnTo>
                    <a:pt x="596" y="917"/>
                  </a:lnTo>
                  <a:lnTo>
                    <a:pt x="597" y="917"/>
                  </a:lnTo>
                  <a:lnTo>
                    <a:pt x="598" y="917"/>
                  </a:lnTo>
                  <a:lnTo>
                    <a:pt x="599" y="917"/>
                  </a:lnTo>
                  <a:lnTo>
                    <a:pt x="600" y="917"/>
                  </a:lnTo>
                  <a:lnTo>
                    <a:pt x="600" y="917"/>
                  </a:lnTo>
                  <a:lnTo>
                    <a:pt x="601" y="917"/>
                  </a:lnTo>
                  <a:lnTo>
                    <a:pt x="602" y="917"/>
                  </a:lnTo>
                  <a:lnTo>
                    <a:pt x="603" y="917"/>
                  </a:lnTo>
                  <a:lnTo>
                    <a:pt x="604" y="917"/>
                  </a:lnTo>
                  <a:lnTo>
                    <a:pt x="605" y="917"/>
                  </a:lnTo>
                  <a:lnTo>
                    <a:pt x="605" y="917"/>
                  </a:lnTo>
                  <a:lnTo>
                    <a:pt x="606" y="917"/>
                  </a:lnTo>
                  <a:lnTo>
                    <a:pt x="607" y="917"/>
                  </a:lnTo>
                  <a:lnTo>
                    <a:pt x="608" y="917"/>
                  </a:lnTo>
                  <a:lnTo>
                    <a:pt x="609" y="917"/>
                  </a:lnTo>
                  <a:lnTo>
                    <a:pt x="610" y="917"/>
                  </a:lnTo>
                  <a:lnTo>
                    <a:pt x="611" y="917"/>
                  </a:lnTo>
                  <a:lnTo>
                    <a:pt x="611" y="917"/>
                  </a:lnTo>
                  <a:lnTo>
                    <a:pt x="612" y="917"/>
                  </a:lnTo>
                  <a:lnTo>
                    <a:pt x="613" y="917"/>
                  </a:lnTo>
                  <a:lnTo>
                    <a:pt x="614" y="917"/>
                  </a:lnTo>
                  <a:lnTo>
                    <a:pt x="615" y="917"/>
                  </a:lnTo>
                  <a:lnTo>
                    <a:pt x="616" y="917"/>
                  </a:lnTo>
                  <a:lnTo>
                    <a:pt x="616" y="917"/>
                  </a:lnTo>
                  <a:lnTo>
                    <a:pt x="617" y="917"/>
                  </a:lnTo>
                  <a:lnTo>
                    <a:pt x="618" y="917"/>
                  </a:lnTo>
                  <a:lnTo>
                    <a:pt x="619" y="917"/>
                  </a:lnTo>
                  <a:lnTo>
                    <a:pt x="620" y="917"/>
                  </a:lnTo>
                  <a:lnTo>
                    <a:pt x="621" y="917"/>
                  </a:lnTo>
                  <a:lnTo>
                    <a:pt x="622" y="917"/>
                  </a:lnTo>
                  <a:lnTo>
                    <a:pt x="622" y="917"/>
                  </a:lnTo>
                  <a:lnTo>
                    <a:pt x="623" y="917"/>
                  </a:lnTo>
                  <a:lnTo>
                    <a:pt x="624" y="917"/>
                  </a:lnTo>
                  <a:lnTo>
                    <a:pt x="625" y="917"/>
                  </a:lnTo>
                  <a:lnTo>
                    <a:pt x="626" y="917"/>
                  </a:lnTo>
                  <a:lnTo>
                    <a:pt x="627" y="917"/>
                  </a:lnTo>
                  <a:lnTo>
                    <a:pt x="627" y="917"/>
                  </a:lnTo>
                  <a:lnTo>
                    <a:pt x="628" y="917"/>
                  </a:lnTo>
                  <a:lnTo>
                    <a:pt x="629" y="917"/>
                  </a:lnTo>
                  <a:lnTo>
                    <a:pt x="630" y="917"/>
                  </a:lnTo>
                  <a:lnTo>
                    <a:pt x="631" y="917"/>
                  </a:lnTo>
                  <a:lnTo>
                    <a:pt x="632" y="917"/>
                  </a:lnTo>
                  <a:lnTo>
                    <a:pt x="633" y="917"/>
                  </a:lnTo>
                  <a:lnTo>
                    <a:pt x="633" y="917"/>
                  </a:lnTo>
                  <a:lnTo>
                    <a:pt x="634" y="917"/>
                  </a:lnTo>
                  <a:lnTo>
                    <a:pt x="635" y="917"/>
                  </a:lnTo>
                  <a:lnTo>
                    <a:pt x="636" y="917"/>
                  </a:lnTo>
                  <a:lnTo>
                    <a:pt x="637" y="917"/>
                  </a:lnTo>
                  <a:lnTo>
                    <a:pt x="638" y="917"/>
                  </a:lnTo>
                  <a:lnTo>
                    <a:pt x="638" y="917"/>
                  </a:lnTo>
                  <a:lnTo>
                    <a:pt x="639" y="917"/>
                  </a:lnTo>
                  <a:lnTo>
                    <a:pt x="640" y="917"/>
                  </a:lnTo>
                  <a:lnTo>
                    <a:pt x="641" y="917"/>
                  </a:lnTo>
                  <a:lnTo>
                    <a:pt x="642" y="917"/>
                  </a:lnTo>
                  <a:lnTo>
                    <a:pt x="643" y="917"/>
                  </a:lnTo>
                  <a:lnTo>
                    <a:pt x="644" y="917"/>
                  </a:lnTo>
                  <a:lnTo>
                    <a:pt x="644" y="917"/>
                  </a:lnTo>
                  <a:lnTo>
                    <a:pt x="645" y="917"/>
                  </a:lnTo>
                  <a:lnTo>
                    <a:pt x="646" y="917"/>
                  </a:lnTo>
                  <a:lnTo>
                    <a:pt x="647" y="917"/>
                  </a:lnTo>
                  <a:lnTo>
                    <a:pt x="648" y="917"/>
                  </a:lnTo>
                  <a:lnTo>
                    <a:pt x="649" y="917"/>
                  </a:lnTo>
                  <a:lnTo>
                    <a:pt x="649" y="917"/>
                  </a:lnTo>
                  <a:lnTo>
                    <a:pt x="650" y="917"/>
                  </a:lnTo>
                  <a:lnTo>
                    <a:pt x="651" y="917"/>
                  </a:lnTo>
                  <a:lnTo>
                    <a:pt x="652" y="917"/>
                  </a:lnTo>
                  <a:lnTo>
                    <a:pt x="653" y="917"/>
                  </a:lnTo>
                  <a:lnTo>
                    <a:pt x="654" y="917"/>
                  </a:lnTo>
                  <a:lnTo>
                    <a:pt x="655" y="917"/>
                  </a:lnTo>
                  <a:lnTo>
                    <a:pt x="655" y="917"/>
                  </a:lnTo>
                  <a:lnTo>
                    <a:pt x="656" y="917"/>
                  </a:lnTo>
                  <a:lnTo>
                    <a:pt x="657" y="917"/>
                  </a:lnTo>
                  <a:lnTo>
                    <a:pt x="658" y="917"/>
                  </a:lnTo>
                  <a:lnTo>
                    <a:pt x="659" y="917"/>
                  </a:lnTo>
                  <a:lnTo>
                    <a:pt x="660" y="917"/>
                  </a:lnTo>
                  <a:lnTo>
                    <a:pt x="660" y="917"/>
                  </a:lnTo>
                  <a:lnTo>
                    <a:pt x="661" y="917"/>
                  </a:lnTo>
                  <a:lnTo>
                    <a:pt x="662" y="917"/>
                  </a:lnTo>
                  <a:lnTo>
                    <a:pt x="663" y="917"/>
                  </a:lnTo>
                  <a:lnTo>
                    <a:pt x="664" y="917"/>
                  </a:lnTo>
                  <a:lnTo>
                    <a:pt x="665" y="917"/>
                  </a:lnTo>
                  <a:lnTo>
                    <a:pt x="666" y="917"/>
                  </a:lnTo>
                  <a:lnTo>
                    <a:pt x="666" y="917"/>
                  </a:lnTo>
                  <a:lnTo>
                    <a:pt x="667" y="917"/>
                  </a:lnTo>
                  <a:lnTo>
                    <a:pt x="668" y="917"/>
                  </a:lnTo>
                  <a:lnTo>
                    <a:pt x="669" y="917"/>
                  </a:lnTo>
                  <a:lnTo>
                    <a:pt x="670" y="917"/>
                  </a:lnTo>
                  <a:lnTo>
                    <a:pt x="671" y="917"/>
                  </a:lnTo>
                  <a:lnTo>
                    <a:pt x="671" y="917"/>
                  </a:lnTo>
                  <a:lnTo>
                    <a:pt x="672" y="917"/>
                  </a:lnTo>
                  <a:lnTo>
                    <a:pt x="673" y="917"/>
                  </a:lnTo>
                  <a:lnTo>
                    <a:pt x="674" y="917"/>
                  </a:lnTo>
                  <a:lnTo>
                    <a:pt x="675" y="917"/>
                  </a:lnTo>
                  <a:lnTo>
                    <a:pt x="676" y="917"/>
                  </a:lnTo>
                  <a:lnTo>
                    <a:pt x="677" y="917"/>
                  </a:lnTo>
                  <a:lnTo>
                    <a:pt x="677" y="917"/>
                  </a:lnTo>
                  <a:lnTo>
                    <a:pt x="678" y="917"/>
                  </a:lnTo>
                  <a:lnTo>
                    <a:pt x="679" y="917"/>
                  </a:lnTo>
                  <a:lnTo>
                    <a:pt x="680" y="917"/>
                  </a:lnTo>
                  <a:lnTo>
                    <a:pt x="681" y="917"/>
                  </a:lnTo>
                  <a:lnTo>
                    <a:pt x="682" y="917"/>
                  </a:lnTo>
                  <a:lnTo>
                    <a:pt x="683" y="917"/>
                  </a:lnTo>
                  <a:lnTo>
                    <a:pt x="683" y="917"/>
                  </a:lnTo>
                  <a:lnTo>
                    <a:pt x="684" y="917"/>
                  </a:lnTo>
                  <a:lnTo>
                    <a:pt x="685" y="917"/>
                  </a:lnTo>
                  <a:lnTo>
                    <a:pt x="686" y="917"/>
                  </a:lnTo>
                  <a:lnTo>
                    <a:pt x="687" y="917"/>
                  </a:lnTo>
                  <a:lnTo>
                    <a:pt x="688" y="917"/>
                  </a:lnTo>
                  <a:lnTo>
                    <a:pt x="688" y="917"/>
                  </a:lnTo>
                  <a:lnTo>
                    <a:pt x="689" y="917"/>
                  </a:lnTo>
                  <a:lnTo>
                    <a:pt x="690" y="917"/>
                  </a:lnTo>
                  <a:lnTo>
                    <a:pt x="691" y="917"/>
                  </a:lnTo>
                  <a:lnTo>
                    <a:pt x="692" y="917"/>
                  </a:lnTo>
                  <a:lnTo>
                    <a:pt x="693" y="917"/>
                  </a:lnTo>
                  <a:lnTo>
                    <a:pt x="694" y="917"/>
                  </a:lnTo>
                  <a:lnTo>
                    <a:pt x="694" y="917"/>
                  </a:lnTo>
                  <a:lnTo>
                    <a:pt x="695" y="917"/>
                  </a:lnTo>
                  <a:lnTo>
                    <a:pt x="696" y="917"/>
                  </a:lnTo>
                  <a:lnTo>
                    <a:pt x="697" y="917"/>
                  </a:lnTo>
                  <a:lnTo>
                    <a:pt x="698" y="917"/>
                  </a:lnTo>
                  <a:lnTo>
                    <a:pt x="699" y="917"/>
                  </a:lnTo>
                  <a:lnTo>
                    <a:pt x="699" y="917"/>
                  </a:lnTo>
                  <a:lnTo>
                    <a:pt x="700" y="917"/>
                  </a:lnTo>
                  <a:lnTo>
                    <a:pt x="701" y="917"/>
                  </a:lnTo>
                  <a:lnTo>
                    <a:pt x="702" y="917"/>
                  </a:lnTo>
                  <a:lnTo>
                    <a:pt x="703" y="917"/>
                  </a:lnTo>
                  <a:lnTo>
                    <a:pt x="704" y="917"/>
                  </a:lnTo>
                  <a:lnTo>
                    <a:pt x="705" y="917"/>
                  </a:lnTo>
                  <a:lnTo>
                    <a:pt x="705" y="917"/>
                  </a:lnTo>
                  <a:lnTo>
                    <a:pt x="706" y="917"/>
                  </a:lnTo>
                  <a:lnTo>
                    <a:pt x="707" y="917"/>
                  </a:lnTo>
                  <a:lnTo>
                    <a:pt x="708" y="917"/>
                  </a:lnTo>
                  <a:lnTo>
                    <a:pt x="709" y="917"/>
                  </a:lnTo>
                  <a:lnTo>
                    <a:pt x="710" y="917"/>
                  </a:lnTo>
                  <a:lnTo>
                    <a:pt x="710" y="917"/>
                  </a:lnTo>
                  <a:lnTo>
                    <a:pt x="711" y="917"/>
                  </a:lnTo>
                  <a:lnTo>
                    <a:pt x="712" y="917"/>
                  </a:lnTo>
                  <a:lnTo>
                    <a:pt x="713" y="917"/>
                  </a:lnTo>
                  <a:lnTo>
                    <a:pt x="714" y="917"/>
                  </a:lnTo>
                  <a:lnTo>
                    <a:pt x="715" y="917"/>
                  </a:lnTo>
                  <a:lnTo>
                    <a:pt x="716" y="917"/>
                  </a:lnTo>
                  <a:lnTo>
                    <a:pt x="716" y="917"/>
                  </a:lnTo>
                  <a:lnTo>
                    <a:pt x="717" y="917"/>
                  </a:lnTo>
                  <a:lnTo>
                    <a:pt x="718" y="917"/>
                  </a:lnTo>
                  <a:lnTo>
                    <a:pt x="719" y="917"/>
                  </a:lnTo>
                  <a:lnTo>
                    <a:pt x="720" y="917"/>
                  </a:lnTo>
                  <a:lnTo>
                    <a:pt x="721" y="917"/>
                  </a:lnTo>
                  <a:lnTo>
                    <a:pt x="721" y="917"/>
                  </a:lnTo>
                  <a:lnTo>
                    <a:pt x="722" y="917"/>
                  </a:lnTo>
                  <a:lnTo>
                    <a:pt x="723" y="917"/>
                  </a:lnTo>
                  <a:lnTo>
                    <a:pt x="724" y="917"/>
                  </a:lnTo>
                  <a:lnTo>
                    <a:pt x="725" y="917"/>
                  </a:lnTo>
                  <a:lnTo>
                    <a:pt x="726" y="917"/>
                  </a:lnTo>
                  <a:lnTo>
                    <a:pt x="727" y="917"/>
                  </a:lnTo>
                  <a:lnTo>
                    <a:pt x="727" y="917"/>
                  </a:lnTo>
                  <a:lnTo>
                    <a:pt x="728" y="917"/>
                  </a:lnTo>
                  <a:lnTo>
                    <a:pt x="729" y="917"/>
                  </a:lnTo>
                  <a:lnTo>
                    <a:pt x="730" y="917"/>
                  </a:lnTo>
                  <a:lnTo>
                    <a:pt x="731" y="917"/>
                  </a:lnTo>
                  <a:lnTo>
                    <a:pt x="732" y="917"/>
                  </a:lnTo>
                  <a:lnTo>
                    <a:pt x="732" y="917"/>
                  </a:lnTo>
                  <a:lnTo>
                    <a:pt x="733" y="917"/>
                  </a:lnTo>
                  <a:lnTo>
                    <a:pt x="734" y="917"/>
                  </a:lnTo>
                  <a:lnTo>
                    <a:pt x="735" y="917"/>
                  </a:lnTo>
                  <a:lnTo>
                    <a:pt x="735" y="917"/>
                  </a:lnTo>
                  <a:lnTo>
                    <a:pt x="736" y="917"/>
                  </a:lnTo>
                  <a:lnTo>
                    <a:pt x="737" y="917"/>
                  </a:lnTo>
                  <a:lnTo>
                    <a:pt x="738" y="917"/>
                  </a:lnTo>
                  <a:lnTo>
                    <a:pt x="738" y="917"/>
                  </a:lnTo>
                  <a:lnTo>
                    <a:pt x="739" y="917"/>
                  </a:lnTo>
                  <a:lnTo>
                    <a:pt x="740" y="917"/>
                  </a:lnTo>
                  <a:lnTo>
                    <a:pt x="741" y="917"/>
                  </a:lnTo>
                  <a:lnTo>
                    <a:pt x="742" y="917"/>
                  </a:lnTo>
                  <a:lnTo>
                    <a:pt x="743" y="917"/>
                  </a:lnTo>
                  <a:lnTo>
                    <a:pt x="743" y="917"/>
                  </a:lnTo>
                  <a:lnTo>
                    <a:pt x="744" y="917"/>
                  </a:lnTo>
                  <a:lnTo>
                    <a:pt x="745" y="917"/>
                  </a:lnTo>
                  <a:lnTo>
                    <a:pt x="746" y="917"/>
                  </a:lnTo>
                  <a:lnTo>
                    <a:pt x="747" y="917"/>
                  </a:lnTo>
                  <a:lnTo>
                    <a:pt x="748" y="917"/>
                  </a:lnTo>
                  <a:lnTo>
                    <a:pt x="749" y="917"/>
                  </a:lnTo>
                  <a:lnTo>
                    <a:pt x="749" y="917"/>
                  </a:lnTo>
                  <a:lnTo>
                    <a:pt x="750" y="917"/>
                  </a:lnTo>
                  <a:lnTo>
                    <a:pt x="751" y="917"/>
                  </a:lnTo>
                  <a:lnTo>
                    <a:pt x="752" y="917"/>
                  </a:lnTo>
                  <a:lnTo>
                    <a:pt x="753" y="917"/>
                  </a:lnTo>
                  <a:lnTo>
                    <a:pt x="754" y="917"/>
                  </a:lnTo>
                  <a:lnTo>
                    <a:pt x="754" y="917"/>
                  </a:lnTo>
                  <a:lnTo>
                    <a:pt x="755" y="917"/>
                  </a:lnTo>
                  <a:lnTo>
                    <a:pt x="756" y="917"/>
                  </a:lnTo>
                  <a:lnTo>
                    <a:pt x="757" y="917"/>
                  </a:lnTo>
                  <a:lnTo>
                    <a:pt x="758" y="917"/>
                  </a:lnTo>
                  <a:lnTo>
                    <a:pt x="759" y="917"/>
                  </a:lnTo>
                  <a:lnTo>
                    <a:pt x="760" y="917"/>
                  </a:lnTo>
                  <a:lnTo>
                    <a:pt x="760" y="917"/>
                  </a:lnTo>
                  <a:lnTo>
                    <a:pt x="761" y="917"/>
                  </a:lnTo>
                  <a:lnTo>
                    <a:pt x="762" y="917"/>
                  </a:lnTo>
                  <a:lnTo>
                    <a:pt x="763" y="917"/>
                  </a:lnTo>
                  <a:lnTo>
                    <a:pt x="764" y="917"/>
                  </a:lnTo>
                  <a:lnTo>
                    <a:pt x="765" y="917"/>
                  </a:lnTo>
                  <a:lnTo>
                    <a:pt x="765" y="917"/>
                  </a:lnTo>
                  <a:lnTo>
                    <a:pt x="766" y="917"/>
                  </a:lnTo>
                  <a:lnTo>
                    <a:pt x="767" y="917"/>
                  </a:lnTo>
                  <a:lnTo>
                    <a:pt x="768" y="917"/>
                  </a:lnTo>
                  <a:lnTo>
                    <a:pt x="769" y="917"/>
                  </a:lnTo>
                  <a:lnTo>
                    <a:pt x="770" y="917"/>
                  </a:lnTo>
                  <a:lnTo>
                    <a:pt x="771" y="917"/>
                  </a:lnTo>
                  <a:lnTo>
                    <a:pt x="771" y="917"/>
                  </a:lnTo>
                  <a:lnTo>
                    <a:pt x="772" y="917"/>
                  </a:lnTo>
                  <a:lnTo>
                    <a:pt x="773" y="917"/>
                  </a:lnTo>
                  <a:lnTo>
                    <a:pt x="774" y="917"/>
                  </a:lnTo>
                  <a:lnTo>
                    <a:pt x="775" y="917"/>
                  </a:lnTo>
                  <a:lnTo>
                    <a:pt x="776" y="917"/>
                  </a:lnTo>
                  <a:lnTo>
                    <a:pt x="776" y="917"/>
                  </a:lnTo>
                  <a:lnTo>
                    <a:pt x="777" y="917"/>
                  </a:lnTo>
                  <a:lnTo>
                    <a:pt x="778" y="917"/>
                  </a:lnTo>
                  <a:lnTo>
                    <a:pt x="779" y="917"/>
                  </a:lnTo>
                  <a:lnTo>
                    <a:pt x="780" y="917"/>
                  </a:lnTo>
                  <a:lnTo>
                    <a:pt x="781" y="917"/>
                  </a:lnTo>
                  <a:lnTo>
                    <a:pt x="782" y="917"/>
                  </a:lnTo>
                  <a:lnTo>
                    <a:pt x="782" y="917"/>
                  </a:lnTo>
                  <a:lnTo>
                    <a:pt x="783" y="917"/>
                  </a:lnTo>
                  <a:lnTo>
                    <a:pt x="784" y="917"/>
                  </a:lnTo>
                  <a:lnTo>
                    <a:pt x="785" y="917"/>
                  </a:lnTo>
                  <a:lnTo>
                    <a:pt x="786" y="917"/>
                  </a:lnTo>
                  <a:lnTo>
                    <a:pt x="787" y="917"/>
                  </a:lnTo>
                  <a:lnTo>
                    <a:pt x="787" y="917"/>
                  </a:lnTo>
                  <a:lnTo>
                    <a:pt x="788" y="917"/>
                  </a:lnTo>
                  <a:lnTo>
                    <a:pt x="789" y="917"/>
                  </a:lnTo>
                  <a:lnTo>
                    <a:pt x="790" y="917"/>
                  </a:lnTo>
                  <a:lnTo>
                    <a:pt x="791" y="917"/>
                  </a:lnTo>
                  <a:lnTo>
                    <a:pt x="792" y="917"/>
                  </a:lnTo>
                  <a:lnTo>
                    <a:pt x="793" y="917"/>
                  </a:lnTo>
                  <a:lnTo>
                    <a:pt x="793" y="917"/>
                  </a:lnTo>
                  <a:lnTo>
                    <a:pt x="794" y="917"/>
                  </a:lnTo>
                  <a:lnTo>
                    <a:pt x="795" y="917"/>
                  </a:lnTo>
                  <a:lnTo>
                    <a:pt x="796" y="917"/>
                  </a:lnTo>
                  <a:lnTo>
                    <a:pt x="797" y="917"/>
                  </a:lnTo>
                  <a:lnTo>
                    <a:pt x="798" y="917"/>
                  </a:lnTo>
                  <a:lnTo>
                    <a:pt x="799" y="917"/>
                  </a:lnTo>
                  <a:lnTo>
                    <a:pt x="799" y="917"/>
                  </a:lnTo>
                  <a:lnTo>
                    <a:pt x="800" y="917"/>
                  </a:lnTo>
                  <a:lnTo>
                    <a:pt x="801" y="917"/>
                  </a:lnTo>
                  <a:lnTo>
                    <a:pt x="802" y="917"/>
                  </a:lnTo>
                  <a:lnTo>
                    <a:pt x="803" y="917"/>
                  </a:lnTo>
                  <a:lnTo>
                    <a:pt x="804" y="917"/>
                  </a:lnTo>
                  <a:lnTo>
                    <a:pt x="804" y="917"/>
                  </a:lnTo>
                  <a:lnTo>
                    <a:pt x="805" y="917"/>
                  </a:lnTo>
                  <a:lnTo>
                    <a:pt x="806" y="917"/>
                  </a:lnTo>
                  <a:lnTo>
                    <a:pt x="807" y="917"/>
                  </a:lnTo>
                  <a:lnTo>
                    <a:pt x="808" y="917"/>
                  </a:lnTo>
                  <a:lnTo>
                    <a:pt x="809" y="917"/>
                  </a:lnTo>
                  <a:lnTo>
                    <a:pt x="810" y="917"/>
                  </a:lnTo>
                  <a:lnTo>
                    <a:pt x="810" y="917"/>
                  </a:lnTo>
                  <a:lnTo>
                    <a:pt x="811" y="917"/>
                  </a:lnTo>
                  <a:lnTo>
                    <a:pt x="812" y="917"/>
                  </a:lnTo>
                  <a:lnTo>
                    <a:pt x="813" y="917"/>
                  </a:lnTo>
                  <a:lnTo>
                    <a:pt x="814" y="917"/>
                  </a:lnTo>
                  <a:lnTo>
                    <a:pt x="815" y="917"/>
                  </a:lnTo>
                  <a:lnTo>
                    <a:pt x="815" y="917"/>
                  </a:lnTo>
                  <a:lnTo>
                    <a:pt x="816" y="917"/>
                  </a:lnTo>
                  <a:lnTo>
                    <a:pt x="817" y="917"/>
                  </a:lnTo>
                  <a:lnTo>
                    <a:pt x="818" y="917"/>
                  </a:lnTo>
                  <a:lnTo>
                    <a:pt x="819" y="917"/>
                  </a:lnTo>
                  <a:lnTo>
                    <a:pt x="820" y="917"/>
                  </a:lnTo>
                  <a:lnTo>
                    <a:pt x="821" y="917"/>
                  </a:lnTo>
                  <a:lnTo>
                    <a:pt x="821" y="917"/>
                  </a:lnTo>
                  <a:lnTo>
                    <a:pt x="822" y="917"/>
                  </a:lnTo>
                  <a:lnTo>
                    <a:pt x="823" y="917"/>
                  </a:lnTo>
                  <a:lnTo>
                    <a:pt x="824" y="917"/>
                  </a:lnTo>
                  <a:lnTo>
                    <a:pt x="825" y="917"/>
                  </a:lnTo>
                  <a:lnTo>
                    <a:pt x="826" y="917"/>
                  </a:lnTo>
                  <a:lnTo>
                    <a:pt x="826" y="917"/>
                  </a:lnTo>
                  <a:lnTo>
                    <a:pt x="827" y="917"/>
                  </a:lnTo>
                  <a:lnTo>
                    <a:pt x="828" y="917"/>
                  </a:lnTo>
                  <a:lnTo>
                    <a:pt x="829" y="917"/>
                  </a:lnTo>
                  <a:lnTo>
                    <a:pt x="830" y="917"/>
                  </a:lnTo>
                  <a:lnTo>
                    <a:pt x="831" y="917"/>
                  </a:lnTo>
                  <a:lnTo>
                    <a:pt x="832" y="917"/>
                  </a:lnTo>
                  <a:lnTo>
                    <a:pt x="832" y="917"/>
                  </a:lnTo>
                  <a:lnTo>
                    <a:pt x="833" y="917"/>
                  </a:lnTo>
                  <a:lnTo>
                    <a:pt x="834" y="917"/>
                  </a:lnTo>
                  <a:lnTo>
                    <a:pt x="835" y="917"/>
                  </a:lnTo>
                  <a:lnTo>
                    <a:pt x="836" y="917"/>
                  </a:lnTo>
                  <a:lnTo>
                    <a:pt x="837" y="917"/>
                  </a:lnTo>
                  <a:lnTo>
                    <a:pt x="837" y="917"/>
                  </a:lnTo>
                  <a:lnTo>
                    <a:pt x="838" y="917"/>
                  </a:lnTo>
                  <a:lnTo>
                    <a:pt x="839" y="917"/>
                  </a:lnTo>
                  <a:lnTo>
                    <a:pt x="840" y="917"/>
                  </a:lnTo>
                  <a:lnTo>
                    <a:pt x="841" y="917"/>
                  </a:lnTo>
                  <a:lnTo>
                    <a:pt x="842" y="917"/>
                  </a:lnTo>
                  <a:lnTo>
                    <a:pt x="843" y="917"/>
                  </a:lnTo>
                  <a:lnTo>
                    <a:pt x="843" y="917"/>
                  </a:lnTo>
                  <a:lnTo>
                    <a:pt x="844" y="917"/>
                  </a:lnTo>
                  <a:lnTo>
                    <a:pt x="845" y="917"/>
                  </a:lnTo>
                  <a:lnTo>
                    <a:pt x="846" y="917"/>
                  </a:lnTo>
                  <a:lnTo>
                    <a:pt x="847" y="917"/>
                  </a:lnTo>
                  <a:lnTo>
                    <a:pt x="848" y="917"/>
                  </a:lnTo>
                  <a:lnTo>
                    <a:pt x="848" y="917"/>
                  </a:lnTo>
                  <a:lnTo>
                    <a:pt x="849" y="917"/>
                  </a:lnTo>
                  <a:lnTo>
                    <a:pt x="850" y="917"/>
                  </a:lnTo>
                  <a:lnTo>
                    <a:pt x="851" y="917"/>
                  </a:lnTo>
                  <a:lnTo>
                    <a:pt x="852" y="917"/>
                  </a:lnTo>
                  <a:lnTo>
                    <a:pt x="853" y="917"/>
                  </a:lnTo>
                  <a:lnTo>
                    <a:pt x="854" y="917"/>
                  </a:lnTo>
                  <a:lnTo>
                    <a:pt x="854" y="917"/>
                  </a:lnTo>
                  <a:lnTo>
                    <a:pt x="855" y="917"/>
                  </a:lnTo>
                  <a:lnTo>
                    <a:pt x="856" y="917"/>
                  </a:lnTo>
                  <a:lnTo>
                    <a:pt x="857" y="917"/>
                  </a:lnTo>
                  <a:lnTo>
                    <a:pt x="858" y="917"/>
                  </a:lnTo>
                  <a:lnTo>
                    <a:pt x="859" y="917"/>
                  </a:lnTo>
                  <a:lnTo>
                    <a:pt x="859" y="917"/>
                  </a:lnTo>
                  <a:lnTo>
                    <a:pt x="860" y="917"/>
                  </a:lnTo>
                  <a:lnTo>
                    <a:pt x="861" y="917"/>
                  </a:lnTo>
                  <a:lnTo>
                    <a:pt x="862" y="917"/>
                  </a:lnTo>
                  <a:lnTo>
                    <a:pt x="863" y="917"/>
                  </a:lnTo>
                  <a:lnTo>
                    <a:pt x="864" y="917"/>
                  </a:lnTo>
                  <a:lnTo>
                    <a:pt x="865" y="917"/>
                  </a:lnTo>
                  <a:lnTo>
                    <a:pt x="865" y="917"/>
                  </a:lnTo>
                  <a:lnTo>
                    <a:pt x="866" y="917"/>
                  </a:lnTo>
                  <a:lnTo>
                    <a:pt x="867" y="917"/>
                  </a:lnTo>
                  <a:lnTo>
                    <a:pt x="868" y="917"/>
                  </a:lnTo>
                  <a:lnTo>
                    <a:pt x="869" y="917"/>
                  </a:lnTo>
                  <a:lnTo>
                    <a:pt x="870" y="917"/>
                  </a:lnTo>
                  <a:lnTo>
                    <a:pt x="870" y="917"/>
                  </a:lnTo>
                  <a:lnTo>
                    <a:pt x="871" y="917"/>
                  </a:lnTo>
                  <a:lnTo>
                    <a:pt x="872" y="917"/>
                  </a:lnTo>
                  <a:lnTo>
                    <a:pt x="873" y="917"/>
                  </a:lnTo>
                  <a:lnTo>
                    <a:pt x="874" y="917"/>
                  </a:lnTo>
                  <a:lnTo>
                    <a:pt x="875" y="917"/>
                  </a:lnTo>
                  <a:lnTo>
                    <a:pt x="876" y="917"/>
                  </a:lnTo>
                  <a:lnTo>
                    <a:pt x="876" y="917"/>
                  </a:lnTo>
                  <a:lnTo>
                    <a:pt x="877" y="917"/>
                  </a:lnTo>
                  <a:lnTo>
                    <a:pt x="878" y="917"/>
                  </a:lnTo>
                  <a:lnTo>
                    <a:pt x="879" y="917"/>
                  </a:lnTo>
                  <a:lnTo>
                    <a:pt x="880" y="917"/>
                  </a:lnTo>
                  <a:lnTo>
                    <a:pt x="881" y="917"/>
                  </a:lnTo>
                  <a:lnTo>
                    <a:pt x="881" y="917"/>
                  </a:lnTo>
                  <a:lnTo>
                    <a:pt x="882" y="917"/>
                  </a:lnTo>
                  <a:lnTo>
                    <a:pt x="883" y="917"/>
                  </a:lnTo>
                  <a:lnTo>
                    <a:pt x="884" y="917"/>
                  </a:lnTo>
                  <a:lnTo>
                    <a:pt x="885" y="917"/>
                  </a:lnTo>
                  <a:lnTo>
                    <a:pt x="886" y="917"/>
                  </a:lnTo>
                  <a:lnTo>
                    <a:pt x="887" y="917"/>
                  </a:lnTo>
                  <a:lnTo>
                    <a:pt x="887" y="917"/>
                  </a:lnTo>
                  <a:lnTo>
                    <a:pt x="888" y="917"/>
                  </a:lnTo>
                  <a:lnTo>
                    <a:pt x="889" y="917"/>
                  </a:lnTo>
                  <a:lnTo>
                    <a:pt x="890" y="917"/>
                  </a:lnTo>
                  <a:lnTo>
                    <a:pt x="891" y="917"/>
                  </a:lnTo>
                  <a:lnTo>
                    <a:pt x="892" y="917"/>
                  </a:lnTo>
                  <a:lnTo>
                    <a:pt x="892" y="917"/>
                  </a:lnTo>
                  <a:lnTo>
                    <a:pt x="893" y="917"/>
                  </a:lnTo>
                  <a:lnTo>
                    <a:pt x="894" y="917"/>
                  </a:lnTo>
                  <a:lnTo>
                    <a:pt x="895" y="917"/>
                  </a:lnTo>
                  <a:lnTo>
                    <a:pt x="896" y="917"/>
                  </a:lnTo>
                  <a:lnTo>
                    <a:pt x="897" y="917"/>
                  </a:lnTo>
                  <a:lnTo>
                    <a:pt x="898" y="917"/>
                  </a:lnTo>
                  <a:lnTo>
                    <a:pt x="898" y="917"/>
                  </a:lnTo>
                  <a:lnTo>
                    <a:pt x="899" y="917"/>
                  </a:lnTo>
                  <a:lnTo>
                    <a:pt x="900" y="917"/>
                  </a:lnTo>
                  <a:lnTo>
                    <a:pt x="901" y="917"/>
                  </a:lnTo>
                  <a:lnTo>
                    <a:pt x="902" y="917"/>
                  </a:lnTo>
                  <a:lnTo>
                    <a:pt x="903" y="917"/>
                  </a:lnTo>
                  <a:lnTo>
                    <a:pt x="904" y="917"/>
                  </a:lnTo>
                  <a:lnTo>
                    <a:pt x="904" y="917"/>
                  </a:lnTo>
                  <a:lnTo>
                    <a:pt x="905" y="917"/>
                  </a:lnTo>
                  <a:lnTo>
                    <a:pt x="906" y="917"/>
                  </a:lnTo>
                  <a:lnTo>
                    <a:pt x="907" y="917"/>
                  </a:lnTo>
                  <a:lnTo>
                    <a:pt x="908" y="917"/>
                  </a:lnTo>
                  <a:lnTo>
                    <a:pt x="909" y="917"/>
                  </a:lnTo>
                  <a:lnTo>
                    <a:pt x="909" y="917"/>
                  </a:lnTo>
                  <a:lnTo>
                    <a:pt x="910" y="917"/>
                  </a:lnTo>
                  <a:lnTo>
                    <a:pt x="911" y="917"/>
                  </a:lnTo>
                  <a:lnTo>
                    <a:pt x="912" y="917"/>
                  </a:lnTo>
                  <a:lnTo>
                    <a:pt x="913" y="917"/>
                  </a:lnTo>
                  <a:lnTo>
                    <a:pt x="914" y="917"/>
                  </a:lnTo>
                  <a:lnTo>
                    <a:pt x="915" y="917"/>
                  </a:lnTo>
                  <a:lnTo>
                    <a:pt x="915" y="917"/>
                  </a:lnTo>
                  <a:lnTo>
                    <a:pt x="916" y="917"/>
                  </a:lnTo>
                  <a:lnTo>
                    <a:pt x="917" y="917"/>
                  </a:lnTo>
                  <a:lnTo>
                    <a:pt x="918" y="917"/>
                  </a:lnTo>
                  <a:lnTo>
                    <a:pt x="919" y="917"/>
                  </a:lnTo>
                  <a:lnTo>
                    <a:pt x="919" y="917"/>
                  </a:lnTo>
                  <a:lnTo>
                    <a:pt x="920" y="917"/>
                  </a:lnTo>
                  <a:lnTo>
                    <a:pt x="920" y="917"/>
                  </a:lnTo>
                  <a:lnTo>
                    <a:pt x="921" y="917"/>
                  </a:lnTo>
                  <a:lnTo>
                    <a:pt x="922" y="917"/>
                  </a:lnTo>
                  <a:lnTo>
                    <a:pt x="923" y="917"/>
                  </a:lnTo>
                  <a:lnTo>
                    <a:pt x="924" y="917"/>
                  </a:lnTo>
                  <a:lnTo>
                    <a:pt x="925" y="917"/>
                  </a:lnTo>
                  <a:lnTo>
                    <a:pt x="926" y="917"/>
                  </a:lnTo>
                  <a:lnTo>
                    <a:pt x="926" y="917"/>
                  </a:lnTo>
                  <a:lnTo>
                    <a:pt x="927" y="917"/>
                  </a:lnTo>
                  <a:lnTo>
                    <a:pt x="928" y="917"/>
                  </a:lnTo>
                  <a:lnTo>
                    <a:pt x="929" y="917"/>
                  </a:lnTo>
                  <a:lnTo>
                    <a:pt x="930" y="917"/>
                  </a:lnTo>
                  <a:lnTo>
                    <a:pt x="931" y="917"/>
                  </a:lnTo>
                  <a:lnTo>
                    <a:pt x="931" y="917"/>
                  </a:lnTo>
                  <a:lnTo>
                    <a:pt x="932" y="917"/>
                  </a:lnTo>
                  <a:lnTo>
                    <a:pt x="933" y="917"/>
                  </a:lnTo>
                  <a:lnTo>
                    <a:pt x="934" y="917"/>
                  </a:lnTo>
                  <a:lnTo>
                    <a:pt x="935" y="917"/>
                  </a:lnTo>
                  <a:lnTo>
                    <a:pt x="936" y="917"/>
                  </a:lnTo>
                  <a:lnTo>
                    <a:pt x="937" y="917"/>
                  </a:lnTo>
                  <a:lnTo>
                    <a:pt x="937" y="917"/>
                  </a:lnTo>
                  <a:lnTo>
                    <a:pt x="938" y="917"/>
                  </a:lnTo>
                  <a:lnTo>
                    <a:pt x="939" y="917"/>
                  </a:lnTo>
                  <a:lnTo>
                    <a:pt x="940" y="917"/>
                  </a:lnTo>
                  <a:lnTo>
                    <a:pt x="941" y="917"/>
                  </a:lnTo>
                  <a:lnTo>
                    <a:pt x="942" y="917"/>
                  </a:lnTo>
                  <a:lnTo>
                    <a:pt x="942" y="917"/>
                  </a:lnTo>
                  <a:lnTo>
                    <a:pt x="943" y="917"/>
                  </a:lnTo>
                  <a:lnTo>
                    <a:pt x="944" y="917"/>
                  </a:lnTo>
                  <a:lnTo>
                    <a:pt x="945" y="917"/>
                  </a:lnTo>
                  <a:lnTo>
                    <a:pt x="946" y="917"/>
                  </a:lnTo>
                  <a:lnTo>
                    <a:pt x="947" y="917"/>
                  </a:lnTo>
                  <a:lnTo>
                    <a:pt x="948" y="917"/>
                  </a:lnTo>
                  <a:lnTo>
                    <a:pt x="948" y="917"/>
                  </a:lnTo>
                  <a:lnTo>
                    <a:pt x="949" y="917"/>
                  </a:lnTo>
                  <a:lnTo>
                    <a:pt x="950" y="917"/>
                  </a:lnTo>
                  <a:lnTo>
                    <a:pt x="951" y="917"/>
                  </a:lnTo>
                  <a:lnTo>
                    <a:pt x="952" y="917"/>
                  </a:lnTo>
                  <a:lnTo>
                    <a:pt x="953" y="917"/>
                  </a:lnTo>
                  <a:lnTo>
                    <a:pt x="953" y="917"/>
                  </a:lnTo>
                  <a:lnTo>
                    <a:pt x="954" y="917"/>
                  </a:lnTo>
                  <a:lnTo>
                    <a:pt x="955" y="917"/>
                  </a:lnTo>
                  <a:lnTo>
                    <a:pt x="956" y="917"/>
                  </a:lnTo>
                  <a:lnTo>
                    <a:pt x="957" y="917"/>
                  </a:lnTo>
                  <a:lnTo>
                    <a:pt x="958" y="917"/>
                  </a:lnTo>
                  <a:lnTo>
                    <a:pt x="959" y="917"/>
                  </a:lnTo>
                  <a:lnTo>
                    <a:pt x="959" y="917"/>
                  </a:lnTo>
                  <a:lnTo>
                    <a:pt x="960" y="917"/>
                  </a:lnTo>
                  <a:lnTo>
                    <a:pt x="961" y="917"/>
                  </a:lnTo>
                  <a:lnTo>
                    <a:pt x="962" y="917"/>
                  </a:lnTo>
                  <a:lnTo>
                    <a:pt x="963" y="917"/>
                  </a:lnTo>
                  <a:lnTo>
                    <a:pt x="964" y="917"/>
                  </a:lnTo>
                  <a:lnTo>
                    <a:pt x="964" y="917"/>
                  </a:lnTo>
                  <a:lnTo>
                    <a:pt x="965" y="917"/>
                  </a:lnTo>
                  <a:lnTo>
                    <a:pt x="966" y="917"/>
                  </a:lnTo>
                  <a:lnTo>
                    <a:pt x="967" y="917"/>
                  </a:lnTo>
                  <a:lnTo>
                    <a:pt x="968" y="917"/>
                  </a:lnTo>
                  <a:lnTo>
                    <a:pt x="969" y="917"/>
                  </a:lnTo>
                  <a:lnTo>
                    <a:pt x="970" y="917"/>
                  </a:lnTo>
                  <a:lnTo>
                    <a:pt x="970" y="917"/>
                  </a:lnTo>
                  <a:lnTo>
                    <a:pt x="971" y="917"/>
                  </a:lnTo>
                  <a:lnTo>
                    <a:pt x="972" y="917"/>
                  </a:lnTo>
                  <a:lnTo>
                    <a:pt x="973" y="917"/>
                  </a:lnTo>
                  <a:lnTo>
                    <a:pt x="974" y="917"/>
                  </a:lnTo>
                  <a:lnTo>
                    <a:pt x="975" y="917"/>
                  </a:lnTo>
                  <a:lnTo>
                    <a:pt x="975" y="917"/>
                  </a:lnTo>
                  <a:lnTo>
                    <a:pt x="976" y="917"/>
                  </a:lnTo>
                  <a:lnTo>
                    <a:pt x="977" y="917"/>
                  </a:lnTo>
                  <a:lnTo>
                    <a:pt x="978" y="917"/>
                  </a:lnTo>
                  <a:lnTo>
                    <a:pt x="979" y="917"/>
                  </a:lnTo>
                  <a:lnTo>
                    <a:pt x="980" y="917"/>
                  </a:lnTo>
                  <a:lnTo>
                    <a:pt x="981" y="917"/>
                  </a:lnTo>
                  <a:lnTo>
                    <a:pt x="981" y="917"/>
                  </a:lnTo>
                  <a:lnTo>
                    <a:pt x="982" y="917"/>
                  </a:lnTo>
                  <a:lnTo>
                    <a:pt x="983" y="917"/>
                  </a:lnTo>
                  <a:lnTo>
                    <a:pt x="984" y="917"/>
                  </a:lnTo>
                  <a:lnTo>
                    <a:pt x="985" y="917"/>
                  </a:lnTo>
                  <a:lnTo>
                    <a:pt x="986" y="917"/>
                  </a:lnTo>
                  <a:lnTo>
                    <a:pt x="986" y="917"/>
                  </a:lnTo>
                  <a:lnTo>
                    <a:pt x="987" y="917"/>
                  </a:lnTo>
                  <a:lnTo>
                    <a:pt x="988" y="917"/>
                  </a:lnTo>
                  <a:lnTo>
                    <a:pt x="989" y="917"/>
                  </a:lnTo>
                  <a:lnTo>
                    <a:pt x="990" y="917"/>
                  </a:lnTo>
                  <a:lnTo>
                    <a:pt x="991" y="917"/>
                  </a:lnTo>
                  <a:lnTo>
                    <a:pt x="992" y="917"/>
                  </a:lnTo>
                  <a:lnTo>
                    <a:pt x="992" y="917"/>
                  </a:lnTo>
                  <a:lnTo>
                    <a:pt x="993" y="917"/>
                  </a:lnTo>
                  <a:lnTo>
                    <a:pt x="994" y="917"/>
                  </a:lnTo>
                  <a:lnTo>
                    <a:pt x="995" y="917"/>
                  </a:lnTo>
                  <a:lnTo>
                    <a:pt x="996" y="917"/>
                  </a:lnTo>
                  <a:lnTo>
                    <a:pt x="997" y="917"/>
                  </a:lnTo>
                  <a:lnTo>
                    <a:pt x="998" y="917"/>
                  </a:lnTo>
                  <a:lnTo>
                    <a:pt x="998" y="917"/>
                  </a:lnTo>
                  <a:lnTo>
                    <a:pt x="999" y="917"/>
                  </a:lnTo>
                  <a:lnTo>
                    <a:pt x="1000" y="917"/>
                  </a:lnTo>
                  <a:lnTo>
                    <a:pt x="1001" y="917"/>
                  </a:lnTo>
                  <a:lnTo>
                    <a:pt x="1002" y="917"/>
                  </a:lnTo>
                  <a:lnTo>
                    <a:pt x="1003" y="917"/>
                  </a:lnTo>
                  <a:lnTo>
                    <a:pt x="1003" y="917"/>
                  </a:lnTo>
                  <a:lnTo>
                    <a:pt x="1004" y="917"/>
                  </a:lnTo>
                  <a:lnTo>
                    <a:pt x="1005" y="917"/>
                  </a:lnTo>
                  <a:lnTo>
                    <a:pt x="1006" y="917"/>
                  </a:lnTo>
                  <a:lnTo>
                    <a:pt x="1007" y="917"/>
                  </a:lnTo>
                  <a:lnTo>
                    <a:pt x="1008" y="917"/>
                  </a:lnTo>
                  <a:lnTo>
                    <a:pt x="1009" y="917"/>
                  </a:lnTo>
                  <a:lnTo>
                    <a:pt x="1009" y="917"/>
                  </a:lnTo>
                  <a:lnTo>
                    <a:pt x="1010" y="917"/>
                  </a:lnTo>
                  <a:lnTo>
                    <a:pt x="1011" y="917"/>
                  </a:lnTo>
                  <a:lnTo>
                    <a:pt x="1012" y="917"/>
                  </a:lnTo>
                  <a:lnTo>
                    <a:pt x="1013" y="917"/>
                  </a:lnTo>
                  <a:lnTo>
                    <a:pt x="1014" y="917"/>
                  </a:lnTo>
                  <a:lnTo>
                    <a:pt x="1014" y="917"/>
                  </a:lnTo>
                  <a:lnTo>
                    <a:pt x="1015" y="917"/>
                  </a:lnTo>
                  <a:lnTo>
                    <a:pt x="1016" y="917"/>
                  </a:lnTo>
                  <a:lnTo>
                    <a:pt x="1017" y="917"/>
                  </a:lnTo>
                  <a:lnTo>
                    <a:pt x="1018" y="917"/>
                  </a:lnTo>
                  <a:lnTo>
                    <a:pt x="1019" y="917"/>
                  </a:lnTo>
                  <a:lnTo>
                    <a:pt x="1020" y="917"/>
                  </a:lnTo>
                  <a:lnTo>
                    <a:pt x="1020" y="917"/>
                  </a:lnTo>
                  <a:lnTo>
                    <a:pt x="1021" y="917"/>
                  </a:lnTo>
                  <a:lnTo>
                    <a:pt x="1022" y="917"/>
                  </a:lnTo>
                  <a:lnTo>
                    <a:pt x="1023" y="917"/>
                  </a:lnTo>
                  <a:lnTo>
                    <a:pt x="1024" y="917"/>
                  </a:lnTo>
                  <a:lnTo>
                    <a:pt x="1025" y="917"/>
                  </a:lnTo>
                  <a:lnTo>
                    <a:pt x="1025" y="917"/>
                  </a:lnTo>
                  <a:lnTo>
                    <a:pt x="1026" y="917"/>
                  </a:lnTo>
                  <a:lnTo>
                    <a:pt x="1027" y="917"/>
                  </a:lnTo>
                  <a:lnTo>
                    <a:pt x="1028" y="917"/>
                  </a:lnTo>
                  <a:lnTo>
                    <a:pt x="1029" y="917"/>
                  </a:lnTo>
                  <a:lnTo>
                    <a:pt x="1030" y="917"/>
                  </a:lnTo>
                  <a:lnTo>
                    <a:pt x="1031" y="917"/>
                  </a:lnTo>
                  <a:lnTo>
                    <a:pt x="1031" y="917"/>
                  </a:lnTo>
                  <a:lnTo>
                    <a:pt x="1032" y="917"/>
                  </a:lnTo>
                  <a:lnTo>
                    <a:pt x="1033" y="917"/>
                  </a:lnTo>
                  <a:lnTo>
                    <a:pt x="1034" y="917"/>
                  </a:lnTo>
                  <a:lnTo>
                    <a:pt x="1035" y="917"/>
                  </a:lnTo>
                  <a:lnTo>
                    <a:pt x="1036" y="917"/>
                  </a:lnTo>
                  <a:lnTo>
                    <a:pt x="1036" y="917"/>
                  </a:lnTo>
                  <a:lnTo>
                    <a:pt x="1037" y="917"/>
                  </a:lnTo>
                  <a:lnTo>
                    <a:pt x="1038" y="917"/>
                  </a:lnTo>
                  <a:lnTo>
                    <a:pt x="1039" y="917"/>
                  </a:lnTo>
                  <a:lnTo>
                    <a:pt x="1040" y="917"/>
                  </a:lnTo>
                  <a:lnTo>
                    <a:pt x="1041" y="917"/>
                  </a:lnTo>
                  <a:lnTo>
                    <a:pt x="1042" y="917"/>
                  </a:lnTo>
                  <a:lnTo>
                    <a:pt x="1042" y="917"/>
                  </a:lnTo>
                  <a:lnTo>
                    <a:pt x="1043" y="917"/>
                  </a:lnTo>
                  <a:lnTo>
                    <a:pt x="1044" y="917"/>
                  </a:lnTo>
                  <a:lnTo>
                    <a:pt x="1045" y="917"/>
                  </a:lnTo>
                  <a:lnTo>
                    <a:pt x="1046" y="917"/>
                  </a:lnTo>
                  <a:lnTo>
                    <a:pt x="1047" y="917"/>
                  </a:lnTo>
                  <a:lnTo>
                    <a:pt x="1047" y="917"/>
                  </a:lnTo>
                  <a:lnTo>
                    <a:pt x="1048" y="917"/>
                  </a:lnTo>
                  <a:lnTo>
                    <a:pt x="1049" y="917"/>
                  </a:lnTo>
                  <a:lnTo>
                    <a:pt x="1050" y="917"/>
                  </a:lnTo>
                  <a:lnTo>
                    <a:pt x="1051" y="917"/>
                  </a:lnTo>
                  <a:lnTo>
                    <a:pt x="1052" y="917"/>
                  </a:lnTo>
                  <a:lnTo>
                    <a:pt x="1053" y="917"/>
                  </a:lnTo>
                  <a:lnTo>
                    <a:pt x="1053" y="917"/>
                  </a:lnTo>
                  <a:lnTo>
                    <a:pt x="1054" y="917"/>
                  </a:lnTo>
                  <a:lnTo>
                    <a:pt x="1055" y="917"/>
                  </a:lnTo>
                  <a:lnTo>
                    <a:pt x="1056" y="917"/>
                  </a:lnTo>
                  <a:lnTo>
                    <a:pt x="1057" y="917"/>
                  </a:lnTo>
                  <a:lnTo>
                    <a:pt x="1058" y="917"/>
                  </a:lnTo>
                  <a:lnTo>
                    <a:pt x="1058" y="917"/>
                  </a:lnTo>
                  <a:lnTo>
                    <a:pt x="1059" y="917"/>
                  </a:lnTo>
                  <a:lnTo>
                    <a:pt x="1060" y="917"/>
                  </a:lnTo>
                  <a:lnTo>
                    <a:pt x="1061" y="917"/>
                  </a:lnTo>
                  <a:lnTo>
                    <a:pt x="1062" y="917"/>
                  </a:lnTo>
                  <a:lnTo>
                    <a:pt x="1063" y="917"/>
                  </a:lnTo>
                  <a:lnTo>
                    <a:pt x="1064" y="917"/>
                  </a:lnTo>
                  <a:lnTo>
                    <a:pt x="1064" y="917"/>
                  </a:lnTo>
                  <a:lnTo>
                    <a:pt x="1065" y="917"/>
                  </a:lnTo>
                  <a:lnTo>
                    <a:pt x="1066" y="917"/>
                  </a:lnTo>
                  <a:lnTo>
                    <a:pt x="1067" y="917"/>
                  </a:lnTo>
                  <a:lnTo>
                    <a:pt x="1068" y="917"/>
                  </a:lnTo>
                  <a:lnTo>
                    <a:pt x="1069" y="917"/>
                  </a:lnTo>
                  <a:lnTo>
                    <a:pt x="1069" y="917"/>
                  </a:lnTo>
                  <a:lnTo>
                    <a:pt x="1070" y="917"/>
                  </a:lnTo>
                  <a:lnTo>
                    <a:pt x="1071" y="917"/>
                  </a:lnTo>
                  <a:lnTo>
                    <a:pt x="1072" y="917"/>
                  </a:lnTo>
                  <a:lnTo>
                    <a:pt x="1073" y="917"/>
                  </a:lnTo>
                  <a:lnTo>
                    <a:pt x="1074" y="917"/>
                  </a:lnTo>
                  <a:lnTo>
                    <a:pt x="1075" y="917"/>
                  </a:lnTo>
                  <a:lnTo>
                    <a:pt x="1075" y="917"/>
                  </a:lnTo>
                  <a:lnTo>
                    <a:pt x="1076" y="917"/>
                  </a:lnTo>
                  <a:lnTo>
                    <a:pt x="1077" y="917"/>
                  </a:lnTo>
                  <a:lnTo>
                    <a:pt x="1078" y="917"/>
                  </a:lnTo>
                  <a:lnTo>
                    <a:pt x="1079" y="917"/>
                  </a:lnTo>
                  <a:lnTo>
                    <a:pt x="1080" y="917"/>
                  </a:lnTo>
                  <a:lnTo>
                    <a:pt x="1080" y="917"/>
                  </a:lnTo>
                  <a:lnTo>
                    <a:pt x="1081" y="917"/>
                  </a:lnTo>
                  <a:lnTo>
                    <a:pt x="1082" y="917"/>
                  </a:lnTo>
                  <a:lnTo>
                    <a:pt x="1083" y="917"/>
                  </a:lnTo>
                  <a:lnTo>
                    <a:pt x="1084" y="917"/>
                  </a:lnTo>
                  <a:lnTo>
                    <a:pt x="1085" y="917"/>
                  </a:lnTo>
                  <a:lnTo>
                    <a:pt x="1086" y="917"/>
                  </a:lnTo>
                  <a:lnTo>
                    <a:pt x="1086" y="917"/>
                  </a:lnTo>
                  <a:lnTo>
                    <a:pt x="1087" y="917"/>
                  </a:lnTo>
                  <a:lnTo>
                    <a:pt x="1088" y="917"/>
                  </a:lnTo>
                  <a:lnTo>
                    <a:pt x="1089" y="917"/>
                  </a:lnTo>
                  <a:lnTo>
                    <a:pt x="1090" y="917"/>
                  </a:lnTo>
                  <a:lnTo>
                    <a:pt x="1091" y="917"/>
                  </a:lnTo>
                  <a:lnTo>
                    <a:pt x="1091" y="917"/>
                  </a:lnTo>
                  <a:lnTo>
                    <a:pt x="1092" y="917"/>
                  </a:lnTo>
                  <a:lnTo>
                    <a:pt x="1093" y="917"/>
                  </a:lnTo>
                  <a:lnTo>
                    <a:pt x="1094" y="917"/>
                  </a:lnTo>
                  <a:lnTo>
                    <a:pt x="1095" y="917"/>
                  </a:lnTo>
                  <a:lnTo>
                    <a:pt x="1096" y="917"/>
                  </a:lnTo>
                  <a:lnTo>
                    <a:pt x="1097" y="917"/>
                  </a:lnTo>
                  <a:lnTo>
                    <a:pt x="1097" y="917"/>
                  </a:lnTo>
                  <a:lnTo>
                    <a:pt x="1098" y="917"/>
                  </a:lnTo>
                  <a:lnTo>
                    <a:pt x="1099" y="917"/>
                  </a:lnTo>
                  <a:lnTo>
                    <a:pt x="1100" y="917"/>
                  </a:lnTo>
                  <a:lnTo>
                    <a:pt x="1101" y="917"/>
                  </a:lnTo>
                  <a:lnTo>
                    <a:pt x="1102" y="917"/>
                  </a:lnTo>
                  <a:lnTo>
                    <a:pt x="1102" y="917"/>
                  </a:lnTo>
                  <a:lnTo>
                    <a:pt x="1102" y="917"/>
                  </a:lnTo>
                  <a:lnTo>
                    <a:pt x="1103" y="917"/>
                  </a:lnTo>
                  <a:lnTo>
                    <a:pt x="1104" y="917"/>
                  </a:lnTo>
                  <a:lnTo>
                    <a:pt x="1105" y="917"/>
                  </a:lnTo>
                  <a:lnTo>
                    <a:pt x="1106" y="917"/>
                  </a:lnTo>
                  <a:lnTo>
                    <a:pt x="1107" y="917"/>
                  </a:lnTo>
                  <a:lnTo>
                    <a:pt x="1108" y="917"/>
                  </a:lnTo>
                  <a:lnTo>
                    <a:pt x="1108" y="917"/>
                  </a:lnTo>
                  <a:lnTo>
                    <a:pt x="1109" y="917"/>
                  </a:lnTo>
                  <a:lnTo>
                    <a:pt x="1110" y="917"/>
                  </a:lnTo>
                  <a:lnTo>
                    <a:pt x="1111" y="917"/>
                  </a:lnTo>
                  <a:lnTo>
                    <a:pt x="1112" y="917"/>
                  </a:lnTo>
                  <a:lnTo>
                    <a:pt x="1113" y="917"/>
                  </a:lnTo>
                  <a:lnTo>
                    <a:pt x="1114" y="917"/>
                  </a:lnTo>
                  <a:lnTo>
                    <a:pt x="1114" y="917"/>
                  </a:lnTo>
                  <a:lnTo>
                    <a:pt x="1115" y="917"/>
                  </a:lnTo>
                  <a:lnTo>
                    <a:pt x="1116" y="917"/>
                  </a:lnTo>
                  <a:lnTo>
                    <a:pt x="1117" y="917"/>
                  </a:lnTo>
                  <a:lnTo>
                    <a:pt x="1118" y="917"/>
                  </a:lnTo>
                  <a:lnTo>
                    <a:pt x="1119" y="917"/>
                  </a:lnTo>
                  <a:lnTo>
                    <a:pt x="1119" y="917"/>
                  </a:lnTo>
                  <a:lnTo>
                    <a:pt x="1120" y="917"/>
                  </a:lnTo>
                  <a:lnTo>
                    <a:pt x="1121" y="917"/>
                  </a:lnTo>
                  <a:lnTo>
                    <a:pt x="1122" y="917"/>
                  </a:lnTo>
                  <a:lnTo>
                    <a:pt x="1123" y="917"/>
                  </a:lnTo>
                  <a:lnTo>
                    <a:pt x="1124" y="917"/>
                  </a:lnTo>
                  <a:lnTo>
                    <a:pt x="1125" y="917"/>
                  </a:lnTo>
                  <a:lnTo>
                    <a:pt x="1125" y="917"/>
                  </a:lnTo>
                  <a:lnTo>
                    <a:pt x="1126" y="917"/>
                  </a:lnTo>
                  <a:lnTo>
                    <a:pt x="1127" y="917"/>
                  </a:lnTo>
                  <a:lnTo>
                    <a:pt x="1128" y="917"/>
                  </a:lnTo>
                  <a:lnTo>
                    <a:pt x="1129" y="917"/>
                  </a:lnTo>
                  <a:lnTo>
                    <a:pt x="1130" y="917"/>
                  </a:lnTo>
                  <a:lnTo>
                    <a:pt x="1130" y="917"/>
                  </a:lnTo>
                  <a:lnTo>
                    <a:pt x="1131" y="917"/>
                  </a:lnTo>
                  <a:lnTo>
                    <a:pt x="1132" y="917"/>
                  </a:lnTo>
                  <a:lnTo>
                    <a:pt x="1133" y="917"/>
                  </a:lnTo>
                  <a:lnTo>
                    <a:pt x="1134" y="917"/>
                  </a:lnTo>
                  <a:lnTo>
                    <a:pt x="1135" y="917"/>
                  </a:lnTo>
                  <a:lnTo>
                    <a:pt x="1136" y="917"/>
                  </a:lnTo>
                  <a:lnTo>
                    <a:pt x="1136" y="917"/>
                  </a:lnTo>
                  <a:lnTo>
                    <a:pt x="1137" y="917"/>
                  </a:lnTo>
                  <a:lnTo>
                    <a:pt x="1138" y="917"/>
                  </a:lnTo>
                  <a:lnTo>
                    <a:pt x="1139" y="917"/>
                  </a:lnTo>
                  <a:lnTo>
                    <a:pt x="1140" y="917"/>
                  </a:lnTo>
                  <a:lnTo>
                    <a:pt x="1141" y="917"/>
                  </a:lnTo>
                  <a:lnTo>
                    <a:pt x="1141" y="917"/>
                  </a:lnTo>
                  <a:lnTo>
                    <a:pt x="1142" y="917"/>
                  </a:lnTo>
                  <a:lnTo>
                    <a:pt x="1143" y="917"/>
                  </a:lnTo>
                  <a:lnTo>
                    <a:pt x="1144" y="917"/>
                  </a:lnTo>
                  <a:lnTo>
                    <a:pt x="1145" y="917"/>
                  </a:lnTo>
                  <a:lnTo>
                    <a:pt x="1146" y="917"/>
                  </a:lnTo>
                  <a:lnTo>
                    <a:pt x="1147" y="917"/>
                  </a:lnTo>
                  <a:lnTo>
                    <a:pt x="1147" y="917"/>
                  </a:lnTo>
                  <a:lnTo>
                    <a:pt x="1148" y="917"/>
                  </a:lnTo>
                  <a:lnTo>
                    <a:pt x="1149" y="917"/>
                  </a:lnTo>
                  <a:lnTo>
                    <a:pt x="1150" y="917"/>
                  </a:lnTo>
                  <a:lnTo>
                    <a:pt x="1151" y="917"/>
                  </a:lnTo>
                  <a:lnTo>
                    <a:pt x="1152" y="917"/>
                  </a:lnTo>
                  <a:lnTo>
                    <a:pt x="1152" y="917"/>
                  </a:lnTo>
                  <a:lnTo>
                    <a:pt x="1153" y="917"/>
                  </a:lnTo>
                  <a:lnTo>
                    <a:pt x="1154" y="917"/>
                  </a:lnTo>
                  <a:lnTo>
                    <a:pt x="1155" y="917"/>
                  </a:lnTo>
                  <a:lnTo>
                    <a:pt x="1156" y="917"/>
                  </a:lnTo>
                  <a:lnTo>
                    <a:pt x="1157" y="917"/>
                  </a:lnTo>
                  <a:lnTo>
                    <a:pt x="1158" y="917"/>
                  </a:lnTo>
                  <a:lnTo>
                    <a:pt x="1158" y="917"/>
                  </a:lnTo>
                  <a:lnTo>
                    <a:pt x="1159" y="917"/>
                  </a:lnTo>
                  <a:lnTo>
                    <a:pt x="1160" y="917"/>
                  </a:lnTo>
                  <a:lnTo>
                    <a:pt x="1161" y="917"/>
                  </a:lnTo>
                  <a:lnTo>
                    <a:pt x="1162" y="917"/>
                  </a:lnTo>
                  <a:lnTo>
                    <a:pt x="1163" y="917"/>
                  </a:lnTo>
                  <a:lnTo>
                    <a:pt x="1163" y="917"/>
                  </a:lnTo>
                  <a:lnTo>
                    <a:pt x="1164" y="917"/>
                  </a:lnTo>
                  <a:lnTo>
                    <a:pt x="1165" y="917"/>
                  </a:lnTo>
                  <a:lnTo>
                    <a:pt x="1166" y="917"/>
                  </a:lnTo>
                  <a:lnTo>
                    <a:pt x="1167" y="917"/>
                  </a:lnTo>
                  <a:lnTo>
                    <a:pt x="1168" y="917"/>
                  </a:lnTo>
                  <a:lnTo>
                    <a:pt x="1169" y="917"/>
                  </a:lnTo>
                  <a:lnTo>
                    <a:pt x="1169" y="917"/>
                  </a:lnTo>
                  <a:lnTo>
                    <a:pt x="1170" y="917"/>
                  </a:lnTo>
                  <a:lnTo>
                    <a:pt x="1171" y="917"/>
                  </a:lnTo>
                  <a:lnTo>
                    <a:pt x="1172" y="917"/>
                  </a:lnTo>
                  <a:lnTo>
                    <a:pt x="1173" y="917"/>
                  </a:lnTo>
                  <a:lnTo>
                    <a:pt x="1174" y="917"/>
                  </a:lnTo>
                  <a:lnTo>
                    <a:pt x="1174" y="917"/>
                  </a:lnTo>
                  <a:lnTo>
                    <a:pt x="1175" y="917"/>
                  </a:lnTo>
                  <a:lnTo>
                    <a:pt x="1176" y="917"/>
                  </a:lnTo>
                  <a:lnTo>
                    <a:pt x="1177" y="917"/>
                  </a:lnTo>
                  <a:lnTo>
                    <a:pt x="1178" y="917"/>
                  </a:lnTo>
                  <a:lnTo>
                    <a:pt x="1179" y="917"/>
                  </a:lnTo>
                  <a:lnTo>
                    <a:pt x="1180" y="917"/>
                  </a:lnTo>
                  <a:lnTo>
                    <a:pt x="1180" y="917"/>
                  </a:lnTo>
                  <a:lnTo>
                    <a:pt x="1181" y="917"/>
                  </a:lnTo>
                  <a:lnTo>
                    <a:pt x="1182" y="917"/>
                  </a:lnTo>
                  <a:lnTo>
                    <a:pt x="1183" y="917"/>
                  </a:lnTo>
                  <a:lnTo>
                    <a:pt x="1184" y="917"/>
                  </a:lnTo>
                  <a:lnTo>
                    <a:pt x="1185" y="917"/>
                  </a:lnTo>
                  <a:lnTo>
                    <a:pt x="1185" y="917"/>
                  </a:lnTo>
                  <a:lnTo>
                    <a:pt x="1186" y="917"/>
                  </a:lnTo>
                  <a:lnTo>
                    <a:pt x="1187" y="917"/>
                  </a:lnTo>
                  <a:lnTo>
                    <a:pt x="1188" y="917"/>
                  </a:lnTo>
                  <a:lnTo>
                    <a:pt x="1189" y="917"/>
                  </a:lnTo>
                  <a:lnTo>
                    <a:pt x="1190" y="917"/>
                  </a:lnTo>
                  <a:lnTo>
                    <a:pt x="1191" y="917"/>
                  </a:lnTo>
                  <a:lnTo>
                    <a:pt x="1191" y="917"/>
                  </a:lnTo>
                  <a:lnTo>
                    <a:pt x="1192" y="917"/>
                  </a:lnTo>
                  <a:lnTo>
                    <a:pt x="1193" y="917"/>
                  </a:lnTo>
                  <a:lnTo>
                    <a:pt x="1194" y="917"/>
                  </a:lnTo>
                  <a:lnTo>
                    <a:pt x="1195" y="917"/>
                  </a:lnTo>
                  <a:lnTo>
                    <a:pt x="1196" y="917"/>
                  </a:lnTo>
                  <a:lnTo>
                    <a:pt x="1196" y="917"/>
                  </a:lnTo>
                  <a:lnTo>
                    <a:pt x="1197" y="917"/>
                  </a:lnTo>
                  <a:lnTo>
                    <a:pt x="1198" y="917"/>
                  </a:lnTo>
                  <a:lnTo>
                    <a:pt x="1199" y="917"/>
                  </a:lnTo>
                  <a:lnTo>
                    <a:pt x="1200" y="917"/>
                  </a:lnTo>
                  <a:lnTo>
                    <a:pt x="1201" y="917"/>
                  </a:lnTo>
                  <a:lnTo>
                    <a:pt x="1202" y="917"/>
                  </a:lnTo>
                  <a:lnTo>
                    <a:pt x="1202" y="917"/>
                  </a:lnTo>
                  <a:lnTo>
                    <a:pt x="1203" y="917"/>
                  </a:lnTo>
                  <a:lnTo>
                    <a:pt x="1204" y="917"/>
                  </a:lnTo>
                  <a:lnTo>
                    <a:pt x="1205" y="917"/>
                  </a:lnTo>
                  <a:lnTo>
                    <a:pt x="1206" y="917"/>
                  </a:lnTo>
                  <a:lnTo>
                    <a:pt x="1207" y="917"/>
                  </a:lnTo>
                  <a:lnTo>
                    <a:pt x="1207" y="917"/>
                  </a:lnTo>
                  <a:lnTo>
                    <a:pt x="1208" y="917"/>
                  </a:lnTo>
                  <a:lnTo>
                    <a:pt x="1209" y="917"/>
                  </a:lnTo>
                  <a:lnTo>
                    <a:pt x="1210" y="917"/>
                  </a:lnTo>
                  <a:lnTo>
                    <a:pt x="1211" y="917"/>
                  </a:lnTo>
                  <a:lnTo>
                    <a:pt x="1212" y="917"/>
                  </a:lnTo>
                  <a:lnTo>
                    <a:pt x="1213" y="917"/>
                  </a:lnTo>
                  <a:lnTo>
                    <a:pt x="1213" y="917"/>
                  </a:lnTo>
                  <a:lnTo>
                    <a:pt x="1214" y="917"/>
                  </a:lnTo>
                  <a:lnTo>
                    <a:pt x="1215" y="917"/>
                  </a:lnTo>
                  <a:lnTo>
                    <a:pt x="1216" y="917"/>
                  </a:lnTo>
                  <a:lnTo>
                    <a:pt x="1217" y="917"/>
                  </a:lnTo>
                  <a:lnTo>
                    <a:pt x="1218" y="917"/>
                  </a:lnTo>
                  <a:lnTo>
                    <a:pt x="1219" y="917"/>
                  </a:lnTo>
                  <a:lnTo>
                    <a:pt x="1219" y="917"/>
                  </a:lnTo>
                  <a:lnTo>
                    <a:pt x="1220" y="917"/>
                  </a:lnTo>
                  <a:lnTo>
                    <a:pt x="1221" y="917"/>
                  </a:lnTo>
                  <a:lnTo>
                    <a:pt x="1222" y="917"/>
                  </a:lnTo>
                  <a:lnTo>
                    <a:pt x="1223" y="917"/>
                  </a:lnTo>
                  <a:lnTo>
                    <a:pt x="1224" y="917"/>
                  </a:lnTo>
                  <a:lnTo>
                    <a:pt x="1224" y="917"/>
                  </a:lnTo>
                  <a:lnTo>
                    <a:pt x="1225" y="917"/>
                  </a:lnTo>
                  <a:lnTo>
                    <a:pt x="1226" y="917"/>
                  </a:lnTo>
                  <a:lnTo>
                    <a:pt x="1227" y="917"/>
                  </a:lnTo>
                  <a:lnTo>
                    <a:pt x="1228" y="917"/>
                  </a:lnTo>
                  <a:lnTo>
                    <a:pt x="1229" y="917"/>
                  </a:lnTo>
                  <a:lnTo>
                    <a:pt x="1230" y="917"/>
                  </a:lnTo>
                  <a:lnTo>
                    <a:pt x="1230" y="917"/>
                  </a:lnTo>
                  <a:lnTo>
                    <a:pt x="1231" y="917"/>
                  </a:lnTo>
                  <a:lnTo>
                    <a:pt x="1232" y="917"/>
                  </a:lnTo>
                  <a:lnTo>
                    <a:pt x="1233" y="917"/>
                  </a:lnTo>
                  <a:lnTo>
                    <a:pt x="1234" y="917"/>
                  </a:lnTo>
                  <a:lnTo>
                    <a:pt x="1235" y="917"/>
                  </a:lnTo>
                  <a:lnTo>
                    <a:pt x="1235" y="917"/>
                  </a:lnTo>
                  <a:lnTo>
                    <a:pt x="1236" y="917"/>
                  </a:lnTo>
                  <a:lnTo>
                    <a:pt x="1237" y="917"/>
                  </a:lnTo>
                  <a:lnTo>
                    <a:pt x="1238" y="917"/>
                  </a:lnTo>
                  <a:lnTo>
                    <a:pt x="1239" y="917"/>
                  </a:lnTo>
                  <a:lnTo>
                    <a:pt x="1240" y="917"/>
                  </a:lnTo>
                  <a:lnTo>
                    <a:pt x="1241" y="917"/>
                  </a:lnTo>
                  <a:lnTo>
                    <a:pt x="1241" y="917"/>
                  </a:lnTo>
                  <a:lnTo>
                    <a:pt x="1242" y="917"/>
                  </a:lnTo>
                  <a:lnTo>
                    <a:pt x="1243" y="917"/>
                  </a:lnTo>
                  <a:lnTo>
                    <a:pt x="1244" y="917"/>
                  </a:lnTo>
                  <a:lnTo>
                    <a:pt x="1245" y="917"/>
                  </a:lnTo>
                  <a:lnTo>
                    <a:pt x="1246" y="917"/>
                  </a:lnTo>
                  <a:lnTo>
                    <a:pt x="1246" y="917"/>
                  </a:lnTo>
                  <a:lnTo>
                    <a:pt x="1247" y="917"/>
                  </a:lnTo>
                  <a:lnTo>
                    <a:pt x="1248" y="917"/>
                  </a:lnTo>
                  <a:lnTo>
                    <a:pt x="1249" y="917"/>
                  </a:lnTo>
                  <a:lnTo>
                    <a:pt x="1250" y="917"/>
                  </a:lnTo>
                  <a:lnTo>
                    <a:pt x="1251" y="917"/>
                  </a:lnTo>
                  <a:lnTo>
                    <a:pt x="1252" y="917"/>
                  </a:lnTo>
                  <a:lnTo>
                    <a:pt x="1252" y="917"/>
                  </a:lnTo>
                  <a:lnTo>
                    <a:pt x="1253" y="917"/>
                  </a:lnTo>
                  <a:lnTo>
                    <a:pt x="1254" y="917"/>
                  </a:lnTo>
                  <a:lnTo>
                    <a:pt x="1255" y="917"/>
                  </a:lnTo>
                  <a:lnTo>
                    <a:pt x="1256" y="917"/>
                  </a:lnTo>
                  <a:lnTo>
                    <a:pt x="1257" y="917"/>
                  </a:lnTo>
                  <a:lnTo>
                    <a:pt x="1257" y="917"/>
                  </a:lnTo>
                  <a:lnTo>
                    <a:pt x="1258" y="917"/>
                  </a:lnTo>
                  <a:lnTo>
                    <a:pt x="1259" y="917"/>
                  </a:lnTo>
                  <a:lnTo>
                    <a:pt x="1260" y="917"/>
                  </a:lnTo>
                  <a:lnTo>
                    <a:pt x="1261" y="917"/>
                  </a:lnTo>
                  <a:lnTo>
                    <a:pt x="1262" y="917"/>
                  </a:lnTo>
                  <a:lnTo>
                    <a:pt x="1263" y="917"/>
                  </a:lnTo>
                  <a:lnTo>
                    <a:pt x="1263" y="917"/>
                  </a:lnTo>
                  <a:lnTo>
                    <a:pt x="1264" y="917"/>
                  </a:lnTo>
                  <a:lnTo>
                    <a:pt x="1265" y="917"/>
                  </a:lnTo>
                  <a:lnTo>
                    <a:pt x="1266" y="917"/>
                  </a:lnTo>
                  <a:lnTo>
                    <a:pt x="1267" y="917"/>
                  </a:lnTo>
                  <a:lnTo>
                    <a:pt x="1268" y="917"/>
                  </a:lnTo>
                  <a:lnTo>
                    <a:pt x="1268" y="917"/>
                  </a:lnTo>
                  <a:lnTo>
                    <a:pt x="1269" y="917"/>
                  </a:lnTo>
                  <a:lnTo>
                    <a:pt x="1270" y="917"/>
                  </a:lnTo>
                  <a:lnTo>
                    <a:pt x="1271" y="917"/>
                  </a:lnTo>
                  <a:lnTo>
                    <a:pt x="1272" y="917"/>
                  </a:lnTo>
                  <a:lnTo>
                    <a:pt x="1273" y="917"/>
                  </a:lnTo>
                  <a:lnTo>
                    <a:pt x="1274" y="917"/>
                  </a:lnTo>
                  <a:lnTo>
                    <a:pt x="1274" y="917"/>
                  </a:lnTo>
                  <a:lnTo>
                    <a:pt x="1275" y="917"/>
                  </a:lnTo>
                  <a:lnTo>
                    <a:pt x="1276" y="917"/>
                  </a:lnTo>
                  <a:lnTo>
                    <a:pt x="1277" y="917"/>
                  </a:lnTo>
                  <a:lnTo>
                    <a:pt x="1278" y="917"/>
                  </a:lnTo>
                  <a:lnTo>
                    <a:pt x="1279" y="917"/>
                  </a:lnTo>
                  <a:lnTo>
                    <a:pt x="1279" y="917"/>
                  </a:lnTo>
                  <a:lnTo>
                    <a:pt x="1280" y="917"/>
                  </a:lnTo>
                  <a:lnTo>
                    <a:pt x="1281" y="917"/>
                  </a:lnTo>
                  <a:lnTo>
                    <a:pt x="1282" y="917"/>
                  </a:lnTo>
                  <a:lnTo>
                    <a:pt x="1283" y="917"/>
                  </a:lnTo>
                  <a:lnTo>
                    <a:pt x="1284" y="917"/>
                  </a:lnTo>
                  <a:lnTo>
                    <a:pt x="1285" y="917"/>
                  </a:lnTo>
                  <a:lnTo>
                    <a:pt x="1285" y="917"/>
                  </a:lnTo>
                  <a:lnTo>
                    <a:pt x="1286" y="917"/>
                  </a:lnTo>
                  <a:lnTo>
                    <a:pt x="1286" y="917"/>
                  </a:lnTo>
                  <a:lnTo>
                    <a:pt x="1287" y="917"/>
                  </a:lnTo>
                  <a:lnTo>
                    <a:pt x="1288" y="917"/>
                  </a:lnTo>
                  <a:lnTo>
                    <a:pt x="1289" y="917"/>
                  </a:lnTo>
                  <a:lnTo>
                    <a:pt x="1290" y="917"/>
                  </a:lnTo>
                  <a:lnTo>
                    <a:pt x="1290" y="917"/>
                  </a:lnTo>
                  <a:lnTo>
                    <a:pt x="1291" y="917"/>
                  </a:lnTo>
                  <a:lnTo>
                    <a:pt x="1292" y="917"/>
                  </a:lnTo>
                  <a:lnTo>
                    <a:pt x="1293" y="917"/>
                  </a:lnTo>
                  <a:lnTo>
                    <a:pt x="1294" y="917"/>
                  </a:lnTo>
                  <a:lnTo>
                    <a:pt x="1295" y="917"/>
                  </a:lnTo>
                  <a:lnTo>
                    <a:pt x="1296" y="917"/>
                  </a:lnTo>
                  <a:lnTo>
                    <a:pt x="1296" y="917"/>
                  </a:lnTo>
                  <a:lnTo>
                    <a:pt x="1297" y="917"/>
                  </a:lnTo>
                  <a:lnTo>
                    <a:pt x="1297" y="917"/>
                  </a:lnTo>
                  <a:lnTo>
                    <a:pt x="1298" y="917"/>
                  </a:lnTo>
                  <a:lnTo>
                    <a:pt x="1299" y="917"/>
                  </a:lnTo>
                  <a:lnTo>
                    <a:pt x="1300" y="917"/>
                  </a:lnTo>
                  <a:lnTo>
                    <a:pt x="1301" y="917"/>
                  </a:lnTo>
                  <a:lnTo>
                    <a:pt x="1302" y="917"/>
                  </a:lnTo>
                  <a:lnTo>
                    <a:pt x="1302" y="917"/>
                  </a:lnTo>
                  <a:lnTo>
                    <a:pt x="1303" y="917"/>
                  </a:lnTo>
                  <a:lnTo>
                    <a:pt x="1304" y="917"/>
                  </a:lnTo>
                  <a:lnTo>
                    <a:pt x="1305" y="917"/>
                  </a:lnTo>
                  <a:lnTo>
                    <a:pt x="1306" y="917"/>
                  </a:lnTo>
                  <a:lnTo>
                    <a:pt x="1307" y="917"/>
                  </a:lnTo>
                  <a:lnTo>
                    <a:pt x="1307" y="917"/>
                  </a:lnTo>
                  <a:lnTo>
                    <a:pt x="1308" y="917"/>
                  </a:lnTo>
                  <a:lnTo>
                    <a:pt x="1308" y="917"/>
                  </a:lnTo>
                  <a:lnTo>
                    <a:pt x="1309" y="917"/>
                  </a:lnTo>
                  <a:lnTo>
                    <a:pt x="1310" y="917"/>
                  </a:lnTo>
                  <a:lnTo>
                    <a:pt x="1311" y="917"/>
                  </a:lnTo>
                  <a:lnTo>
                    <a:pt x="1312" y="917"/>
                  </a:lnTo>
                  <a:lnTo>
                    <a:pt x="1312" y="917"/>
                  </a:lnTo>
                  <a:lnTo>
                    <a:pt x="1313" y="917"/>
                  </a:lnTo>
                  <a:lnTo>
                    <a:pt x="1314" y="917"/>
                  </a:lnTo>
                  <a:lnTo>
                    <a:pt x="1315" y="917"/>
                  </a:lnTo>
                  <a:lnTo>
                    <a:pt x="1316" y="917"/>
                  </a:lnTo>
                  <a:lnTo>
                    <a:pt x="1316" y="917"/>
                  </a:lnTo>
                  <a:lnTo>
                    <a:pt x="1317" y="917"/>
                  </a:lnTo>
                  <a:lnTo>
                    <a:pt x="1318" y="917"/>
                  </a:lnTo>
                  <a:lnTo>
                    <a:pt x="1319" y="917"/>
                  </a:lnTo>
                  <a:lnTo>
                    <a:pt x="1320" y="917"/>
                  </a:lnTo>
                  <a:lnTo>
                    <a:pt x="1321" y="917"/>
                  </a:lnTo>
                  <a:lnTo>
                    <a:pt x="1321" y="917"/>
                  </a:lnTo>
                  <a:lnTo>
                    <a:pt x="1322" y="917"/>
                  </a:lnTo>
                  <a:lnTo>
                    <a:pt x="1323" y="917"/>
                  </a:lnTo>
                  <a:lnTo>
                    <a:pt x="1323" y="917"/>
                  </a:lnTo>
                  <a:lnTo>
                    <a:pt x="1324" y="917"/>
                  </a:lnTo>
                  <a:lnTo>
                    <a:pt x="1325" y="917"/>
                  </a:lnTo>
                  <a:lnTo>
                    <a:pt x="1326" y="917"/>
                  </a:lnTo>
                  <a:lnTo>
                    <a:pt x="1326" y="917"/>
                  </a:lnTo>
                  <a:lnTo>
                    <a:pt x="1327" y="917"/>
                  </a:lnTo>
                  <a:lnTo>
                    <a:pt x="1328" y="917"/>
                  </a:lnTo>
                  <a:lnTo>
                    <a:pt x="1329" y="917"/>
                  </a:lnTo>
                  <a:lnTo>
                    <a:pt x="1330" y="917"/>
                  </a:lnTo>
                  <a:lnTo>
                    <a:pt x="1331" y="917"/>
                  </a:lnTo>
                  <a:lnTo>
                    <a:pt x="1331" y="917"/>
                  </a:lnTo>
                  <a:lnTo>
                    <a:pt x="1332" y="917"/>
                  </a:lnTo>
                  <a:lnTo>
                    <a:pt x="1333" y="917"/>
                  </a:lnTo>
                  <a:lnTo>
                    <a:pt x="1334" y="917"/>
                  </a:lnTo>
                  <a:lnTo>
                    <a:pt x="1335" y="917"/>
                  </a:lnTo>
                  <a:lnTo>
                    <a:pt x="1336" y="917"/>
                  </a:lnTo>
                  <a:lnTo>
                    <a:pt x="1336" y="917"/>
                  </a:lnTo>
                  <a:lnTo>
                    <a:pt x="1337" y="917"/>
                  </a:lnTo>
                  <a:lnTo>
                    <a:pt x="1338" y="917"/>
                  </a:lnTo>
                  <a:lnTo>
                    <a:pt x="1339" y="917"/>
                  </a:lnTo>
                  <a:lnTo>
                    <a:pt x="1340" y="917"/>
                  </a:lnTo>
                  <a:lnTo>
                    <a:pt x="1341" y="917"/>
                  </a:lnTo>
                  <a:lnTo>
                    <a:pt x="1341" y="917"/>
                  </a:lnTo>
                  <a:lnTo>
                    <a:pt x="1341" y="917"/>
                  </a:lnTo>
                  <a:lnTo>
                    <a:pt x="1342" y="917"/>
                  </a:lnTo>
                  <a:lnTo>
                    <a:pt x="1343" y="917"/>
                  </a:lnTo>
                  <a:lnTo>
                    <a:pt x="1344" y="917"/>
                  </a:lnTo>
                  <a:lnTo>
                    <a:pt x="1345" y="917"/>
                  </a:lnTo>
                  <a:lnTo>
                    <a:pt x="1346" y="917"/>
                  </a:lnTo>
                  <a:lnTo>
                    <a:pt x="1346" y="917"/>
                  </a:lnTo>
                  <a:lnTo>
                    <a:pt x="1347" y="917"/>
                  </a:lnTo>
                  <a:lnTo>
                    <a:pt x="1348" y="917"/>
                  </a:lnTo>
                  <a:lnTo>
                    <a:pt x="1349" y="917"/>
                  </a:lnTo>
                  <a:lnTo>
                    <a:pt x="1350" y="917"/>
                  </a:lnTo>
                  <a:lnTo>
                    <a:pt x="1351" y="917"/>
                  </a:lnTo>
                  <a:lnTo>
                    <a:pt x="1351" y="917"/>
                  </a:lnTo>
                  <a:lnTo>
                    <a:pt x="1352" y="917"/>
                  </a:lnTo>
                  <a:lnTo>
                    <a:pt x="1353" y="917"/>
                  </a:lnTo>
                  <a:lnTo>
                    <a:pt x="1354" y="917"/>
                  </a:lnTo>
                  <a:lnTo>
                    <a:pt x="1355" y="917"/>
                  </a:lnTo>
                  <a:lnTo>
                    <a:pt x="1356" y="917"/>
                  </a:lnTo>
                  <a:lnTo>
                    <a:pt x="1356" y="917"/>
                  </a:lnTo>
                  <a:lnTo>
                    <a:pt x="1357" y="917"/>
                  </a:lnTo>
                  <a:lnTo>
                    <a:pt x="1358" y="917"/>
                  </a:lnTo>
                  <a:lnTo>
                    <a:pt x="1359" y="917"/>
                  </a:lnTo>
                  <a:lnTo>
                    <a:pt x="1360" y="917"/>
                  </a:lnTo>
                  <a:lnTo>
                    <a:pt x="1360" y="917"/>
                  </a:lnTo>
                  <a:lnTo>
                    <a:pt x="1361" y="917"/>
                  </a:lnTo>
                  <a:lnTo>
                    <a:pt x="1361" y="917"/>
                  </a:lnTo>
                  <a:lnTo>
                    <a:pt x="1362" y="917"/>
                  </a:lnTo>
                  <a:lnTo>
                    <a:pt x="1363" y="917"/>
                  </a:lnTo>
                  <a:lnTo>
                    <a:pt x="1364" y="917"/>
                  </a:lnTo>
                  <a:lnTo>
                    <a:pt x="1365" y="917"/>
                  </a:lnTo>
                  <a:lnTo>
                    <a:pt x="1366" y="917"/>
                  </a:lnTo>
                  <a:lnTo>
                    <a:pt x="1366" y="917"/>
                  </a:lnTo>
                  <a:lnTo>
                    <a:pt x="1367" y="917"/>
                  </a:lnTo>
                  <a:lnTo>
                    <a:pt x="1368" y="917"/>
                  </a:lnTo>
                  <a:lnTo>
                    <a:pt x="1369" y="917"/>
                  </a:lnTo>
                  <a:lnTo>
                    <a:pt x="1370" y="917"/>
                  </a:lnTo>
                  <a:lnTo>
                    <a:pt x="1371" y="917"/>
                  </a:lnTo>
                  <a:lnTo>
                    <a:pt x="1371" y="917"/>
                  </a:lnTo>
                  <a:lnTo>
                    <a:pt x="1372" y="917"/>
                  </a:lnTo>
                  <a:lnTo>
                    <a:pt x="1373" y="917"/>
                  </a:lnTo>
                  <a:lnTo>
                    <a:pt x="1374" y="917"/>
                  </a:lnTo>
                  <a:lnTo>
                    <a:pt x="1375" y="917"/>
                  </a:lnTo>
                  <a:lnTo>
                    <a:pt x="1376" y="917"/>
                  </a:lnTo>
                  <a:lnTo>
                    <a:pt x="1376" y="917"/>
                  </a:lnTo>
                  <a:lnTo>
                    <a:pt x="1377" y="917"/>
                  </a:lnTo>
                  <a:lnTo>
                    <a:pt x="1378" y="917"/>
                  </a:lnTo>
                  <a:lnTo>
                    <a:pt x="1379" y="917"/>
                  </a:lnTo>
                  <a:lnTo>
                    <a:pt x="1380" y="917"/>
                  </a:lnTo>
                  <a:lnTo>
                    <a:pt x="1381" y="917"/>
                  </a:lnTo>
                  <a:lnTo>
                    <a:pt x="1381" y="917"/>
                  </a:lnTo>
                  <a:lnTo>
                    <a:pt x="1382" y="917"/>
                  </a:lnTo>
                  <a:lnTo>
                    <a:pt x="1383" y="917"/>
                  </a:lnTo>
                  <a:lnTo>
                    <a:pt x="1384" y="917"/>
                  </a:lnTo>
                  <a:lnTo>
                    <a:pt x="1385" y="917"/>
                  </a:lnTo>
                  <a:lnTo>
                    <a:pt x="1386" y="917"/>
                  </a:lnTo>
                  <a:lnTo>
                    <a:pt x="1386" y="917"/>
                  </a:lnTo>
                  <a:lnTo>
                    <a:pt x="1387" y="917"/>
                  </a:lnTo>
                  <a:lnTo>
                    <a:pt x="1388" y="917"/>
                  </a:lnTo>
                  <a:lnTo>
                    <a:pt x="1389" y="917"/>
                  </a:lnTo>
                  <a:lnTo>
                    <a:pt x="1390" y="917"/>
                  </a:lnTo>
                  <a:lnTo>
                    <a:pt x="1391" y="917"/>
                  </a:lnTo>
                  <a:lnTo>
                    <a:pt x="1391" y="917"/>
                  </a:lnTo>
                  <a:lnTo>
                    <a:pt x="1392" y="917"/>
                  </a:lnTo>
                  <a:lnTo>
                    <a:pt x="1393" y="917"/>
                  </a:lnTo>
                  <a:lnTo>
                    <a:pt x="1394" y="917"/>
                  </a:lnTo>
                  <a:lnTo>
                    <a:pt x="1395" y="917"/>
                  </a:lnTo>
                  <a:lnTo>
                    <a:pt x="1396" y="917"/>
                  </a:lnTo>
                  <a:lnTo>
                    <a:pt x="1396" y="917"/>
                  </a:lnTo>
                  <a:lnTo>
                    <a:pt x="1396" y="917"/>
                  </a:lnTo>
                  <a:lnTo>
                    <a:pt x="1397" y="917"/>
                  </a:lnTo>
                  <a:lnTo>
                    <a:pt x="1398" y="917"/>
                  </a:lnTo>
                  <a:lnTo>
                    <a:pt x="1399" y="917"/>
                  </a:lnTo>
                  <a:lnTo>
                    <a:pt x="1400" y="917"/>
                  </a:lnTo>
                  <a:lnTo>
                    <a:pt x="1401" y="917"/>
                  </a:lnTo>
                  <a:lnTo>
                    <a:pt x="1402" y="917"/>
                  </a:lnTo>
                  <a:lnTo>
                    <a:pt x="1402" y="917"/>
                  </a:lnTo>
                  <a:lnTo>
                    <a:pt x="1403" y="917"/>
                  </a:lnTo>
                  <a:lnTo>
                    <a:pt x="1404" y="917"/>
                  </a:lnTo>
                  <a:lnTo>
                    <a:pt x="1405" y="917"/>
                  </a:lnTo>
                  <a:lnTo>
                    <a:pt x="1406" y="917"/>
                  </a:lnTo>
                  <a:lnTo>
                    <a:pt x="1407" y="917"/>
                  </a:lnTo>
                  <a:lnTo>
                    <a:pt x="1407" y="917"/>
                  </a:lnTo>
                  <a:lnTo>
                    <a:pt x="1408" y="917"/>
                  </a:lnTo>
                  <a:lnTo>
                    <a:pt x="1409" y="917"/>
                  </a:lnTo>
                  <a:lnTo>
                    <a:pt x="1410" y="917"/>
                  </a:lnTo>
                  <a:lnTo>
                    <a:pt x="1411" y="917"/>
                  </a:lnTo>
                  <a:lnTo>
                    <a:pt x="1412" y="917"/>
                  </a:lnTo>
                  <a:lnTo>
                    <a:pt x="1412" y="917"/>
                  </a:lnTo>
                  <a:lnTo>
                    <a:pt x="1413" y="917"/>
                  </a:lnTo>
                  <a:lnTo>
                    <a:pt x="1414" y="917"/>
                  </a:lnTo>
                  <a:lnTo>
                    <a:pt x="1415" y="917"/>
                  </a:lnTo>
                  <a:lnTo>
                    <a:pt x="1416" y="917"/>
                  </a:lnTo>
                  <a:lnTo>
                    <a:pt x="1417" y="917"/>
                  </a:lnTo>
                  <a:lnTo>
                    <a:pt x="1417" y="917"/>
                  </a:lnTo>
                  <a:lnTo>
                    <a:pt x="1418" y="917"/>
                  </a:lnTo>
                  <a:lnTo>
                    <a:pt x="1419" y="917"/>
                  </a:lnTo>
                  <a:lnTo>
                    <a:pt x="1420" y="917"/>
                  </a:lnTo>
                  <a:lnTo>
                    <a:pt x="1421" y="917"/>
                  </a:lnTo>
                  <a:lnTo>
                    <a:pt x="1422" y="917"/>
                  </a:lnTo>
                  <a:lnTo>
                    <a:pt x="1422" y="917"/>
                  </a:lnTo>
                  <a:lnTo>
                    <a:pt x="1423" y="917"/>
                  </a:lnTo>
                  <a:lnTo>
                    <a:pt x="1424" y="917"/>
                  </a:lnTo>
                  <a:lnTo>
                    <a:pt x="1425" y="917"/>
                  </a:lnTo>
                  <a:lnTo>
                    <a:pt x="1426" y="917"/>
                  </a:lnTo>
                  <a:lnTo>
                    <a:pt x="1427" y="917"/>
                  </a:lnTo>
                  <a:lnTo>
                    <a:pt x="1427" y="917"/>
                  </a:lnTo>
                  <a:lnTo>
                    <a:pt x="1428" y="917"/>
                  </a:lnTo>
                  <a:lnTo>
                    <a:pt x="1429" y="917"/>
                  </a:lnTo>
                  <a:lnTo>
                    <a:pt x="1430" y="917"/>
                  </a:lnTo>
                  <a:lnTo>
                    <a:pt x="1431" y="917"/>
                  </a:lnTo>
                  <a:lnTo>
                    <a:pt x="1432" y="917"/>
                  </a:lnTo>
                  <a:lnTo>
                    <a:pt x="1432" y="917"/>
                  </a:lnTo>
                  <a:lnTo>
                    <a:pt x="1433" y="917"/>
                  </a:lnTo>
                  <a:lnTo>
                    <a:pt x="1433" y="917"/>
                  </a:lnTo>
                  <a:lnTo>
                    <a:pt x="1434" y="917"/>
                  </a:lnTo>
                  <a:lnTo>
                    <a:pt x="1435" y="917"/>
                  </a:lnTo>
                  <a:lnTo>
                    <a:pt x="1436" y="917"/>
                  </a:lnTo>
                  <a:lnTo>
                    <a:pt x="1437" y="917"/>
                  </a:lnTo>
                  <a:lnTo>
                    <a:pt x="1437" y="917"/>
                  </a:lnTo>
                  <a:lnTo>
                    <a:pt x="1438" y="917"/>
                  </a:lnTo>
                  <a:lnTo>
                    <a:pt x="1439" y="917"/>
                  </a:lnTo>
                  <a:lnTo>
                    <a:pt x="1440" y="917"/>
                  </a:lnTo>
                  <a:lnTo>
                    <a:pt x="1441" y="917"/>
                  </a:lnTo>
                  <a:lnTo>
                    <a:pt x="1442" y="917"/>
                  </a:lnTo>
                  <a:lnTo>
                    <a:pt x="1442" y="917"/>
                  </a:lnTo>
                  <a:lnTo>
                    <a:pt x="1443" y="917"/>
                  </a:lnTo>
                  <a:lnTo>
                    <a:pt x="1444" y="917"/>
                  </a:lnTo>
                  <a:lnTo>
                    <a:pt x="1445" y="917"/>
                  </a:lnTo>
                  <a:lnTo>
                    <a:pt x="1446" y="917"/>
                  </a:lnTo>
                  <a:lnTo>
                    <a:pt x="1447" y="917"/>
                  </a:lnTo>
                  <a:lnTo>
                    <a:pt x="1447" y="917"/>
                  </a:lnTo>
                  <a:lnTo>
                    <a:pt x="1448" y="917"/>
                  </a:lnTo>
                  <a:lnTo>
                    <a:pt x="1449" y="917"/>
                  </a:lnTo>
                  <a:lnTo>
                    <a:pt x="1450" y="917"/>
                  </a:lnTo>
                  <a:lnTo>
                    <a:pt x="1451" y="917"/>
                  </a:lnTo>
                  <a:lnTo>
                    <a:pt x="1452" y="917"/>
                  </a:lnTo>
                  <a:lnTo>
                    <a:pt x="1452" y="917"/>
                  </a:lnTo>
                  <a:lnTo>
                    <a:pt x="1452" y="917"/>
                  </a:lnTo>
                  <a:lnTo>
                    <a:pt x="1453" y="917"/>
                  </a:lnTo>
                  <a:lnTo>
                    <a:pt x="1454" y="917"/>
                  </a:lnTo>
                  <a:lnTo>
                    <a:pt x="1455" y="917"/>
                  </a:lnTo>
                  <a:lnTo>
                    <a:pt x="1456" y="917"/>
                  </a:lnTo>
                  <a:lnTo>
                    <a:pt x="1457" y="917"/>
                  </a:lnTo>
                  <a:lnTo>
                    <a:pt x="1457" y="917"/>
                  </a:lnTo>
                  <a:lnTo>
                    <a:pt x="1458" y="917"/>
                  </a:lnTo>
                  <a:lnTo>
                    <a:pt x="1459" y="917"/>
                  </a:lnTo>
                  <a:lnTo>
                    <a:pt x="1460" y="917"/>
                  </a:lnTo>
                  <a:lnTo>
                    <a:pt x="1461" y="917"/>
                  </a:lnTo>
                  <a:lnTo>
                    <a:pt x="1462" y="917"/>
                  </a:lnTo>
                  <a:lnTo>
                    <a:pt x="1462" y="917"/>
                  </a:lnTo>
                  <a:lnTo>
                    <a:pt x="1463" y="917"/>
                  </a:lnTo>
                  <a:lnTo>
                    <a:pt x="1464" y="917"/>
                  </a:lnTo>
                  <a:lnTo>
                    <a:pt x="1465" y="917"/>
                  </a:lnTo>
                  <a:lnTo>
                    <a:pt x="1466" y="917"/>
                  </a:lnTo>
                  <a:lnTo>
                    <a:pt x="1467" y="917"/>
                  </a:lnTo>
                  <a:lnTo>
                    <a:pt x="1467" y="917"/>
                  </a:lnTo>
                  <a:lnTo>
                    <a:pt x="1468" y="917"/>
                  </a:lnTo>
                  <a:lnTo>
                    <a:pt x="1469" y="917"/>
                  </a:lnTo>
                  <a:lnTo>
                    <a:pt x="1470" y="917"/>
                  </a:lnTo>
                  <a:lnTo>
                    <a:pt x="1470" y="917"/>
                  </a:lnTo>
                  <a:lnTo>
                    <a:pt x="1471" y="917"/>
                  </a:lnTo>
                  <a:lnTo>
                    <a:pt x="1472" y="917"/>
                  </a:lnTo>
                  <a:lnTo>
                    <a:pt x="1472" y="917"/>
                  </a:lnTo>
                  <a:lnTo>
                    <a:pt x="1473" y="917"/>
                  </a:lnTo>
                  <a:lnTo>
                    <a:pt x="1474" y="917"/>
                  </a:lnTo>
                  <a:lnTo>
                    <a:pt x="1475" y="917"/>
                  </a:lnTo>
                  <a:lnTo>
                    <a:pt x="1476" y="917"/>
                  </a:lnTo>
                  <a:lnTo>
                    <a:pt x="1477" y="917"/>
                  </a:lnTo>
                  <a:lnTo>
                    <a:pt x="1477" y="917"/>
                  </a:lnTo>
                  <a:lnTo>
                    <a:pt x="1477" y="917"/>
                  </a:lnTo>
                  <a:lnTo>
                    <a:pt x="1478" y="917"/>
                  </a:lnTo>
                  <a:lnTo>
                    <a:pt x="1479" y="917"/>
                  </a:lnTo>
                  <a:lnTo>
                    <a:pt x="1480" y="917"/>
                  </a:lnTo>
                  <a:lnTo>
                    <a:pt x="1481" y="917"/>
                  </a:lnTo>
                  <a:lnTo>
                    <a:pt x="1482" y="917"/>
                  </a:lnTo>
                  <a:lnTo>
                    <a:pt x="1482" y="917"/>
                  </a:lnTo>
                  <a:lnTo>
                    <a:pt x="1483" y="917"/>
                  </a:lnTo>
                  <a:lnTo>
                    <a:pt x="1484" y="917"/>
                  </a:lnTo>
                  <a:lnTo>
                    <a:pt x="1485" y="917"/>
                  </a:lnTo>
                  <a:lnTo>
                    <a:pt x="1486" y="917"/>
                  </a:lnTo>
                  <a:lnTo>
                    <a:pt x="1487" y="917"/>
                  </a:lnTo>
                  <a:lnTo>
                    <a:pt x="1487" y="917"/>
                  </a:lnTo>
                  <a:lnTo>
                    <a:pt x="1487" y="917"/>
                  </a:lnTo>
                  <a:lnTo>
                    <a:pt x="1488" y="917"/>
                  </a:lnTo>
                  <a:lnTo>
                    <a:pt x="1489" y="917"/>
                  </a:lnTo>
                  <a:lnTo>
                    <a:pt x="1490" y="917"/>
                  </a:lnTo>
                  <a:lnTo>
                    <a:pt x="1491" y="917"/>
                  </a:lnTo>
                  <a:lnTo>
                    <a:pt x="1492" y="917"/>
                  </a:lnTo>
                  <a:lnTo>
                    <a:pt x="1492" y="917"/>
                  </a:lnTo>
                  <a:lnTo>
                    <a:pt x="1493" y="917"/>
                  </a:lnTo>
                  <a:lnTo>
                    <a:pt x="1494" y="917"/>
                  </a:lnTo>
                  <a:lnTo>
                    <a:pt x="1495" y="917"/>
                  </a:lnTo>
                  <a:lnTo>
                    <a:pt x="1496" y="917"/>
                  </a:lnTo>
                  <a:lnTo>
                    <a:pt x="1496" y="917"/>
                  </a:lnTo>
                  <a:lnTo>
                    <a:pt x="1497" y="917"/>
                  </a:lnTo>
                  <a:lnTo>
                    <a:pt x="1497" y="917"/>
                  </a:lnTo>
                  <a:lnTo>
                    <a:pt x="1498" y="917"/>
                  </a:lnTo>
                  <a:lnTo>
                    <a:pt x="1499" y="917"/>
                  </a:lnTo>
                  <a:lnTo>
                    <a:pt x="1500" y="917"/>
                  </a:lnTo>
                  <a:lnTo>
                    <a:pt x="1501" y="917"/>
                  </a:lnTo>
                  <a:lnTo>
                    <a:pt x="1502" y="917"/>
                  </a:lnTo>
                  <a:lnTo>
                    <a:pt x="1502" y="917"/>
                  </a:lnTo>
                  <a:lnTo>
                    <a:pt x="1503" y="917"/>
                  </a:lnTo>
                  <a:lnTo>
                    <a:pt x="1504" y="917"/>
                  </a:lnTo>
                  <a:lnTo>
                    <a:pt x="1505" y="917"/>
                  </a:lnTo>
                  <a:lnTo>
                    <a:pt x="1505" y="917"/>
                  </a:lnTo>
                  <a:lnTo>
                    <a:pt x="1506" y="917"/>
                  </a:lnTo>
                  <a:lnTo>
                    <a:pt x="1507" y="917"/>
                  </a:lnTo>
                  <a:lnTo>
                    <a:pt x="1507" y="917"/>
                  </a:lnTo>
                  <a:lnTo>
                    <a:pt x="1508" y="917"/>
                  </a:lnTo>
                  <a:lnTo>
                    <a:pt x="1509" y="917"/>
                  </a:lnTo>
                  <a:lnTo>
                    <a:pt x="1510" y="917"/>
                  </a:lnTo>
                  <a:lnTo>
                    <a:pt x="1511" y="917"/>
                  </a:lnTo>
                  <a:lnTo>
                    <a:pt x="1512" y="917"/>
                  </a:lnTo>
                  <a:lnTo>
                    <a:pt x="1512" y="917"/>
                  </a:lnTo>
                  <a:lnTo>
                    <a:pt x="1513" y="917"/>
                  </a:lnTo>
                  <a:lnTo>
                    <a:pt x="1514" y="917"/>
                  </a:lnTo>
                  <a:lnTo>
                    <a:pt x="1514" y="917"/>
                  </a:lnTo>
                  <a:lnTo>
                    <a:pt x="1515" y="917"/>
                  </a:lnTo>
                  <a:lnTo>
                    <a:pt x="1516" y="917"/>
                  </a:lnTo>
                  <a:lnTo>
                    <a:pt x="1517" y="917"/>
                  </a:lnTo>
                  <a:lnTo>
                    <a:pt x="1517" y="917"/>
                  </a:lnTo>
                  <a:lnTo>
                    <a:pt x="1518" y="917"/>
                  </a:lnTo>
                  <a:lnTo>
                    <a:pt x="1519" y="917"/>
                  </a:lnTo>
                  <a:lnTo>
                    <a:pt x="1520" y="917"/>
                  </a:lnTo>
                  <a:lnTo>
                    <a:pt x="1521" y="917"/>
                  </a:lnTo>
                  <a:lnTo>
                    <a:pt x="1522" y="917"/>
                  </a:lnTo>
                  <a:lnTo>
                    <a:pt x="1523" y="917"/>
                  </a:lnTo>
                  <a:lnTo>
                    <a:pt x="1523" y="917"/>
                  </a:lnTo>
                  <a:lnTo>
                    <a:pt x="1524" y="917"/>
                  </a:lnTo>
                  <a:lnTo>
                    <a:pt x="1525" y="917"/>
                  </a:lnTo>
                  <a:lnTo>
                    <a:pt x="1525" y="917"/>
                  </a:lnTo>
                  <a:lnTo>
                    <a:pt x="1526" y="917"/>
                  </a:lnTo>
                  <a:lnTo>
                    <a:pt x="1527" y="917"/>
                  </a:lnTo>
                  <a:lnTo>
                    <a:pt x="1528" y="917"/>
                  </a:lnTo>
                  <a:lnTo>
                    <a:pt x="1528" y="917"/>
                  </a:lnTo>
                  <a:lnTo>
                    <a:pt x="1529" y="917"/>
                  </a:lnTo>
                  <a:lnTo>
                    <a:pt x="1530" y="917"/>
                  </a:lnTo>
                  <a:lnTo>
                    <a:pt x="1531" y="917"/>
                  </a:lnTo>
                  <a:lnTo>
                    <a:pt x="1532" y="917"/>
                  </a:lnTo>
                  <a:lnTo>
                    <a:pt x="1533" y="917"/>
                  </a:lnTo>
                  <a:lnTo>
                    <a:pt x="1533" y="917"/>
                  </a:lnTo>
                  <a:lnTo>
                    <a:pt x="1534" y="917"/>
                  </a:lnTo>
                  <a:lnTo>
                    <a:pt x="1535" y="917"/>
                  </a:lnTo>
                  <a:lnTo>
                    <a:pt x="1536" y="917"/>
                  </a:lnTo>
                  <a:lnTo>
                    <a:pt x="1537" y="917"/>
                  </a:lnTo>
                  <a:lnTo>
                    <a:pt x="1538" y="917"/>
                  </a:lnTo>
                  <a:lnTo>
                    <a:pt x="1538" y="917"/>
                  </a:lnTo>
                  <a:lnTo>
                    <a:pt x="1539" y="917"/>
                  </a:lnTo>
                  <a:lnTo>
                    <a:pt x="1540" y="917"/>
                  </a:lnTo>
                  <a:lnTo>
                    <a:pt x="1541" y="917"/>
                  </a:lnTo>
                  <a:lnTo>
                    <a:pt x="1542" y="917"/>
                  </a:lnTo>
                  <a:lnTo>
                    <a:pt x="1543" y="917"/>
                  </a:lnTo>
                  <a:lnTo>
                    <a:pt x="1543" y="917"/>
                  </a:lnTo>
                  <a:lnTo>
                    <a:pt x="1543" y="917"/>
                  </a:lnTo>
                  <a:lnTo>
                    <a:pt x="1544" y="917"/>
                  </a:lnTo>
                  <a:lnTo>
                    <a:pt x="1545" y="917"/>
                  </a:lnTo>
                  <a:lnTo>
                    <a:pt x="1546" y="917"/>
                  </a:lnTo>
                  <a:lnTo>
                    <a:pt x="1547" y="917"/>
                  </a:lnTo>
                  <a:lnTo>
                    <a:pt x="1548" y="917"/>
                  </a:lnTo>
                  <a:lnTo>
                    <a:pt x="1549" y="917"/>
                  </a:lnTo>
                  <a:lnTo>
                    <a:pt x="1549" y="917"/>
                  </a:lnTo>
                  <a:lnTo>
                    <a:pt x="1550" y="917"/>
                  </a:lnTo>
                  <a:lnTo>
                    <a:pt x="1551" y="917"/>
                  </a:lnTo>
                  <a:lnTo>
                    <a:pt x="1552" y="917"/>
                  </a:lnTo>
                  <a:lnTo>
                    <a:pt x="1553" y="917"/>
                  </a:lnTo>
                  <a:lnTo>
                    <a:pt x="1554" y="917"/>
                  </a:lnTo>
                  <a:lnTo>
                    <a:pt x="1554" y="917"/>
                  </a:lnTo>
                  <a:lnTo>
                    <a:pt x="1555" y="917"/>
                  </a:lnTo>
                  <a:lnTo>
                    <a:pt x="1556" y="917"/>
                  </a:lnTo>
                  <a:lnTo>
                    <a:pt x="1557" y="917"/>
                  </a:lnTo>
                  <a:lnTo>
                    <a:pt x="1558" y="917"/>
                  </a:lnTo>
                  <a:lnTo>
                    <a:pt x="1559" y="917"/>
                  </a:lnTo>
                  <a:lnTo>
                    <a:pt x="1559" y="917"/>
                  </a:lnTo>
                  <a:lnTo>
                    <a:pt x="1560" y="917"/>
                  </a:lnTo>
                  <a:lnTo>
                    <a:pt x="1561" y="917"/>
                  </a:lnTo>
                  <a:lnTo>
                    <a:pt x="1562" y="917"/>
                  </a:lnTo>
                  <a:lnTo>
                    <a:pt x="1563" y="917"/>
                  </a:lnTo>
                  <a:lnTo>
                    <a:pt x="1564" y="917"/>
                  </a:lnTo>
                  <a:lnTo>
                    <a:pt x="1564" y="917"/>
                  </a:lnTo>
                  <a:lnTo>
                    <a:pt x="1565" y="917"/>
                  </a:lnTo>
                  <a:lnTo>
                    <a:pt x="1566" y="917"/>
                  </a:lnTo>
                  <a:lnTo>
                    <a:pt x="1567" y="917"/>
                  </a:lnTo>
                  <a:lnTo>
                    <a:pt x="1568" y="917"/>
                  </a:lnTo>
                  <a:lnTo>
                    <a:pt x="1569" y="917"/>
                  </a:lnTo>
                  <a:lnTo>
                    <a:pt x="1569" y="917"/>
                  </a:lnTo>
                  <a:lnTo>
                    <a:pt x="1570" y="917"/>
                  </a:lnTo>
                  <a:lnTo>
                    <a:pt x="1571" y="917"/>
                  </a:lnTo>
                  <a:lnTo>
                    <a:pt x="1572" y="917"/>
                  </a:lnTo>
                  <a:lnTo>
                    <a:pt x="1573" y="917"/>
                  </a:lnTo>
                  <a:lnTo>
                    <a:pt x="1574" y="917"/>
                  </a:lnTo>
                  <a:lnTo>
                    <a:pt x="1574" y="917"/>
                  </a:lnTo>
                  <a:lnTo>
                    <a:pt x="1575" y="917"/>
                  </a:lnTo>
                  <a:lnTo>
                    <a:pt x="1576" y="917"/>
                  </a:lnTo>
                  <a:lnTo>
                    <a:pt x="1577" y="917"/>
                  </a:lnTo>
                  <a:lnTo>
                    <a:pt x="1578" y="917"/>
                  </a:lnTo>
                  <a:lnTo>
                    <a:pt x="1579" y="917"/>
                  </a:lnTo>
                  <a:lnTo>
                    <a:pt x="1579" y="917"/>
                  </a:lnTo>
                  <a:lnTo>
                    <a:pt x="1580" y="917"/>
                  </a:lnTo>
                  <a:lnTo>
                    <a:pt x="1580" y="917"/>
                  </a:lnTo>
                  <a:lnTo>
                    <a:pt x="1581" y="917"/>
                  </a:lnTo>
                  <a:lnTo>
                    <a:pt x="1582" y="917"/>
                  </a:lnTo>
                  <a:lnTo>
                    <a:pt x="1583" y="917"/>
                  </a:lnTo>
                  <a:lnTo>
                    <a:pt x="1584" y="917"/>
                  </a:lnTo>
                  <a:lnTo>
                    <a:pt x="1584" y="917"/>
                  </a:lnTo>
                  <a:lnTo>
                    <a:pt x="1585" y="917"/>
                  </a:lnTo>
                  <a:lnTo>
                    <a:pt x="1586" y="917"/>
                  </a:lnTo>
                  <a:lnTo>
                    <a:pt x="1587" y="917"/>
                  </a:lnTo>
                  <a:lnTo>
                    <a:pt x="1588" y="917"/>
                  </a:lnTo>
                  <a:lnTo>
                    <a:pt x="1589" y="917"/>
                  </a:lnTo>
                  <a:lnTo>
                    <a:pt x="1589" y="917"/>
                  </a:lnTo>
                  <a:lnTo>
                    <a:pt x="1590" y="917"/>
                  </a:lnTo>
                  <a:lnTo>
                    <a:pt x="1591" y="917"/>
                  </a:lnTo>
                  <a:lnTo>
                    <a:pt x="1592" y="917"/>
                  </a:lnTo>
                  <a:lnTo>
                    <a:pt x="1593" y="917"/>
                  </a:lnTo>
                  <a:lnTo>
                    <a:pt x="1594" y="917"/>
                  </a:lnTo>
                  <a:lnTo>
                    <a:pt x="1594" y="917"/>
                  </a:lnTo>
                  <a:lnTo>
                    <a:pt x="1595" y="917"/>
                  </a:lnTo>
                  <a:lnTo>
                    <a:pt x="1596" y="917"/>
                  </a:lnTo>
                  <a:lnTo>
                    <a:pt x="1597" y="917"/>
                  </a:lnTo>
                  <a:lnTo>
                    <a:pt x="1598" y="917"/>
                  </a:lnTo>
                  <a:lnTo>
                    <a:pt x="1599" y="917"/>
                  </a:lnTo>
                  <a:lnTo>
                    <a:pt x="1599" y="917"/>
                  </a:lnTo>
                  <a:lnTo>
                    <a:pt x="1600" y="917"/>
                  </a:lnTo>
                  <a:lnTo>
                    <a:pt x="1601" y="917"/>
                  </a:lnTo>
                  <a:lnTo>
                    <a:pt x="1602" y="917"/>
                  </a:lnTo>
                  <a:lnTo>
                    <a:pt x="1603" y="917"/>
                  </a:lnTo>
                  <a:lnTo>
                    <a:pt x="1604" y="917"/>
                  </a:lnTo>
                  <a:lnTo>
                    <a:pt x="1604" y="917"/>
                  </a:lnTo>
                  <a:lnTo>
                    <a:pt x="1605" y="917"/>
                  </a:lnTo>
                  <a:lnTo>
                    <a:pt x="1606" y="917"/>
                  </a:lnTo>
                  <a:lnTo>
                    <a:pt x="1607" y="917"/>
                  </a:lnTo>
                  <a:lnTo>
                    <a:pt x="1608" y="917"/>
                  </a:lnTo>
                  <a:lnTo>
                    <a:pt x="1609" y="917"/>
                  </a:lnTo>
                  <a:lnTo>
                    <a:pt x="1609" y="917"/>
                  </a:lnTo>
                  <a:lnTo>
                    <a:pt x="1610" y="917"/>
                  </a:lnTo>
                  <a:lnTo>
                    <a:pt x="1611" y="917"/>
                  </a:lnTo>
                  <a:lnTo>
                    <a:pt x="1612" y="917"/>
                  </a:lnTo>
                  <a:lnTo>
                    <a:pt x="1613" y="917"/>
                  </a:lnTo>
                  <a:lnTo>
                    <a:pt x="1614" y="917"/>
                  </a:lnTo>
                  <a:lnTo>
                    <a:pt x="1614" y="917"/>
                  </a:lnTo>
                  <a:lnTo>
                    <a:pt x="1615" y="917"/>
                  </a:lnTo>
                  <a:lnTo>
                    <a:pt x="1616" y="917"/>
                  </a:lnTo>
                  <a:lnTo>
                    <a:pt x="1617" y="917"/>
                  </a:lnTo>
                  <a:lnTo>
                    <a:pt x="1617" y="917"/>
                  </a:lnTo>
                  <a:lnTo>
                    <a:pt x="1618" y="917"/>
                  </a:lnTo>
                  <a:lnTo>
                    <a:pt x="1619" y="917"/>
                  </a:lnTo>
                  <a:lnTo>
                    <a:pt x="1620" y="917"/>
                  </a:lnTo>
                  <a:lnTo>
                    <a:pt x="1620" y="917"/>
                  </a:lnTo>
                  <a:lnTo>
                    <a:pt x="1621" y="917"/>
                  </a:lnTo>
                  <a:lnTo>
                    <a:pt x="1622" y="917"/>
                  </a:lnTo>
                  <a:lnTo>
                    <a:pt x="1623" y="917"/>
                  </a:lnTo>
                  <a:lnTo>
                    <a:pt x="1624" y="917"/>
                  </a:lnTo>
                  <a:lnTo>
                    <a:pt x="1625" y="917"/>
                  </a:lnTo>
                  <a:lnTo>
                    <a:pt x="1625" y="917"/>
                  </a:lnTo>
                  <a:lnTo>
                    <a:pt x="1626" y="917"/>
                  </a:lnTo>
                  <a:lnTo>
                    <a:pt x="1627" y="917"/>
                  </a:lnTo>
                  <a:lnTo>
                    <a:pt x="1628" y="917"/>
                  </a:lnTo>
                  <a:lnTo>
                    <a:pt x="1629" y="917"/>
                  </a:lnTo>
                  <a:lnTo>
                    <a:pt x="1630" y="917"/>
                  </a:lnTo>
                  <a:lnTo>
                    <a:pt x="1630" y="917"/>
                  </a:lnTo>
                  <a:lnTo>
                    <a:pt x="1631" y="917"/>
                  </a:lnTo>
                  <a:lnTo>
                    <a:pt x="1632" y="917"/>
                  </a:lnTo>
                  <a:lnTo>
                    <a:pt x="1633" y="917"/>
                  </a:lnTo>
                  <a:lnTo>
                    <a:pt x="1634" y="917"/>
                  </a:lnTo>
                  <a:lnTo>
                    <a:pt x="1635" y="917"/>
                  </a:lnTo>
                  <a:lnTo>
                    <a:pt x="1635" y="917"/>
                  </a:lnTo>
                  <a:lnTo>
                    <a:pt x="1635" y="917"/>
                  </a:lnTo>
                  <a:lnTo>
                    <a:pt x="1636" y="917"/>
                  </a:lnTo>
                  <a:lnTo>
                    <a:pt x="1637" y="917"/>
                  </a:lnTo>
                  <a:lnTo>
                    <a:pt x="1638" y="917"/>
                  </a:lnTo>
                  <a:lnTo>
                    <a:pt x="1639" y="917"/>
                  </a:lnTo>
                  <a:lnTo>
                    <a:pt x="1639" y="917"/>
                  </a:lnTo>
                  <a:lnTo>
                    <a:pt x="1640" y="917"/>
                  </a:lnTo>
                  <a:lnTo>
                    <a:pt x="1641" y="917"/>
                  </a:lnTo>
                  <a:lnTo>
                    <a:pt x="1642" y="917"/>
                  </a:lnTo>
                  <a:lnTo>
                    <a:pt x="1643" y="917"/>
                  </a:lnTo>
                  <a:lnTo>
                    <a:pt x="1644" y="917"/>
                  </a:lnTo>
                  <a:lnTo>
                    <a:pt x="1644" y="917"/>
                  </a:lnTo>
                  <a:lnTo>
                    <a:pt x="1645" y="917"/>
                  </a:lnTo>
                  <a:lnTo>
                    <a:pt x="1646" y="917"/>
                  </a:lnTo>
                  <a:lnTo>
                    <a:pt x="1647" y="917"/>
                  </a:lnTo>
                  <a:lnTo>
                    <a:pt x="1648" y="917"/>
                  </a:lnTo>
                  <a:lnTo>
                    <a:pt x="1648" y="917"/>
                  </a:lnTo>
                  <a:lnTo>
                    <a:pt x="1649" y="917"/>
                  </a:lnTo>
                  <a:lnTo>
                    <a:pt x="1650" y="917"/>
                  </a:lnTo>
                  <a:lnTo>
                    <a:pt x="1650" y="917"/>
                  </a:lnTo>
                  <a:lnTo>
                    <a:pt x="1651" y="917"/>
                  </a:lnTo>
                  <a:lnTo>
                    <a:pt x="1652" y="917"/>
                  </a:lnTo>
                  <a:lnTo>
                    <a:pt x="1653" y="917"/>
                  </a:lnTo>
                  <a:lnTo>
                    <a:pt x="1653" y="917"/>
                  </a:lnTo>
                  <a:lnTo>
                    <a:pt x="1654" y="917"/>
                  </a:lnTo>
                  <a:lnTo>
                    <a:pt x="1655" y="917"/>
                  </a:lnTo>
                  <a:lnTo>
                    <a:pt x="1656" y="917"/>
                  </a:lnTo>
                  <a:lnTo>
                    <a:pt x="1657" y="917"/>
                  </a:lnTo>
                  <a:lnTo>
                    <a:pt x="1658" y="917"/>
                  </a:lnTo>
                  <a:lnTo>
                    <a:pt x="1658" y="917"/>
                  </a:lnTo>
                  <a:lnTo>
                    <a:pt x="1659" y="917"/>
                  </a:lnTo>
                  <a:lnTo>
                    <a:pt x="1660" y="917"/>
                  </a:lnTo>
                  <a:lnTo>
                    <a:pt x="1661" y="917"/>
                  </a:lnTo>
                  <a:lnTo>
                    <a:pt x="1662" y="917"/>
                  </a:lnTo>
                  <a:lnTo>
                    <a:pt x="1663" y="917"/>
                  </a:lnTo>
                  <a:lnTo>
                    <a:pt x="1663" y="917"/>
                  </a:lnTo>
                  <a:lnTo>
                    <a:pt x="1664" y="917"/>
                  </a:lnTo>
                  <a:lnTo>
                    <a:pt x="1665" y="917"/>
                  </a:lnTo>
                  <a:lnTo>
                    <a:pt x="1666" y="917"/>
                  </a:lnTo>
                  <a:lnTo>
                    <a:pt x="1667" y="917"/>
                  </a:lnTo>
                  <a:lnTo>
                    <a:pt x="1668" y="917"/>
                  </a:lnTo>
                  <a:lnTo>
                    <a:pt x="1668" y="917"/>
                  </a:lnTo>
                  <a:lnTo>
                    <a:pt x="1668" y="917"/>
                  </a:lnTo>
                  <a:lnTo>
                    <a:pt x="1669" y="917"/>
                  </a:lnTo>
                  <a:lnTo>
                    <a:pt x="1670" y="917"/>
                  </a:lnTo>
                  <a:lnTo>
                    <a:pt x="1671" y="917"/>
                  </a:lnTo>
                  <a:lnTo>
                    <a:pt x="1672" y="917"/>
                  </a:lnTo>
                  <a:lnTo>
                    <a:pt x="1673" y="917"/>
                  </a:lnTo>
                  <a:lnTo>
                    <a:pt x="1673" y="917"/>
                  </a:lnTo>
                  <a:lnTo>
                    <a:pt x="1674" y="917"/>
                  </a:lnTo>
                  <a:lnTo>
                    <a:pt x="1675" y="917"/>
                  </a:lnTo>
                  <a:lnTo>
                    <a:pt x="1676" y="917"/>
                  </a:lnTo>
                  <a:lnTo>
                    <a:pt x="1677" y="917"/>
                  </a:lnTo>
                  <a:lnTo>
                    <a:pt x="1678" y="917"/>
                  </a:lnTo>
                  <a:lnTo>
                    <a:pt x="1678" y="917"/>
                  </a:lnTo>
                  <a:lnTo>
                    <a:pt x="1679" y="917"/>
                  </a:lnTo>
                  <a:lnTo>
                    <a:pt x="1680" y="917"/>
                  </a:lnTo>
                  <a:lnTo>
                    <a:pt x="1681" y="917"/>
                  </a:lnTo>
                  <a:lnTo>
                    <a:pt x="1682" y="917"/>
                  </a:lnTo>
                  <a:lnTo>
                    <a:pt x="1683" y="917"/>
                  </a:lnTo>
                  <a:lnTo>
                    <a:pt x="1683" y="917"/>
                  </a:lnTo>
                  <a:lnTo>
                    <a:pt x="1684" y="917"/>
                  </a:lnTo>
                  <a:lnTo>
                    <a:pt x="1685" y="917"/>
                  </a:lnTo>
                  <a:lnTo>
                    <a:pt x="1686" y="917"/>
                  </a:lnTo>
                  <a:lnTo>
                    <a:pt x="1687" y="917"/>
                  </a:lnTo>
                  <a:lnTo>
                    <a:pt x="1687" y="917"/>
                  </a:lnTo>
                  <a:lnTo>
                    <a:pt x="1688" y="917"/>
                  </a:lnTo>
                  <a:lnTo>
                    <a:pt x="1688" y="917"/>
                  </a:lnTo>
                  <a:lnTo>
                    <a:pt x="1689" y="917"/>
                  </a:lnTo>
                  <a:lnTo>
                    <a:pt x="1690" y="917"/>
                  </a:lnTo>
                  <a:lnTo>
                    <a:pt x="1691" y="917"/>
                  </a:lnTo>
                  <a:lnTo>
                    <a:pt x="1692" y="917"/>
                  </a:lnTo>
                  <a:lnTo>
                    <a:pt x="1693" y="917"/>
                  </a:lnTo>
                  <a:lnTo>
                    <a:pt x="1694" y="917"/>
                  </a:lnTo>
                  <a:lnTo>
                    <a:pt x="1694" y="917"/>
                  </a:lnTo>
                  <a:lnTo>
                    <a:pt x="1695" y="917"/>
                  </a:lnTo>
                  <a:lnTo>
                    <a:pt x="1696" y="917"/>
                  </a:lnTo>
                  <a:lnTo>
                    <a:pt x="1697" y="917"/>
                  </a:lnTo>
                  <a:lnTo>
                    <a:pt x="1698" y="917"/>
                  </a:lnTo>
                  <a:lnTo>
                    <a:pt x="1699" y="917"/>
                  </a:lnTo>
                  <a:lnTo>
                    <a:pt x="1699" y="917"/>
                  </a:lnTo>
                  <a:lnTo>
                    <a:pt x="1700" y="917"/>
                  </a:lnTo>
                  <a:lnTo>
                    <a:pt x="1701" y="917"/>
                  </a:lnTo>
                  <a:lnTo>
                    <a:pt x="1702" y="917"/>
                  </a:lnTo>
                  <a:lnTo>
                    <a:pt x="1703" y="917"/>
                  </a:lnTo>
                  <a:lnTo>
                    <a:pt x="1704" y="917"/>
                  </a:lnTo>
                  <a:lnTo>
                    <a:pt x="1704" y="917"/>
                  </a:lnTo>
                  <a:lnTo>
                    <a:pt x="1705" y="917"/>
                  </a:lnTo>
                  <a:lnTo>
                    <a:pt x="1705" y="917"/>
                  </a:lnTo>
                  <a:lnTo>
                    <a:pt x="1706" y="917"/>
                  </a:lnTo>
                  <a:lnTo>
                    <a:pt x="1707" y="917"/>
                  </a:lnTo>
                  <a:lnTo>
                    <a:pt x="1708" y="917"/>
                  </a:lnTo>
                  <a:lnTo>
                    <a:pt x="1709" y="917"/>
                  </a:lnTo>
                  <a:lnTo>
                    <a:pt x="1709" y="917"/>
                  </a:lnTo>
                  <a:lnTo>
                    <a:pt x="1710" y="917"/>
                  </a:lnTo>
                  <a:lnTo>
                    <a:pt x="1711" y="917"/>
                  </a:lnTo>
                  <a:lnTo>
                    <a:pt x="1712" y="917"/>
                  </a:lnTo>
                  <a:lnTo>
                    <a:pt x="1713" y="917"/>
                  </a:lnTo>
                  <a:lnTo>
                    <a:pt x="1714" y="917"/>
                  </a:lnTo>
                  <a:lnTo>
                    <a:pt x="1714" y="917"/>
                  </a:lnTo>
                  <a:lnTo>
                    <a:pt x="1715" y="917"/>
                  </a:lnTo>
                  <a:lnTo>
                    <a:pt x="1716" y="917"/>
                  </a:lnTo>
                  <a:lnTo>
                    <a:pt x="1717" y="917"/>
                  </a:lnTo>
                  <a:lnTo>
                    <a:pt x="1718" y="917"/>
                  </a:lnTo>
                  <a:lnTo>
                    <a:pt x="1719" y="917"/>
                  </a:lnTo>
                  <a:lnTo>
                    <a:pt x="1719" y="917"/>
                  </a:lnTo>
                  <a:lnTo>
                    <a:pt x="1720" y="917"/>
                  </a:lnTo>
                  <a:lnTo>
                    <a:pt x="1721" y="917"/>
                  </a:lnTo>
                  <a:lnTo>
                    <a:pt x="1722" y="917"/>
                  </a:lnTo>
                  <a:lnTo>
                    <a:pt x="1723" y="917"/>
                  </a:lnTo>
                  <a:lnTo>
                    <a:pt x="1724" y="917"/>
                  </a:lnTo>
                  <a:lnTo>
                    <a:pt x="1724" y="917"/>
                  </a:lnTo>
                  <a:lnTo>
                    <a:pt x="1724" y="917"/>
                  </a:lnTo>
                  <a:lnTo>
                    <a:pt x="1725" y="917"/>
                  </a:lnTo>
                  <a:lnTo>
                    <a:pt x="1726" y="917"/>
                  </a:lnTo>
                  <a:lnTo>
                    <a:pt x="1727" y="917"/>
                  </a:lnTo>
                  <a:lnTo>
                    <a:pt x="1728" y="917"/>
                  </a:lnTo>
                  <a:lnTo>
                    <a:pt x="1729" y="917"/>
                  </a:lnTo>
                  <a:lnTo>
                    <a:pt x="1729" y="917"/>
                  </a:lnTo>
                  <a:lnTo>
                    <a:pt x="1730" y="917"/>
                  </a:lnTo>
                  <a:lnTo>
                    <a:pt x="1731" y="917"/>
                  </a:lnTo>
                  <a:lnTo>
                    <a:pt x="1732" y="917"/>
                  </a:lnTo>
                  <a:lnTo>
                    <a:pt x="1733" y="917"/>
                  </a:lnTo>
                  <a:lnTo>
                    <a:pt x="1734" y="917"/>
                  </a:lnTo>
                  <a:lnTo>
                    <a:pt x="1734" y="917"/>
                  </a:lnTo>
                  <a:lnTo>
                    <a:pt x="1735" y="917"/>
                  </a:lnTo>
                  <a:lnTo>
                    <a:pt x="1736" y="916"/>
                  </a:lnTo>
                  <a:lnTo>
                    <a:pt x="1737" y="916"/>
                  </a:lnTo>
                  <a:lnTo>
                    <a:pt x="1738" y="916"/>
                  </a:lnTo>
                  <a:lnTo>
                    <a:pt x="1739" y="916"/>
                  </a:lnTo>
                  <a:lnTo>
                    <a:pt x="1739" y="916"/>
                  </a:lnTo>
                  <a:lnTo>
                    <a:pt x="1740" y="916"/>
                  </a:lnTo>
                  <a:lnTo>
                    <a:pt x="1741" y="916"/>
                  </a:lnTo>
                  <a:lnTo>
                    <a:pt x="1742" y="916"/>
                  </a:lnTo>
                  <a:lnTo>
                    <a:pt x="1742" y="916"/>
                  </a:lnTo>
                  <a:lnTo>
                    <a:pt x="1743" y="916"/>
                  </a:lnTo>
                  <a:lnTo>
                    <a:pt x="1744" y="916"/>
                  </a:lnTo>
                  <a:lnTo>
                    <a:pt x="1744" y="916"/>
                  </a:lnTo>
                  <a:lnTo>
                    <a:pt x="1745" y="916"/>
                  </a:lnTo>
                  <a:lnTo>
                    <a:pt x="1746" y="916"/>
                  </a:lnTo>
                  <a:lnTo>
                    <a:pt x="1747" y="916"/>
                  </a:lnTo>
                  <a:lnTo>
                    <a:pt x="1748" y="916"/>
                  </a:lnTo>
                  <a:lnTo>
                    <a:pt x="1749" y="916"/>
                  </a:lnTo>
                  <a:lnTo>
                    <a:pt x="1749" y="916"/>
                  </a:lnTo>
                  <a:lnTo>
                    <a:pt x="1750" y="916"/>
                  </a:lnTo>
                  <a:lnTo>
                    <a:pt x="1751" y="916"/>
                  </a:lnTo>
                  <a:lnTo>
                    <a:pt x="1752" y="916"/>
                  </a:lnTo>
                  <a:lnTo>
                    <a:pt x="1753" y="916"/>
                  </a:lnTo>
                  <a:lnTo>
                    <a:pt x="1754" y="916"/>
                  </a:lnTo>
                  <a:lnTo>
                    <a:pt x="1754" y="915"/>
                  </a:lnTo>
                  <a:lnTo>
                    <a:pt x="1755" y="915"/>
                  </a:lnTo>
                  <a:lnTo>
                    <a:pt x="1756" y="915"/>
                  </a:lnTo>
                  <a:lnTo>
                    <a:pt x="1757" y="915"/>
                  </a:lnTo>
                  <a:lnTo>
                    <a:pt x="1758" y="915"/>
                  </a:lnTo>
                  <a:lnTo>
                    <a:pt x="1759" y="915"/>
                  </a:lnTo>
                  <a:lnTo>
                    <a:pt x="1759" y="915"/>
                  </a:lnTo>
                  <a:lnTo>
                    <a:pt x="1760" y="915"/>
                  </a:lnTo>
                  <a:lnTo>
                    <a:pt x="1760" y="915"/>
                  </a:lnTo>
                  <a:lnTo>
                    <a:pt x="1761" y="915"/>
                  </a:lnTo>
                  <a:lnTo>
                    <a:pt x="1762" y="915"/>
                  </a:lnTo>
                  <a:lnTo>
                    <a:pt x="1763" y="915"/>
                  </a:lnTo>
                  <a:lnTo>
                    <a:pt x="1764" y="915"/>
                  </a:lnTo>
                  <a:lnTo>
                    <a:pt x="1765" y="915"/>
                  </a:lnTo>
                  <a:lnTo>
                    <a:pt x="1765" y="915"/>
                  </a:lnTo>
                  <a:lnTo>
                    <a:pt x="1766" y="915"/>
                  </a:lnTo>
                  <a:lnTo>
                    <a:pt x="1767" y="915"/>
                  </a:lnTo>
                  <a:lnTo>
                    <a:pt x="1768" y="914"/>
                  </a:lnTo>
                  <a:lnTo>
                    <a:pt x="1769" y="914"/>
                  </a:lnTo>
                  <a:lnTo>
                    <a:pt x="1770" y="914"/>
                  </a:lnTo>
                  <a:lnTo>
                    <a:pt x="1770" y="914"/>
                  </a:lnTo>
                  <a:lnTo>
                    <a:pt x="1771" y="914"/>
                  </a:lnTo>
                  <a:lnTo>
                    <a:pt x="1772" y="914"/>
                  </a:lnTo>
                  <a:lnTo>
                    <a:pt x="1773" y="914"/>
                  </a:lnTo>
                  <a:lnTo>
                    <a:pt x="1774" y="914"/>
                  </a:lnTo>
                  <a:lnTo>
                    <a:pt x="1775" y="914"/>
                  </a:lnTo>
                  <a:lnTo>
                    <a:pt x="1775" y="914"/>
                  </a:lnTo>
                  <a:lnTo>
                    <a:pt x="1776" y="914"/>
                  </a:lnTo>
                  <a:lnTo>
                    <a:pt x="1777" y="914"/>
                  </a:lnTo>
                  <a:lnTo>
                    <a:pt x="1778" y="914"/>
                  </a:lnTo>
                  <a:lnTo>
                    <a:pt x="1779" y="914"/>
                  </a:lnTo>
                  <a:lnTo>
                    <a:pt x="1779" y="914"/>
                  </a:lnTo>
                  <a:lnTo>
                    <a:pt x="1780" y="913"/>
                  </a:lnTo>
                  <a:lnTo>
                    <a:pt x="1780" y="913"/>
                  </a:lnTo>
                  <a:lnTo>
                    <a:pt x="1781" y="913"/>
                  </a:lnTo>
                  <a:lnTo>
                    <a:pt x="1782" y="913"/>
                  </a:lnTo>
                  <a:lnTo>
                    <a:pt x="1783" y="913"/>
                  </a:lnTo>
                  <a:lnTo>
                    <a:pt x="1784" y="913"/>
                  </a:lnTo>
                  <a:lnTo>
                    <a:pt x="1785" y="913"/>
                  </a:lnTo>
                  <a:lnTo>
                    <a:pt x="1785" y="913"/>
                  </a:lnTo>
                  <a:lnTo>
                    <a:pt x="1786" y="913"/>
                  </a:lnTo>
                  <a:lnTo>
                    <a:pt x="1787" y="913"/>
                  </a:lnTo>
                  <a:lnTo>
                    <a:pt x="1788" y="913"/>
                  </a:lnTo>
                  <a:lnTo>
                    <a:pt x="1789" y="912"/>
                  </a:lnTo>
                  <a:lnTo>
                    <a:pt x="1790" y="912"/>
                  </a:lnTo>
                  <a:lnTo>
                    <a:pt x="1790" y="912"/>
                  </a:lnTo>
                  <a:lnTo>
                    <a:pt x="1791" y="912"/>
                  </a:lnTo>
                  <a:lnTo>
                    <a:pt x="1792" y="912"/>
                  </a:lnTo>
                  <a:lnTo>
                    <a:pt x="1793" y="912"/>
                  </a:lnTo>
                  <a:lnTo>
                    <a:pt x="1794" y="912"/>
                  </a:lnTo>
                  <a:lnTo>
                    <a:pt x="1795" y="912"/>
                  </a:lnTo>
                  <a:lnTo>
                    <a:pt x="1795" y="912"/>
                  </a:lnTo>
                  <a:lnTo>
                    <a:pt x="1796" y="912"/>
                  </a:lnTo>
                  <a:lnTo>
                    <a:pt x="1797" y="911"/>
                  </a:lnTo>
                  <a:lnTo>
                    <a:pt x="1797" y="911"/>
                  </a:lnTo>
                  <a:lnTo>
                    <a:pt x="1798" y="911"/>
                  </a:lnTo>
                  <a:lnTo>
                    <a:pt x="1799" y="911"/>
                  </a:lnTo>
                  <a:lnTo>
                    <a:pt x="1800" y="911"/>
                  </a:lnTo>
                  <a:lnTo>
                    <a:pt x="1800" y="911"/>
                  </a:lnTo>
                  <a:lnTo>
                    <a:pt x="1801" y="911"/>
                  </a:lnTo>
                  <a:lnTo>
                    <a:pt x="1802" y="911"/>
                  </a:lnTo>
                  <a:lnTo>
                    <a:pt x="1803" y="911"/>
                  </a:lnTo>
                  <a:lnTo>
                    <a:pt x="1804" y="911"/>
                  </a:lnTo>
                  <a:lnTo>
                    <a:pt x="1805" y="911"/>
                  </a:lnTo>
                  <a:lnTo>
                    <a:pt x="1805" y="910"/>
                  </a:lnTo>
                  <a:lnTo>
                    <a:pt x="1806" y="910"/>
                  </a:lnTo>
                  <a:lnTo>
                    <a:pt x="1807" y="910"/>
                  </a:lnTo>
                  <a:lnTo>
                    <a:pt x="1808" y="910"/>
                  </a:lnTo>
                  <a:lnTo>
                    <a:pt x="1809" y="910"/>
                  </a:lnTo>
                  <a:lnTo>
                    <a:pt x="1810" y="910"/>
                  </a:lnTo>
                  <a:lnTo>
                    <a:pt x="1810" y="910"/>
                  </a:lnTo>
                  <a:lnTo>
                    <a:pt x="1811" y="910"/>
                  </a:lnTo>
                  <a:lnTo>
                    <a:pt x="1812" y="909"/>
                  </a:lnTo>
                  <a:lnTo>
                    <a:pt x="1813" y="909"/>
                  </a:lnTo>
                  <a:lnTo>
                    <a:pt x="1814" y="909"/>
                  </a:lnTo>
                  <a:lnTo>
                    <a:pt x="1815" y="909"/>
                  </a:lnTo>
                  <a:lnTo>
                    <a:pt x="1815" y="909"/>
                  </a:lnTo>
                  <a:lnTo>
                    <a:pt x="1815" y="909"/>
                  </a:lnTo>
                  <a:lnTo>
                    <a:pt x="1816" y="909"/>
                  </a:lnTo>
                  <a:lnTo>
                    <a:pt x="1817" y="909"/>
                  </a:lnTo>
                  <a:lnTo>
                    <a:pt x="1818" y="909"/>
                  </a:lnTo>
                  <a:lnTo>
                    <a:pt x="1819" y="908"/>
                  </a:lnTo>
                  <a:lnTo>
                    <a:pt x="1820" y="908"/>
                  </a:lnTo>
                  <a:lnTo>
                    <a:pt x="1820" y="908"/>
                  </a:lnTo>
                  <a:lnTo>
                    <a:pt x="1821" y="908"/>
                  </a:lnTo>
                  <a:lnTo>
                    <a:pt x="1822" y="908"/>
                  </a:lnTo>
                  <a:lnTo>
                    <a:pt x="1823" y="908"/>
                  </a:lnTo>
                  <a:lnTo>
                    <a:pt x="1824" y="908"/>
                  </a:lnTo>
                  <a:lnTo>
                    <a:pt x="1825" y="908"/>
                  </a:lnTo>
                  <a:lnTo>
                    <a:pt x="1825" y="907"/>
                  </a:lnTo>
                  <a:lnTo>
                    <a:pt x="1826" y="907"/>
                  </a:lnTo>
                  <a:lnTo>
                    <a:pt x="1827" y="907"/>
                  </a:lnTo>
                  <a:lnTo>
                    <a:pt x="1828" y="907"/>
                  </a:lnTo>
                  <a:lnTo>
                    <a:pt x="1829" y="907"/>
                  </a:lnTo>
                  <a:lnTo>
                    <a:pt x="1830" y="907"/>
                  </a:lnTo>
                  <a:lnTo>
                    <a:pt x="1830" y="907"/>
                  </a:lnTo>
                  <a:lnTo>
                    <a:pt x="1831" y="906"/>
                  </a:lnTo>
                  <a:lnTo>
                    <a:pt x="1832" y="906"/>
                  </a:lnTo>
                  <a:lnTo>
                    <a:pt x="1833" y="906"/>
                  </a:lnTo>
                  <a:lnTo>
                    <a:pt x="1834" y="906"/>
                  </a:lnTo>
                  <a:lnTo>
                    <a:pt x="1834" y="906"/>
                  </a:lnTo>
                  <a:lnTo>
                    <a:pt x="1835" y="906"/>
                  </a:lnTo>
                  <a:lnTo>
                    <a:pt x="1835" y="906"/>
                  </a:lnTo>
                  <a:lnTo>
                    <a:pt x="1836" y="906"/>
                  </a:lnTo>
                  <a:lnTo>
                    <a:pt x="1837" y="905"/>
                  </a:lnTo>
                  <a:lnTo>
                    <a:pt x="1838" y="905"/>
                  </a:lnTo>
                  <a:lnTo>
                    <a:pt x="1839" y="905"/>
                  </a:lnTo>
                  <a:lnTo>
                    <a:pt x="1840" y="905"/>
                  </a:lnTo>
                  <a:lnTo>
                    <a:pt x="1841" y="905"/>
                  </a:lnTo>
                  <a:lnTo>
                    <a:pt x="1841" y="905"/>
                  </a:lnTo>
                  <a:lnTo>
                    <a:pt x="1842" y="905"/>
                  </a:lnTo>
                  <a:lnTo>
                    <a:pt x="1843" y="904"/>
                  </a:lnTo>
                  <a:lnTo>
                    <a:pt x="1844" y="904"/>
                  </a:lnTo>
                  <a:lnTo>
                    <a:pt x="1845" y="904"/>
                  </a:lnTo>
                  <a:lnTo>
                    <a:pt x="1846" y="904"/>
                  </a:lnTo>
                  <a:lnTo>
                    <a:pt x="1846" y="904"/>
                  </a:lnTo>
                  <a:lnTo>
                    <a:pt x="1847" y="904"/>
                  </a:lnTo>
                  <a:lnTo>
                    <a:pt x="1848" y="903"/>
                  </a:lnTo>
                  <a:lnTo>
                    <a:pt x="1849" y="903"/>
                  </a:lnTo>
                  <a:lnTo>
                    <a:pt x="1850" y="903"/>
                  </a:lnTo>
                  <a:lnTo>
                    <a:pt x="1851" y="903"/>
                  </a:lnTo>
                  <a:lnTo>
                    <a:pt x="1851" y="903"/>
                  </a:lnTo>
                  <a:lnTo>
                    <a:pt x="1852" y="903"/>
                  </a:lnTo>
                  <a:lnTo>
                    <a:pt x="1852" y="903"/>
                  </a:lnTo>
                  <a:lnTo>
                    <a:pt x="1853" y="902"/>
                  </a:lnTo>
                  <a:lnTo>
                    <a:pt x="1854" y="902"/>
                  </a:lnTo>
                  <a:lnTo>
                    <a:pt x="1855" y="902"/>
                  </a:lnTo>
                  <a:lnTo>
                    <a:pt x="1856" y="902"/>
                  </a:lnTo>
                  <a:lnTo>
                    <a:pt x="1856" y="902"/>
                  </a:lnTo>
                  <a:lnTo>
                    <a:pt x="1857" y="902"/>
                  </a:lnTo>
                  <a:lnTo>
                    <a:pt x="1858" y="901"/>
                  </a:lnTo>
                  <a:lnTo>
                    <a:pt x="1859" y="901"/>
                  </a:lnTo>
                  <a:lnTo>
                    <a:pt x="1860" y="901"/>
                  </a:lnTo>
                  <a:lnTo>
                    <a:pt x="1861" y="901"/>
                  </a:lnTo>
                  <a:lnTo>
                    <a:pt x="1861" y="901"/>
                  </a:lnTo>
                  <a:lnTo>
                    <a:pt x="1862" y="901"/>
                  </a:lnTo>
                  <a:lnTo>
                    <a:pt x="1863" y="900"/>
                  </a:lnTo>
                  <a:lnTo>
                    <a:pt x="1864" y="900"/>
                  </a:lnTo>
                  <a:lnTo>
                    <a:pt x="1865" y="900"/>
                  </a:lnTo>
                  <a:lnTo>
                    <a:pt x="1866" y="900"/>
                  </a:lnTo>
                  <a:lnTo>
                    <a:pt x="1867" y="900"/>
                  </a:lnTo>
                  <a:lnTo>
                    <a:pt x="1867" y="899"/>
                  </a:lnTo>
                  <a:lnTo>
                    <a:pt x="1868" y="899"/>
                  </a:lnTo>
                  <a:lnTo>
                    <a:pt x="1869" y="899"/>
                  </a:lnTo>
                  <a:lnTo>
                    <a:pt x="1870" y="899"/>
                  </a:lnTo>
                  <a:lnTo>
                    <a:pt x="1871" y="899"/>
                  </a:lnTo>
                  <a:lnTo>
                    <a:pt x="1872" y="899"/>
                  </a:lnTo>
                  <a:lnTo>
                    <a:pt x="1872" y="898"/>
                  </a:lnTo>
                  <a:lnTo>
                    <a:pt x="1873" y="898"/>
                  </a:lnTo>
                  <a:lnTo>
                    <a:pt x="1874" y="898"/>
                  </a:lnTo>
                  <a:lnTo>
                    <a:pt x="1875" y="898"/>
                  </a:lnTo>
                  <a:lnTo>
                    <a:pt x="1876" y="898"/>
                  </a:lnTo>
                  <a:lnTo>
                    <a:pt x="1877" y="897"/>
                  </a:lnTo>
                  <a:lnTo>
                    <a:pt x="1878" y="897"/>
                  </a:lnTo>
                  <a:lnTo>
                    <a:pt x="1878" y="897"/>
                  </a:lnTo>
                  <a:lnTo>
                    <a:pt x="1879" y="897"/>
                  </a:lnTo>
                  <a:lnTo>
                    <a:pt x="1880" y="897"/>
                  </a:lnTo>
                  <a:lnTo>
                    <a:pt x="1881" y="896"/>
                  </a:lnTo>
                  <a:lnTo>
                    <a:pt x="1882" y="896"/>
                  </a:lnTo>
                  <a:lnTo>
                    <a:pt x="1883" y="896"/>
                  </a:lnTo>
                  <a:lnTo>
                    <a:pt x="1883" y="896"/>
                  </a:lnTo>
                  <a:lnTo>
                    <a:pt x="1884" y="896"/>
                  </a:lnTo>
                  <a:lnTo>
                    <a:pt x="1885" y="895"/>
                  </a:lnTo>
                  <a:lnTo>
                    <a:pt x="1886" y="895"/>
                  </a:lnTo>
                  <a:lnTo>
                    <a:pt x="1887" y="895"/>
                  </a:lnTo>
                  <a:lnTo>
                    <a:pt x="1888" y="895"/>
                  </a:lnTo>
                  <a:lnTo>
                    <a:pt x="1889" y="895"/>
                  </a:lnTo>
                  <a:lnTo>
                    <a:pt x="1889" y="894"/>
                  </a:lnTo>
                  <a:lnTo>
                    <a:pt x="1890" y="894"/>
                  </a:lnTo>
                  <a:lnTo>
                    <a:pt x="1891" y="894"/>
                  </a:lnTo>
                  <a:lnTo>
                    <a:pt x="1892" y="894"/>
                  </a:lnTo>
                  <a:lnTo>
                    <a:pt x="1893" y="893"/>
                  </a:lnTo>
                  <a:lnTo>
                    <a:pt x="1894" y="893"/>
                  </a:lnTo>
                  <a:lnTo>
                    <a:pt x="1894" y="893"/>
                  </a:lnTo>
                  <a:lnTo>
                    <a:pt x="1895" y="893"/>
                  </a:lnTo>
                  <a:lnTo>
                    <a:pt x="1896" y="893"/>
                  </a:lnTo>
                  <a:lnTo>
                    <a:pt x="1897" y="892"/>
                  </a:lnTo>
                  <a:lnTo>
                    <a:pt x="1898" y="892"/>
                  </a:lnTo>
                  <a:lnTo>
                    <a:pt x="1899" y="892"/>
                  </a:lnTo>
                  <a:lnTo>
                    <a:pt x="1900" y="892"/>
                  </a:lnTo>
                  <a:lnTo>
                    <a:pt x="1900" y="891"/>
                  </a:lnTo>
                  <a:lnTo>
                    <a:pt x="1901" y="891"/>
                  </a:lnTo>
                  <a:lnTo>
                    <a:pt x="1902" y="891"/>
                  </a:lnTo>
                  <a:lnTo>
                    <a:pt x="1903" y="891"/>
                  </a:lnTo>
                  <a:lnTo>
                    <a:pt x="1904" y="891"/>
                  </a:lnTo>
                  <a:lnTo>
                    <a:pt x="1905" y="890"/>
                  </a:lnTo>
                  <a:lnTo>
                    <a:pt x="1905" y="890"/>
                  </a:lnTo>
                  <a:lnTo>
                    <a:pt x="1906" y="890"/>
                  </a:lnTo>
                  <a:lnTo>
                    <a:pt x="1907" y="890"/>
                  </a:lnTo>
                  <a:lnTo>
                    <a:pt x="1908" y="889"/>
                  </a:lnTo>
                  <a:lnTo>
                    <a:pt x="1909" y="889"/>
                  </a:lnTo>
                  <a:lnTo>
                    <a:pt x="1910" y="889"/>
                  </a:lnTo>
                  <a:lnTo>
                    <a:pt x="1910" y="889"/>
                  </a:lnTo>
                  <a:lnTo>
                    <a:pt x="1911" y="888"/>
                  </a:lnTo>
                  <a:lnTo>
                    <a:pt x="1912" y="888"/>
                  </a:lnTo>
                  <a:lnTo>
                    <a:pt x="1913" y="888"/>
                  </a:lnTo>
                  <a:lnTo>
                    <a:pt x="1914" y="888"/>
                  </a:lnTo>
                  <a:lnTo>
                    <a:pt x="1915" y="888"/>
                  </a:lnTo>
                  <a:lnTo>
                    <a:pt x="1916" y="887"/>
                  </a:lnTo>
                  <a:lnTo>
                    <a:pt x="1916" y="887"/>
                  </a:lnTo>
                  <a:lnTo>
                    <a:pt x="1917" y="887"/>
                  </a:lnTo>
                  <a:lnTo>
                    <a:pt x="1918" y="887"/>
                  </a:lnTo>
                  <a:lnTo>
                    <a:pt x="1919" y="886"/>
                  </a:lnTo>
                  <a:lnTo>
                    <a:pt x="1920" y="886"/>
                  </a:lnTo>
                  <a:lnTo>
                    <a:pt x="1921" y="886"/>
                  </a:lnTo>
                  <a:lnTo>
                    <a:pt x="1921" y="886"/>
                  </a:lnTo>
                  <a:lnTo>
                    <a:pt x="1922" y="885"/>
                  </a:lnTo>
                  <a:lnTo>
                    <a:pt x="1923" y="885"/>
                  </a:lnTo>
                  <a:lnTo>
                    <a:pt x="1924" y="885"/>
                  </a:lnTo>
                  <a:lnTo>
                    <a:pt x="1925" y="885"/>
                  </a:lnTo>
                  <a:lnTo>
                    <a:pt x="1926" y="884"/>
                  </a:lnTo>
                  <a:lnTo>
                    <a:pt x="1926" y="884"/>
                  </a:lnTo>
                  <a:lnTo>
                    <a:pt x="1927" y="884"/>
                  </a:lnTo>
                  <a:lnTo>
                    <a:pt x="1927" y="884"/>
                  </a:lnTo>
                  <a:lnTo>
                    <a:pt x="1928" y="884"/>
                  </a:lnTo>
                  <a:lnTo>
                    <a:pt x="1929" y="883"/>
                  </a:lnTo>
                  <a:lnTo>
                    <a:pt x="1930" y="883"/>
                  </a:lnTo>
                  <a:lnTo>
                    <a:pt x="1931" y="883"/>
                  </a:lnTo>
                  <a:lnTo>
                    <a:pt x="1932" y="883"/>
                  </a:lnTo>
                  <a:lnTo>
                    <a:pt x="1932" y="882"/>
                  </a:lnTo>
                  <a:lnTo>
                    <a:pt x="1933" y="882"/>
                  </a:lnTo>
                  <a:lnTo>
                    <a:pt x="1934" y="882"/>
                  </a:lnTo>
                  <a:lnTo>
                    <a:pt x="1935" y="881"/>
                  </a:lnTo>
                  <a:lnTo>
                    <a:pt x="1936" y="881"/>
                  </a:lnTo>
                  <a:lnTo>
                    <a:pt x="1937" y="881"/>
                  </a:lnTo>
                  <a:lnTo>
                    <a:pt x="1938" y="881"/>
                  </a:lnTo>
                  <a:lnTo>
                    <a:pt x="1938" y="880"/>
                  </a:lnTo>
                  <a:lnTo>
                    <a:pt x="1939" y="880"/>
                  </a:lnTo>
                  <a:lnTo>
                    <a:pt x="1940" y="880"/>
                  </a:lnTo>
                  <a:lnTo>
                    <a:pt x="1941" y="880"/>
                  </a:lnTo>
                  <a:lnTo>
                    <a:pt x="1942" y="879"/>
                  </a:lnTo>
                  <a:lnTo>
                    <a:pt x="1943" y="879"/>
                  </a:lnTo>
                  <a:lnTo>
                    <a:pt x="1943" y="879"/>
                  </a:lnTo>
                  <a:lnTo>
                    <a:pt x="1944" y="878"/>
                  </a:lnTo>
                  <a:lnTo>
                    <a:pt x="1945" y="878"/>
                  </a:lnTo>
                  <a:lnTo>
                    <a:pt x="1946" y="878"/>
                  </a:lnTo>
                  <a:lnTo>
                    <a:pt x="1947" y="878"/>
                  </a:lnTo>
                  <a:lnTo>
                    <a:pt x="1948" y="877"/>
                  </a:lnTo>
                  <a:lnTo>
                    <a:pt x="1949" y="877"/>
                  </a:lnTo>
                  <a:lnTo>
                    <a:pt x="1949" y="877"/>
                  </a:lnTo>
                  <a:lnTo>
                    <a:pt x="1950" y="877"/>
                  </a:lnTo>
                  <a:lnTo>
                    <a:pt x="1951" y="876"/>
                  </a:lnTo>
                  <a:lnTo>
                    <a:pt x="1952" y="876"/>
                  </a:lnTo>
                  <a:lnTo>
                    <a:pt x="1953" y="876"/>
                  </a:lnTo>
                  <a:lnTo>
                    <a:pt x="1954" y="875"/>
                  </a:lnTo>
                  <a:lnTo>
                    <a:pt x="1954" y="875"/>
                  </a:lnTo>
                  <a:lnTo>
                    <a:pt x="1955" y="875"/>
                  </a:lnTo>
                  <a:lnTo>
                    <a:pt x="1956" y="875"/>
                  </a:lnTo>
                  <a:lnTo>
                    <a:pt x="1957" y="874"/>
                  </a:lnTo>
                  <a:lnTo>
                    <a:pt x="1958" y="874"/>
                  </a:lnTo>
                  <a:lnTo>
                    <a:pt x="1959" y="874"/>
                  </a:lnTo>
                  <a:lnTo>
                    <a:pt x="1959" y="873"/>
                  </a:lnTo>
                  <a:lnTo>
                    <a:pt x="1960" y="873"/>
                  </a:lnTo>
                  <a:lnTo>
                    <a:pt x="1961" y="873"/>
                  </a:lnTo>
                  <a:lnTo>
                    <a:pt x="1962" y="872"/>
                  </a:lnTo>
                  <a:lnTo>
                    <a:pt x="1963" y="872"/>
                  </a:lnTo>
                  <a:lnTo>
                    <a:pt x="1964" y="872"/>
                  </a:lnTo>
                  <a:lnTo>
                    <a:pt x="1965" y="872"/>
                  </a:lnTo>
                  <a:lnTo>
                    <a:pt x="1965" y="871"/>
                  </a:lnTo>
                  <a:lnTo>
                    <a:pt x="1966" y="871"/>
                  </a:lnTo>
                  <a:lnTo>
                    <a:pt x="1967" y="871"/>
                  </a:lnTo>
                  <a:lnTo>
                    <a:pt x="1968" y="870"/>
                  </a:lnTo>
                  <a:lnTo>
                    <a:pt x="1969" y="870"/>
                  </a:lnTo>
                  <a:lnTo>
                    <a:pt x="1970" y="870"/>
                  </a:lnTo>
                  <a:lnTo>
                    <a:pt x="1970" y="869"/>
                  </a:lnTo>
                  <a:lnTo>
                    <a:pt x="1971" y="869"/>
                  </a:lnTo>
                  <a:lnTo>
                    <a:pt x="1972" y="869"/>
                  </a:lnTo>
                  <a:lnTo>
                    <a:pt x="1973" y="869"/>
                  </a:lnTo>
                  <a:lnTo>
                    <a:pt x="1974" y="868"/>
                  </a:lnTo>
                  <a:lnTo>
                    <a:pt x="1975" y="868"/>
                  </a:lnTo>
                  <a:lnTo>
                    <a:pt x="1976" y="868"/>
                  </a:lnTo>
                  <a:lnTo>
                    <a:pt x="1976" y="867"/>
                  </a:lnTo>
                  <a:lnTo>
                    <a:pt x="1977" y="867"/>
                  </a:lnTo>
                  <a:lnTo>
                    <a:pt x="1978" y="867"/>
                  </a:lnTo>
                  <a:lnTo>
                    <a:pt x="1979" y="866"/>
                  </a:lnTo>
                  <a:lnTo>
                    <a:pt x="1980" y="866"/>
                  </a:lnTo>
                  <a:lnTo>
                    <a:pt x="1981" y="866"/>
                  </a:lnTo>
                  <a:lnTo>
                    <a:pt x="1981" y="865"/>
                  </a:lnTo>
                  <a:lnTo>
                    <a:pt x="1982" y="865"/>
                  </a:lnTo>
                  <a:lnTo>
                    <a:pt x="1983" y="865"/>
                  </a:lnTo>
                  <a:lnTo>
                    <a:pt x="1984" y="864"/>
                  </a:lnTo>
                  <a:lnTo>
                    <a:pt x="1985" y="864"/>
                  </a:lnTo>
                  <a:lnTo>
                    <a:pt x="1986" y="864"/>
                  </a:lnTo>
                  <a:lnTo>
                    <a:pt x="1987" y="863"/>
                  </a:lnTo>
                  <a:lnTo>
                    <a:pt x="1987" y="863"/>
                  </a:lnTo>
                  <a:lnTo>
                    <a:pt x="1988" y="863"/>
                  </a:lnTo>
                  <a:lnTo>
                    <a:pt x="1989" y="862"/>
                  </a:lnTo>
                  <a:lnTo>
                    <a:pt x="1990" y="862"/>
                  </a:lnTo>
                  <a:lnTo>
                    <a:pt x="1991" y="862"/>
                  </a:lnTo>
                  <a:lnTo>
                    <a:pt x="1992" y="861"/>
                  </a:lnTo>
                  <a:lnTo>
                    <a:pt x="1992" y="861"/>
                  </a:lnTo>
                  <a:lnTo>
                    <a:pt x="1993" y="861"/>
                  </a:lnTo>
                  <a:lnTo>
                    <a:pt x="1994" y="860"/>
                  </a:lnTo>
                  <a:lnTo>
                    <a:pt x="1995" y="860"/>
                  </a:lnTo>
                  <a:lnTo>
                    <a:pt x="1996" y="860"/>
                  </a:lnTo>
                  <a:lnTo>
                    <a:pt x="1997" y="859"/>
                  </a:lnTo>
                  <a:lnTo>
                    <a:pt x="1998" y="859"/>
                  </a:lnTo>
                  <a:lnTo>
                    <a:pt x="1998" y="859"/>
                  </a:lnTo>
                  <a:lnTo>
                    <a:pt x="1999" y="858"/>
                  </a:lnTo>
                  <a:lnTo>
                    <a:pt x="1999" y="858"/>
                  </a:lnTo>
                  <a:lnTo>
                    <a:pt x="2000" y="858"/>
                  </a:lnTo>
                  <a:lnTo>
                    <a:pt x="2001" y="858"/>
                  </a:lnTo>
                  <a:lnTo>
                    <a:pt x="2002" y="857"/>
                  </a:lnTo>
                  <a:lnTo>
                    <a:pt x="2003" y="857"/>
                  </a:lnTo>
                  <a:lnTo>
                    <a:pt x="2003" y="857"/>
                  </a:lnTo>
                  <a:lnTo>
                    <a:pt x="2004" y="856"/>
                  </a:lnTo>
                  <a:lnTo>
                    <a:pt x="2005" y="856"/>
                  </a:lnTo>
                  <a:lnTo>
                    <a:pt x="2006" y="856"/>
                  </a:lnTo>
                  <a:lnTo>
                    <a:pt x="2007" y="855"/>
                  </a:lnTo>
                  <a:lnTo>
                    <a:pt x="2008" y="855"/>
                  </a:lnTo>
                  <a:lnTo>
                    <a:pt x="2008" y="855"/>
                  </a:lnTo>
                  <a:lnTo>
                    <a:pt x="2009" y="854"/>
                  </a:lnTo>
                  <a:lnTo>
                    <a:pt x="2010" y="854"/>
                  </a:lnTo>
                  <a:lnTo>
                    <a:pt x="2011" y="853"/>
                  </a:lnTo>
                  <a:lnTo>
                    <a:pt x="2012" y="853"/>
                  </a:lnTo>
                  <a:lnTo>
                    <a:pt x="2013" y="853"/>
                  </a:lnTo>
                  <a:lnTo>
                    <a:pt x="2014" y="852"/>
                  </a:lnTo>
                  <a:lnTo>
                    <a:pt x="2014" y="852"/>
                  </a:lnTo>
                  <a:lnTo>
                    <a:pt x="2015" y="852"/>
                  </a:lnTo>
                  <a:lnTo>
                    <a:pt x="2016" y="851"/>
                  </a:lnTo>
                  <a:lnTo>
                    <a:pt x="2017" y="851"/>
                  </a:lnTo>
                  <a:lnTo>
                    <a:pt x="2018" y="851"/>
                  </a:lnTo>
                  <a:lnTo>
                    <a:pt x="2019" y="850"/>
                  </a:lnTo>
                  <a:lnTo>
                    <a:pt x="2019" y="850"/>
                  </a:lnTo>
                  <a:lnTo>
                    <a:pt x="2020" y="849"/>
                  </a:lnTo>
                  <a:lnTo>
                    <a:pt x="2021" y="849"/>
                  </a:lnTo>
                  <a:lnTo>
                    <a:pt x="2022" y="849"/>
                  </a:lnTo>
                  <a:lnTo>
                    <a:pt x="2023" y="848"/>
                  </a:lnTo>
                  <a:lnTo>
                    <a:pt x="2024" y="848"/>
                  </a:lnTo>
                  <a:lnTo>
                    <a:pt x="2025" y="848"/>
                  </a:lnTo>
                  <a:lnTo>
                    <a:pt x="2025" y="847"/>
                  </a:lnTo>
                  <a:lnTo>
                    <a:pt x="2026" y="847"/>
                  </a:lnTo>
                  <a:lnTo>
                    <a:pt x="2027" y="846"/>
                  </a:lnTo>
                  <a:lnTo>
                    <a:pt x="2028" y="846"/>
                  </a:lnTo>
                  <a:lnTo>
                    <a:pt x="2029" y="846"/>
                  </a:lnTo>
                  <a:lnTo>
                    <a:pt x="2030" y="845"/>
                  </a:lnTo>
                  <a:lnTo>
                    <a:pt x="2030" y="845"/>
                  </a:lnTo>
                  <a:lnTo>
                    <a:pt x="2031" y="845"/>
                  </a:lnTo>
                  <a:lnTo>
                    <a:pt x="2032" y="844"/>
                  </a:lnTo>
                  <a:lnTo>
                    <a:pt x="2033" y="844"/>
                  </a:lnTo>
                  <a:lnTo>
                    <a:pt x="2034" y="843"/>
                  </a:lnTo>
                  <a:lnTo>
                    <a:pt x="2035" y="843"/>
                  </a:lnTo>
                  <a:lnTo>
                    <a:pt x="2036" y="843"/>
                  </a:lnTo>
                  <a:lnTo>
                    <a:pt x="2036" y="842"/>
                  </a:lnTo>
                  <a:lnTo>
                    <a:pt x="2037" y="842"/>
                  </a:lnTo>
                  <a:lnTo>
                    <a:pt x="2038" y="841"/>
                  </a:lnTo>
                  <a:lnTo>
                    <a:pt x="2039" y="841"/>
                  </a:lnTo>
                  <a:lnTo>
                    <a:pt x="2040" y="841"/>
                  </a:lnTo>
                  <a:lnTo>
                    <a:pt x="2041" y="840"/>
                  </a:lnTo>
                  <a:lnTo>
                    <a:pt x="2041" y="840"/>
                  </a:lnTo>
                  <a:lnTo>
                    <a:pt x="2042" y="839"/>
                  </a:lnTo>
                  <a:lnTo>
                    <a:pt x="2043" y="839"/>
                  </a:lnTo>
                  <a:lnTo>
                    <a:pt x="2044" y="839"/>
                  </a:lnTo>
                  <a:lnTo>
                    <a:pt x="2045" y="838"/>
                  </a:lnTo>
                  <a:lnTo>
                    <a:pt x="2046" y="838"/>
                  </a:lnTo>
                  <a:lnTo>
                    <a:pt x="2047" y="837"/>
                  </a:lnTo>
                  <a:lnTo>
                    <a:pt x="2047" y="837"/>
                  </a:lnTo>
                  <a:lnTo>
                    <a:pt x="2048" y="837"/>
                  </a:lnTo>
                  <a:lnTo>
                    <a:pt x="2049" y="836"/>
                  </a:lnTo>
                  <a:lnTo>
                    <a:pt x="2050" y="836"/>
                  </a:lnTo>
                  <a:lnTo>
                    <a:pt x="2051" y="835"/>
                  </a:lnTo>
                  <a:lnTo>
                    <a:pt x="2052" y="835"/>
                  </a:lnTo>
                  <a:lnTo>
                    <a:pt x="2052" y="835"/>
                  </a:lnTo>
                  <a:lnTo>
                    <a:pt x="2053" y="834"/>
                  </a:lnTo>
                  <a:lnTo>
                    <a:pt x="2054" y="834"/>
                  </a:lnTo>
                  <a:lnTo>
                    <a:pt x="2055" y="833"/>
                  </a:lnTo>
                  <a:lnTo>
                    <a:pt x="2056" y="833"/>
                  </a:lnTo>
                  <a:lnTo>
                    <a:pt x="2057" y="833"/>
                  </a:lnTo>
                  <a:lnTo>
                    <a:pt x="2057" y="832"/>
                  </a:lnTo>
                  <a:lnTo>
                    <a:pt x="2058" y="832"/>
                  </a:lnTo>
                  <a:lnTo>
                    <a:pt x="2059" y="831"/>
                  </a:lnTo>
                  <a:lnTo>
                    <a:pt x="2060" y="831"/>
                  </a:lnTo>
                  <a:lnTo>
                    <a:pt x="2061" y="830"/>
                  </a:lnTo>
                  <a:lnTo>
                    <a:pt x="2062" y="830"/>
                  </a:lnTo>
                  <a:lnTo>
                    <a:pt x="2063" y="830"/>
                  </a:lnTo>
                  <a:lnTo>
                    <a:pt x="2063" y="829"/>
                  </a:lnTo>
                  <a:lnTo>
                    <a:pt x="2064" y="829"/>
                  </a:lnTo>
                  <a:lnTo>
                    <a:pt x="2065" y="828"/>
                  </a:lnTo>
                  <a:lnTo>
                    <a:pt x="2066" y="828"/>
                  </a:lnTo>
                  <a:lnTo>
                    <a:pt x="2067" y="827"/>
                  </a:lnTo>
                  <a:lnTo>
                    <a:pt x="2068" y="827"/>
                  </a:lnTo>
                  <a:lnTo>
                    <a:pt x="2068" y="827"/>
                  </a:lnTo>
                  <a:lnTo>
                    <a:pt x="2069" y="826"/>
                  </a:lnTo>
                  <a:lnTo>
                    <a:pt x="2070" y="826"/>
                  </a:lnTo>
                  <a:lnTo>
                    <a:pt x="2071" y="825"/>
                  </a:lnTo>
                  <a:lnTo>
                    <a:pt x="2072" y="825"/>
                  </a:lnTo>
                  <a:lnTo>
                    <a:pt x="2073" y="824"/>
                  </a:lnTo>
                  <a:lnTo>
                    <a:pt x="2073" y="824"/>
                  </a:lnTo>
                  <a:lnTo>
                    <a:pt x="2074" y="824"/>
                  </a:lnTo>
                  <a:lnTo>
                    <a:pt x="2074" y="824"/>
                  </a:lnTo>
                  <a:lnTo>
                    <a:pt x="2075" y="823"/>
                  </a:lnTo>
                  <a:lnTo>
                    <a:pt x="2076" y="823"/>
                  </a:lnTo>
                  <a:lnTo>
                    <a:pt x="2077" y="822"/>
                  </a:lnTo>
                  <a:lnTo>
                    <a:pt x="2078" y="822"/>
                  </a:lnTo>
                  <a:lnTo>
                    <a:pt x="2079" y="821"/>
                  </a:lnTo>
                  <a:lnTo>
                    <a:pt x="2079" y="821"/>
                  </a:lnTo>
                  <a:lnTo>
                    <a:pt x="2080" y="820"/>
                  </a:lnTo>
                  <a:lnTo>
                    <a:pt x="2081" y="820"/>
                  </a:lnTo>
                  <a:lnTo>
                    <a:pt x="2082" y="820"/>
                  </a:lnTo>
                  <a:lnTo>
                    <a:pt x="2083" y="819"/>
                  </a:lnTo>
                  <a:lnTo>
                    <a:pt x="2084" y="819"/>
                  </a:lnTo>
                  <a:lnTo>
                    <a:pt x="2085" y="818"/>
                  </a:lnTo>
                  <a:lnTo>
                    <a:pt x="2085" y="818"/>
                  </a:lnTo>
                  <a:lnTo>
                    <a:pt x="2086" y="817"/>
                  </a:lnTo>
                  <a:lnTo>
                    <a:pt x="2087" y="817"/>
                  </a:lnTo>
                  <a:lnTo>
                    <a:pt x="2088" y="816"/>
                  </a:lnTo>
                  <a:lnTo>
                    <a:pt x="2089" y="816"/>
                  </a:lnTo>
                  <a:lnTo>
                    <a:pt x="2090" y="815"/>
                  </a:lnTo>
                  <a:lnTo>
                    <a:pt x="2090" y="815"/>
                  </a:lnTo>
                  <a:lnTo>
                    <a:pt x="2091" y="815"/>
                  </a:lnTo>
                  <a:lnTo>
                    <a:pt x="2092" y="814"/>
                  </a:lnTo>
                  <a:lnTo>
                    <a:pt x="2093" y="814"/>
                  </a:lnTo>
                  <a:lnTo>
                    <a:pt x="2094" y="813"/>
                  </a:lnTo>
                  <a:lnTo>
                    <a:pt x="2095" y="813"/>
                  </a:lnTo>
                  <a:lnTo>
                    <a:pt x="2096" y="812"/>
                  </a:lnTo>
                  <a:lnTo>
                    <a:pt x="2096" y="812"/>
                  </a:lnTo>
                  <a:lnTo>
                    <a:pt x="2097" y="811"/>
                  </a:lnTo>
                  <a:lnTo>
                    <a:pt x="2098" y="811"/>
                  </a:lnTo>
                  <a:lnTo>
                    <a:pt x="2099" y="810"/>
                  </a:lnTo>
                  <a:lnTo>
                    <a:pt x="2100" y="810"/>
                  </a:lnTo>
                  <a:lnTo>
                    <a:pt x="2101" y="809"/>
                  </a:lnTo>
                  <a:lnTo>
                    <a:pt x="2101" y="809"/>
                  </a:lnTo>
                  <a:lnTo>
                    <a:pt x="2102" y="808"/>
                  </a:lnTo>
                  <a:lnTo>
                    <a:pt x="2103" y="808"/>
                  </a:lnTo>
                  <a:lnTo>
                    <a:pt x="2104" y="807"/>
                  </a:lnTo>
                  <a:lnTo>
                    <a:pt x="2105" y="807"/>
                  </a:lnTo>
                  <a:lnTo>
                    <a:pt x="2106" y="807"/>
                  </a:lnTo>
                  <a:lnTo>
                    <a:pt x="2106" y="806"/>
                  </a:lnTo>
                  <a:lnTo>
                    <a:pt x="2107" y="806"/>
                  </a:lnTo>
                  <a:lnTo>
                    <a:pt x="2108" y="805"/>
                  </a:lnTo>
                  <a:lnTo>
                    <a:pt x="2109" y="805"/>
                  </a:lnTo>
                  <a:lnTo>
                    <a:pt x="2110" y="804"/>
                  </a:lnTo>
                  <a:lnTo>
                    <a:pt x="2111" y="804"/>
                  </a:lnTo>
                  <a:lnTo>
                    <a:pt x="2112" y="803"/>
                  </a:lnTo>
                  <a:lnTo>
                    <a:pt x="2112" y="803"/>
                  </a:lnTo>
                  <a:lnTo>
                    <a:pt x="2113" y="802"/>
                  </a:lnTo>
                  <a:lnTo>
                    <a:pt x="2114" y="802"/>
                  </a:lnTo>
                  <a:lnTo>
                    <a:pt x="2115" y="801"/>
                  </a:lnTo>
                  <a:lnTo>
                    <a:pt x="2116" y="801"/>
                  </a:lnTo>
                  <a:lnTo>
                    <a:pt x="2117" y="800"/>
                  </a:lnTo>
                  <a:lnTo>
                    <a:pt x="2117" y="800"/>
                  </a:lnTo>
                  <a:lnTo>
                    <a:pt x="2118" y="799"/>
                  </a:lnTo>
                  <a:lnTo>
                    <a:pt x="2119" y="799"/>
                  </a:lnTo>
                  <a:lnTo>
                    <a:pt x="2120" y="798"/>
                  </a:lnTo>
                  <a:lnTo>
                    <a:pt x="2121" y="798"/>
                  </a:lnTo>
                  <a:lnTo>
                    <a:pt x="2122" y="797"/>
                  </a:lnTo>
                  <a:lnTo>
                    <a:pt x="2123" y="797"/>
                  </a:lnTo>
                  <a:lnTo>
                    <a:pt x="2123" y="796"/>
                  </a:lnTo>
                  <a:lnTo>
                    <a:pt x="2124" y="796"/>
                  </a:lnTo>
                  <a:lnTo>
                    <a:pt x="2125" y="795"/>
                  </a:lnTo>
                  <a:lnTo>
                    <a:pt x="2126" y="795"/>
                  </a:lnTo>
                  <a:lnTo>
                    <a:pt x="2127" y="794"/>
                  </a:lnTo>
                  <a:lnTo>
                    <a:pt x="2128" y="794"/>
                  </a:lnTo>
                  <a:lnTo>
                    <a:pt x="2128" y="793"/>
                  </a:lnTo>
                  <a:lnTo>
                    <a:pt x="2129" y="793"/>
                  </a:lnTo>
                  <a:lnTo>
                    <a:pt x="2130" y="792"/>
                  </a:lnTo>
                  <a:lnTo>
                    <a:pt x="2131" y="792"/>
                  </a:lnTo>
                  <a:lnTo>
                    <a:pt x="2132" y="791"/>
                  </a:lnTo>
                  <a:lnTo>
                    <a:pt x="2133" y="791"/>
                  </a:lnTo>
                  <a:lnTo>
                    <a:pt x="2134" y="790"/>
                  </a:lnTo>
                  <a:lnTo>
                    <a:pt x="2134" y="789"/>
                  </a:lnTo>
                  <a:lnTo>
                    <a:pt x="2135" y="789"/>
                  </a:lnTo>
                  <a:lnTo>
                    <a:pt x="2136" y="788"/>
                  </a:lnTo>
                  <a:lnTo>
                    <a:pt x="2137" y="788"/>
                  </a:lnTo>
                  <a:lnTo>
                    <a:pt x="2138" y="787"/>
                  </a:lnTo>
                  <a:lnTo>
                    <a:pt x="2139" y="787"/>
                  </a:lnTo>
                  <a:lnTo>
                    <a:pt x="2139" y="786"/>
                  </a:lnTo>
                  <a:lnTo>
                    <a:pt x="2140" y="786"/>
                  </a:lnTo>
                  <a:lnTo>
                    <a:pt x="2141" y="785"/>
                  </a:lnTo>
                  <a:lnTo>
                    <a:pt x="2142" y="785"/>
                  </a:lnTo>
                  <a:lnTo>
                    <a:pt x="2143" y="784"/>
                  </a:lnTo>
                  <a:lnTo>
                    <a:pt x="2144" y="784"/>
                  </a:lnTo>
                  <a:lnTo>
                    <a:pt x="2145" y="783"/>
                  </a:lnTo>
                  <a:lnTo>
                    <a:pt x="2145" y="783"/>
                  </a:lnTo>
                  <a:lnTo>
                    <a:pt x="2146" y="782"/>
                  </a:lnTo>
                  <a:lnTo>
                    <a:pt x="2146" y="782"/>
                  </a:lnTo>
                  <a:lnTo>
                    <a:pt x="2147" y="782"/>
                  </a:lnTo>
                  <a:lnTo>
                    <a:pt x="2148" y="781"/>
                  </a:lnTo>
                  <a:lnTo>
                    <a:pt x="2149" y="780"/>
                  </a:lnTo>
                  <a:lnTo>
                    <a:pt x="2150" y="780"/>
                  </a:lnTo>
                  <a:lnTo>
                    <a:pt x="2150" y="779"/>
                  </a:lnTo>
                  <a:lnTo>
                    <a:pt x="2151" y="779"/>
                  </a:lnTo>
                  <a:lnTo>
                    <a:pt x="2152" y="778"/>
                  </a:lnTo>
                  <a:lnTo>
                    <a:pt x="2153" y="778"/>
                  </a:lnTo>
                  <a:lnTo>
                    <a:pt x="2154" y="777"/>
                  </a:lnTo>
                  <a:lnTo>
                    <a:pt x="2155" y="777"/>
                  </a:lnTo>
                  <a:lnTo>
                    <a:pt x="2155" y="776"/>
                  </a:lnTo>
                  <a:lnTo>
                    <a:pt x="2156" y="776"/>
                  </a:lnTo>
                  <a:lnTo>
                    <a:pt x="2157" y="775"/>
                  </a:lnTo>
                  <a:lnTo>
                    <a:pt x="2158" y="774"/>
                  </a:lnTo>
                  <a:lnTo>
                    <a:pt x="2159" y="774"/>
                  </a:lnTo>
                  <a:lnTo>
                    <a:pt x="2160" y="773"/>
                  </a:lnTo>
                  <a:lnTo>
                    <a:pt x="2161" y="773"/>
                  </a:lnTo>
                  <a:lnTo>
                    <a:pt x="2161" y="772"/>
                  </a:lnTo>
                  <a:lnTo>
                    <a:pt x="2162" y="772"/>
                  </a:lnTo>
                  <a:lnTo>
                    <a:pt x="2163" y="771"/>
                  </a:lnTo>
                  <a:lnTo>
                    <a:pt x="2164" y="771"/>
                  </a:lnTo>
                  <a:lnTo>
                    <a:pt x="2165" y="770"/>
                  </a:lnTo>
                  <a:lnTo>
                    <a:pt x="2166" y="769"/>
                  </a:lnTo>
                  <a:lnTo>
                    <a:pt x="2166" y="769"/>
                  </a:lnTo>
                  <a:lnTo>
                    <a:pt x="2167" y="768"/>
                  </a:lnTo>
                  <a:lnTo>
                    <a:pt x="2168" y="768"/>
                  </a:lnTo>
                  <a:lnTo>
                    <a:pt x="2169" y="767"/>
                  </a:lnTo>
                  <a:lnTo>
                    <a:pt x="2170" y="767"/>
                  </a:lnTo>
                  <a:lnTo>
                    <a:pt x="2171" y="766"/>
                  </a:lnTo>
                  <a:lnTo>
                    <a:pt x="2172" y="765"/>
                  </a:lnTo>
                  <a:lnTo>
                    <a:pt x="2172" y="765"/>
                  </a:lnTo>
                  <a:lnTo>
                    <a:pt x="2173" y="764"/>
                  </a:lnTo>
                  <a:lnTo>
                    <a:pt x="2174" y="764"/>
                  </a:lnTo>
                  <a:lnTo>
                    <a:pt x="2175" y="763"/>
                  </a:lnTo>
                  <a:lnTo>
                    <a:pt x="2176" y="763"/>
                  </a:lnTo>
                  <a:lnTo>
                    <a:pt x="2177" y="762"/>
                  </a:lnTo>
                  <a:lnTo>
                    <a:pt x="2177" y="761"/>
                  </a:lnTo>
                  <a:lnTo>
                    <a:pt x="2178" y="761"/>
                  </a:lnTo>
                  <a:lnTo>
                    <a:pt x="2179" y="760"/>
                  </a:lnTo>
                  <a:lnTo>
                    <a:pt x="2180" y="760"/>
                  </a:lnTo>
                  <a:lnTo>
                    <a:pt x="2181" y="759"/>
                  </a:lnTo>
                  <a:lnTo>
                    <a:pt x="2182" y="758"/>
                  </a:lnTo>
                  <a:lnTo>
                    <a:pt x="2183" y="758"/>
                  </a:lnTo>
                  <a:lnTo>
                    <a:pt x="2183" y="757"/>
                  </a:lnTo>
                  <a:lnTo>
                    <a:pt x="2184" y="757"/>
                  </a:lnTo>
                  <a:lnTo>
                    <a:pt x="2185" y="756"/>
                  </a:lnTo>
                  <a:lnTo>
                    <a:pt x="2186" y="755"/>
                  </a:lnTo>
                  <a:lnTo>
                    <a:pt x="2187" y="755"/>
                  </a:lnTo>
                  <a:lnTo>
                    <a:pt x="2188" y="754"/>
                  </a:lnTo>
                  <a:lnTo>
                    <a:pt x="2188" y="754"/>
                  </a:lnTo>
                  <a:lnTo>
                    <a:pt x="2189" y="753"/>
                  </a:lnTo>
                  <a:lnTo>
                    <a:pt x="2190" y="752"/>
                  </a:lnTo>
                  <a:lnTo>
                    <a:pt x="2191" y="752"/>
                  </a:lnTo>
                  <a:lnTo>
                    <a:pt x="2192" y="751"/>
                  </a:lnTo>
                  <a:lnTo>
                    <a:pt x="2193" y="751"/>
                  </a:lnTo>
                  <a:lnTo>
                    <a:pt x="2194" y="750"/>
                  </a:lnTo>
                  <a:lnTo>
                    <a:pt x="2194" y="749"/>
                  </a:lnTo>
                  <a:lnTo>
                    <a:pt x="2195" y="749"/>
                  </a:lnTo>
                  <a:lnTo>
                    <a:pt x="2196" y="748"/>
                  </a:lnTo>
                  <a:lnTo>
                    <a:pt x="2197" y="748"/>
                  </a:lnTo>
                  <a:lnTo>
                    <a:pt x="2198" y="747"/>
                  </a:lnTo>
                  <a:lnTo>
                    <a:pt x="2199" y="746"/>
                  </a:lnTo>
                  <a:lnTo>
                    <a:pt x="2199" y="746"/>
                  </a:lnTo>
                  <a:lnTo>
                    <a:pt x="2200" y="745"/>
                  </a:lnTo>
                  <a:lnTo>
                    <a:pt x="2201" y="745"/>
                  </a:lnTo>
                  <a:lnTo>
                    <a:pt x="2202" y="744"/>
                  </a:lnTo>
                  <a:lnTo>
                    <a:pt x="2203" y="743"/>
                  </a:lnTo>
                  <a:lnTo>
                    <a:pt x="2204" y="743"/>
                  </a:lnTo>
                  <a:lnTo>
                    <a:pt x="2204" y="742"/>
                  </a:lnTo>
                  <a:lnTo>
                    <a:pt x="2205" y="741"/>
                  </a:lnTo>
                  <a:lnTo>
                    <a:pt x="2206" y="741"/>
                  </a:lnTo>
                  <a:lnTo>
                    <a:pt x="2207" y="740"/>
                  </a:lnTo>
                  <a:lnTo>
                    <a:pt x="2208" y="740"/>
                  </a:lnTo>
                  <a:lnTo>
                    <a:pt x="2209" y="739"/>
                  </a:lnTo>
                  <a:lnTo>
                    <a:pt x="2210" y="738"/>
                  </a:lnTo>
                  <a:lnTo>
                    <a:pt x="2210" y="738"/>
                  </a:lnTo>
                  <a:lnTo>
                    <a:pt x="2211" y="737"/>
                  </a:lnTo>
                  <a:lnTo>
                    <a:pt x="2212" y="736"/>
                  </a:lnTo>
                  <a:lnTo>
                    <a:pt x="2213" y="736"/>
                  </a:lnTo>
                  <a:lnTo>
                    <a:pt x="2214" y="735"/>
                  </a:lnTo>
                  <a:lnTo>
                    <a:pt x="2215" y="735"/>
                  </a:lnTo>
                  <a:lnTo>
                    <a:pt x="2215" y="734"/>
                  </a:lnTo>
                  <a:lnTo>
                    <a:pt x="2216" y="733"/>
                  </a:lnTo>
                  <a:lnTo>
                    <a:pt x="2217" y="733"/>
                  </a:lnTo>
                  <a:lnTo>
                    <a:pt x="2218" y="732"/>
                  </a:lnTo>
                  <a:lnTo>
                    <a:pt x="2219" y="731"/>
                  </a:lnTo>
                  <a:lnTo>
                    <a:pt x="2220" y="731"/>
                  </a:lnTo>
                  <a:lnTo>
                    <a:pt x="2220" y="731"/>
                  </a:lnTo>
                  <a:lnTo>
                    <a:pt x="2221" y="730"/>
                  </a:lnTo>
                  <a:lnTo>
                    <a:pt x="2221" y="729"/>
                  </a:lnTo>
                  <a:lnTo>
                    <a:pt x="2222" y="729"/>
                  </a:lnTo>
                  <a:lnTo>
                    <a:pt x="2223" y="728"/>
                  </a:lnTo>
                  <a:lnTo>
                    <a:pt x="2224" y="727"/>
                  </a:lnTo>
                  <a:lnTo>
                    <a:pt x="2225" y="727"/>
                  </a:lnTo>
                  <a:lnTo>
                    <a:pt x="2226" y="726"/>
                  </a:lnTo>
                  <a:lnTo>
                    <a:pt x="2226" y="726"/>
                  </a:lnTo>
                  <a:lnTo>
                    <a:pt x="2227" y="725"/>
                  </a:lnTo>
                  <a:lnTo>
                    <a:pt x="2228" y="724"/>
                  </a:lnTo>
                  <a:lnTo>
                    <a:pt x="2229" y="724"/>
                  </a:lnTo>
                  <a:lnTo>
                    <a:pt x="2230" y="723"/>
                  </a:lnTo>
                  <a:lnTo>
                    <a:pt x="2231" y="722"/>
                  </a:lnTo>
                  <a:lnTo>
                    <a:pt x="2232" y="722"/>
                  </a:lnTo>
                  <a:lnTo>
                    <a:pt x="2232" y="721"/>
                  </a:lnTo>
                  <a:lnTo>
                    <a:pt x="2233" y="720"/>
                  </a:lnTo>
                  <a:lnTo>
                    <a:pt x="2234" y="720"/>
                  </a:lnTo>
                  <a:lnTo>
                    <a:pt x="2235" y="719"/>
                  </a:lnTo>
                  <a:lnTo>
                    <a:pt x="2236" y="718"/>
                  </a:lnTo>
                  <a:lnTo>
                    <a:pt x="2237" y="718"/>
                  </a:lnTo>
                  <a:lnTo>
                    <a:pt x="2237" y="717"/>
                  </a:lnTo>
                  <a:lnTo>
                    <a:pt x="2238" y="716"/>
                  </a:lnTo>
                  <a:lnTo>
                    <a:pt x="2239" y="716"/>
                  </a:lnTo>
                  <a:lnTo>
                    <a:pt x="2240" y="715"/>
                  </a:lnTo>
                  <a:lnTo>
                    <a:pt x="2241" y="714"/>
                  </a:lnTo>
                  <a:lnTo>
                    <a:pt x="2242" y="714"/>
                  </a:lnTo>
                  <a:lnTo>
                    <a:pt x="2243" y="713"/>
                  </a:lnTo>
                  <a:lnTo>
                    <a:pt x="2243" y="712"/>
                  </a:lnTo>
                  <a:lnTo>
                    <a:pt x="2244" y="712"/>
                  </a:lnTo>
                  <a:lnTo>
                    <a:pt x="2245" y="711"/>
                  </a:lnTo>
                  <a:lnTo>
                    <a:pt x="2246" y="710"/>
                  </a:lnTo>
                  <a:lnTo>
                    <a:pt x="2247" y="709"/>
                  </a:lnTo>
                  <a:lnTo>
                    <a:pt x="2248" y="709"/>
                  </a:lnTo>
                  <a:lnTo>
                    <a:pt x="2248" y="708"/>
                  </a:lnTo>
                  <a:lnTo>
                    <a:pt x="2249" y="707"/>
                  </a:lnTo>
                  <a:lnTo>
                    <a:pt x="2250" y="707"/>
                  </a:lnTo>
                  <a:lnTo>
                    <a:pt x="2251" y="706"/>
                  </a:lnTo>
                  <a:lnTo>
                    <a:pt x="2252" y="705"/>
                  </a:lnTo>
                  <a:lnTo>
                    <a:pt x="2253" y="705"/>
                  </a:lnTo>
                  <a:lnTo>
                    <a:pt x="2253" y="704"/>
                  </a:lnTo>
                  <a:lnTo>
                    <a:pt x="2254" y="703"/>
                  </a:lnTo>
                  <a:lnTo>
                    <a:pt x="2255" y="703"/>
                  </a:lnTo>
                  <a:lnTo>
                    <a:pt x="2256" y="702"/>
                  </a:lnTo>
                  <a:lnTo>
                    <a:pt x="2257" y="701"/>
                  </a:lnTo>
                  <a:lnTo>
                    <a:pt x="2258" y="700"/>
                  </a:lnTo>
                  <a:lnTo>
                    <a:pt x="2259" y="700"/>
                  </a:lnTo>
                  <a:lnTo>
                    <a:pt x="2259" y="699"/>
                  </a:lnTo>
                  <a:lnTo>
                    <a:pt x="2260" y="698"/>
                  </a:lnTo>
                  <a:lnTo>
                    <a:pt x="2261" y="698"/>
                  </a:lnTo>
                  <a:lnTo>
                    <a:pt x="2262" y="697"/>
                  </a:lnTo>
                  <a:lnTo>
                    <a:pt x="2263" y="696"/>
                  </a:lnTo>
                  <a:lnTo>
                    <a:pt x="2264" y="695"/>
                  </a:lnTo>
                  <a:lnTo>
                    <a:pt x="2264" y="695"/>
                  </a:lnTo>
                  <a:lnTo>
                    <a:pt x="2265" y="694"/>
                  </a:lnTo>
                  <a:lnTo>
                    <a:pt x="2266" y="693"/>
                  </a:lnTo>
                  <a:lnTo>
                    <a:pt x="2267" y="693"/>
                  </a:lnTo>
                  <a:lnTo>
                    <a:pt x="2268" y="692"/>
                  </a:lnTo>
                  <a:lnTo>
                    <a:pt x="2269" y="691"/>
                  </a:lnTo>
                  <a:lnTo>
                    <a:pt x="2270" y="690"/>
                  </a:lnTo>
                  <a:lnTo>
                    <a:pt x="2270" y="690"/>
                  </a:lnTo>
                  <a:lnTo>
                    <a:pt x="2271" y="689"/>
                  </a:lnTo>
                  <a:lnTo>
                    <a:pt x="2272" y="688"/>
                  </a:lnTo>
                  <a:lnTo>
                    <a:pt x="2273" y="688"/>
                  </a:lnTo>
                  <a:lnTo>
                    <a:pt x="2274" y="687"/>
                  </a:lnTo>
                  <a:lnTo>
                    <a:pt x="2275" y="686"/>
                  </a:lnTo>
                  <a:lnTo>
                    <a:pt x="2275" y="685"/>
                  </a:lnTo>
                  <a:lnTo>
                    <a:pt x="2276" y="685"/>
                  </a:lnTo>
                  <a:lnTo>
                    <a:pt x="2277" y="684"/>
                  </a:lnTo>
                  <a:lnTo>
                    <a:pt x="2278" y="683"/>
                  </a:lnTo>
                  <a:lnTo>
                    <a:pt x="2279" y="682"/>
                  </a:lnTo>
                  <a:lnTo>
                    <a:pt x="2280" y="682"/>
                  </a:lnTo>
                  <a:lnTo>
                    <a:pt x="2281" y="681"/>
                  </a:lnTo>
                  <a:lnTo>
                    <a:pt x="2281" y="680"/>
                  </a:lnTo>
                  <a:lnTo>
                    <a:pt x="2282" y="680"/>
                  </a:lnTo>
                  <a:lnTo>
                    <a:pt x="2283" y="679"/>
                  </a:lnTo>
                  <a:lnTo>
                    <a:pt x="2284" y="678"/>
                  </a:lnTo>
                  <a:lnTo>
                    <a:pt x="2285" y="677"/>
                  </a:lnTo>
                  <a:lnTo>
                    <a:pt x="2286" y="677"/>
                  </a:lnTo>
                  <a:lnTo>
                    <a:pt x="2286" y="676"/>
                  </a:lnTo>
                  <a:lnTo>
                    <a:pt x="2287" y="675"/>
                  </a:lnTo>
                  <a:lnTo>
                    <a:pt x="2288" y="674"/>
                  </a:lnTo>
                  <a:lnTo>
                    <a:pt x="2289" y="674"/>
                  </a:lnTo>
                  <a:lnTo>
                    <a:pt x="2290" y="673"/>
                  </a:lnTo>
                  <a:lnTo>
                    <a:pt x="2291" y="672"/>
                  </a:lnTo>
                  <a:lnTo>
                    <a:pt x="2292" y="671"/>
                  </a:lnTo>
                  <a:lnTo>
                    <a:pt x="2292" y="671"/>
                  </a:lnTo>
                  <a:lnTo>
                    <a:pt x="2293" y="670"/>
                  </a:lnTo>
                  <a:lnTo>
                    <a:pt x="2293" y="670"/>
                  </a:lnTo>
                  <a:lnTo>
                    <a:pt x="2294" y="669"/>
                  </a:lnTo>
                  <a:lnTo>
                    <a:pt x="2295" y="668"/>
                  </a:lnTo>
                  <a:lnTo>
                    <a:pt x="2296" y="668"/>
                  </a:lnTo>
                  <a:lnTo>
                    <a:pt x="2297" y="667"/>
                  </a:lnTo>
                  <a:lnTo>
                    <a:pt x="2297" y="666"/>
                  </a:lnTo>
                  <a:lnTo>
                    <a:pt x="2298" y="665"/>
                  </a:lnTo>
                  <a:lnTo>
                    <a:pt x="2299" y="664"/>
                  </a:lnTo>
                  <a:lnTo>
                    <a:pt x="2300" y="664"/>
                  </a:lnTo>
                  <a:lnTo>
                    <a:pt x="2301" y="663"/>
                  </a:lnTo>
                  <a:lnTo>
                    <a:pt x="2302" y="662"/>
                  </a:lnTo>
                  <a:lnTo>
                    <a:pt x="2302" y="661"/>
                  </a:lnTo>
                  <a:lnTo>
                    <a:pt x="2303" y="661"/>
                  </a:lnTo>
                  <a:lnTo>
                    <a:pt x="2304" y="660"/>
                  </a:lnTo>
                  <a:lnTo>
                    <a:pt x="2305" y="659"/>
                  </a:lnTo>
                  <a:lnTo>
                    <a:pt x="2306" y="658"/>
                  </a:lnTo>
                  <a:lnTo>
                    <a:pt x="2307" y="658"/>
                  </a:lnTo>
                  <a:lnTo>
                    <a:pt x="2307" y="657"/>
                  </a:lnTo>
                  <a:lnTo>
                    <a:pt x="2308" y="656"/>
                  </a:lnTo>
                  <a:lnTo>
                    <a:pt x="2309" y="655"/>
                  </a:lnTo>
                  <a:lnTo>
                    <a:pt x="2310" y="654"/>
                  </a:lnTo>
                  <a:lnTo>
                    <a:pt x="2311" y="654"/>
                  </a:lnTo>
                  <a:lnTo>
                    <a:pt x="2312" y="653"/>
                  </a:lnTo>
                  <a:lnTo>
                    <a:pt x="2312" y="653"/>
                  </a:lnTo>
                  <a:lnTo>
                    <a:pt x="2312" y="652"/>
                  </a:lnTo>
                  <a:lnTo>
                    <a:pt x="2313" y="651"/>
                  </a:lnTo>
                  <a:lnTo>
                    <a:pt x="2314" y="651"/>
                  </a:lnTo>
                  <a:lnTo>
                    <a:pt x="2315" y="650"/>
                  </a:lnTo>
                  <a:lnTo>
                    <a:pt x="2316" y="649"/>
                  </a:lnTo>
                  <a:lnTo>
                    <a:pt x="2317" y="648"/>
                  </a:lnTo>
                  <a:lnTo>
                    <a:pt x="2317" y="647"/>
                  </a:lnTo>
                  <a:lnTo>
                    <a:pt x="2318" y="647"/>
                  </a:lnTo>
                  <a:lnTo>
                    <a:pt x="2319" y="646"/>
                  </a:lnTo>
                  <a:lnTo>
                    <a:pt x="2320" y="645"/>
                  </a:lnTo>
                  <a:lnTo>
                    <a:pt x="2321" y="644"/>
                  </a:lnTo>
                  <a:lnTo>
                    <a:pt x="2322" y="643"/>
                  </a:lnTo>
                  <a:lnTo>
                    <a:pt x="2322" y="643"/>
                  </a:lnTo>
                  <a:lnTo>
                    <a:pt x="2323" y="642"/>
                  </a:lnTo>
                  <a:lnTo>
                    <a:pt x="2324" y="641"/>
                  </a:lnTo>
                  <a:lnTo>
                    <a:pt x="2325" y="640"/>
                  </a:lnTo>
                  <a:lnTo>
                    <a:pt x="2326" y="639"/>
                  </a:lnTo>
                  <a:lnTo>
                    <a:pt x="2327" y="639"/>
                  </a:lnTo>
                  <a:lnTo>
                    <a:pt x="2327" y="638"/>
                  </a:lnTo>
                  <a:lnTo>
                    <a:pt x="2328" y="637"/>
                  </a:lnTo>
                  <a:lnTo>
                    <a:pt x="2329" y="636"/>
                  </a:lnTo>
                  <a:lnTo>
                    <a:pt x="2330" y="635"/>
                  </a:lnTo>
                  <a:lnTo>
                    <a:pt x="2330" y="635"/>
                  </a:lnTo>
                  <a:lnTo>
                    <a:pt x="2331" y="635"/>
                  </a:lnTo>
                  <a:lnTo>
                    <a:pt x="2332" y="634"/>
                  </a:lnTo>
                  <a:lnTo>
                    <a:pt x="2332" y="633"/>
                  </a:lnTo>
                  <a:lnTo>
                    <a:pt x="2333" y="632"/>
                  </a:lnTo>
                  <a:lnTo>
                    <a:pt x="2334" y="631"/>
                  </a:lnTo>
                  <a:lnTo>
                    <a:pt x="2335" y="631"/>
                  </a:lnTo>
                  <a:lnTo>
                    <a:pt x="2336" y="630"/>
                  </a:lnTo>
                  <a:lnTo>
                    <a:pt x="2337" y="629"/>
                  </a:lnTo>
                  <a:lnTo>
                    <a:pt x="2337" y="628"/>
                  </a:lnTo>
                  <a:lnTo>
                    <a:pt x="2338" y="627"/>
                  </a:lnTo>
                  <a:lnTo>
                    <a:pt x="2339" y="626"/>
                  </a:lnTo>
                  <a:lnTo>
                    <a:pt x="2340" y="626"/>
                  </a:lnTo>
                  <a:lnTo>
                    <a:pt x="2341" y="625"/>
                  </a:lnTo>
                  <a:lnTo>
                    <a:pt x="2342" y="624"/>
                  </a:lnTo>
                  <a:lnTo>
                    <a:pt x="2342" y="623"/>
                  </a:lnTo>
                  <a:lnTo>
                    <a:pt x="2343" y="622"/>
                  </a:lnTo>
                  <a:lnTo>
                    <a:pt x="2344" y="621"/>
                  </a:lnTo>
                  <a:lnTo>
                    <a:pt x="2345" y="621"/>
                  </a:lnTo>
                  <a:lnTo>
                    <a:pt x="2346" y="620"/>
                  </a:lnTo>
                  <a:lnTo>
                    <a:pt x="2347" y="619"/>
                  </a:lnTo>
                  <a:lnTo>
                    <a:pt x="2347" y="618"/>
                  </a:lnTo>
                  <a:lnTo>
                    <a:pt x="2348" y="617"/>
                  </a:lnTo>
                  <a:lnTo>
                    <a:pt x="2348" y="617"/>
                  </a:lnTo>
                  <a:lnTo>
                    <a:pt x="2349" y="616"/>
                  </a:lnTo>
                  <a:lnTo>
                    <a:pt x="2350" y="616"/>
                  </a:lnTo>
                  <a:lnTo>
                    <a:pt x="2351" y="615"/>
                  </a:lnTo>
                  <a:lnTo>
                    <a:pt x="2352" y="614"/>
                  </a:lnTo>
                  <a:lnTo>
                    <a:pt x="2353" y="613"/>
                  </a:lnTo>
                  <a:lnTo>
                    <a:pt x="2353" y="612"/>
                  </a:lnTo>
                  <a:lnTo>
                    <a:pt x="2354" y="611"/>
                  </a:lnTo>
                  <a:lnTo>
                    <a:pt x="2355" y="610"/>
                  </a:lnTo>
                  <a:lnTo>
                    <a:pt x="2356" y="610"/>
                  </a:lnTo>
                  <a:lnTo>
                    <a:pt x="2357" y="609"/>
                  </a:lnTo>
                  <a:lnTo>
                    <a:pt x="2358" y="608"/>
                  </a:lnTo>
                  <a:lnTo>
                    <a:pt x="2358" y="607"/>
                  </a:lnTo>
                  <a:lnTo>
                    <a:pt x="2359" y="606"/>
                  </a:lnTo>
                  <a:lnTo>
                    <a:pt x="2360" y="605"/>
                  </a:lnTo>
                  <a:lnTo>
                    <a:pt x="2361" y="604"/>
                  </a:lnTo>
                  <a:lnTo>
                    <a:pt x="2362" y="604"/>
                  </a:lnTo>
                  <a:lnTo>
                    <a:pt x="2363" y="603"/>
                  </a:lnTo>
                  <a:lnTo>
                    <a:pt x="2363" y="602"/>
                  </a:lnTo>
                  <a:lnTo>
                    <a:pt x="2364" y="601"/>
                  </a:lnTo>
                  <a:lnTo>
                    <a:pt x="2365" y="600"/>
                  </a:lnTo>
                  <a:lnTo>
                    <a:pt x="2366" y="599"/>
                  </a:lnTo>
                  <a:lnTo>
                    <a:pt x="2367" y="598"/>
                  </a:lnTo>
                  <a:lnTo>
                    <a:pt x="2367" y="598"/>
                  </a:lnTo>
                  <a:lnTo>
                    <a:pt x="2368" y="598"/>
                  </a:lnTo>
                  <a:lnTo>
                    <a:pt x="2368" y="597"/>
                  </a:lnTo>
                  <a:lnTo>
                    <a:pt x="2369" y="596"/>
                  </a:lnTo>
                  <a:lnTo>
                    <a:pt x="2370" y="595"/>
                  </a:lnTo>
                  <a:lnTo>
                    <a:pt x="2371" y="594"/>
                  </a:lnTo>
                  <a:lnTo>
                    <a:pt x="2372" y="593"/>
                  </a:lnTo>
                  <a:lnTo>
                    <a:pt x="2373" y="592"/>
                  </a:lnTo>
                  <a:lnTo>
                    <a:pt x="2373" y="591"/>
                  </a:lnTo>
                  <a:lnTo>
                    <a:pt x="2374" y="590"/>
                  </a:lnTo>
                  <a:lnTo>
                    <a:pt x="2375" y="590"/>
                  </a:lnTo>
                  <a:lnTo>
                    <a:pt x="2376" y="589"/>
                  </a:lnTo>
                  <a:lnTo>
                    <a:pt x="2377" y="588"/>
                  </a:lnTo>
                  <a:lnTo>
                    <a:pt x="2378" y="587"/>
                  </a:lnTo>
                  <a:lnTo>
                    <a:pt x="2378" y="586"/>
                  </a:lnTo>
                  <a:lnTo>
                    <a:pt x="2379" y="585"/>
                  </a:lnTo>
                  <a:lnTo>
                    <a:pt x="2380" y="584"/>
                  </a:lnTo>
                  <a:lnTo>
                    <a:pt x="2381" y="583"/>
                  </a:lnTo>
                  <a:lnTo>
                    <a:pt x="2382" y="582"/>
                  </a:lnTo>
                  <a:lnTo>
                    <a:pt x="2383" y="582"/>
                  </a:lnTo>
                  <a:lnTo>
                    <a:pt x="2383" y="581"/>
                  </a:lnTo>
                  <a:lnTo>
                    <a:pt x="2384" y="580"/>
                  </a:lnTo>
                  <a:lnTo>
                    <a:pt x="2385" y="579"/>
                  </a:lnTo>
                  <a:lnTo>
                    <a:pt x="2385" y="579"/>
                  </a:lnTo>
                  <a:lnTo>
                    <a:pt x="2386" y="578"/>
                  </a:lnTo>
                  <a:lnTo>
                    <a:pt x="2387" y="577"/>
                  </a:lnTo>
                  <a:lnTo>
                    <a:pt x="2388" y="576"/>
                  </a:lnTo>
                  <a:lnTo>
                    <a:pt x="2388" y="575"/>
                  </a:lnTo>
                  <a:lnTo>
                    <a:pt x="2389" y="574"/>
                  </a:lnTo>
                  <a:lnTo>
                    <a:pt x="2390" y="573"/>
                  </a:lnTo>
                  <a:lnTo>
                    <a:pt x="2391" y="572"/>
                  </a:lnTo>
                  <a:lnTo>
                    <a:pt x="2392" y="572"/>
                  </a:lnTo>
                  <a:lnTo>
                    <a:pt x="2393" y="571"/>
                  </a:lnTo>
                  <a:lnTo>
                    <a:pt x="2393" y="570"/>
                  </a:lnTo>
                  <a:lnTo>
                    <a:pt x="2394" y="569"/>
                  </a:lnTo>
                  <a:lnTo>
                    <a:pt x="2395" y="568"/>
                  </a:lnTo>
                  <a:lnTo>
                    <a:pt x="2396" y="567"/>
                  </a:lnTo>
                  <a:lnTo>
                    <a:pt x="2397" y="566"/>
                  </a:lnTo>
                  <a:lnTo>
                    <a:pt x="2398" y="565"/>
                  </a:lnTo>
                  <a:lnTo>
                    <a:pt x="2398" y="564"/>
                  </a:lnTo>
                  <a:lnTo>
                    <a:pt x="2399" y="563"/>
                  </a:lnTo>
                  <a:lnTo>
                    <a:pt x="2400" y="562"/>
                  </a:lnTo>
                  <a:lnTo>
                    <a:pt x="2401" y="561"/>
                  </a:lnTo>
                  <a:lnTo>
                    <a:pt x="2402" y="560"/>
                  </a:lnTo>
                  <a:lnTo>
                    <a:pt x="2403" y="559"/>
                  </a:lnTo>
                  <a:lnTo>
                    <a:pt x="2403" y="559"/>
                  </a:lnTo>
                  <a:lnTo>
                    <a:pt x="2403" y="559"/>
                  </a:lnTo>
                  <a:lnTo>
                    <a:pt x="2404" y="558"/>
                  </a:lnTo>
                  <a:lnTo>
                    <a:pt x="2405" y="557"/>
                  </a:lnTo>
                  <a:lnTo>
                    <a:pt x="2406" y="556"/>
                  </a:lnTo>
                  <a:lnTo>
                    <a:pt x="2407" y="555"/>
                  </a:lnTo>
                  <a:lnTo>
                    <a:pt x="2408" y="554"/>
                  </a:lnTo>
                  <a:lnTo>
                    <a:pt x="2408" y="553"/>
                  </a:lnTo>
                  <a:lnTo>
                    <a:pt x="2409" y="552"/>
                  </a:lnTo>
                  <a:lnTo>
                    <a:pt x="2410" y="551"/>
                  </a:lnTo>
                  <a:lnTo>
                    <a:pt x="2411" y="550"/>
                  </a:lnTo>
                  <a:lnTo>
                    <a:pt x="2412" y="549"/>
                  </a:lnTo>
                  <a:lnTo>
                    <a:pt x="2413" y="548"/>
                  </a:lnTo>
                  <a:lnTo>
                    <a:pt x="2413" y="547"/>
                  </a:lnTo>
                  <a:lnTo>
                    <a:pt x="2414" y="546"/>
                  </a:lnTo>
                  <a:lnTo>
                    <a:pt x="2415" y="545"/>
                  </a:lnTo>
                  <a:lnTo>
                    <a:pt x="2416" y="544"/>
                  </a:lnTo>
                  <a:lnTo>
                    <a:pt x="2417" y="543"/>
                  </a:lnTo>
                  <a:lnTo>
                    <a:pt x="2418" y="542"/>
                  </a:lnTo>
                  <a:lnTo>
                    <a:pt x="2418" y="541"/>
                  </a:lnTo>
                  <a:lnTo>
                    <a:pt x="2419" y="540"/>
                  </a:lnTo>
                  <a:lnTo>
                    <a:pt x="2420" y="539"/>
                  </a:lnTo>
                  <a:lnTo>
                    <a:pt x="2421" y="538"/>
                  </a:lnTo>
                  <a:lnTo>
                    <a:pt x="2422" y="538"/>
                  </a:lnTo>
                  <a:lnTo>
                    <a:pt x="2422" y="538"/>
                  </a:lnTo>
                  <a:lnTo>
                    <a:pt x="2423" y="537"/>
                  </a:lnTo>
                  <a:lnTo>
                    <a:pt x="2423" y="536"/>
                  </a:lnTo>
                  <a:lnTo>
                    <a:pt x="2424" y="535"/>
                  </a:lnTo>
                  <a:lnTo>
                    <a:pt x="2425" y="534"/>
                  </a:lnTo>
                  <a:lnTo>
                    <a:pt x="2426" y="533"/>
                  </a:lnTo>
                  <a:lnTo>
                    <a:pt x="2427" y="532"/>
                  </a:lnTo>
                  <a:lnTo>
                    <a:pt x="2428" y="531"/>
                  </a:lnTo>
                  <a:lnTo>
                    <a:pt x="2429" y="530"/>
                  </a:lnTo>
                  <a:lnTo>
                    <a:pt x="2429" y="529"/>
                  </a:lnTo>
                  <a:lnTo>
                    <a:pt x="2430" y="528"/>
                  </a:lnTo>
                  <a:lnTo>
                    <a:pt x="2431" y="527"/>
                  </a:lnTo>
                  <a:lnTo>
                    <a:pt x="2432" y="526"/>
                  </a:lnTo>
                  <a:lnTo>
                    <a:pt x="2433" y="525"/>
                  </a:lnTo>
                  <a:lnTo>
                    <a:pt x="2434" y="524"/>
                  </a:lnTo>
                  <a:lnTo>
                    <a:pt x="2434" y="523"/>
                  </a:lnTo>
                  <a:lnTo>
                    <a:pt x="2435" y="522"/>
                  </a:lnTo>
                  <a:lnTo>
                    <a:pt x="2436" y="521"/>
                  </a:lnTo>
                  <a:lnTo>
                    <a:pt x="2437" y="520"/>
                  </a:lnTo>
                  <a:lnTo>
                    <a:pt x="2438" y="519"/>
                  </a:lnTo>
                  <a:lnTo>
                    <a:pt x="2439" y="518"/>
                  </a:lnTo>
                  <a:lnTo>
                    <a:pt x="2439" y="517"/>
                  </a:lnTo>
                  <a:lnTo>
                    <a:pt x="2440" y="516"/>
                  </a:lnTo>
                  <a:lnTo>
                    <a:pt x="2440" y="516"/>
                  </a:lnTo>
                  <a:lnTo>
                    <a:pt x="2441" y="515"/>
                  </a:lnTo>
                  <a:lnTo>
                    <a:pt x="2442" y="514"/>
                  </a:lnTo>
                  <a:lnTo>
                    <a:pt x="2443" y="513"/>
                  </a:lnTo>
                  <a:lnTo>
                    <a:pt x="2444" y="512"/>
                  </a:lnTo>
                  <a:lnTo>
                    <a:pt x="2444" y="511"/>
                  </a:lnTo>
                  <a:lnTo>
                    <a:pt x="2445" y="510"/>
                  </a:lnTo>
                  <a:lnTo>
                    <a:pt x="2446" y="509"/>
                  </a:lnTo>
                  <a:lnTo>
                    <a:pt x="2447" y="508"/>
                  </a:lnTo>
                  <a:lnTo>
                    <a:pt x="2448" y="507"/>
                  </a:lnTo>
                  <a:lnTo>
                    <a:pt x="2449" y="506"/>
                  </a:lnTo>
                  <a:lnTo>
                    <a:pt x="2449" y="505"/>
                  </a:lnTo>
                  <a:lnTo>
                    <a:pt x="2450" y="504"/>
                  </a:lnTo>
                  <a:lnTo>
                    <a:pt x="2451" y="503"/>
                  </a:lnTo>
                  <a:lnTo>
                    <a:pt x="2452" y="502"/>
                  </a:lnTo>
                  <a:lnTo>
                    <a:pt x="2453" y="501"/>
                  </a:lnTo>
                  <a:lnTo>
                    <a:pt x="2454" y="500"/>
                  </a:lnTo>
                  <a:lnTo>
                    <a:pt x="2454" y="499"/>
                  </a:lnTo>
                  <a:lnTo>
                    <a:pt x="2455" y="498"/>
                  </a:lnTo>
                  <a:lnTo>
                    <a:pt x="2456" y="497"/>
                  </a:lnTo>
                  <a:lnTo>
                    <a:pt x="2457" y="496"/>
                  </a:lnTo>
                  <a:lnTo>
                    <a:pt x="2458" y="495"/>
                  </a:lnTo>
                  <a:lnTo>
                    <a:pt x="2459" y="494"/>
                  </a:lnTo>
                  <a:lnTo>
                    <a:pt x="2459" y="494"/>
                  </a:lnTo>
                  <a:lnTo>
                    <a:pt x="2459" y="493"/>
                  </a:lnTo>
                  <a:lnTo>
                    <a:pt x="2460" y="492"/>
                  </a:lnTo>
                  <a:lnTo>
                    <a:pt x="2461" y="491"/>
                  </a:lnTo>
                  <a:lnTo>
                    <a:pt x="2462" y="490"/>
                  </a:lnTo>
                  <a:lnTo>
                    <a:pt x="2463" y="489"/>
                  </a:lnTo>
                  <a:lnTo>
                    <a:pt x="2464" y="488"/>
                  </a:lnTo>
                  <a:lnTo>
                    <a:pt x="2464" y="487"/>
                  </a:lnTo>
                  <a:lnTo>
                    <a:pt x="2465" y="486"/>
                  </a:lnTo>
                  <a:lnTo>
                    <a:pt x="2466" y="485"/>
                  </a:lnTo>
                  <a:lnTo>
                    <a:pt x="2467" y="484"/>
                  </a:lnTo>
                  <a:lnTo>
                    <a:pt x="2468" y="483"/>
                  </a:lnTo>
                  <a:lnTo>
                    <a:pt x="2469" y="482"/>
                  </a:lnTo>
                  <a:lnTo>
                    <a:pt x="2469" y="481"/>
                  </a:lnTo>
                  <a:lnTo>
                    <a:pt x="2470" y="480"/>
                  </a:lnTo>
                  <a:lnTo>
                    <a:pt x="2471" y="479"/>
                  </a:lnTo>
                  <a:lnTo>
                    <a:pt x="2472" y="478"/>
                  </a:lnTo>
                  <a:lnTo>
                    <a:pt x="2473" y="477"/>
                  </a:lnTo>
                  <a:lnTo>
                    <a:pt x="2474" y="476"/>
                  </a:lnTo>
                  <a:lnTo>
                    <a:pt x="2474" y="475"/>
                  </a:lnTo>
                  <a:lnTo>
                    <a:pt x="2475" y="474"/>
                  </a:lnTo>
                  <a:lnTo>
                    <a:pt x="2476" y="473"/>
                  </a:lnTo>
                  <a:lnTo>
                    <a:pt x="2477" y="472"/>
                  </a:lnTo>
                  <a:lnTo>
                    <a:pt x="2477" y="472"/>
                  </a:lnTo>
                  <a:lnTo>
                    <a:pt x="2478" y="471"/>
                  </a:lnTo>
                  <a:lnTo>
                    <a:pt x="2479" y="470"/>
                  </a:lnTo>
                  <a:lnTo>
                    <a:pt x="2479" y="469"/>
                  </a:lnTo>
                  <a:lnTo>
                    <a:pt x="2480" y="468"/>
                  </a:lnTo>
                  <a:lnTo>
                    <a:pt x="2481" y="467"/>
                  </a:lnTo>
                  <a:lnTo>
                    <a:pt x="2482" y="466"/>
                  </a:lnTo>
                  <a:lnTo>
                    <a:pt x="2483" y="465"/>
                  </a:lnTo>
                  <a:lnTo>
                    <a:pt x="2484" y="464"/>
                  </a:lnTo>
                  <a:lnTo>
                    <a:pt x="2484" y="463"/>
                  </a:lnTo>
                  <a:lnTo>
                    <a:pt x="2485" y="462"/>
                  </a:lnTo>
                  <a:lnTo>
                    <a:pt x="2486" y="461"/>
                  </a:lnTo>
                  <a:lnTo>
                    <a:pt x="2487" y="460"/>
                  </a:lnTo>
                  <a:lnTo>
                    <a:pt x="2488" y="459"/>
                  </a:lnTo>
                  <a:lnTo>
                    <a:pt x="2489" y="458"/>
                  </a:lnTo>
                  <a:lnTo>
                    <a:pt x="2489" y="457"/>
                  </a:lnTo>
                  <a:lnTo>
                    <a:pt x="2490" y="456"/>
                  </a:lnTo>
                  <a:lnTo>
                    <a:pt x="2491" y="455"/>
                  </a:lnTo>
                  <a:lnTo>
                    <a:pt x="2492" y="454"/>
                  </a:lnTo>
                  <a:lnTo>
                    <a:pt x="2493" y="453"/>
                  </a:lnTo>
                  <a:lnTo>
                    <a:pt x="2494" y="451"/>
                  </a:lnTo>
                  <a:lnTo>
                    <a:pt x="2494" y="450"/>
                  </a:lnTo>
                  <a:lnTo>
                    <a:pt x="2495" y="449"/>
                  </a:lnTo>
                  <a:lnTo>
                    <a:pt x="2495" y="449"/>
                  </a:lnTo>
                  <a:lnTo>
                    <a:pt x="2496" y="448"/>
                  </a:lnTo>
                  <a:lnTo>
                    <a:pt x="2497" y="448"/>
                  </a:lnTo>
                  <a:lnTo>
                    <a:pt x="2498" y="447"/>
                  </a:lnTo>
                  <a:lnTo>
                    <a:pt x="2499" y="446"/>
                  </a:lnTo>
                  <a:lnTo>
                    <a:pt x="2499" y="445"/>
                  </a:lnTo>
                  <a:lnTo>
                    <a:pt x="2500" y="444"/>
                  </a:lnTo>
                  <a:lnTo>
                    <a:pt x="2501" y="443"/>
                  </a:lnTo>
                  <a:lnTo>
                    <a:pt x="2502" y="442"/>
                  </a:lnTo>
                  <a:lnTo>
                    <a:pt x="2503" y="441"/>
                  </a:lnTo>
                  <a:lnTo>
                    <a:pt x="2503" y="440"/>
                  </a:lnTo>
                  <a:lnTo>
                    <a:pt x="2504" y="439"/>
                  </a:lnTo>
                  <a:lnTo>
                    <a:pt x="2505" y="438"/>
                  </a:lnTo>
                  <a:lnTo>
                    <a:pt x="2506" y="437"/>
                  </a:lnTo>
                  <a:lnTo>
                    <a:pt x="2507" y="436"/>
                  </a:lnTo>
                  <a:lnTo>
                    <a:pt x="2508" y="435"/>
                  </a:lnTo>
                  <a:lnTo>
                    <a:pt x="2508" y="434"/>
                  </a:lnTo>
                  <a:lnTo>
                    <a:pt x="2509" y="433"/>
                  </a:lnTo>
                  <a:lnTo>
                    <a:pt x="2510" y="432"/>
                  </a:lnTo>
                  <a:lnTo>
                    <a:pt x="2510" y="432"/>
                  </a:lnTo>
                  <a:lnTo>
                    <a:pt x="2511" y="431"/>
                  </a:lnTo>
                  <a:lnTo>
                    <a:pt x="2512" y="430"/>
                  </a:lnTo>
                  <a:lnTo>
                    <a:pt x="2513" y="429"/>
                  </a:lnTo>
                  <a:lnTo>
                    <a:pt x="2513" y="428"/>
                  </a:lnTo>
                  <a:lnTo>
                    <a:pt x="2514" y="427"/>
                  </a:lnTo>
                  <a:lnTo>
                    <a:pt x="2515" y="426"/>
                  </a:lnTo>
                  <a:lnTo>
                    <a:pt x="2516" y="425"/>
                  </a:lnTo>
                  <a:lnTo>
                    <a:pt x="2517" y="424"/>
                  </a:lnTo>
                  <a:lnTo>
                    <a:pt x="2518" y="423"/>
                  </a:lnTo>
                  <a:lnTo>
                    <a:pt x="2518" y="422"/>
                  </a:lnTo>
                  <a:lnTo>
                    <a:pt x="2519" y="421"/>
                  </a:lnTo>
                  <a:lnTo>
                    <a:pt x="2520" y="420"/>
                  </a:lnTo>
                  <a:lnTo>
                    <a:pt x="2521" y="419"/>
                  </a:lnTo>
                  <a:lnTo>
                    <a:pt x="2522" y="418"/>
                  </a:lnTo>
                  <a:lnTo>
                    <a:pt x="2523" y="417"/>
                  </a:lnTo>
                  <a:lnTo>
                    <a:pt x="2523" y="415"/>
                  </a:lnTo>
                  <a:lnTo>
                    <a:pt x="2524" y="414"/>
                  </a:lnTo>
                  <a:lnTo>
                    <a:pt x="2525" y="413"/>
                  </a:lnTo>
                  <a:lnTo>
                    <a:pt x="2526" y="412"/>
                  </a:lnTo>
                  <a:lnTo>
                    <a:pt x="2527" y="411"/>
                  </a:lnTo>
                  <a:lnTo>
                    <a:pt x="2528" y="410"/>
                  </a:lnTo>
                  <a:lnTo>
                    <a:pt x="2529" y="409"/>
                  </a:lnTo>
                  <a:lnTo>
                    <a:pt x="2529" y="408"/>
                  </a:lnTo>
                  <a:lnTo>
                    <a:pt x="2530" y="407"/>
                  </a:lnTo>
                  <a:lnTo>
                    <a:pt x="2531" y="406"/>
                  </a:lnTo>
                  <a:lnTo>
                    <a:pt x="2532" y="405"/>
                  </a:lnTo>
                  <a:lnTo>
                    <a:pt x="2533" y="404"/>
                  </a:lnTo>
                  <a:lnTo>
                    <a:pt x="2534" y="403"/>
                  </a:lnTo>
                  <a:lnTo>
                    <a:pt x="2534" y="402"/>
                  </a:lnTo>
                  <a:lnTo>
                    <a:pt x="2535" y="401"/>
                  </a:lnTo>
                  <a:lnTo>
                    <a:pt x="2536" y="400"/>
                  </a:lnTo>
                  <a:lnTo>
                    <a:pt x="2537" y="399"/>
                  </a:lnTo>
                  <a:lnTo>
                    <a:pt x="2538" y="398"/>
                  </a:lnTo>
                  <a:lnTo>
                    <a:pt x="2539" y="397"/>
                  </a:lnTo>
                  <a:lnTo>
                    <a:pt x="2539" y="396"/>
                  </a:lnTo>
                  <a:lnTo>
                    <a:pt x="2540" y="395"/>
                  </a:lnTo>
                  <a:lnTo>
                    <a:pt x="2541" y="394"/>
                  </a:lnTo>
                  <a:lnTo>
                    <a:pt x="2542" y="393"/>
                  </a:lnTo>
                  <a:lnTo>
                    <a:pt x="2543" y="392"/>
                  </a:lnTo>
                  <a:lnTo>
                    <a:pt x="2544" y="391"/>
                  </a:lnTo>
                  <a:lnTo>
                    <a:pt x="2545" y="390"/>
                  </a:lnTo>
                  <a:lnTo>
                    <a:pt x="2545" y="389"/>
                  </a:lnTo>
                  <a:lnTo>
                    <a:pt x="2546" y="388"/>
                  </a:lnTo>
                  <a:lnTo>
                    <a:pt x="2547" y="387"/>
                  </a:lnTo>
                  <a:lnTo>
                    <a:pt x="2548" y="386"/>
                  </a:lnTo>
                  <a:lnTo>
                    <a:pt x="2549" y="385"/>
                  </a:lnTo>
                  <a:lnTo>
                    <a:pt x="2550" y="384"/>
                  </a:lnTo>
                  <a:lnTo>
                    <a:pt x="2550" y="383"/>
                  </a:lnTo>
                  <a:lnTo>
                    <a:pt x="2551" y="382"/>
                  </a:lnTo>
                  <a:lnTo>
                    <a:pt x="2552" y="381"/>
                  </a:lnTo>
                  <a:lnTo>
                    <a:pt x="2553" y="380"/>
                  </a:lnTo>
                  <a:lnTo>
                    <a:pt x="2554" y="379"/>
                  </a:lnTo>
                  <a:lnTo>
                    <a:pt x="2555" y="378"/>
                  </a:lnTo>
                  <a:lnTo>
                    <a:pt x="2555" y="377"/>
                  </a:lnTo>
                  <a:lnTo>
                    <a:pt x="2556" y="376"/>
                  </a:lnTo>
                  <a:lnTo>
                    <a:pt x="2557" y="375"/>
                  </a:lnTo>
                  <a:lnTo>
                    <a:pt x="2558" y="374"/>
                  </a:lnTo>
                  <a:lnTo>
                    <a:pt x="2559" y="373"/>
                  </a:lnTo>
                  <a:lnTo>
                    <a:pt x="2560" y="372"/>
                  </a:lnTo>
                  <a:lnTo>
                    <a:pt x="2561" y="371"/>
                  </a:lnTo>
                  <a:lnTo>
                    <a:pt x="2561" y="370"/>
                  </a:lnTo>
                  <a:lnTo>
                    <a:pt x="2562" y="369"/>
                  </a:lnTo>
                  <a:lnTo>
                    <a:pt x="2563" y="368"/>
                  </a:lnTo>
                  <a:lnTo>
                    <a:pt x="2564" y="367"/>
                  </a:lnTo>
                  <a:lnTo>
                    <a:pt x="2565" y="366"/>
                  </a:lnTo>
                  <a:lnTo>
                    <a:pt x="2566" y="365"/>
                  </a:lnTo>
                  <a:lnTo>
                    <a:pt x="2566" y="364"/>
                  </a:lnTo>
                  <a:lnTo>
                    <a:pt x="2567" y="363"/>
                  </a:lnTo>
                  <a:lnTo>
                    <a:pt x="2568" y="362"/>
                  </a:lnTo>
                  <a:lnTo>
                    <a:pt x="2569" y="361"/>
                  </a:lnTo>
                  <a:lnTo>
                    <a:pt x="2570" y="360"/>
                  </a:lnTo>
                  <a:lnTo>
                    <a:pt x="2571" y="359"/>
                  </a:lnTo>
                  <a:lnTo>
                    <a:pt x="2571" y="358"/>
                  </a:lnTo>
                  <a:lnTo>
                    <a:pt x="2572" y="357"/>
                  </a:lnTo>
                  <a:lnTo>
                    <a:pt x="2573" y="356"/>
                  </a:lnTo>
                  <a:lnTo>
                    <a:pt x="2574" y="355"/>
                  </a:lnTo>
                  <a:lnTo>
                    <a:pt x="2575" y="354"/>
                  </a:lnTo>
                  <a:lnTo>
                    <a:pt x="2576" y="353"/>
                  </a:lnTo>
                  <a:lnTo>
                    <a:pt x="2576" y="352"/>
                  </a:lnTo>
                  <a:lnTo>
                    <a:pt x="2577" y="350"/>
                  </a:lnTo>
                  <a:lnTo>
                    <a:pt x="2578" y="349"/>
                  </a:lnTo>
                  <a:lnTo>
                    <a:pt x="2579" y="348"/>
                  </a:lnTo>
                  <a:lnTo>
                    <a:pt x="2580" y="347"/>
                  </a:lnTo>
                  <a:lnTo>
                    <a:pt x="2580" y="347"/>
                  </a:lnTo>
                  <a:lnTo>
                    <a:pt x="2581" y="346"/>
                  </a:lnTo>
                  <a:lnTo>
                    <a:pt x="2582" y="345"/>
                  </a:lnTo>
                  <a:lnTo>
                    <a:pt x="2582" y="344"/>
                  </a:lnTo>
                  <a:lnTo>
                    <a:pt x="2583" y="343"/>
                  </a:lnTo>
                  <a:lnTo>
                    <a:pt x="2584" y="342"/>
                  </a:lnTo>
                  <a:lnTo>
                    <a:pt x="2585" y="341"/>
                  </a:lnTo>
                  <a:lnTo>
                    <a:pt x="2586" y="340"/>
                  </a:lnTo>
                  <a:lnTo>
                    <a:pt x="2587" y="339"/>
                  </a:lnTo>
                  <a:lnTo>
                    <a:pt x="2587" y="338"/>
                  </a:lnTo>
                  <a:lnTo>
                    <a:pt x="2588" y="337"/>
                  </a:lnTo>
                  <a:lnTo>
                    <a:pt x="2589" y="336"/>
                  </a:lnTo>
                  <a:lnTo>
                    <a:pt x="2590" y="335"/>
                  </a:lnTo>
                  <a:lnTo>
                    <a:pt x="2591" y="334"/>
                  </a:lnTo>
                  <a:lnTo>
                    <a:pt x="2592" y="333"/>
                  </a:lnTo>
                  <a:lnTo>
                    <a:pt x="2592" y="332"/>
                  </a:lnTo>
                  <a:lnTo>
                    <a:pt x="2593" y="331"/>
                  </a:lnTo>
                  <a:lnTo>
                    <a:pt x="2594" y="330"/>
                  </a:lnTo>
                  <a:lnTo>
                    <a:pt x="2595" y="329"/>
                  </a:lnTo>
                  <a:lnTo>
                    <a:pt x="2596" y="328"/>
                  </a:lnTo>
                  <a:lnTo>
                    <a:pt x="2597" y="327"/>
                  </a:lnTo>
                  <a:lnTo>
                    <a:pt x="2597" y="326"/>
                  </a:lnTo>
                  <a:lnTo>
                    <a:pt x="2598" y="325"/>
                  </a:lnTo>
                  <a:lnTo>
                    <a:pt x="2599" y="324"/>
                  </a:lnTo>
                  <a:lnTo>
                    <a:pt x="2600" y="323"/>
                  </a:lnTo>
                  <a:lnTo>
                    <a:pt x="2601" y="322"/>
                  </a:lnTo>
                  <a:lnTo>
                    <a:pt x="2602" y="321"/>
                  </a:lnTo>
                  <a:lnTo>
                    <a:pt x="2602" y="320"/>
                  </a:lnTo>
                  <a:lnTo>
                    <a:pt x="2603" y="319"/>
                  </a:lnTo>
                  <a:lnTo>
                    <a:pt x="2604" y="318"/>
                  </a:lnTo>
                  <a:lnTo>
                    <a:pt x="2605" y="317"/>
                  </a:lnTo>
                  <a:lnTo>
                    <a:pt x="2606" y="316"/>
                  </a:lnTo>
                  <a:lnTo>
                    <a:pt x="2607" y="315"/>
                  </a:lnTo>
                  <a:lnTo>
                    <a:pt x="2607" y="314"/>
                  </a:lnTo>
                  <a:lnTo>
                    <a:pt x="2608" y="313"/>
                  </a:lnTo>
                  <a:lnTo>
                    <a:pt x="2609" y="312"/>
                  </a:lnTo>
                  <a:lnTo>
                    <a:pt x="2610" y="311"/>
                  </a:lnTo>
                  <a:lnTo>
                    <a:pt x="2611" y="310"/>
                  </a:lnTo>
                  <a:lnTo>
                    <a:pt x="2612" y="309"/>
                  </a:lnTo>
                  <a:lnTo>
                    <a:pt x="2612" y="308"/>
                  </a:lnTo>
                  <a:lnTo>
                    <a:pt x="2613" y="307"/>
                  </a:lnTo>
                  <a:lnTo>
                    <a:pt x="2614" y="306"/>
                  </a:lnTo>
                  <a:lnTo>
                    <a:pt x="2615" y="305"/>
                  </a:lnTo>
                  <a:lnTo>
                    <a:pt x="2616" y="304"/>
                  </a:lnTo>
                  <a:lnTo>
                    <a:pt x="2617" y="303"/>
                  </a:lnTo>
                  <a:lnTo>
                    <a:pt x="2617" y="303"/>
                  </a:lnTo>
                  <a:lnTo>
                    <a:pt x="2617" y="302"/>
                  </a:lnTo>
                  <a:lnTo>
                    <a:pt x="2618" y="301"/>
                  </a:lnTo>
                  <a:lnTo>
                    <a:pt x="2619" y="300"/>
                  </a:lnTo>
                  <a:lnTo>
                    <a:pt x="2620" y="299"/>
                  </a:lnTo>
                  <a:lnTo>
                    <a:pt x="2621" y="298"/>
                  </a:lnTo>
                  <a:lnTo>
                    <a:pt x="2622" y="297"/>
                  </a:lnTo>
                  <a:lnTo>
                    <a:pt x="2622" y="296"/>
                  </a:lnTo>
                  <a:lnTo>
                    <a:pt x="2623" y="295"/>
                  </a:lnTo>
                  <a:lnTo>
                    <a:pt x="2624" y="294"/>
                  </a:lnTo>
                  <a:lnTo>
                    <a:pt x="2625" y="293"/>
                  </a:lnTo>
                  <a:lnTo>
                    <a:pt x="2626" y="292"/>
                  </a:lnTo>
                  <a:lnTo>
                    <a:pt x="2627" y="291"/>
                  </a:lnTo>
                  <a:lnTo>
                    <a:pt x="2627" y="290"/>
                  </a:lnTo>
                  <a:lnTo>
                    <a:pt x="2628" y="289"/>
                  </a:lnTo>
                  <a:lnTo>
                    <a:pt x="2629" y="288"/>
                  </a:lnTo>
                  <a:lnTo>
                    <a:pt x="2630" y="287"/>
                  </a:lnTo>
                  <a:lnTo>
                    <a:pt x="2631" y="286"/>
                  </a:lnTo>
                  <a:lnTo>
                    <a:pt x="2632" y="285"/>
                  </a:lnTo>
                  <a:lnTo>
                    <a:pt x="2632" y="284"/>
                  </a:lnTo>
                  <a:lnTo>
                    <a:pt x="2633" y="283"/>
                  </a:lnTo>
                  <a:lnTo>
                    <a:pt x="2634" y="282"/>
                  </a:lnTo>
                  <a:lnTo>
                    <a:pt x="2635" y="281"/>
                  </a:lnTo>
                  <a:lnTo>
                    <a:pt x="2636" y="280"/>
                  </a:lnTo>
                  <a:lnTo>
                    <a:pt x="2637" y="279"/>
                  </a:lnTo>
                  <a:lnTo>
                    <a:pt x="2637" y="278"/>
                  </a:lnTo>
                  <a:lnTo>
                    <a:pt x="2638" y="277"/>
                  </a:lnTo>
                  <a:lnTo>
                    <a:pt x="2639" y="276"/>
                  </a:lnTo>
                  <a:lnTo>
                    <a:pt x="2640" y="275"/>
                  </a:lnTo>
                  <a:lnTo>
                    <a:pt x="2641" y="274"/>
                  </a:lnTo>
                  <a:lnTo>
                    <a:pt x="2642" y="273"/>
                  </a:lnTo>
                  <a:lnTo>
                    <a:pt x="2642" y="272"/>
                  </a:lnTo>
                  <a:lnTo>
                    <a:pt x="2643" y="271"/>
                  </a:lnTo>
                  <a:lnTo>
                    <a:pt x="2644" y="270"/>
                  </a:lnTo>
                  <a:lnTo>
                    <a:pt x="2645" y="269"/>
                  </a:lnTo>
                  <a:lnTo>
                    <a:pt x="2646" y="268"/>
                  </a:lnTo>
                  <a:lnTo>
                    <a:pt x="2647" y="267"/>
                  </a:lnTo>
                  <a:lnTo>
                    <a:pt x="2648" y="266"/>
                  </a:lnTo>
                  <a:lnTo>
                    <a:pt x="2648" y="265"/>
                  </a:lnTo>
                  <a:lnTo>
                    <a:pt x="2649" y="264"/>
                  </a:lnTo>
                  <a:lnTo>
                    <a:pt x="2650" y="263"/>
                  </a:lnTo>
                  <a:lnTo>
                    <a:pt x="2651" y="262"/>
                  </a:lnTo>
                  <a:lnTo>
                    <a:pt x="2652" y="261"/>
                  </a:lnTo>
                  <a:lnTo>
                    <a:pt x="2653" y="260"/>
                  </a:lnTo>
                  <a:lnTo>
                    <a:pt x="2653" y="259"/>
                  </a:lnTo>
                  <a:lnTo>
                    <a:pt x="2653" y="259"/>
                  </a:lnTo>
                  <a:lnTo>
                    <a:pt x="2654" y="258"/>
                  </a:lnTo>
                  <a:lnTo>
                    <a:pt x="2655" y="257"/>
                  </a:lnTo>
                  <a:lnTo>
                    <a:pt x="2656" y="256"/>
                  </a:lnTo>
                  <a:lnTo>
                    <a:pt x="2657" y="255"/>
                  </a:lnTo>
                  <a:lnTo>
                    <a:pt x="2658" y="254"/>
                  </a:lnTo>
                  <a:lnTo>
                    <a:pt x="2658" y="253"/>
                  </a:lnTo>
                  <a:lnTo>
                    <a:pt x="2659" y="252"/>
                  </a:lnTo>
                  <a:lnTo>
                    <a:pt x="2660" y="251"/>
                  </a:lnTo>
                  <a:lnTo>
                    <a:pt x="2661" y="250"/>
                  </a:lnTo>
                  <a:lnTo>
                    <a:pt x="2662" y="249"/>
                  </a:lnTo>
                  <a:lnTo>
                    <a:pt x="2663" y="248"/>
                  </a:lnTo>
                  <a:lnTo>
                    <a:pt x="2663" y="247"/>
                  </a:lnTo>
                  <a:lnTo>
                    <a:pt x="2664" y="246"/>
                  </a:lnTo>
                  <a:lnTo>
                    <a:pt x="2665" y="245"/>
                  </a:lnTo>
                  <a:lnTo>
                    <a:pt x="2666" y="244"/>
                  </a:lnTo>
                  <a:lnTo>
                    <a:pt x="2667" y="242"/>
                  </a:lnTo>
                  <a:lnTo>
                    <a:pt x="2668" y="241"/>
                  </a:lnTo>
                  <a:lnTo>
                    <a:pt x="2668" y="240"/>
                  </a:lnTo>
                  <a:lnTo>
                    <a:pt x="2669" y="239"/>
                  </a:lnTo>
                  <a:lnTo>
                    <a:pt x="2670" y="238"/>
                  </a:lnTo>
                  <a:lnTo>
                    <a:pt x="2671" y="237"/>
                  </a:lnTo>
                  <a:lnTo>
                    <a:pt x="2672" y="236"/>
                  </a:lnTo>
                  <a:lnTo>
                    <a:pt x="2673" y="235"/>
                  </a:lnTo>
                  <a:lnTo>
                    <a:pt x="2674" y="234"/>
                  </a:lnTo>
                  <a:lnTo>
                    <a:pt x="2674" y="233"/>
                  </a:lnTo>
                  <a:lnTo>
                    <a:pt x="2675" y="232"/>
                  </a:lnTo>
                  <a:lnTo>
                    <a:pt x="2676" y="231"/>
                  </a:lnTo>
                  <a:lnTo>
                    <a:pt x="2677" y="230"/>
                  </a:lnTo>
                  <a:lnTo>
                    <a:pt x="2678" y="229"/>
                  </a:lnTo>
                  <a:lnTo>
                    <a:pt x="2679" y="228"/>
                  </a:lnTo>
                  <a:lnTo>
                    <a:pt x="2679" y="227"/>
                  </a:lnTo>
                  <a:lnTo>
                    <a:pt x="2680" y="226"/>
                  </a:lnTo>
                  <a:lnTo>
                    <a:pt x="2681" y="225"/>
                  </a:lnTo>
                  <a:lnTo>
                    <a:pt x="2682" y="224"/>
                  </a:lnTo>
                  <a:lnTo>
                    <a:pt x="2683" y="223"/>
                  </a:lnTo>
                  <a:lnTo>
                    <a:pt x="2684" y="222"/>
                  </a:lnTo>
                  <a:lnTo>
                    <a:pt x="2684" y="221"/>
                  </a:lnTo>
                  <a:lnTo>
                    <a:pt x="2685" y="220"/>
                  </a:lnTo>
                  <a:lnTo>
                    <a:pt x="2686" y="219"/>
                  </a:lnTo>
                  <a:lnTo>
                    <a:pt x="2687" y="218"/>
                  </a:lnTo>
                  <a:lnTo>
                    <a:pt x="2688" y="217"/>
                  </a:lnTo>
                  <a:lnTo>
                    <a:pt x="2689" y="216"/>
                  </a:lnTo>
                  <a:lnTo>
                    <a:pt x="2690" y="215"/>
                  </a:lnTo>
                  <a:lnTo>
                    <a:pt x="2690" y="214"/>
                  </a:lnTo>
                  <a:lnTo>
                    <a:pt x="2691" y="213"/>
                  </a:lnTo>
                  <a:lnTo>
                    <a:pt x="2692" y="212"/>
                  </a:lnTo>
                  <a:lnTo>
                    <a:pt x="2693" y="211"/>
                  </a:lnTo>
                  <a:lnTo>
                    <a:pt x="2694" y="210"/>
                  </a:lnTo>
                  <a:lnTo>
                    <a:pt x="2695" y="209"/>
                  </a:lnTo>
                  <a:lnTo>
                    <a:pt x="2695" y="208"/>
                  </a:lnTo>
                  <a:lnTo>
                    <a:pt x="2696" y="207"/>
                  </a:lnTo>
                  <a:lnTo>
                    <a:pt x="2697" y="206"/>
                  </a:lnTo>
                  <a:lnTo>
                    <a:pt x="2698" y="205"/>
                  </a:lnTo>
                  <a:lnTo>
                    <a:pt x="2699" y="204"/>
                  </a:lnTo>
                  <a:lnTo>
                    <a:pt x="2700" y="203"/>
                  </a:lnTo>
                  <a:lnTo>
                    <a:pt x="2700" y="202"/>
                  </a:lnTo>
                  <a:lnTo>
                    <a:pt x="2701" y="201"/>
                  </a:lnTo>
                  <a:lnTo>
                    <a:pt x="2702" y="200"/>
                  </a:lnTo>
                  <a:lnTo>
                    <a:pt x="2703" y="199"/>
                  </a:lnTo>
                  <a:lnTo>
                    <a:pt x="2703" y="199"/>
                  </a:lnTo>
                  <a:lnTo>
                    <a:pt x="2704" y="198"/>
                  </a:lnTo>
                  <a:lnTo>
                    <a:pt x="2705" y="197"/>
                  </a:lnTo>
                  <a:lnTo>
                    <a:pt x="2706" y="196"/>
                  </a:lnTo>
                  <a:lnTo>
                    <a:pt x="2706" y="195"/>
                  </a:lnTo>
                  <a:lnTo>
                    <a:pt x="2707" y="194"/>
                  </a:lnTo>
                  <a:lnTo>
                    <a:pt x="2708" y="193"/>
                  </a:lnTo>
                  <a:lnTo>
                    <a:pt x="2709" y="192"/>
                  </a:lnTo>
                  <a:lnTo>
                    <a:pt x="2710" y="191"/>
                  </a:lnTo>
                  <a:lnTo>
                    <a:pt x="2711" y="190"/>
                  </a:lnTo>
                  <a:lnTo>
                    <a:pt x="2711" y="189"/>
                  </a:lnTo>
                  <a:lnTo>
                    <a:pt x="2712" y="188"/>
                  </a:lnTo>
                  <a:lnTo>
                    <a:pt x="2713" y="187"/>
                  </a:lnTo>
                  <a:lnTo>
                    <a:pt x="2714" y="186"/>
                  </a:lnTo>
                  <a:lnTo>
                    <a:pt x="2714" y="186"/>
                  </a:lnTo>
                  <a:lnTo>
                    <a:pt x="2715" y="185"/>
                  </a:lnTo>
                  <a:lnTo>
                    <a:pt x="2716" y="183"/>
                  </a:lnTo>
                  <a:lnTo>
                    <a:pt x="2717" y="182"/>
                  </a:lnTo>
                  <a:lnTo>
                    <a:pt x="2717" y="181"/>
                  </a:lnTo>
                  <a:lnTo>
                    <a:pt x="2718" y="180"/>
                  </a:lnTo>
                  <a:lnTo>
                    <a:pt x="2719" y="179"/>
                  </a:lnTo>
                  <a:lnTo>
                    <a:pt x="2720" y="178"/>
                  </a:lnTo>
                  <a:lnTo>
                    <a:pt x="2721" y="177"/>
                  </a:lnTo>
                  <a:lnTo>
                    <a:pt x="2722" y="176"/>
                  </a:lnTo>
                  <a:lnTo>
                    <a:pt x="2722" y="175"/>
                  </a:lnTo>
                  <a:lnTo>
                    <a:pt x="2723" y="174"/>
                  </a:lnTo>
                  <a:lnTo>
                    <a:pt x="2724" y="173"/>
                  </a:lnTo>
                  <a:lnTo>
                    <a:pt x="2725" y="172"/>
                  </a:lnTo>
                  <a:lnTo>
                    <a:pt x="2725" y="172"/>
                  </a:lnTo>
                  <a:lnTo>
                    <a:pt x="2726" y="171"/>
                  </a:lnTo>
                  <a:lnTo>
                    <a:pt x="2727" y="170"/>
                  </a:lnTo>
                  <a:lnTo>
                    <a:pt x="2728" y="169"/>
                  </a:lnTo>
                  <a:lnTo>
                    <a:pt x="2728" y="168"/>
                  </a:lnTo>
                  <a:lnTo>
                    <a:pt x="2729" y="167"/>
                  </a:lnTo>
                  <a:lnTo>
                    <a:pt x="2730" y="166"/>
                  </a:lnTo>
                  <a:lnTo>
                    <a:pt x="2731" y="165"/>
                  </a:lnTo>
                  <a:lnTo>
                    <a:pt x="2732" y="164"/>
                  </a:lnTo>
                  <a:lnTo>
                    <a:pt x="2733" y="163"/>
                  </a:lnTo>
                  <a:lnTo>
                    <a:pt x="2733" y="162"/>
                  </a:lnTo>
                  <a:lnTo>
                    <a:pt x="2734" y="161"/>
                  </a:lnTo>
                  <a:lnTo>
                    <a:pt x="2735" y="160"/>
                  </a:lnTo>
                  <a:lnTo>
                    <a:pt x="2736" y="159"/>
                  </a:lnTo>
                  <a:lnTo>
                    <a:pt x="2736" y="159"/>
                  </a:lnTo>
                  <a:lnTo>
                    <a:pt x="2737" y="158"/>
                  </a:lnTo>
                  <a:lnTo>
                    <a:pt x="2738" y="157"/>
                  </a:lnTo>
                  <a:lnTo>
                    <a:pt x="2739" y="156"/>
                  </a:lnTo>
                  <a:lnTo>
                    <a:pt x="2739" y="155"/>
                  </a:lnTo>
                  <a:lnTo>
                    <a:pt x="2740" y="154"/>
                  </a:lnTo>
                  <a:lnTo>
                    <a:pt x="2741" y="153"/>
                  </a:lnTo>
                  <a:lnTo>
                    <a:pt x="2742" y="152"/>
                  </a:lnTo>
                  <a:lnTo>
                    <a:pt x="2743" y="151"/>
                  </a:lnTo>
                  <a:lnTo>
                    <a:pt x="2744" y="150"/>
                  </a:lnTo>
                  <a:lnTo>
                    <a:pt x="2744" y="149"/>
                  </a:lnTo>
                  <a:lnTo>
                    <a:pt x="2745" y="148"/>
                  </a:lnTo>
                  <a:lnTo>
                    <a:pt x="2746" y="147"/>
                  </a:lnTo>
                  <a:lnTo>
                    <a:pt x="2746" y="147"/>
                  </a:lnTo>
                  <a:lnTo>
                    <a:pt x="2747" y="146"/>
                  </a:lnTo>
                  <a:lnTo>
                    <a:pt x="2748" y="145"/>
                  </a:lnTo>
                  <a:lnTo>
                    <a:pt x="2749" y="144"/>
                  </a:lnTo>
                  <a:lnTo>
                    <a:pt x="2750" y="143"/>
                  </a:lnTo>
                  <a:lnTo>
                    <a:pt x="2750" y="142"/>
                  </a:lnTo>
                  <a:lnTo>
                    <a:pt x="2751" y="141"/>
                  </a:lnTo>
                  <a:lnTo>
                    <a:pt x="2752" y="140"/>
                  </a:lnTo>
                  <a:lnTo>
                    <a:pt x="2753" y="139"/>
                  </a:lnTo>
                  <a:lnTo>
                    <a:pt x="2754" y="138"/>
                  </a:lnTo>
                  <a:lnTo>
                    <a:pt x="2755" y="137"/>
                  </a:lnTo>
                  <a:lnTo>
                    <a:pt x="2755" y="136"/>
                  </a:lnTo>
                  <a:lnTo>
                    <a:pt x="2756" y="135"/>
                  </a:lnTo>
                  <a:lnTo>
                    <a:pt x="2756" y="135"/>
                  </a:lnTo>
                  <a:lnTo>
                    <a:pt x="2757" y="133"/>
                  </a:lnTo>
                  <a:lnTo>
                    <a:pt x="2758" y="132"/>
                  </a:lnTo>
                  <a:lnTo>
                    <a:pt x="2759" y="131"/>
                  </a:lnTo>
                  <a:lnTo>
                    <a:pt x="2760" y="130"/>
                  </a:lnTo>
                  <a:lnTo>
                    <a:pt x="2760" y="129"/>
                  </a:lnTo>
                  <a:lnTo>
                    <a:pt x="2761" y="128"/>
                  </a:lnTo>
                  <a:lnTo>
                    <a:pt x="2762" y="127"/>
                  </a:lnTo>
                  <a:lnTo>
                    <a:pt x="2763" y="126"/>
                  </a:lnTo>
                  <a:lnTo>
                    <a:pt x="2764" y="125"/>
                  </a:lnTo>
                  <a:lnTo>
                    <a:pt x="2765" y="124"/>
                  </a:lnTo>
                  <a:lnTo>
                    <a:pt x="2766" y="123"/>
                  </a:lnTo>
                  <a:lnTo>
                    <a:pt x="2766" y="122"/>
                  </a:lnTo>
                  <a:lnTo>
                    <a:pt x="2766" y="122"/>
                  </a:lnTo>
                  <a:lnTo>
                    <a:pt x="2767" y="121"/>
                  </a:lnTo>
                  <a:lnTo>
                    <a:pt x="2768" y="120"/>
                  </a:lnTo>
                  <a:lnTo>
                    <a:pt x="2769" y="119"/>
                  </a:lnTo>
                  <a:lnTo>
                    <a:pt x="2770" y="118"/>
                  </a:lnTo>
                  <a:lnTo>
                    <a:pt x="2771" y="117"/>
                  </a:lnTo>
                  <a:lnTo>
                    <a:pt x="2771" y="116"/>
                  </a:lnTo>
                  <a:lnTo>
                    <a:pt x="2772" y="115"/>
                  </a:lnTo>
                  <a:lnTo>
                    <a:pt x="2773" y="114"/>
                  </a:lnTo>
                  <a:lnTo>
                    <a:pt x="2774" y="113"/>
                  </a:lnTo>
                  <a:lnTo>
                    <a:pt x="2775" y="112"/>
                  </a:lnTo>
                  <a:lnTo>
                    <a:pt x="2776" y="111"/>
                  </a:lnTo>
                  <a:lnTo>
                    <a:pt x="2776" y="110"/>
                  </a:lnTo>
                  <a:lnTo>
                    <a:pt x="2776" y="110"/>
                  </a:lnTo>
                  <a:lnTo>
                    <a:pt x="2777" y="109"/>
                  </a:lnTo>
                  <a:lnTo>
                    <a:pt x="2778" y="108"/>
                  </a:lnTo>
                  <a:lnTo>
                    <a:pt x="2779" y="107"/>
                  </a:lnTo>
                  <a:lnTo>
                    <a:pt x="2780" y="106"/>
                  </a:lnTo>
                  <a:lnTo>
                    <a:pt x="2781" y="105"/>
                  </a:lnTo>
                  <a:lnTo>
                    <a:pt x="2782" y="104"/>
                  </a:lnTo>
                  <a:lnTo>
                    <a:pt x="2782" y="103"/>
                  </a:lnTo>
                  <a:lnTo>
                    <a:pt x="2783" y="102"/>
                  </a:lnTo>
                  <a:lnTo>
                    <a:pt x="2784" y="101"/>
                  </a:lnTo>
                  <a:lnTo>
                    <a:pt x="2785" y="100"/>
                  </a:lnTo>
                  <a:lnTo>
                    <a:pt x="2786" y="99"/>
                  </a:lnTo>
                  <a:lnTo>
                    <a:pt x="2787" y="98"/>
                  </a:lnTo>
                  <a:lnTo>
                    <a:pt x="2787" y="97"/>
                  </a:lnTo>
                  <a:lnTo>
                    <a:pt x="2787" y="97"/>
                  </a:lnTo>
                  <a:lnTo>
                    <a:pt x="2788" y="96"/>
                  </a:lnTo>
                  <a:lnTo>
                    <a:pt x="2789" y="95"/>
                  </a:lnTo>
                  <a:lnTo>
                    <a:pt x="2790" y="94"/>
                  </a:lnTo>
                  <a:lnTo>
                    <a:pt x="2791" y="93"/>
                  </a:lnTo>
                  <a:lnTo>
                    <a:pt x="2791" y="92"/>
                  </a:lnTo>
                  <a:lnTo>
                    <a:pt x="2792" y="91"/>
                  </a:lnTo>
                  <a:lnTo>
                    <a:pt x="2793" y="90"/>
                  </a:lnTo>
                  <a:lnTo>
                    <a:pt x="2793" y="90"/>
                  </a:lnTo>
                  <a:lnTo>
                    <a:pt x="2794" y="89"/>
                  </a:lnTo>
                  <a:lnTo>
                    <a:pt x="2795" y="88"/>
                  </a:lnTo>
                  <a:lnTo>
                    <a:pt x="2796" y="87"/>
                  </a:lnTo>
                  <a:lnTo>
                    <a:pt x="2796" y="86"/>
                  </a:lnTo>
                  <a:lnTo>
                    <a:pt x="2797" y="85"/>
                  </a:lnTo>
                  <a:lnTo>
                    <a:pt x="2798" y="84"/>
                  </a:lnTo>
                  <a:lnTo>
                    <a:pt x="2799" y="83"/>
                  </a:lnTo>
                  <a:lnTo>
                    <a:pt x="2800" y="82"/>
                  </a:lnTo>
                  <a:lnTo>
                    <a:pt x="2801" y="81"/>
                  </a:lnTo>
                  <a:lnTo>
                    <a:pt x="2801" y="80"/>
                  </a:lnTo>
                  <a:lnTo>
                    <a:pt x="2802" y="79"/>
                  </a:lnTo>
                  <a:lnTo>
                    <a:pt x="2803" y="78"/>
                  </a:lnTo>
                  <a:lnTo>
                    <a:pt x="2804" y="78"/>
                  </a:lnTo>
                  <a:lnTo>
                    <a:pt x="2805" y="77"/>
                  </a:lnTo>
                  <a:lnTo>
                    <a:pt x="2806" y="76"/>
                  </a:lnTo>
                  <a:lnTo>
                    <a:pt x="2806" y="75"/>
                  </a:lnTo>
                  <a:lnTo>
                    <a:pt x="2807" y="74"/>
                  </a:lnTo>
                  <a:lnTo>
                    <a:pt x="2808" y="73"/>
                  </a:lnTo>
                  <a:lnTo>
                    <a:pt x="2809" y="72"/>
                  </a:lnTo>
                  <a:lnTo>
                    <a:pt x="2810" y="71"/>
                  </a:lnTo>
                  <a:lnTo>
                    <a:pt x="2811" y="70"/>
                  </a:lnTo>
                  <a:lnTo>
                    <a:pt x="2811" y="69"/>
                  </a:lnTo>
                  <a:lnTo>
                    <a:pt x="2811" y="69"/>
                  </a:lnTo>
                  <a:lnTo>
                    <a:pt x="2812" y="68"/>
                  </a:lnTo>
                  <a:lnTo>
                    <a:pt x="2813" y="68"/>
                  </a:lnTo>
                  <a:lnTo>
                    <a:pt x="2814" y="67"/>
                  </a:lnTo>
                  <a:lnTo>
                    <a:pt x="2815" y="66"/>
                  </a:lnTo>
                  <a:lnTo>
                    <a:pt x="2816" y="65"/>
                  </a:lnTo>
                  <a:lnTo>
                    <a:pt x="2816" y="64"/>
                  </a:lnTo>
                  <a:lnTo>
                    <a:pt x="2817" y="63"/>
                  </a:lnTo>
                  <a:lnTo>
                    <a:pt x="2818" y="62"/>
                  </a:lnTo>
                  <a:lnTo>
                    <a:pt x="2819" y="62"/>
                  </a:lnTo>
                  <a:lnTo>
                    <a:pt x="2820" y="61"/>
                  </a:lnTo>
                  <a:lnTo>
                    <a:pt x="2821" y="60"/>
                  </a:lnTo>
                  <a:lnTo>
                    <a:pt x="2821" y="59"/>
                  </a:lnTo>
                  <a:lnTo>
                    <a:pt x="2822" y="58"/>
                  </a:lnTo>
                  <a:lnTo>
                    <a:pt x="2823" y="57"/>
                  </a:lnTo>
                  <a:lnTo>
                    <a:pt x="2824" y="57"/>
                  </a:lnTo>
                  <a:lnTo>
                    <a:pt x="2825" y="56"/>
                  </a:lnTo>
                  <a:lnTo>
                    <a:pt x="2826" y="55"/>
                  </a:lnTo>
                  <a:lnTo>
                    <a:pt x="2826" y="54"/>
                  </a:lnTo>
                  <a:lnTo>
                    <a:pt x="2827" y="53"/>
                  </a:lnTo>
                  <a:lnTo>
                    <a:pt x="2828" y="53"/>
                  </a:lnTo>
                  <a:lnTo>
                    <a:pt x="2829" y="52"/>
                  </a:lnTo>
                  <a:lnTo>
                    <a:pt x="2830" y="51"/>
                  </a:lnTo>
                  <a:lnTo>
                    <a:pt x="2830" y="51"/>
                  </a:lnTo>
                  <a:lnTo>
                    <a:pt x="2831" y="50"/>
                  </a:lnTo>
                  <a:lnTo>
                    <a:pt x="2831" y="50"/>
                  </a:lnTo>
                  <a:lnTo>
                    <a:pt x="2832" y="49"/>
                  </a:lnTo>
                  <a:lnTo>
                    <a:pt x="2833" y="48"/>
                  </a:lnTo>
                  <a:lnTo>
                    <a:pt x="2834" y="47"/>
                  </a:lnTo>
                  <a:lnTo>
                    <a:pt x="2835" y="47"/>
                  </a:lnTo>
                  <a:lnTo>
                    <a:pt x="2836" y="46"/>
                  </a:lnTo>
                  <a:lnTo>
                    <a:pt x="2837" y="45"/>
                  </a:lnTo>
                  <a:lnTo>
                    <a:pt x="2837" y="44"/>
                  </a:lnTo>
                  <a:lnTo>
                    <a:pt x="2838" y="44"/>
                  </a:lnTo>
                  <a:lnTo>
                    <a:pt x="2839" y="43"/>
                  </a:lnTo>
                  <a:lnTo>
                    <a:pt x="2840" y="42"/>
                  </a:lnTo>
                  <a:lnTo>
                    <a:pt x="2841" y="41"/>
                  </a:lnTo>
                  <a:lnTo>
                    <a:pt x="2842" y="41"/>
                  </a:lnTo>
                  <a:lnTo>
                    <a:pt x="2842" y="40"/>
                  </a:lnTo>
                  <a:lnTo>
                    <a:pt x="2843" y="39"/>
                  </a:lnTo>
                  <a:lnTo>
                    <a:pt x="2844" y="39"/>
                  </a:lnTo>
                  <a:lnTo>
                    <a:pt x="2845" y="38"/>
                  </a:lnTo>
                  <a:lnTo>
                    <a:pt x="2846" y="37"/>
                  </a:lnTo>
                  <a:lnTo>
                    <a:pt x="2847" y="37"/>
                  </a:lnTo>
                  <a:lnTo>
                    <a:pt x="2848" y="36"/>
                  </a:lnTo>
                  <a:lnTo>
                    <a:pt x="2848" y="35"/>
                  </a:lnTo>
                  <a:lnTo>
                    <a:pt x="2849" y="35"/>
                  </a:lnTo>
                  <a:lnTo>
                    <a:pt x="2850" y="34"/>
                  </a:lnTo>
                  <a:lnTo>
                    <a:pt x="2851" y="33"/>
                  </a:lnTo>
                  <a:lnTo>
                    <a:pt x="2852" y="33"/>
                  </a:lnTo>
                  <a:lnTo>
                    <a:pt x="2853" y="32"/>
                  </a:lnTo>
                  <a:lnTo>
                    <a:pt x="2853" y="32"/>
                  </a:lnTo>
                  <a:lnTo>
                    <a:pt x="2854" y="31"/>
                  </a:lnTo>
                  <a:lnTo>
                    <a:pt x="2855" y="30"/>
                  </a:lnTo>
                  <a:lnTo>
                    <a:pt x="2856" y="30"/>
                  </a:lnTo>
                  <a:lnTo>
                    <a:pt x="2857" y="29"/>
                  </a:lnTo>
                  <a:lnTo>
                    <a:pt x="2858" y="29"/>
                  </a:lnTo>
                  <a:lnTo>
                    <a:pt x="2859" y="28"/>
                  </a:lnTo>
                  <a:lnTo>
                    <a:pt x="2859" y="27"/>
                  </a:lnTo>
                  <a:lnTo>
                    <a:pt x="2860" y="27"/>
                  </a:lnTo>
                  <a:lnTo>
                    <a:pt x="2861" y="26"/>
                  </a:lnTo>
                  <a:lnTo>
                    <a:pt x="2862" y="26"/>
                  </a:lnTo>
                  <a:lnTo>
                    <a:pt x="2863" y="25"/>
                  </a:lnTo>
                  <a:lnTo>
                    <a:pt x="2864" y="25"/>
                  </a:lnTo>
                  <a:lnTo>
                    <a:pt x="2865" y="24"/>
                  </a:lnTo>
                  <a:lnTo>
                    <a:pt x="2865" y="24"/>
                  </a:lnTo>
                  <a:lnTo>
                    <a:pt x="2866" y="23"/>
                  </a:lnTo>
                  <a:lnTo>
                    <a:pt x="2867" y="22"/>
                  </a:lnTo>
                  <a:lnTo>
                    <a:pt x="2868" y="22"/>
                  </a:lnTo>
                  <a:lnTo>
                    <a:pt x="2869" y="21"/>
                  </a:lnTo>
                  <a:lnTo>
                    <a:pt x="2870" y="21"/>
                  </a:lnTo>
                  <a:lnTo>
                    <a:pt x="2870" y="20"/>
                  </a:lnTo>
                  <a:lnTo>
                    <a:pt x="2871" y="20"/>
                  </a:lnTo>
                  <a:lnTo>
                    <a:pt x="2872" y="19"/>
                  </a:lnTo>
                  <a:lnTo>
                    <a:pt x="2873" y="19"/>
                  </a:lnTo>
                  <a:lnTo>
                    <a:pt x="2874" y="18"/>
                  </a:lnTo>
                  <a:lnTo>
                    <a:pt x="2875" y="18"/>
                  </a:lnTo>
                  <a:lnTo>
                    <a:pt x="2876" y="18"/>
                  </a:lnTo>
                  <a:lnTo>
                    <a:pt x="2876" y="17"/>
                  </a:lnTo>
                  <a:lnTo>
                    <a:pt x="2877" y="17"/>
                  </a:lnTo>
                  <a:lnTo>
                    <a:pt x="2878" y="16"/>
                  </a:lnTo>
                  <a:lnTo>
                    <a:pt x="2879" y="16"/>
                  </a:lnTo>
                  <a:lnTo>
                    <a:pt x="2880" y="15"/>
                  </a:lnTo>
                  <a:lnTo>
                    <a:pt x="2881" y="15"/>
                  </a:lnTo>
                  <a:lnTo>
                    <a:pt x="2881" y="14"/>
                  </a:lnTo>
                  <a:lnTo>
                    <a:pt x="2882" y="14"/>
                  </a:lnTo>
                  <a:lnTo>
                    <a:pt x="2883" y="14"/>
                  </a:lnTo>
                  <a:lnTo>
                    <a:pt x="2884" y="13"/>
                  </a:lnTo>
                  <a:lnTo>
                    <a:pt x="2885" y="13"/>
                  </a:lnTo>
                  <a:lnTo>
                    <a:pt x="2885" y="13"/>
                  </a:lnTo>
                  <a:lnTo>
                    <a:pt x="2886" y="12"/>
                  </a:lnTo>
                  <a:lnTo>
                    <a:pt x="2887" y="12"/>
                  </a:lnTo>
                  <a:lnTo>
                    <a:pt x="2887" y="12"/>
                  </a:lnTo>
                  <a:lnTo>
                    <a:pt x="2888" y="11"/>
                  </a:lnTo>
                  <a:lnTo>
                    <a:pt x="2889" y="11"/>
                  </a:lnTo>
                  <a:lnTo>
                    <a:pt x="2890" y="11"/>
                  </a:lnTo>
                  <a:lnTo>
                    <a:pt x="2891" y="10"/>
                  </a:lnTo>
                  <a:lnTo>
                    <a:pt x="2892" y="10"/>
                  </a:lnTo>
                  <a:lnTo>
                    <a:pt x="2893" y="10"/>
                  </a:lnTo>
                  <a:lnTo>
                    <a:pt x="2893" y="9"/>
                  </a:lnTo>
                  <a:lnTo>
                    <a:pt x="2894" y="9"/>
                  </a:lnTo>
                  <a:lnTo>
                    <a:pt x="2895" y="9"/>
                  </a:lnTo>
                  <a:lnTo>
                    <a:pt x="2896" y="8"/>
                  </a:lnTo>
                  <a:lnTo>
                    <a:pt x="2897" y="8"/>
                  </a:lnTo>
                  <a:lnTo>
                    <a:pt x="2898" y="8"/>
                  </a:lnTo>
                  <a:lnTo>
                    <a:pt x="2898" y="7"/>
                  </a:lnTo>
                  <a:lnTo>
                    <a:pt x="2899" y="7"/>
                  </a:lnTo>
                  <a:lnTo>
                    <a:pt x="2900" y="7"/>
                  </a:lnTo>
                  <a:lnTo>
                    <a:pt x="2901" y="6"/>
                  </a:lnTo>
                  <a:lnTo>
                    <a:pt x="2902" y="6"/>
                  </a:lnTo>
                  <a:lnTo>
                    <a:pt x="2903" y="6"/>
                  </a:lnTo>
                  <a:lnTo>
                    <a:pt x="2904" y="6"/>
                  </a:lnTo>
                  <a:lnTo>
                    <a:pt x="2904" y="5"/>
                  </a:lnTo>
                  <a:lnTo>
                    <a:pt x="2905" y="5"/>
                  </a:lnTo>
                  <a:lnTo>
                    <a:pt x="2906" y="5"/>
                  </a:lnTo>
                  <a:lnTo>
                    <a:pt x="2907" y="5"/>
                  </a:lnTo>
                  <a:lnTo>
                    <a:pt x="2908" y="4"/>
                  </a:lnTo>
                  <a:lnTo>
                    <a:pt x="2909" y="4"/>
                  </a:lnTo>
                  <a:lnTo>
                    <a:pt x="2909" y="4"/>
                  </a:lnTo>
                  <a:lnTo>
                    <a:pt x="2910" y="4"/>
                  </a:lnTo>
                  <a:lnTo>
                    <a:pt x="2911" y="4"/>
                  </a:lnTo>
                  <a:lnTo>
                    <a:pt x="2912" y="3"/>
                  </a:lnTo>
                  <a:lnTo>
                    <a:pt x="2913" y="3"/>
                  </a:lnTo>
                  <a:lnTo>
                    <a:pt x="2914" y="3"/>
                  </a:lnTo>
                  <a:lnTo>
                    <a:pt x="2915" y="3"/>
                  </a:lnTo>
                  <a:lnTo>
                    <a:pt x="2915" y="3"/>
                  </a:lnTo>
                  <a:lnTo>
                    <a:pt x="2916" y="2"/>
                  </a:lnTo>
                  <a:lnTo>
                    <a:pt x="2917" y="2"/>
                  </a:lnTo>
                  <a:lnTo>
                    <a:pt x="2918" y="2"/>
                  </a:lnTo>
                  <a:lnTo>
                    <a:pt x="2919" y="2"/>
                  </a:lnTo>
                  <a:lnTo>
                    <a:pt x="2920" y="2"/>
                  </a:lnTo>
                  <a:lnTo>
                    <a:pt x="2920" y="2"/>
                  </a:lnTo>
                  <a:lnTo>
                    <a:pt x="2921" y="1"/>
                  </a:lnTo>
                  <a:lnTo>
                    <a:pt x="2922" y="1"/>
                  </a:lnTo>
                  <a:lnTo>
                    <a:pt x="2923" y="1"/>
                  </a:lnTo>
                  <a:lnTo>
                    <a:pt x="2924" y="1"/>
                  </a:lnTo>
                  <a:lnTo>
                    <a:pt x="2925" y="1"/>
                  </a:lnTo>
                  <a:lnTo>
                    <a:pt x="2926" y="1"/>
                  </a:lnTo>
                  <a:lnTo>
                    <a:pt x="2926" y="1"/>
                  </a:lnTo>
                  <a:lnTo>
                    <a:pt x="2927" y="1"/>
                  </a:lnTo>
                  <a:lnTo>
                    <a:pt x="2928" y="1"/>
                  </a:lnTo>
                  <a:lnTo>
                    <a:pt x="2929" y="1"/>
                  </a:lnTo>
                  <a:lnTo>
                    <a:pt x="2930" y="0"/>
                  </a:lnTo>
                  <a:lnTo>
                    <a:pt x="2931" y="0"/>
                  </a:lnTo>
                  <a:lnTo>
                    <a:pt x="2932" y="0"/>
                  </a:lnTo>
                  <a:lnTo>
                    <a:pt x="2932" y="0"/>
                  </a:lnTo>
                  <a:lnTo>
                    <a:pt x="2933" y="0"/>
                  </a:lnTo>
                  <a:lnTo>
                    <a:pt x="2934" y="0"/>
                  </a:lnTo>
                  <a:lnTo>
                    <a:pt x="2935" y="0"/>
                  </a:lnTo>
                  <a:lnTo>
                    <a:pt x="2936" y="0"/>
                  </a:lnTo>
                  <a:lnTo>
                    <a:pt x="2937" y="0"/>
                  </a:lnTo>
                  <a:lnTo>
                    <a:pt x="2937" y="0"/>
                  </a:lnTo>
                  <a:lnTo>
                    <a:pt x="2938" y="0"/>
                  </a:lnTo>
                  <a:lnTo>
                    <a:pt x="2939" y="0"/>
                  </a:lnTo>
                  <a:lnTo>
                    <a:pt x="2940" y="0"/>
                  </a:lnTo>
                  <a:lnTo>
                    <a:pt x="2940" y="0"/>
                  </a:lnTo>
                  <a:lnTo>
                    <a:pt x="2941" y="0"/>
                  </a:lnTo>
                  <a:lnTo>
                    <a:pt x="2942" y="0"/>
                  </a:lnTo>
                  <a:lnTo>
                    <a:pt x="2943" y="0"/>
                  </a:lnTo>
                  <a:lnTo>
                    <a:pt x="2943" y="0"/>
                  </a:lnTo>
                  <a:lnTo>
                    <a:pt x="2944" y="0"/>
                  </a:lnTo>
                  <a:lnTo>
                    <a:pt x="2945" y="0"/>
                  </a:lnTo>
                  <a:lnTo>
                    <a:pt x="2946" y="0"/>
                  </a:lnTo>
                  <a:lnTo>
                    <a:pt x="2947" y="0"/>
                  </a:lnTo>
                  <a:lnTo>
                    <a:pt x="2948" y="0"/>
                  </a:lnTo>
                  <a:lnTo>
                    <a:pt x="2948" y="0"/>
                  </a:lnTo>
                  <a:lnTo>
                    <a:pt x="2949" y="0"/>
                  </a:lnTo>
                  <a:lnTo>
                    <a:pt x="2950" y="0"/>
                  </a:lnTo>
                  <a:lnTo>
                    <a:pt x="2951" y="1"/>
                  </a:lnTo>
                  <a:lnTo>
                    <a:pt x="2952" y="1"/>
                  </a:lnTo>
                  <a:lnTo>
                    <a:pt x="2953" y="1"/>
                  </a:lnTo>
                  <a:lnTo>
                    <a:pt x="2954" y="1"/>
                  </a:lnTo>
                  <a:lnTo>
                    <a:pt x="2954" y="1"/>
                  </a:lnTo>
                  <a:lnTo>
                    <a:pt x="2955" y="1"/>
                  </a:lnTo>
                  <a:lnTo>
                    <a:pt x="2956" y="1"/>
                  </a:lnTo>
                  <a:lnTo>
                    <a:pt x="2957" y="1"/>
                  </a:lnTo>
                  <a:lnTo>
                    <a:pt x="2958" y="1"/>
                  </a:lnTo>
                  <a:lnTo>
                    <a:pt x="2959" y="1"/>
                  </a:lnTo>
                  <a:lnTo>
                    <a:pt x="2960" y="2"/>
                  </a:lnTo>
                  <a:lnTo>
                    <a:pt x="2960" y="2"/>
                  </a:lnTo>
                  <a:lnTo>
                    <a:pt x="2961" y="2"/>
                  </a:lnTo>
                  <a:lnTo>
                    <a:pt x="2962" y="2"/>
                  </a:lnTo>
                  <a:lnTo>
                    <a:pt x="2963" y="2"/>
                  </a:lnTo>
                  <a:lnTo>
                    <a:pt x="2964" y="2"/>
                  </a:lnTo>
                  <a:lnTo>
                    <a:pt x="2965" y="3"/>
                  </a:lnTo>
                  <a:lnTo>
                    <a:pt x="2965" y="3"/>
                  </a:lnTo>
                  <a:lnTo>
                    <a:pt x="2966" y="3"/>
                  </a:lnTo>
                  <a:lnTo>
                    <a:pt x="2967" y="3"/>
                  </a:lnTo>
                  <a:lnTo>
                    <a:pt x="2968" y="3"/>
                  </a:lnTo>
                  <a:lnTo>
                    <a:pt x="2969" y="4"/>
                  </a:lnTo>
                  <a:lnTo>
                    <a:pt x="2970" y="4"/>
                  </a:lnTo>
                  <a:lnTo>
                    <a:pt x="2971" y="4"/>
                  </a:lnTo>
                  <a:lnTo>
                    <a:pt x="2971" y="4"/>
                  </a:lnTo>
                  <a:lnTo>
                    <a:pt x="2972" y="4"/>
                  </a:lnTo>
                  <a:lnTo>
                    <a:pt x="2973" y="5"/>
                  </a:lnTo>
                  <a:lnTo>
                    <a:pt x="2974" y="5"/>
                  </a:lnTo>
                  <a:lnTo>
                    <a:pt x="2975" y="5"/>
                  </a:lnTo>
                  <a:lnTo>
                    <a:pt x="2976" y="5"/>
                  </a:lnTo>
                  <a:lnTo>
                    <a:pt x="2976" y="6"/>
                  </a:lnTo>
                  <a:lnTo>
                    <a:pt x="2977" y="6"/>
                  </a:lnTo>
                  <a:lnTo>
                    <a:pt x="2978" y="6"/>
                  </a:lnTo>
                  <a:lnTo>
                    <a:pt x="2979" y="6"/>
                  </a:lnTo>
                  <a:lnTo>
                    <a:pt x="2980" y="7"/>
                  </a:lnTo>
                  <a:lnTo>
                    <a:pt x="2981" y="7"/>
                  </a:lnTo>
                  <a:lnTo>
                    <a:pt x="2982" y="7"/>
                  </a:lnTo>
                  <a:lnTo>
                    <a:pt x="2982" y="8"/>
                  </a:lnTo>
                  <a:lnTo>
                    <a:pt x="2983" y="8"/>
                  </a:lnTo>
                  <a:lnTo>
                    <a:pt x="2984" y="8"/>
                  </a:lnTo>
                  <a:lnTo>
                    <a:pt x="2985" y="9"/>
                  </a:lnTo>
                  <a:lnTo>
                    <a:pt x="2986" y="9"/>
                  </a:lnTo>
                  <a:lnTo>
                    <a:pt x="2987" y="9"/>
                  </a:lnTo>
                  <a:lnTo>
                    <a:pt x="2987" y="10"/>
                  </a:lnTo>
                  <a:lnTo>
                    <a:pt x="2988" y="10"/>
                  </a:lnTo>
                  <a:lnTo>
                    <a:pt x="2989" y="10"/>
                  </a:lnTo>
                  <a:lnTo>
                    <a:pt x="2990" y="11"/>
                  </a:lnTo>
                  <a:lnTo>
                    <a:pt x="2991" y="11"/>
                  </a:lnTo>
                  <a:lnTo>
                    <a:pt x="2992" y="11"/>
                  </a:lnTo>
                  <a:lnTo>
                    <a:pt x="2993" y="12"/>
                  </a:lnTo>
                  <a:lnTo>
                    <a:pt x="2993" y="12"/>
                  </a:lnTo>
                  <a:lnTo>
                    <a:pt x="2994" y="12"/>
                  </a:lnTo>
                  <a:lnTo>
                    <a:pt x="2995" y="13"/>
                  </a:lnTo>
                  <a:lnTo>
                    <a:pt x="2995" y="13"/>
                  </a:lnTo>
                  <a:lnTo>
                    <a:pt x="2996" y="13"/>
                  </a:lnTo>
                  <a:lnTo>
                    <a:pt x="2997" y="14"/>
                  </a:lnTo>
                  <a:lnTo>
                    <a:pt x="2998" y="14"/>
                  </a:lnTo>
                  <a:lnTo>
                    <a:pt x="2999" y="14"/>
                  </a:lnTo>
                  <a:lnTo>
                    <a:pt x="2999" y="15"/>
                  </a:lnTo>
                  <a:lnTo>
                    <a:pt x="3000" y="15"/>
                  </a:lnTo>
                  <a:lnTo>
                    <a:pt x="3001" y="16"/>
                  </a:lnTo>
                  <a:lnTo>
                    <a:pt x="3002" y="16"/>
                  </a:lnTo>
                  <a:lnTo>
                    <a:pt x="3003" y="17"/>
                  </a:lnTo>
                  <a:lnTo>
                    <a:pt x="3004" y="17"/>
                  </a:lnTo>
                  <a:lnTo>
                    <a:pt x="3004" y="18"/>
                  </a:lnTo>
                  <a:lnTo>
                    <a:pt x="3005" y="18"/>
                  </a:lnTo>
                  <a:lnTo>
                    <a:pt x="3006" y="18"/>
                  </a:lnTo>
                  <a:lnTo>
                    <a:pt x="3007" y="19"/>
                  </a:lnTo>
                  <a:lnTo>
                    <a:pt x="3008" y="19"/>
                  </a:lnTo>
                  <a:lnTo>
                    <a:pt x="3009" y="20"/>
                  </a:lnTo>
                  <a:lnTo>
                    <a:pt x="3010" y="20"/>
                  </a:lnTo>
                  <a:lnTo>
                    <a:pt x="3010" y="21"/>
                  </a:lnTo>
                  <a:lnTo>
                    <a:pt x="3011" y="21"/>
                  </a:lnTo>
                  <a:lnTo>
                    <a:pt x="3012" y="22"/>
                  </a:lnTo>
                  <a:lnTo>
                    <a:pt x="3013" y="22"/>
                  </a:lnTo>
                  <a:lnTo>
                    <a:pt x="3014" y="23"/>
                  </a:lnTo>
                  <a:lnTo>
                    <a:pt x="3015" y="24"/>
                  </a:lnTo>
                  <a:lnTo>
                    <a:pt x="3015" y="24"/>
                  </a:lnTo>
                  <a:lnTo>
                    <a:pt x="3016" y="25"/>
                  </a:lnTo>
                  <a:lnTo>
                    <a:pt x="3017" y="25"/>
                  </a:lnTo>
                  <a:lnTo>
                    <a:pt x="3018" y="26"/>
                  </a:lnTo>
                  <a:lnTo>
                    <a:pt x="3019" y="26"/>
                  </a:lnTo>
                  <a:lnTo>
                    <a:pt x="3020" y="27"/>
                  </a:lnTo>
                  <a:lnTo>
                    <a:pt x="3021" y="27"/>
                  </a:lnTo>
                  <a:lnTo>
                    <a:pt x="3021" y="28"/>
                  </a:lnTo>
                  <a:lnTo>
                    <a:pt x="3022" y="29"/>
                  </a:lnTo>
                  <a:lnTo>
                    <a:pt x="3023" y="29"/>
                  </a:lnTo>
                  <a:lnTo>
                    <a:pt x="3024" y="30"/>
                  </a:lnTo>
                  <a:lnTo>
                    <a:pt x="3025" y="30"/>
                  </a:lnTo>
                  <a:lnTo>
                    <a:pt x="3026" y="31"/>
                  </a:lnTo>
                  <a:lnTo>
                    <a:pt x="3027" y="32"/>
                  </a:lnTo>
                  <a:lnTo>
                    <a:pt x="3027" y="32"/>
                  </a:lnTo>
                  <a:lnTo>
                    <a:pt x="3028" y="33"/>
                  </a:lnTo>
                  <a:lnTo>
                    <a:pt x="3029" y="33"/>
                  </a:lnTo>
                  <a:lnTo>
                    <a:pt x="3030" y="34"/>
                  </a:lnTo>
                  <a:lnTo>
                    <a:pt x="3031" y="35"/>
                  </a:lnTo>
                  <a:lnTo>
                    <a:pt x="3032" y="35"/>
                  </a:lnTo>
                  <a:lnTo>
                    <a:pt x="3032" y="36"/>
                  </a:lnTo>
                  <a:lnTo>
                    <a:pt x="3033" y="37"/>
                  </a:lnTo>
                  <a:lnTo>
                    <a:pt x="3034" y="37"/>
                  </a:lnTo>
                  <a:lnTo>
                    <a:pt x="3035" y="38"/>
                  </a:lnTo>
                  <a:lnTo>
                    <a:pt x="3036" y="39"/>
                  </a:lnTo>
                  <a:lnTo>
                    <a:pt x="3037" y="39"/>
                  </a:lnTo>
                  <a:lnTo>
                    <a:pt x="3038" y="40"/>
                  </a:lnTo>
                  <a:lnTo>
                    <a:pt x="3038" y="41"/>
                  </a:lnTo>
                  <a:lnTo>
                    <a:pt x="3039" y="41"/>
                  </a:lnTo>
                  <a:lnTo>
                    <a:pt x="3040" y="42"/>
                  </a:lnTo>
                  <a:lnTo>
                    <a:pt x="3041" y="43"/>
                  </a:lnTo>
                  <a:lnTo>
                    <a:pt x="3042" y="44"/>
                  </a:lnTo>
                  <a:lnTo>
                    <a:pt x="3043" y="44"/>
                  </a:lnTo>
                  <a:lnTo>
                    <a:pt x="3043" y="45"/>
                  </a:lnTo>
                  <a:lnTo>
                    <a:pt x="3044" y="46"/>
                  </a:lnTo>
                  <a:lnTo>
                    <a:pt x="3045" y="47"/>
                  </a:lnTo>
                  <a:lnTo>
                    <a:pt x="3046" y="47"/>
                  </a:lnTo>
                  <a:lnTo>
                    <a:pt x="3047" y="48"/>
                  </a:lnTo>
                  <a:lnTo>
                    <a:pt x="3048" y="49"/>
                  </a:lnTo>
                  <a:lnTo>
                    <a:pt x="3049" y="50"/>
                  </a:lnTo>
                  <a:lnTo>
                    <a:pt x="3049" y="50"/>
                  </a:lnTo>
                  <a:lnTo>
                    <a:pt x="3050" y="51"/>
                  </a:lnTo>
                  <a:lnTo>
                    <a:pt x="3050" y="51"/>
                  </a:lnTo>
                  <a:lnTo>
                    <a:pt x="3051" y="52"/>
                  </a:lnTo>
                  <a:lnTo>
                    <a:pt x="3052" y="53"/>
                  </a:lnTo>
                  <a:lnTo>
                    <a:pt x="3053" y="53"/>
                  </a:lnTo>
                  <a:lnTo>
                    <a:pt x="3054" y="54"/>
                  </a:lnTo>
                  <a:lnTo>
                    <a:pt x="3054" y="55"/>
                  </a:lnTo>
                  <a:lnTo>
                    <a:pt x="3055" y="56"/>
                  </a:lnTo>
                  <a:lnTo>
                    <a:pt x="3056" y="57"/>
                  </a:lnTo>
                  <a:lnTo>
                    <a:pt x="3057" y="57"/>
                  </a:lnTo>
                  <a:lnTo>
                    <a:pt x="3058" y="58"/>
                  </a:lnTo>
                  <a:lnTo>
                    <a:pt x="3059" y="59"/>
                  </a:lnTo>
                  <a:lnTo>
                    <a:pt x="3059" y="60"/>
                  </a:lnTo>
                  <a:lnTo>
                    <a:pt x="3060" y="61"/>
                  </a:lnTo>
                  <a:lnTo>
                    <a:pt x="3061" y="62"/>
                  </a:lnTo>
                  <a:lnTo>
                    <a:pt x="3062" y="62"/>
                  </a:lnTo>
                  <a:lnTo>
                    <a:pt x="3063" y="63"/>
                  </a:lnTo>
                  <a:lnTo>
                    <a:pt x="3064" y="64"/>
                  </a:lnTo>
                  <a:lnTo>
                    <a:pt x="3064" y="65"/>
                  </a:lnTo>
                  <a:lnTo>
                    <a:pt x="3065" y="66"/>
                  </a:lnTo>
                  <a:lnTo>
                    <a:pt x="3066" y="67"/>
                  </a:lnTo>
                  <a:lnTo>
                    <a:pt x="3067" y="68"/>
                  </a:lnTo>
                  <a:lnTo>
                    <a:pt x="3068" y="68"/>
                  </a:lnTo>
                  <a:lnTo>
                    <a:pt x="3069" y="69"/>
                  </a:lnTo>
                  <a:lnTo>
                    <a:pt x="3069" y="69"/>
                  </a:lnTo>
                  <a:lnTo>
                    <a:pt x="3069" y="70"/>
                  </a:lnTo>
                  <a:lnTo>
                    <a:pt x="3070" y="71"/>
                  </a:lnTo>
                  <a:lnTo>
                    <a:pt x="3071" y="72"/>
                  </a:lnTo>
                  <a:lnTo>
                    <a:pt x="3072" y="73"/>
                  </a:lnTo>
                  <a:lnTo>
                    <a:pt x="3073" y="74"/>
                  </a:lnTo>
                  <a:lnTo>
                    <a:pt x="3074" y="75"/>
                  </a:lnTo>
                  <a:lnTo>
                    <a:pt x="3074" y="76"/>
                  </a:lnTo>
                  <a:lnTo>
                    <a:pt x="3075" y="77"/>
                  </a:lnTo>
                  <a:lnTo>
                    <a:pt x="3076" y="78"/>
                  </a:lnTo>
                  <a:lnTo>
                    <a:pt x="3077" y="78"/>
                  </a:lnTo>
                  <a:lnTo>
                    <a:pt x="3078" y="79"/>
                  </a:lnTo>
                  <a:lnTo>
                    <a:pt x="3079" y="80"/>
                  </a:lnTo>
                  <a:lnTo>
                    <a:pt x="3079" y="81"/>
                  </a:lnTo>
                  <a:lnTo>
                    <a:pt x="3080" y="82"/>
                  </a:lnTo>
                  <a:lnTo>
                    <a:pt x="3081" y="83"/>
                  </a:lnTo>
                  <a:lnTo>
                    <a:pt x="3082" y="84"/>
                  </a:lnTo>
                  <a:lnTo>
                    <a:pt x="3083" y="85"/>
                  </a:lnTo>
                  <a:lnTo>
                    <a:pt x="3084" y="86"/>
                  </a:lnTo>
                  <a:lnTo>
                    <a:pt x="3084" y="87"/>
                  </a:lnTo>
                  <a:lnTo>
                    <a:pt x="3085" y="88"/>
                  </a:lnTo>
                  <a:lnTo>
                    <a:pt x="3086" y="89"/>
                  </a:lnTo>
                  <a:lnTo>
                    <a:pt x="3087" y="90"/>
                  </a:lnTo>
                  <a:lnTo>
                    <a:pt x="3087" y="90"/>
                  </a:lnTo>
                  <a:lnTo>
                    <a:pt x="3088" y="91"/>
                  </a:lnTo>
                  <a:lnTo>
                    <a:pt x="3089" y="92"/>
                  </a:lnTo>
                  <a:lnTo>
                    <a:pt x="3089" y="93"/>
                  </a:lnTo>
                  <a:lnTo>
                    <a:pt x="3090" y="94"/>
                  </a:lnTo>
                  <a:lnTo>
                    <a:pt x="3091" y="95"/>
                  </a:lnTo>
                  <a:lnTo>
                    <a:pt x="3092" y="96"/>
                  </a:lnTo>
                  <a:lnTo>
                    <a:pt x="3093" y="97"/>
                  </a:lnTo>
                  <a:lnTo>
                    <a:pt x="3093" y="97"/>
                  </a:lnTo>
                  <a:lnTo>
                    <a:pt x="3093" y="98"/>
                  </a:lnTo>
                  <a:lnTo>
                    <a:pt x="3094" y="99"/>
                  </a:lnTo>
                  <a:lnTo>
                    <a:pt x="3095" y="100"/>
                  </a:lnTo>
                  <a:lnTo>
                    <a:pt x="3096" y="101"/>
                  </a:lnTo>
                  <a:lnTo>
                    <a:pt x="3097" y="102"/>
                  </a:lnTo>
                  <a:lnTo>
                    <a:pt x="3098" y="103"/>
                  </a:lnTo>
                  <a:lnTo>
                    <a:pt x="3098" y="104"/>
                  </a:lnTo>
                  <a:lnTo>
                    <a:pt x="3099" y="105"/>
                  </a:lnTo>
                  <a:lnTo>
                    <a:pt x="3100" y="106"/>
                  </a:lnTo>
                  <a:lnTo>
                    <a:pt x="3101" y="107"/>
                  </a:lnTo>
                  <a:lnTo>
                    <a:pt x="3102" y="108"/>
                  </a:lnTo>
                  <a:lnTo>
                    <a:pt x="3103" y="109"/>
                  </a:lnTo>
                  <a:lnTo>
                    <a:pt x="3104" y="110"/>
                  </a:lnTo>
                  <a:lnTo>
                    <a:pt x="3104" y="110"/>
                  </a:lnTo>
                  <a:lnTo>
                    <a:pt x="3104" y="111"/>
                  </a:lnTo>
                  <a:lnTo>
                    <a:pt x="3105" y="112"/>
                  </a:lnTo>
                  <a:lnTo>
                    <a:pt x="3106" y="113"/>
                  </a:lnTo>
                  <a:lnTo>
                    <a:pt x="3107" y="114"/>
                  </a:lnTo>
                  <a:lnTo>
                    <a:pt x="3108" y="115"/>
                  </a:lnTo>
                  <a:lnTo>
                    <a:pt x="3109" y="116"/>
                  </a:lnTo>
                  <a:lnTo>
                    <a:pt x="3109" y="117"/>
                  </a:lnTo>
                  <a:lnTo>
                    <a:pt x="3110" y="118"/>
                  </a:lnTo>
                  <a:lnTo>
                    <a:pt x="3111" y="119"/>
                  </a:lnTo>
                  <a:lnTo>
                    <a:pt x="3112" y="120"/>
                  </a:lnTo>
                  <a:lnTo>
                    <a:pt x="3113" y="121"/>
                  </a:lnTo>
                  <a:lnTo>
                    <a:pt x="3114" y="122"/>
                  </a:lnTo>
                  <a:lnTo>
                    <a:pt x="3114" y="122"/>
                  </a:lnTo>
                  <a:lnTo>
                    <a:pt x="3114" y="123"/>
                  </a:lnTo>
                  <a:lnTo>
                    <a:pt x="3115" y="124"/>
                  </a:lnTo>
                  <a:lnTo>
                    <a:pt x="3116" y="125"/>
                  </a:lnTo>
                  <a:lnTo>
                    <a:pt x="3117" y="126"/>
                  </a:lnTo>
                  <a:lnTo>
                    <a:pt x="3118" y="127"/>
                  </a:lnTo>
                  <a:lnTo>
                    <a:pt x="3119" y="128"/>
                  </a:lnTo>
                  <a:lnTo>
                    <a:pt x="3120" y="129"/>
                  </a:lnTo>
                  <a:lnTo>
                    <a:pt x="3120" y="130"/>
                  </a:lnTo>
                  <a:lnTo>
                    <a:pt x="3121" y="131"/>
                  </a:lnTo>
                  <a:lnTo>
                    <a:pt x="3122" y="132"/>
                  </a:lnTo>
                  <a:lnTo>
                    <a:pt x="3123" y="133"/>
                  </a:lnTo>
                  <a:lnTo>
                    <a:pt x="3124" y="135"/>
                  </a:lnTo>
                  <a:lnTo>
                    <a:pt x="3124" y="135"/>
                  </a:lnTo>
                  <a:lnTo>
                    <a:pt x="3125" y="136"/>
                  </a:lnTo>
                  <a:lnTo>
                    <a:pt x="3125" y="137"/>
                  </a:lnTo>
                  <a:lnTo>
                    <a:pt x="3126" y="138"/>
                  </a:lnTo>
                  <a:lnTo>
                    <a:pt x="3127" y="139"/>
                  </a:lnTo>
                  <a:lnTo>
                    <a:pt x="3128" y="140"/>
                  </a:lnTo>
                  <a:lnTo>
                    <a:pt x="3129" y="141"/>
                  </a:lnTo>
                  <a:lnTo>
                    <a:pt x="3130" y="142"/>
                  </a:lnTo>
                  <a:lnTo>
                    <a:pt x="3130" y="143"/>
                  </a:lnTo>
                  <a:lnTo>
                    <a:pt x="3131" y="144"/>
                  </a:lnTo>
                  <a:lnTo>
                    <a:pt x="3132" y="145"/>
                  </a:lnTo>
                  <a:lnTo>
                    <a:pt x="3133" y="146"/>
                  </a:lnTo>
                  <a:lnTo>
                    <a:pt x="3134" y="147"/>
                  </a:lnTo>
                  <a:lnTo>
                    <a:pt x="3134" y="147"/>
                  </a:lnTo>
                  <a:lnTo>
                    <a:pt x="3135" y="148"/>
                  </a:lnTo>
                  <a:lnTo>
                    <a:pt x="3136" y="149"/>
                  </a:lnTo>
                  <a:lnTo>
                    <a:pt x="3136" y="150"/>
                  </a:lnTo>
                  <a:lnTo>
                    <a:pt x="3137" y="151"/>
                  </a:lnTo>
                  <a:lnTo>
                    <a:pt x="3138" y="152"/>
                  </a:lnTo>
                  <a:lnTo>
                    <a:pt x="3139" y="153"/>
                  </a:lnTo>
                  <a:lnTo>
                    <a:pt x="3140" y="154"/>
                  </a:lnTo>
                  <a:lnTo>
                    <a:pt x="3141" y="155"/>
                  </a:lnTo>
                  <a:lnTo>
                    <a:pt x="3141" y="156"/>
                  </a:lnTo>
                  <a:lnTo>
                    <a:pt x="3142" y="157"/>
                  </a:lnTo>
                  <a:lnTo>
                    <a:pt x="3143" y="158"/>
                  </a:lnTo>
                  <a:lnTo>
                    <a:pt x="3144" y="159"/>
                  </a:lnTo>
                  <a:lnTo>
                    <a:pt x="3144" y="159"/>
                  </a:lnTo>
                  <a:lnTo>
                    <a:pt x="3145" y="160"/>
                  </a:lnTo>
                  <a:lnTo>
                    <a:pt x="3146" y="161"/>
                  </a:lnTo>
                  <a:lnTo>
                    <a:pt x="3147" y="162"/>
                  </a:lnTo>
                  <a:lnTo>
                    <a:pt x="3147" y="163"/>
                  </a:lnTo>
                  <a:lnTo>
                    <a:pt x="3148" y="164"/>
                  </a:lnTo>
                  <a:lnTo>
                    <a:pt x="3149" y="165"/>
                  </a:lnTo>
                  <a:lnTo>
                    <a:pt x="3150" y="166"/>
                  </a:lnTo>
                  <a:lnTo>
                    <a:pt x="3151" y="167"/>
                  </a:lnTo>
                  <a:lnTo>
                    <a:pt x="3152" y="168"/>
                  </a:lnTo>
                  <a:lnTo>
                    <a:pt x="3152" y="169"/>
                  </a:lnTo>
                  <a:lnTo>
                    <a:pt x="3153" y="170"/>
                  </a:lnTo>
                  <a:lnTo>
                    <a:pt x="3154" y="171"/>
                  </a:lnTo>
                  <a:lnTo>
                    <a:pt x="3155" y="172"/>
                  </a:lnTo>
                  <a:lnTo>
                    <a:pt x="3155" y="172"/>
                  </a:lnTo>
                  <a:lnTo>
                    <a:pt x="3156" y="173"/>
                  </a:lnTo>
                  <a:lnTo>
                    <a:pt x="3157" y="174"/>
                  </a:lnTo>
                  <a:lnTo>
                    <a:pt x="3158" y="175"/>
                  </a:lnTo>
                  <a:lnTo>
                    <a:pt x="3158" y="176"/>
                  </a:lnTo>
                  <a:lnTo>
                    <a:pt x="3159" y="177"/>
                  </a:lnTo>
                  <a:lnTo>
                    <a:pt x="3160" y="178"/>
                  </a:lnTo>
                  <a:lnTo>
                    <a:pt x="3161" y="179"/>
                  </a:lnTo>
                  <a:lnTo>
                    <a:pt x="3162" y="180"/>
                  </a:lnTo>
                  <a:lnTo>
                    <a:pt x="3163" y="181"/>
                  </a:lnTo>
                  <a:lnTo>
                    <a:pt x="3163" y="182"/>
                  </a:lnTo>
                  <a:lnTo>
                    <a:pt x="3164" y="183"/>
                  </a:lnTo>
                  <a:lnTo>
                    <a:pt x="3165" y="185"/>
                  </a:lnTo>
                  <a:lnTo>
                    <a:pt x="3166" y="186"/>
                  </a:lnTo>
                  <a:lnTo>
                    <a:pt x="3166" y="186"/>
                  </a:lnTo>
                  <a:lnTo>
                    <a:pt x="3167" y="187"/>
                  </a:lnTo>
                  <a:lnTo>
                    <a:pt x="3168" y="188"/>
                  </a:lnTo>
                  <a:lnTo>
                    <a:pt x="3169" y="189"/>
                  </a:lnTo>
                  <a:lnTo>
                    <a:pt x="3169" y="190"/>
                  </a:lnTo>
                  <a:lnTo>
                    <a:pt x="3170" y="191"/>
                  </a:lnTo>
                  <a:lnTo>
                    <a:pt x="3171" y="192"/>
                  </a:lnTo>
                  <a:lnTo>
                    <a:pt x="3172" y="193"/>
                  </a:lnTo>
                  <a:lnTo>
                    <a:pt x="3173" y="194"/>
                  </a:lnTo>
                  <a:lnTo>
                    <a:pt x="3174" y="195"/>
                  </a:lnTo>
                  <a:lnTo>
                    <a:pt x="3174" y="196"/>
                  </a:lnTo>
                  <a:lnTo>
                    <a:pt x="3175" y="197"/>
                  </a:lnTo>
                  <a:lnTo>
                    <a:pt x="3176" y="198"/>
                  </a:lnTo>
                  <a:lnTo>
                    <a:pt x="3177" y="199"/>
                  </a:lnTo>
                  <a:lnTo>
                    <a:pt x="3177" y="199"/>
                  </a:lnTo>
                  <a:lnTo>
                    <a:pt x="3178" y="200"/>
                  </a:lnTo>
                  <a:lnTo>
                    <a:pt x="3179" y="201"/>
                  </a:lnTo>
                  <a:lnTo>
                    <a:pt x="3180" y="202"/>
                  </a:lnTo>
                  <a:lnTo>
                    <a:pt x="3180" y="203"/>
                  </a:lnTo>
                  <a:lnTo>
                    <a:pt x="3181" y="204"/>
                  </a:lnTo>
                  <a:lnTo>
                    <a:pt x="3182" y="205"/>
                  </a:lnTo>
                  <a:lnTo>
                    <a:pt x="3183" y="206"/>
                  </a:lnTo>
                  <a:lnTo>
                    <a:pt x="3184" y="207"/>
                  </a:lnTo>
                  <a:lnTo>
                    <a:pt x="3185" y="208"/>
                  </a:lnTo>
                  <a:lnTo>
                    <a:pt x="3185" y="209"/>
                  </a:lnTo>
                  <a:lnTo>
                    <a:pt x="3186" y="210"/>
                  </a:lnTo>
                  <a:lnTo>
                    <a:pt x="3187" y="211"/>
                  </a:lnTo>
                  <a:lnTo>
                    <a:pt x="3188" y="212"/>
                  </a:lnTo>
                  <a:lnTo>
                    <a:pt x="3189" y="213"/>
                  </a:lnTo>
                  <a:lnTo>
                    <a:pt x="3190" y="214"/>
                  </a:lnTo>
                  <a:lnTo>
                    <a:pt x="3190" y="215"/>
                  </a:lnTo>
                  <a:lnTo>
                    <a:pt x="3191" y="216"/>
                  </a:lnTo>
                  <a:lnTo>
                    <a:pt x="3192" y="217"/>
                  </a:lnTo>
                  <a:lnTo>
                    <a:pt x="3193" y="218"/>
                  </a:lnTo>
                  <a:lnTo>
                    <a:pt x="3194" y="219"/>
                  </a:lnTo>
                  <a:lnTo>
                    <a:pt x="3195" y="220"/>
                  </a:lnTo>
                  <a:lnTo>
                    <a:pt x="3196" y="221"/>
                  </a:lnTo>
                  <a:lnTo>
                    <a:pt x="3196" y="222"/>
                  </a:lnTo>
                  <a:lnTo>
                    <a:pt x="3197" y="223"/>
                  </a:lnTo>
                  <a:lnTo>
                    <a:pt x="3198" y="224"/>
                  </a:lnTo>
                  <a:lnTo>
                    <a:pt x="3199" y="225"/>
                  </a:lnTo>
                  <a:lnTo>
                    <a:pt x="3200" y="226"/>
                  </a:lnTo>
                  <a:lnTo>
                    <a:pt x="3201" y="227"/>
                  </a:lnTo>
                  <a:lnTo>
                    <a:pt x="3201" y="228"/>
                  </a:lnTo>
                  <a:lnTo>
                    <a:pt x="3202" y="229"/>
                  </a:lnTo>
                  <a:lnTo>
                    <a:pt x="3203" y="230"/>
                  </a:lnTo>
                  <a:lnTo>
                    <a:pt x="3204" y="231"/>
                  </a:lnTo>
                  <a:lnTo>
                    <a:pt x="3205" y="232"/>
                  </a:lnTo>
                  <a:lnTo>
                    <a:pt x="3206" y="233"/>
                  </a:lnTo>
                  <a:lnTo>
                    <a:pt x="3206" y="234"/>
                  </a:lnTo>
                  <a:lnTo>
                    <a:pt x="3207" y="235"/>
                  </a:lnTo>
                  <a:lnTo>
                    <a:pt x="3208" y="236"/>
                  </a:lnTo>
                  <a:lnTo>
                    <a:pt x="3209" y="237"/>
                  </a:lnTo>
                  <a:lnTo>
                    <a:pt x="3210" y="238"/>
                  </a:lnTo>
                  <a:lnTo>
                    <a:pt x="3211" y="239"/>
                  </a:lnTo>
                  <a:lnTo>
                    <a:pt x="3212" y="240"/>
                  </a:lnTo>
                  <a:lnTo>
                    <a:pt x="3212" y="241"/>
                  </a:lnTo>
                  <a:lnTo>
                    <a:pt x="3213" y="242"/>
                  </a:lnTo>
                  <a:lnTo>
                    <a:pt x="3214" y="244"/>
                  </a:lnTo>
                  <a:lnTo>
                    <a:pt x="3215" y="245"/>
                  </a:lnTo>
                  <a:lnTo>
                    <a:pt x="3216" y="246"/>
                  </a:lnTo>
                  <a:lnTo>
                    <a:pt x="3217" y="247"/>
                  </a:lnTo>
                  <a:lnTo>
                    <a:pt x="3217" y="248"/>
                  </a:lnTo>
                  <a:lnTo>
                    <a:pt x="3218" y="249"/>
                  </a:lnTo>
                  <a:lnTo>
                    <a:pt x="3219" y="250"/>
                  </a:lnTo>
                  <a:lnTo>
                    <a:pt x="3220" y="251"/>
                  </a:lnTo>
                  <a:lnTo>
                    <a:pt x="3221" y="252"/>
                  </a:lnTo>
                  <a:lnTo>
                    <a:pt x="3222" y="253"/>
                  </a:lnTo>
                  <a:lnTo>
                    <a:pt x="3222" y="254"/>
                  </a:lnTo>
                  <a:lnTo>
                    <a:pt x="3223" y="255"/>
                  </a:lnTo>
                  <a:lnTo>
                    <a:pt x="3224" y="256"/>
                  </a:lnTo>
                  <a:lnTo>
                    <a:pt x="3225" y="257"/>
                  </a:lnTo>
                  <a:lnTo>
                    <a:pt x="3226" y="258"/>
                  </a:lnTo>
                  <a:lnTo>
                    <a:pt x="3227" y="259"/>
                  </a:lnTo>
                  <a:lnTo>
                    <a:pt x="3227" y="259"/>
                  </a:lnTo>
                  <a:lnTo>
                    <a:pt x="3227" y="260"/>
                  </a:lnTo>
                  <a:lnTo>
                    <a:pt x="3228" y="261"/>
                  </a:lnTo>
                  <a:lnTo>
                    <a:pt x="3229" y="262"/>
                  </a:lnTo>
                  <a:lnTo>
                    <a:pt x="3230" y="263"/>
                  </a:lnTo>
                  <a:lnTo>
                    <a:pt x="3231" y="264"/>
                  </a:lnTo>
                  <a:lnTo>
                    <a:pt x="3232" y="265"/>
                  </a:lnTo>
                  <a:lnTo>
                    <a:pt x="3232" y="266"/>
                  </a:lnTo>
                  <a:lnTo>
                    <a:pt x="3233" y="267"/>
                  </a:lnTo>
                  <a:lnTo>
                    <a:pt x="3234" y="268"/>
                  </a:lnTo>
                  <a:lnTo>
                    <a:pt x="3235" y="269"/>
                  </a:lnTo>
                  <a:lnTo>
                    <a:pt x="3236" y="270"/>
                  </a:lnTo>
                  <a:lnTo>
                    <a:pt x="3237" y="271"/>
                  </a:lnTo>
                  <a:lnTo>
                    <a:pt x="3238" y="272"/>
                  </a:lnTo>
                  <a:lnTo>
                    <a:pt x="3238" y="273"/>
                  </a:lnTo>
                  <a:lnTo>
                    <a:pt x="3239" y="274"/>
                  </a:lnTo>
                  <a:lnTo>
                    <a:pt x="3240" y="275"/>
                  </a:lnTo>
                  <a:lnTo>
                    <a:pt x="3241" y="276"/>
                  </a:lnTo>
                  <a:lnTo>
                    <a:pt x="3242" y="277"/>
                  </a:lnTo>
                  <a:lnTo>
                    <a:pt x="3243" y="278"/>
                  </a:lnTo>
                  <a:lnTo>
                    <a:pt x="3243" y="279"/>
                  </a:lnTo>
                  <a:lnTo>
                    <a:pt x="3244" y="280"/>
                  </a:lnTo>
                  <a:lnTo>
                    <a:pt x="3245" y="281"/>
                  </a:lnTo>
                  <a:lnTo>
                    <a:pt x="3246" y="282"/>
                  </a:lnTo>
                  <a:lnTo>
                    <a:pt x="3247" y="283"/>
                  </a:lnTo>
                  <a:lnTo>
                    <a:pt x="3248" y="284"/>
                  </a:lnTo>
                  <a:lnTo>
                    <a:pt x="3248" y="285"/>
                  </a:lnTo>
                  <a:lnTo>
                    <a:pt x="3249" y="286"/>
                  </a:lnTo>
                  <a:lnTo>
                    <a:pt x="3250" y="287"/>
                  </a:lnTo>
                  <a:lnTo>
                    <a:pt x="3251" y="288"/>
                  </a:lnTo>
                  <a:lnTo>
                    <a:pt x="3252" y="289"/>
                  </a:lnTo>
                  <a:lnTo>
                    <a:pt x="3253" y="290"/>
                  </a:lnTo>
                  <a:lnTo>
                    <a:pt x="3253" y="291"/>
                  </a:lnTo>
                  <a:lnTo>
                    <a:pt x="3254" y="292"/>
                  </a:lnTo>
                  <a:lnTo>
                    <a:pt x="3255" y="293"/>
                  </a:lnTo>
                  <a:lnTo>
                    <a:pt x="3256" y="294"/>
                  </a:lnTo>
                  <a:lnTo>
                    <a:pt x="3257" y="295"/>
                  </a:lnTo>
                  <a:lnTo>
                    <a:pt x="3258" y="296"/>
                  </a:lnTo>
                  <a:lnTo>
                    <a:pt x="3258" y="297"/>
                  </a:lnTo>
                  <a:lnTo>
                    <a:pt x="3259" y="298"/>
                  </a:lnTo>
                  <a:lnTo>
                    <a:pt x="3260" y="299"/>
                  </a:lnTo>
                  <a:lnTo>
                    <a:pt x="3261" y="300"/>
                  </a:lnTo>
                  <a:lnTo>
                    <a:pt x="3262" y="301"/>
                  </a:lnTo>
                  <a:lnTo>
                    <a:pt x="3263" y="302"/>
                  </a:lnTo>
                  <a:lnTo>
                    <a:pt x="3263" y="303"/>
                  </a:lnTo>
                  <a:lnTo>
                    <a:pt x="3263" y="303"/>
                  </a:lnTo>
                  <a:lnTo>
                    <a:pt x="3264" y="304"/>
                  </a:lnTo>
                  <a:lnTo>
                    <a:pt x="3265" y="305"/>
                  </a:lnTo>
                  <a:lnTo>
                    <a:pt x="3266" y="306"/>
                  </a:lnTo>
                  <a:lnTo>
                    <a:pt x="3267" y="307"/>
                  </a:lnTo>
                  <a:lnTo>
                    <a:pt x="3268" y="308"/>
                  </a:lnTo>
                  <a:lnTo>
                    <a:pt x="3268" y="309"/>
                  </a:lnTo>
                  <a:lnTo>
                    <a:pt x="3269" y="310"/>
                  </a:lnTo>
                  <a:lnTo>
                    <a:pt x="3270" y="311"/>
                  </a:lnTo>
                  <a:lnTo>
                    <a:pt x="3271" y="312"/>
                  </a:lnTo>
                  <a:lnTo>
                    <a:pt x="3272" y="313"/>
                  </a:lnTo>
                  <a:lnTo>
                    <a:pt x="3273" y="314"/>
                  </a:lnTo>
                  <a:lnTo>
                    <a:pt x="3273" y="315"/>
                  </a:lnTo>
                  <a:lnTo>
                    <a:pt x="3274" y="316"/>
                  </a:lnTo>
                  <a:lnTo>
                    <a:pt x="3275" y="317"/>
                  </a:lnTo>
                  <a:lnTo>
                    <a:pt x="3276" y="318"/>
                  </a:lnTo>
                  <a:lnTo>
                    <a:pt x="3277" y="319"/>
                  </a:lnTo>
                  <a:lnTo>
                    <a:pt x="3278" y="320"/>
                  </a:lnTo>
                  <a:lnTo>
                    <a:pt x="3278" y="321"/>
                  </a:lnTo>
                  <a:lnTo>
                    <a:pt x="3279" y="322"/>
                  </a:lnTo>
                  <a:lnTo>
                    <a:pt x="3280" y="323"/>
                  </a:lnTo>
                  <a:lnTo>
                    <a:pt x="3281" y="324"/>
                  </a:lnTo>
                  <a:lnTo>
                    <a:pt x="3282" y="325"/>
                  </a:lnTo>
                  <a:lnTo>
                    <a:pt x="3283" y="326"/>
                  </a:lnTo>
                  <a:lnTo>
                    <a:pt x="3283" y="327"/>
                  </a:lnTo>
                  <a:lnTo>
                    <a:pt x="3284" y="328"/>
                  </a:lnTo>
                  <a:lnTo>
                    <a:pt x="3285" y="329"/>
                  </a:lnTo>
                  <a:lnTo>
                    <a:pt x="3286" y="330"/>
                  </a:lnTo>
                  <a:lnTo>
                    <a:pt x="3287" y="331"/>
                  </a:lnTo>
                  <a:lnTo>
                    <a:pt x="3288" y="332"/>
                  </a:lnTo>
                  <a:lnTo>
                    <a:pt x="3288" y="333"/>
                  </a:lnTo>
                  <a:lnTo>
                    <a:pt x="3289" y="334"/>
                  </a:lnTo>
                  <a:lnTo>
                    <a:pt x="3290" y="335"/>
                  </a:lnTo>
                  <a:lnTo>
                    <a:pt x="3291" y="336"/>
                  </a:lnTo>
                  <a:lnTo>
                    <a:pt x="3292" y="337"/>
                  </a:lnTo>
                  <a:lnTo>
                    <a:pt x="3293" y="338"/>
                  </a:lnTo>
                  <a:lnTo>
                    <a:pt x="3293" y="339"/>
                  </a:lnTo>
                  <a:lnTo>
                    <a:pt x="3294" y="340"/>
                  </a:lnTo>
                  <a:lnTo>
                    <a:pt x="3295" y="341"/>
                  </a:lnTo>
                  <a:lnTo>
                    <a:pt x="3296" y="342"/>
                  </a:lnTo>
                  <a:lnTo>
                    <a:pt x="3297" y="343"/>
                  </a:lnTo>
                  <a:lnTo>
                    <a:pt x="3298" y="344"/>
                  </a:lnTo>
                  <a:lnTo>
                    <a:pt x="3298" y="345"/>
                  </a:lnTo>
                  <a:lnTo>
                    <a:pt x="3299" y="346"/>
                  </a:lnTo>
                  <a:lnTo>
                    <a:pt x="3300" y="347"/>
                  </a:lnTo>
                  <a:lnTo>
                    <a:pt x="3300" y="347"/>
                  </a:lnTo>
                  <a:lnTo>
                    <a:pt x="3301" y="348"/>
                  </a:lnTo>
                  <a:lnTo>
                    <a:pt x="3302" y="349"/>
                  </a:lnTo>
                  <a:lnTo>
                    <a:pt x="3303" y="350"/>
                  </a:lnTo>
                  <a:lnTo>
                    <a:pt x="3304" y="352"/>
                  </a:lnTo>
                  <a:lnTo>
                    <a:pt x="3304" y="353"/>
                  </a:lnTo>
                  <a:lnTo>
                    <a:pt x="3305" y="354"/>
                  </a:lnTo>
                  <a:lnTo>
                    <a:pt x="3306" y="355"/>
                  </a:lnTo>
                  <a:lnTo>
                    <a:pt x="3307" y="356"/>
                  </a:lnTo>
                  <a:lnTo>
                    <a:pt x="3308" y="357"/>
                  </a:lnTo>
                  <a:lnTo>
                    <a:pt x="3309" y="358"/>
                  </a:lnTo>
                  <a:lnTo>
                    <a:pt x="3309" y="359"/>
                  </a:lnTo>
                  <a:lnTo>
                    <a:pt x="3310" y="360"/>
                  </a:lnTo>
                  <a:lnTo>
                    <a:pt x="3311" y="361"/>
                  </a:lnTo>
                  <a:lnTo>
                    <a:pt x="3312" y="362"/>
                  </a:lnTo>
                  <a:lnTo>
                    <a:pt x="3313" y="363"/>
                  </a:lnTo>
                  <a:lnTo>
                    <a:pt x="3314" y="364"/>
                  </a:lnTo>
                  <a:lnTo>
                    <a:pt x="3314" y="365"/>
                  </a:lnTo>
                  <a:lnTo>
                    <a:pt x="3315" y="366"/>
                  </a:lnTo>
                  <a:lnTo>
                    <a:pt x="3316" y="367"/>
                  </a:lnTo>
                  <a:lnTo>
                    <a:pt x="3317" y="368"/>
                  </a:lnTo>
                  <a:lnTo>
                    <a:pt x="3318" y="369"/>
                  </a:lnTo>
                  <a:lnTo>
                    <a:pt x="3319" y="370"/>
                  </a:lnTo>
                  <a:lnTo>
                    <a:pt x="3319" y="371"/>
                  </a:lnTo>
                  <a:lnTo>
                    <a:pt x="3320" y="372"/>
                  </a:lnTo>
                  <a:lnTo>
                    <a:pt x="3321" y="373"/>
                  </a:lnTo>
                  <a:lnTo>
                    <a:pt x="3322" y="374"/>
                  </a:lnTo>
                  <a:lnTo>
                    <a:pt x="3323" y="375"/>
                  </a:lnTo>
                  <a:lnTo>
                    <a:pt x="3324" y="376"/>
                  </a:lnTo>
                  <a:lnTo>
                    <a:pt x="3325" y="377"/>
                  </a:lnTo>
                  <a:lnTo>
                    <a:pt x="3325" y="378"/>
                  </a:lnTo>
                  <a:lnTo>
                    <a:pt x="3326" y="379"/>
                  </a:lnTo>
                  <a:lnTo>
                    <a:pt x="3327" y="380"/>
                  </a:lnTo>
                  <a:lnTo>
                    <a:pt x="3328" y="381"/>
                  </a:lnTo>
                  <a:lnTo>
                    <a:pt x="3329" y="382"/>
                  </a:lnTo>
                  <a:lnTo>
                    <a:pt x="3330" y="383"/>
                  </a:lnTo>
                  <a:lnTo>
                    <a:pt x="3330" y="384"/>
                  </a:lnTo>
                  <a:lnTo>
                    <a:pt x="3331" y="385"/>
                  </a:lnTo>
                  <a:lnTo>
                    <a:pt x="3332" y="386"/>
                  </a:lnTo>
                  <a:lnTo>
                    <a:pt x="3333" y="387"/>
                  </a:lnTo>
                  <a:lnTo>
                    <a:pt x="3334" y="388"/>
                  </a:lnTo>
                  <a:lnTo>
                    <a:pt x="3335" y="389"/>
                  </a:lnTo>
                  <a:lnTo>
                    <a:pt x="3335" y="390"/>
                  </a:lnTo>
                  <a:lnTo>
                    <a:pt x="3336" y="391"/>
                  </a:lnTo>
                  <a:lnTo>
                    <a:pt x="3337" y="392"/>
                  </a:lnTo>
                  <a:lnTo>
                    <a:pt x="3338" y="393"/>
                  </a:lnTo>
                  <a:lnTo>
                    <a:pt x="3339" y="394"/>
                  </a:lnTo>
                  <a:lnTo>
                    <a:pt x="3340" y="395"/>
                  </a:lnTo>
                  <a:lnTo>
                    <a:pt x="3341" y="396"/>
                  </a:lnTo>
                  <a:lnTo>
                    <a:pt x="3341" y="397"/>
                  </a:lnTo>
                  <a:lnTo>
                    <a:pt x="3342" y="398"/>
                  </a:lnTo>
                  <a:lnTo>
                    <a:pt x="3343" y="399"/>
                  </a:lnTo>
                  <a:lnTo>
                    <a:pt x="3344" y="400"/>
                  </a:lnTo>
                  <a:lnTo>
                    <a:pt x="3345" y="401"/>
                  </a:lnTo>
                  <a:lnTo>
                    <a:pt x="3346" y="402"/>
                  </a:lnTo>
                  <a:lnTo>
                    <a:pt x="3346" y="403"/>
                  </a:lnTo>
                  <a:lnTo>
                    <a:pt x="3347" y="404"/>
                  </a:lnTo>
                  <a:lnTo>
                    <a:pt x="3348" y="405"/>
                  </a:lnTo>
                  <a:lnTo>
                    <a:pt x="3349" y="406"/>
                  </a:lnTo>
                  <a:lnTo>
                    <a:pt x="3350" y="407"/>
                  </a:lnTo>
                  <a:lnTo>
                    <a:pt x="3351" y="408"/>
                  </a:lnTo>
                  <a:lnTo>
                    <a:pt x="3351" y="409"/>
                  </a:lnTo>
                  <a:lnTo>
                    <a:pt x="3352" y="410"/>
                  </a:lnTo>
                  <a:lnTo>
                    <a:pt x="3353" y="411"/>
                  </a:lnTo>
                  <a:lnTo>
                    <a:pt x="3354" y="412"/>
                  </a:lnTo>
                  <a:lnTo>
                    <a:pt x="3355" y="413"/>
                  </a:lnTo>
                  <a:lnTo>
                    <a:pt x="3356" y="414"/>
                  </a:lnTo>
                  <a:lnTo>
                    <a:pt x="3357" y="415"/>
                  </a:lnTo>
                  <a:lnTo>
                    <a:pt x="3357" y="417"/>
                  </a:lnTo>
                  <a:lnTo>
                    <a:pt x="3358" y="418"/>
                  </a:lnTo>
                  <a:lnTo>
                    <a:pt x="3359" y="419"/>
                  </a:lnTo>
                  <a:lnTo>
                    <a:pt x="3360" y="420"/>
                  </a:lnTo>
                  <a:lnTo>
                    <a:pt x="3361" y="421"/>
                  </a:lnTo>
                  <a:lnTo>
                    <a:pt x="3362" y="422"/>
                  </a:lnTo>
                  <a:lnTo>
                    <a:pt x="3362" y="423"/>
                  </a:lnTo>
                  <a:lnTo>
                    <a:pt x="3363" y="424"/>
                  </a:lnTo>
                  <a:lnTo>
                    <a:pt x="3364" y="425"/>
                  </a:lnTo>
                  <a:lnTo>
                    <a:pt x="3365" y="426"/>
                  </a:lnTo>
                  <a:lnTo>
                    <a:pt x="3366" y="427"/>
                  </a:lnTo>
                  <a:lnTo>
                    <a:pt x="3367" y="428"/>
                  </a:lnTo>
                  <a:lnTo>
                    <a:pt x="3367" y="429"/>
                  </a:lnTo>
                  <a:lnTo>
                    <a:pt x="3368" y="430"/>
                  </a:lnTo>
                  <a:lnTo>
                    <a:pt x="3369" y="431"/>
                  </a:lnTo>
                  <a:lnTo>
                    <a:pt x="3370" y="432"/>
                  </a:lnTo>
                  <a:lnTo>
                    <a:pt x="3370" y="432"/>
                  </a:lnTo>
                  <a:lnTo>
                    <a:pt x="3371" y="433"/>
                  </a:lnTo>
                  <a:lnTo>
                    <a:pt x="3372" y="434"/>
                  </a:lnTo>
                  <a:lnTo>
                    <a:pt x="3372" y="435"/>
                  </a:lnTo>
                  <a:lnTo>
                    <a:pt x="3373" y="436"/>
                  </a:lnTo>
                  <a:lnTo>
                    <a:pt x="3374" y="437"/>
                  </a:lnTo>
                  <a:lnTo>
                    <a:pt x="3375" y="438"/>
                  </a:lnTo>
                  <a:lnTo>
                    <a:pt x="3376" y="439"/>
                  </a:lnTo>
                  <a:lnTo>
                    <a:pt x="3377" y="440"/>
                  </a:lnTo>
                  <a:lnTo>
                    <a:pt x="3377" y="441"/>
                  </a:lnTo>
                  <a:lnTo>
                    <a:pt x="3378" y="442"/>
                  </a:lnTo>
                  <a:lnTo>
                    <a:pt x="3379" y="443"/>
                  </a:lnTo>
                  <a:lnTo>
                    <a:pt x="3380" y="444"/>
                  </a:lnTo>
                  <a:lnTo>
                    <a:pt x="3381" y="445"/>
                  </a:lnTo>
                  <a:lnTo>
                    <a:pt x="3381" y="446"/>
                  </a:lnTo>
                  <a:lnTo>
                    <a:pt x="3382" y="447"/>
                  </a:lnTo>
                  <a:lnTo>
                    <a:pt x="3383" y="448"/>
                  </a:lnTo>
                  <a:lnTo>
                    <a:pt x="3384" y="448"/>
                  </a:lnTo>
                  <a:lnTo>
                    <a:pt x="3385" y="449"/>
                  </a:lnTo>
                  <a:lnTo>
                    <a:pt x="3385" y="449"/>
                  </a:lnTo>
                  <a:lnTo>
                    <a:pt x="3386" y="450"/>
                  </a:lnTo>
                  <a:lnTo>
                    <a:pt x="3386" y="451"/>
                  </a:lnTo>
                  <a:lnTo>
                    <a:pt x="3387" y="453"/>
                  </a:lnTo>
                  <a:lnTo>
                    <a:pt x="3388" y="454"/>
                  </a:lnTo>
                  <a:lnTo>
                    <a:pt x="3389" y="455"/>
                  </a:lnTo>
                  <a:lnTo>
                    <a:pt x="3390" y="456"/>
                  </a:lnTo>
                  <a:lnTo>
                    <a:pt x="3391" y="457"/>
                  </a:lnTo>
                  <a:lnTo>
                    <a:pt x="3391" y="458"/>
                  </a:lnTo>
                  <a:lnTo>
                    <a:pt x="3392" y="459"/>
                  </a:lnTo>
                  <a:lnTo>
                    <a:pt x="3393" y="460"/>
                  </a:lnTo>
                  <a:lnTo>
                    <a:pt x="3394" y="461"/>
                  </a:lnTo>
                  <a:lnTo>
                    <a:pt x="3395" y="462"/>
                  </a:lnTo>
                  <a:lnTo>
                    <a:pt x="3396" y="463"/>
                  </a:lnTo>
                  <a:lnTo>
                    <a:pt x="3396" y="464"/>
                  </a:lnTo>
                  <a:lnTo>
                    <a:pt x="3397" y="465"/>
                  </a:lnTo>
                  <a:lnTo>
                    <a:pt x="3398" y="466"/>
                  </a:lnTo>
                  <a:lnTo>
                    <a:pt x="3399" y="467"/>
                  </a:lnTo>
                  <a:lnTo>
                    <a:pt x="3400" y="468"/>
                  </a:lnTo>
                  <a:lnTo>
                    <a:pt x="3401" y="469"/>
                  </a:lnTo>
                  <a:lnTo>
                    <a:pt x="3401" y="470"/>
                  </a:lnTo>
                  <a:lnTo>
                    <a:pt x="3402" y="471"/>
                  </a:lnTo>
                  <a:lnTo>
                    <a:pt x="3403" y="472"/>
                  </a:lnTo>
                  <a:lnTo>
                    <a:pt x="3403" y="472"/>
                  </a:lnTo>
                  <a:lnTo>
                    <a:pt x="3404" y="473"/>
                  </a:lnTo>
                  <a:lnTo>
                    <a:pt x="3405" y="474"/>
                  </a:lnTo>
                  <a:lnTo>
                    <a:pt x="3406" y="475"/>
                  </a:lnTo>
                  <a:lnTo>
                    <a:pt x="3406" y="476"/>
                  </a:lnTo>
                  <a:lnTo>
                    <a:pt x="3407" y="477"/>
                  </a:lnTo>
                  <a:lnTo>
                    <a:pt x="3408" y="478"/>
                  </a:lnTo>
                  <a:lnTo>
                    <a:pt x="3409" y="479"/>
                  </a:lnTo>
                  <a:lnTo>
                    <a:pt x="3410" y="480"/>
                  </a:lnTo>
                  <a:lnTo>
                    <a:pt x="3411" y="481"/>
                  </a:lnTo>
                  <a:lnTo>
                    <a:pt x="3411" y="482"/>
                  </a:lnTo>
                  <a:lnTo>
                    <a:pt x="3412" y="483"/>
                  </a:lnTo>
                  <a:lnTo>
                    <a:pt x="3413" y="484"/>
                  </a:lnTo>
                  <a:lnTo>
                    <a:pt x="3414" y="485"/>
                  </a:lnTo>
                  <a:lnTo>
                    <a:pt x="3415" y="486"/>
                  </a:lnTo>
                  <a:lnTo>
                    <a:pt x="3416" y="487"/>
                  </a:lnTo>
                  <a:lnTo>
                    <a:pt x="3416" y="488"/>
                  </a:lnTo>
                  <a:lnTo>
                    <a:pt x="3417" y="489"/>
                  </a:lnTo>
                  <a:lnTo>
                    <a:pt x="3418" y="490"/>
                  </a:lnTo>
                  <a:lnTo>
                    <a:pt x="3419" y="491"/>
                  </a:lnTo>
                  <a:lnTo>
                    <a:pt x="3420" y="492"/>
                  </a:lnTo>
                  <a:lnTo>
                    <a:pt x="3421" y="493"/>
                  </a:lnTo>
                  <a:lnTo>
                    <a:pt x="3421" y="494"/>
                  </a:lnTo>
                  <a:lnTo>
                    <a:pt x="3421" y="494"/>
                  </a:lnTo>
                  <a:lnTo>
                    <a:pt x="3422" y="495"/>
                  </a:lnTo>
                  <a:lnTo>
                    <a:pt x="3423" y="496"/>
                  </a:lnTo>
                  <a:lnTo>
                    <a:pt x="3424" y="497"/>
                  </a:lnTo>
                  <a:lnTo>
                    <a:pt x="3425" y="498"/>
                  </a:lnTo>
                  <a:lnTo>
                    <a:pt x="3426" y="499"/>
                  </a:lnTo>
                  <a:lnTo>
                    <a:pt x="3426" y="500"/>
                  </a:lnTo>
                  <a:lnTo>
                    <a:pt x="3427" y="501"/>
                  </a:lnTo>
                  <a:lnTo>
                    <a:pt x="3428" y="502"/>
                  </a:lnTo>
                  <a:lnTo>
                    <a:pt x="3429" y="503"/>
                  </a:lnTo>
                  <a:lnTo>
                    <a:pt x="3430" y="504"/>
                  </a:lnTo>
                  <a:lnTo>
                    <a:pt x="3431" y="505"/>
                  </a:lnTo>
                  <a:lnTo>
                    <a:pt x="3431" y="506"/>
                  </a:lnTo>
                  <a:lnTo>
                    <a:pt x="3432" y="507"/>
                  </a:lnTo>
                  <a:lnTo>
                    <a:pt x="3433" y="508"/>
                  </a:lnTo>
                  <a:lnTo>
                    <a:pt x="3434" y="509"/>
                  </a:lnTo>
                  <a:lnTo>
                    <a:pt x="3435" y="510"/>
                  </a:lnTo>
                  <a:lnTo>
                    <a:pt x="3436" y="511"/>
                  </a:lnTo>
                  <a:lnTo>
                    <a:pt x="3436" y="512"/>
                  </a:lnTo>
                  <a:lnTo>
                    <a:pt x="3437" y="513"/>
                  </a:lnTo>
                  <a:lnTo>
                    <a:pt x="3438" y="514"/>
                  </a:lnTo>
                  <a:lnTo>
                    <a:pt x="3439" y="515"/>
                  </a:lnTo>
                  <a:lnTo>
                    <a:pt x="3440" y="516"/>
                  </a:lnTo>
                  <a:lnTo>
                    <a:pt x="3440" y="516"/>
                  </a:lnTo>
                  <a:lnTo>
                    <a:pt x="3441" y="517"/>
                  </a:lnTo>
                  <a:lnTo>
                    <a:pt x="3441" y="518"/>
                  </a:lnTo>
                  <a:lnTo>
                    <a:pt x="3442" y="519"/>
                  </a:lnTo>
                  <a:lnTo>
                    <a:pt x="3443" y="520"/>
                  </a:lnTo>
                  <a:lnTo>
                    <a:pt x="3444" y="521"/>
                  </a:lnTo>
                  <a:lnTo>
                    <a:pt x="3445" y="522"/>
                  </a:lnTo>
                  <a:lnTo>
                    <a:pt x="3446" y="523"/>
                  </a:lnTo>
                  <a:lnTo>
                    <a:pt x="3446" y="524"/>
                  </a:lnTo>
                  <a:lnTo>
                    <a:pt x="3447" y="525"/>
                  </a:lnTo>
                  <a:lnTo>
                    <a:pt x="3448" y="526"/>
                  </a:lnTo>
                  <a:lnTo>
                    <a:pt x="3449" y="527"/>
                  </a:lnTo>
                  <a:lnTo>
                    <a:pt x="3450" y="528"/>
                  </a:lnTo>
                  <a:lnTo>
                    <a:pt x="3451" y="529"/>
                  </a:lnTo>
                  <a:lnTo>
                    <a:pt x="3451" y="530"/>
                  </a:lnTo>
                  <a:lnTo>
                    <a:pt x="3452" y="531"/>
                  </a:lnTo>
                  <a:lnTo>
                    <a:pt x="3453" y="532"/>
                  </a:lnTo>
                  <a:lnTo>
                    <a:pt x="3454" y="533"/>
                  </a:lnTo>
                  <a:lnTo>
                    <a:pt x="3455" y="534"/>
                  </a:lnTo>
                  <a:lnTo>
                    <a:pt x="3456" y="535"/>
                  </a:lnTo>
                  <a:lnTo>
                    <a:pt x="3457" y="536"/>
                  </a:lnTo>
                  <a:lnTo>
                    <a:pt x="3457" y="537"/>
                  </a:lnTo>
                  <a:lnTo>
                    <a:pt x="3458" y="538"/>
                  </a:lnTo>
                  <a:lnTo>
                    <a:pt x="3458" y="538"/>
                  </a:lnTo>
                  <a:lnTo>
                    <a:pt x="3459" y="538"/>
                  </a:lnTo>
                  <a:lnTo>
                    <a:pt x="3460" y="539"/>
                  </a:lnTo>
                  <a:lnTo>
                    <a:pt x="3461" y="540"/>
                  </a:lnTo>
                  <a:lnTo>
                    <a:pt x="3462" y="541"/>
                  </a:lnTo>
                  <a:lnTo>
                    <a:pt x="3462" y="542"/>
                  </a:lnTo>
                  <a:lnTo>
                    <a:pt x="3463" y="543"/>
                  </a:lnTo>
                  <a:lnTo>
                    <a:pt x="3464" y="544"/>
                  </a:lnTo>
                  <a:lnTo>
                    <a:pt x="3465" y="545"/>
                  </a:lnTo>
                  <a:lnTo>
                    <a:pt x="3466" y="546"/>
                  </a:lnTo>
                  <a:lnTo>
                    <a:pt x="3467" y="547"/>
                  </a:lnTo>
                  <a:lnTo>
                    <a:pt x="3467" y="548"/>
                  </a:lnTo>
                  <a:lnTo>
                    <a:pt x="3468" y="549"/>
                  </a:lnTo>
                  <a:lnTo>
                    <a:pt x="3469" y="550"/>
                  </a:lnTo>
                  <a:lnTo>
                    <a:pt x="3470" y="551"/>
                  </a:lnTo>
                  <a:lnTo>
                    <a:pt x="3471" y="552"/>
                  </a:lnTo>
                  <a:lnTo>
                    <a:pt x="3472" y="553"/>
                  </a:lnTo>
                  <a:lnTo>
                    <a:pt x="3472" y="554"/>
                  </a:lnTo>
                  <a:lnTo>
                    <a:pt x="3473" y="555"/>
                  </a:lnTo>
                  <a:lnTo>
                    <a:pt x="3474" y="556"/>
                  </a:lnTo>
                  <a:lnTo>
                    <a:pt x="3475" y="557"/>
                  </a:lnTo>
                  <a:lnTo>
                    <a:pt x="3476" y="558"/>
                  </a:lnTo>
                  <a:lnTo>
                    <a:pt x="3477" y="559"/>
                  </a:lnTo>
                  <a:lnTo>
                    <a:pt x="3477" y="559"/>
                  </a:lnTo>
                  <a:lnTo>
                    <a:pt x="3477" y="559"/>
                  </a:lnTo>
                  <a:lnTo>
                    <a:pt x="3478" y="560"/>
                  </a:lnTo>
                  <a:lnTo>
                    <a:pt x="3479" y="561"/>
                  </a:lnTo>
                  <a:lnTo>
                    <a:pt x="3480" y="562"/>
                  </a:lnTo>
                  <a:lnTo>
                    <a:pt x="3481" y="563"/>
                  </a:lnTo>
                  <a:lnTo>
                    <a:pt x="3482" y="564"/>
                  </a:lnTo>
                  <a:lnTo>
                    <a:pt x="3482" y="565"/>
                  </a:lnTo>
                  <a:lnTo>
                    <a:pt x="3483" y="566"/>
                  </a:lnTo>
                  <a:lnTo>
                    <a:pt x="3484" y="567"/>
                  </a:lnTo>
                  <a:lnTo>
                    <a:pt x="3485" y="568"/>
                  </a:lnTo>
                  <a:lnTo>
                    <a:pt x="3486" y="569"/>
                  </a:lnTo>
                  <a:lnTo>
                    <a:pt x="3487" y="570"/>
                  </a:lnTo>
                  <a:lnTo>
                    <a:pt x="3487" y="571"/>
                  </a:lnTo>
                  <a:lnTo>
                    <a:pt x="3488" y="572"/>
                  </a:lnTo>
                  <a:lnTo>
                    <a:pt x="3489" y="572"/>
                  </a:lnTo>
                  <a:lnTo>
                    <a:pt x="3490" y="573"/>
                  </a:lnTo>
                  <a:lnTo>
                    <a:pt x="3491" y="574"/>
                  </a:lnTo>
                  <a:lnTo>
                    <a:pt x="3492" y="575"/>
                  </a:lnTo>
                  <a:lnTo>
                    <a:pt x="3492" y="576"/>
                  </a:lnTo>
                  <a:lnTo>
                    <a:pt x="3493" y="577"/>
                  </a:lnTo>
                  <a:lnTo>
                    <a:pt x="3494" y="578"/>
                  </a:lnTo>
                  <a:lnTo>
                    <a:pt x="3495" y="579"/>
                  </a:lnTo>
                  <a:lnTo>
                    <a:pt x="3495" y="579"/>
                  </a:lnTo>
                  <a:lnTo>
                    <a:pt x="3496" y="580"/>
                  </a:lnTo>
                  <a:lnTo>
                    <a:pt x="3497" y="581"/>
                  </a:lnTo>
                  <a:lnTo>
                    <a:pt x="3497" y="582"/>
                  </a:lnTo>
                  <a:lnTo>
                    <a:pt x="3498" y="582"/>
                  </a:lnTo>
                  <a:lnTo>
                    <a:pt x="3499" y="583"/>
                  </a:lnTo>
                  <a:lnTo>
                    <a:pt x="3500" y="584"/>
                  </a:lnTo>
                  <a:lnTo>
                    <a:pt x="3501" y="585"/>
                  </a:lnTo>
                  <a:lnTo>
                    <a:pt x="3502" y="586"/>
                  </a:lnTo>
                  <a:lnTo>
                    <a:pt x="3502" y="587"/>
                  </a:lnTo>
                  <a:lnTo>
                    <a:pt x="3503" y="588"/>
                  </a:lnTo>
                  <a:lnTo>
                    <a:pt x="3504" y="589"/>
                  </a:lnTo>
                  <a:lnTo>
                    <a:pt x="3505" y="590"/>
                  </a:lnTo>
                  <a:lnTo>
                    <a:pt x="3506" y="590"/>
                  </a:lnTo>
                  <a:lnTo>
                    <a:pt x="3507" y="591"/>
                  </a:lnTo>
                  <a:lnTo>
                    <a:pt x="3507" y="592"/>
                  </a:lnTo>
                  <a:lnTo>
                    <a:pt x="3508" y="593"/>
                  </a:lnTo>
                  <a:lnTo>
                    <a:pt x="3509" y="594"/>
                  </a:lnTo>
                  <a:lnTo>
                    <a:pt x="3510" y="595"/>
                  </a:lnTo>
                  <a:lnTo>
                    <a:pt x="3511" y="596"/>
                  </a:lnTo>
                  <a:lnTo>
                    <a:pt x="3512" y="597"/>
                  </a:lnTo>
                  <a:lnTo>
                    <a:pt x="3512" y="598"/>
                  </a:lnTo>
                  <a:lnTo>
                    <a:pt x="3513" y="598"/>
                  </a:lnTo>
                  <a:lnTo>
                    <a:pt x="3513" y="598"/>
                  </a:lnTo>
                  <a:lnTo>
                    <a:pt x="3514" y="599"/>
                  </a:lnTo>
                  <a:lnTo>
                    <a:pt x="3515" y="600"/>
                  </a:lnTo>
                  <a:lnTo>
                    <a:pt x="3516" y="601"/>
                  </a:lnTo>
                  <a:lnTo>
                    <a:pt x="3517" y="602"/>
                  </a:lnTo>
                  <a:lnTo>
                    <a:pt x="3517" y="603"/>
                  </a:lnTo>
                  <a:lnTo>
                    <a:pt x="3518" y="604"/>
                  </a:lnTo>
                  <a:lnTo>
                    <a:pt x="3519" y="604"/>
                  </a:lnTo>
                  <a:lnTo>
                    <a:pt x="3520" y="605"/>
                  </a:lnTo>
                  <a:lnTo>
                    <a:pt x="3521" y="606"/>
                  </a:lnTo>
                  <a:lnTo>
                    <a:pt x="3522" y="607"/>
                  </a:lnTo>
                  <a:lnTo>
                    <a:pt x="3522" y="608"/>
                  </a:lnTo>
                  <a:lnTo>
                    <a:pt x="3523" y="609"/>
                  </a:lnTo>
                  <a:lnTo>
                    <a:pt x="3524" y="610"/>
                  </a:lnTo>
                  <a:lnTo>
                    <a:pt x="3525" y="610"/>
                  </a:lnTo>
                  <a:lnTo>
                    <a:pt x="3526" y="611"/>
                  </a:lnTo>
                  <a:lnTo>
                    <a:pt x="3527" y="612"/>
                  </a:lnTo>
                  <a:lnTo>
                    <a:pt x="3527" y="613"/>
                  </a:lnTo>
                  <a:lnTo>
                    <a:pt x="3528" y="614"/>
                  </a:lnTo>
                  <a:lnTo>
                    <a:pt x="3529" y="615"/>
                  </a:lnTo>
                  <a:lnTo>
                    <a:pt x="3530" y="616"/>
                  </a:lnTo>
                  <a:lnTo>
                    <a:pt x="3531" y="616"/>
                  </a:lnTo>
                  <a:lnTo>
                    <a:pt x="3532" y="617"/>
                  </a:lnTo>
                  <a:lnTo>
                    <a:pt x="3532" y="617"/>
                  </a:lnTo>
                  <a:lnTo>
                    <a:pt x="3533" y="618"/>
                  </a:lnTo>
                  <a:lnTo>
                    <a:pt x="3533" y="619"/>
                  </a:lnTo>
                  <a:lnTo>
                    <a:pt x="3534" y="620"/>
                  </a:lnTo>
                  <a:lnTo>
                    <a:pt x="3535" y="621"/>
                  </a:lnTo>
                  <a:lnTo>
                    <a:pt x="3536" y="621"/>
                  </a:lnTo>
                  <a:lnTo>
                    <a:pt x="3537" y="622"/>
                  </a:lnTo>
                  <a:lnTo>
                    <a:pt x="3538" y="623"/>
                  </a:lnTo>
                  <a:lnTo>
                    <a:pt x="3538" y="624"/>
                  </a:lnTo>
                  <a:lnTo>
                    <a:pt x="3539" y="625"/>
                  </a:lnTo>
                  <a:lnTo>
                    <a:pt x="3540" y="626"/>
                  </a:lnTo>
                  <a:lnTo>
                    <a:pt x="3541" y="626"/>
                  </a:lnTo>
                  <a:lnTo>
                    <a:pt x="3542" y="627"/>
                  </a:lnTo>
                  <a:lnTo>
                    <a:pt x="3543" y="628"/>
                  </a:lnTo>
                  <a:lnTo>
                    <a:pt x="3543" y="629"/>
                  </a:lnTo>
                  <a:lnTo>
                    <a:pt x="3544" y="630"/>
                  </a:lnTo>
                  <a:lnTo>
                    <a:pt x="3545" y="631"/>
                  </a:lnTo>
                  <a:lnTo>
                    <a:pt x="3546" y="631"/>
                  </a:lnTo>
                  <a:lnTo>
                    <a:pt x="3547" y="632"/>
                  </a:lnTo>
                  <a:lnTo>
                    <a:pt x="3548" y="633"/>
                  </a:lnTo>
                  <a:lnTo>
                    <a:pt x="3548" y="634"/>
                  </a:lnTo>
                  <a:lnTo>
                    <a:pt x="3549" y="635"/>
                  </a:lnTo>
                  <a:lnTo>
                    <a:pt x="3550" y="635"/>
                  </a:lnTo>
                  <a:lnTo>
                    <a:pt x="3550" y="635"/>
                  </a:lnTo>
                  <a:lnTo>
                    <a:pt x="3551" y="636"/>
                  </a:lnTo>
                  <a:lnTo>
                    <a:pt x="3552" y="637"/>
                  </a:lnTo>
                  <a:lnTo>
                    <a:pt x="3553" y="638"/>
                  </a:lnTo>
                  <a:lnTo>
                    <a:pt x="3553" y="639"/>
                  </a:lnTo>
                  <a:lnTo>
                    <a:pt x="3554" y="639"/>
                  </a:lnTo>
                  <a:lnTo>
                    <a:pt x="3555" y="640"/>
                  </a:lnTo>
                  <a:lnTo>
                    <a:pt x="3556" y="641"/>
                  </a:lnTo>
                  <a:lnTo>
                    <a:pt x="3557" y="642"/>
                  </a:lnTo>
                  <a:lnTo>
                    <a:pt x="3558" y="643"/>
                  </a:lnTo>
                  <a:lnTo>
                    <a:pt x="3558" y="643"/>
                  </a:lnTo>
                  <a:lnTo>
                    <a:pt x="3559" y="644"/>
                  </a:lnTo>
                  <a:lnTo>
                    <a:pt x="3560" y="645"/>
                  </a:lnTo>
                  <a:lnTo>
                    <a:pt x="3561" y="646"/>
                  </a:lnTo>
                  <a:lnTo>
                    <a:pt x="3562" y="647"/>
                  </a:lnTo>
                  <a:lnTo>
                    <a:pt x="3563" y="647"/>
                  </a:lnTo>
                  <a:lnTo>
                    <a:pt x="3563" y="648"/>
                  </a:lnTo>
                  <a:lnTo>
                    <a:pt x="3564" y="649"/>
                  </a:lnTo>
                  <a:lnTo>
                    <a:pt x="3565" y="650"/>
                  </a:lnTo>
                  <a:lnTo>
                    <a:pt x="3566" y="651"/>
                  </a:lnTo>
                  <a:lnTo>
                    <a:pt x="3567" y="651"/>
                  </a:lnTo>
                  <a:lnTo>
                    <a:pt x="3568" y="652"/>
                  </a:lnTo>
                  <a:lnTo>
                    <a:pt x="3568" y="653"/>
                  </a:lnTo>
                  <a:lnTo>
                    <a:pt x="3568" y="653"/>
                  </a:lnTo>
                  <a:lnTo>
                    <a:pt x="3569" y="654"/>
                  </a:lnTo>
                  <a:lnTo>
                    <a:pt x="3570" y="654"/>
                  </a:lnTo>
                  <a:lnTo>
                    <a:pt x="3571" y="655"/>
                  </a:lnTo>
                  <a:lnTo>
                    <a:pt x="3572" y="656"/>
                  </a:lnTo>
                  <a:lnTo>
                    <a:pt x="3573" y="657"/>
                  </a:lnTo>
                  <a:lnTo>
                    <a:pt x="3573" y="658"/>
                  </a:lnTo>
                  <a:lnTo>
                    <a:pt x="3574" y="658"/>
                  </a:lnTo>
                  <a:lnTo>
                    <a:pt x="3575" y="659"/>
                  </a:lnTo>
                  <a:lnTo>
                    <a:pt x="3576" y="660"/>
                  </a:lnTo>
                  <a:lnTo>
                    <a:pt x="3577" y="661"/>
                  </a:lnTo>
                  <a:lnTo>
                    <a:pt x="3578" y="661"/>
                  </a:lnTo>
                  <a:lnTo>
                    <a:pt x="3578" y="662"/>
                  </a:lnTo>
                  <a:lnTo>
                    <a:pt x="3579" y="663"/>
                  </a:lnTo>
                  <a:lnTo>
                    <a:pt x="3580" y="664"/>
                  </a:lnTo>
                  <a:lnTo>
                    <a:pt x="3581" y="664"/>
                  </a:lnTo>
                  <a:lnTo>
                    <a:pt x="3582" y="665"/>
                  </a:lnTo>
                  <a:lnTo>
                    <a:pt x="3583" y="666"/>
                  </a:lnTo>
                  <a:lnTo>
                    <a:pt x="3583" y="667"/>
                  </a:lnTo>
                  <a:lnTo>
                    <a:pt x="3584" y="668"/>
                  </a:lnTo>
                  <a:lnTo>
                    <a:pt x="3585" y="668"/>
                  </a:lnTo>
                  <a:lnTo>
                    <a:pt x="3586" y="669"/>
                  </a:lnTo>
                  <a:lnTo>
                    <a:pt x="3587" y="670"/>
                  </a:lnTo>
                  <a:lnTo>
                    <a:pt x="3587" y="670"/>
                  </a:lnTo>
                  <a:lnTo>
                    <a:pt x="3588" y="671"/>
                  </a:lnTo>
                  <a:lnTo>
                    <a:pt x="3588" y="671"/>
                  </a:lnTo>
                  <a:lnTo>
                    <a:pt x="3589" y="672"/>
                  </a:lnTo>
                  <a:lnTo>
                    <a:pt x="3590" y="673"/>
                  </a:lnTo>
                  <a:lnTo>
                    <a:pt x="3591" y="674"/>
                  </a:lnTo>
                  <a:lnTo>
                    <a:pt x="3592" y="674"/>
                  </a:lnTo>
                  <a:lnTo>
                    <a:pt x="3593" y="675"/>
                  </a:lnTo>
                  <a:lnTo>
                    <a:pt x="3594" y="676"/>
                  </a:lnTo>
                  <a:lnTo>
                    <a:pt x="3594" y="677"/>
                  </a:lnTo>
                  <a:lnTo>
                    <a:pt x="3595" y="677"/>
                  </a:lnTo>
                  <a:lnTo>
                    <a:pt x="3596" y="678"/>
                  </a:lnTo>
                  <a:lnTo>
                    <a:pt x="3597" y="679"/>
                  </a:lnTo>
                  <a:lnTo>
                    <a:pt x="3598" y="680"/>
                  </a:lnTo>
                  <a:lnTo>
                    <a:pt x="3599" y="680"/>
                  </a:lnTo>
                  <a:lnTo>
                    <a:pt x="3599" y="681"/>
                  </a:lnTo>
                  <a:lnTo>
                    <a:pt x="3600" y="682"/>
                  </a:lnTo>
                  <a:lnTo>
                    <a:pt x="3601" y="682"/>
                  </a:lnTo>
                  <a:lnTo>
                    <a:pt x="3602" y="683"/>
                  </a:lnTo>
                  <a:lnTo>
                    <a:pt x="3603" y="684"/>
                  </a:lnTo>
                  <a:lnTo>
                    <a:pt x="3604" y="685"/>
                  </a:lnTo>
                  <a:lnTo>
                    <a:pt x="3605" y="685"/>
                  </a:lnTo>
                  <a:lnTo>
                    <a:pt x="3605" y="686"/>
                  </a:lnTo>
                  <a:lnTo>
                    <a:pt x="3606" y="687"/>
                  </a:lnTo>
                  <a:lnTo>
                    <a:pt x="3607" y="688"/>
                  </a:lnTo>
                  <a:lnTo>
                    <a:pt x="3608" y="688"/>
                  </a:lnTo>
                  <a:lnTo>
                    <a:pt x="3609" y="689"/>
                  </a:lnTo>
                  <a:lnTo>
                    <a:pt x="3610" y="690"/>
                  </a:lnTo>
                  <a:lnTo>
                    <a:pt x="3610" y="690"/>
                  </a:lnTo>
                  <a:lnTo>
                    <a:pt x="3611" y="691"/>
                  </a:lnTo>
                  <a:lnTo>
                    <a:pt x="3612" y="692"/>
                  </a:lnTo>
                  <a:lnTo>
                    <a:pt x="3613" y="693"/>
                  </a:lnTo>
                  <a:lnTo>
                    <a:pt x="3614" y="693"/>
                  </a:lnTo>
                  <a:lnTo>
                    <a:pt x="3615" y="694"/>
                  </a:lnTo>
                  <a:lnTo>
                    <a:pt x="3616" y="695"/>
                  </a:lnTo>
                  <a:lnTo>
                    <a:pt x="3616" y="695"/>
                  </a:lnTo>
                  <a:lnTo>
                    <a:pt x="3617" y="696"/>
                  </a:lnTo>
                  <a:lnTo>
                    <a:pt x="3618" y="697"/>
                  </a:lnTo>
                  <a:lnTo>
                    <a:pt x="3619" y="698"/>
                  </a:lnTo>
                  <a:lnTo>
                    <a:pt x="3620" y="698"/>
                  </a:lnTo>
                  <a:lnTo>
                    <a:pt x="3621" y="699"/>
                  </a:lnTo>
                  <a:lnTo>
                    <a:pt x="3621" y="700"/>
                  </a:lnTo>
                  <a:lnTo>
                    <a:pt x="3622" y="700"/>
                  </a:lnTo>
                  <a:lnTo>
                    <a:pt x="3623" y="701"/>
                  </a:lnTo>
                  <a:lnTo>
                    <a:pt x="3624" y="702"/>
                  </a:lnTo>
                  <a:lnTo>
                    <a:pt x="3625" y="703"/>
                  </a:lnTo>
                  <a:lnTo>
                    <a:pt x="3626" y="703"/>
                  </a:lnTo>
                  <a:lnTo>
                    <a:pt x="3627" y="704"/>
                  </a:lnTo>
                  <a:lnTo>
                    <a:pt x="3627" y="705"/>
                  </a:lnTo>
                  <a:lnTo>
                    <a:pt x="3628" y="705"/>
                  </a:lnTo>
                  <a:lnTo>
                    <a:pt x="3629" y="706"/>
                  </a:lnTo>
                  <a:lnTo>
                    <a:pt x="3630" y="707"/>
                  </a:lnTo>
                  <a:lnTo>
                    <a:pt x="3631" y="707"/>
                  </a:lnTo>
                  <a:lnTo>
                    <a:pt x="3632" y="708"/>
                  </a:lnTo>
                  <a:lnTo>
                    <a:pt x="3632" y="709"/>
                  </a:lnTo>
                  <a:lnTo>
                    <a:pt x="3633" y="709"/>
                  </a:lnTo>
                  <a:lnTo>
                    <a:pt x="3634" y="710"/>
                  </a:lnTo>
                  <a:lnTo>
                    <a:pt x="3635" y="711"/>
                  </a:lnTo>
                  <a:lnTo>
                    <a:pt x="3636" y="712"/>
                  </a:lnTo>
                  <a:lnTo>
                    <a:pt x="3637" y="712"/>
                  </a:lnTo>
                  <a:lnTo>
                    <a:pt x="3637" y="713"/>
                  </a:lnTo>
                  <a:lnTo>
                    <a:pt x="3638" y="714"/>
                  </a:lnTo>
                  <a:lnTo>
                    <a:pt x="3639" y="714"/>
                  </a:lnTo>
                  <a:lnTo>
                    <a:pt x="3640" y="715"/>
                  </a:lnTo>
                  <a:lnTo>
                    <a:pt x="3641" y="716"/>
                  </a:lnTo>
                  <a:lnTo>
                    <a:pt x="3642" y="716"/>
                  </a:lnTo>
                  <a:lnTo>
                    <a:pt x="3643" y="717"/>
                  </a:lnTo>
                  <a:lnTo>
                    <a:pt x="3643" y="718"/>
                  </a:lnTo>
                  <a:lnTo>
                    <a:pt x="3644" y="718"/>
                  </a:lnTo>
                  <a:lnTo>
                    <a:pt x="3645" y="719"/>
                  </a:lnTo>
                  <a:lnTo>
                    <a:pt x="3646" y="720"/>
                  </a:lnTo>
                  <a:lnTo>
                    <a:pt x="3647" y="720"/>
                  </a:lnTo>
                  <a:lnTo>
                    <a:pt x="3648" y="721"/>
                  </a:lnTo>
                  <a:lnTo>
                    <a:pt x="3648" y="722"/>
                  </a:lnTo>
                  <a:lnTo>
                    <a:pt x="3649" y="722"/>
                  </a:lnTo>
                  <a:lnTo>
                    <a:pt x="3650" y="723"/>
                  </a:lnTo>
                  <a:lnTo>
                    <a:pt x="3651" y="724"/>
                  </a:lnTo>
                  <a:lnTo>
                    <a:pt x="3652" y="724"/>
                  </a:lnTo>
                  <a:lnTo>
                    <a:pt x="3653" y="725"/>
                  </a:lnTo>
                  <a:lnTo>
                    <a:pt x="3654" y="726"/>
                  </a:lnTo>
                  <a:lnTo>
                    <a:pt x="3654" y="726"/>
                  </a:lnTo>
                  <a:lnTo>
                    <a:pt x="3655" y="727"/>
                  </a:lnTo>
                  <a:lnTo>
                    <a:pt x="3656" y="727"/>
                  </a:lnTo>
                  <a:lnTo>
                    <a:pt x="3657" y="728"/>
                  </a:lnTo>
                  <a:lnTo>
                    <a:pt x="3658" y="729"/>
                  </a:lnTo>
                  <a:lnTo>
                    <a:pt x="3659" y="729"/>
                  </a:lnTo>
                  <a:lnTo>
                    <a:pt x="3659" y="730"/>
                  </a:lnTo>
                  <a:lnTo>
                    <a:pt x="3660" y="731"/>
                  </a:lnTo>
                  <a:lnTo>
                    <a:pt x="3660" y="731"/>
                  </a:lnTo>
                  <a:lnTo>
                    <a:pt x="3661" y="731"/>
                  </a:lnTo>
                  <a:lnTo>
                    <a:pt x="3662" y="732"/>
                  </a:lnTo>
                  <a:lnTo>
                    <a:pt x="3663" y="733"/>
                  </a:lnTo>
                  <a:lnTo>
                    <a:pt x="3664" y="733"/>
                  </a:lnTo>
                  <a:lnTo>
                    <a:pt x="3665" y="734"/>
                  </a:lnTo>
                  <a:lnTo>
                    <a:pt x="3665" y="735"/>
                  </a:lnTo>
                  <a:lnTo>
                    <a:pt x="3666" y="735"/>
                  </a:lnTo>
                  <a:lnTo>
                    <a:pt x="3667" y="736"/>
                  </a:lnTo>
                  <a:lnTo>
                    <a:pt x="3668" y="736"/>
                  </a:lnTo>
                  <a:lnTo>
                    <a:pt x="3669" y="737"/>
                  </a:lnTo>
                  <a:lnTo>
                    <a:pt x="3670" y="738"/>
                  </a:lnTo>
                  <a:lnTo>
                    <a:pt x="3670" y="738"/>
                  </a:lnTo>
                  <a:lnTo>
                    <a:pt x="3671" y="739"/>
                  </a:lnTo>
                  <a:lnTo>
                    <a:pt x="3672" y="740"/>
                  </a:lnTo>
                  <a:lnTo>
                    <a:pt x="3673" y="740"/>
                  </a:lnTo>
                  <a:lnTo>
                    <a:pt x="3674" y="741"/>
                  </a:lnTo>
                  <a:lnTo>
                    <a:pt x="3675" y="741"/>
                  </a:lnTo>
                  <a:lnTo>
                    <a:pt x="3676" y="742"/>
                  </a:lnTo>
                  <a:lnTo>
                    <a:pt x="3676" y="743"/>
                  </a:lnTo>
                  <a:lnTo>
                    <a:pt x="3677" y="743"/>
                  </a:lnTo>
                  <a:lnTo>
                    <a:pt x="3678" y="744"/>
                  </a:lnTo>
                  <a:lnTo>
                    <a:pt x="3679" y="745"/>
                  </a:lnTo>
                  <a:lnTo>
                    <a:pt x="3680" y="745"/>
                  </a:lnTo>
                  <a:lnTo>
                    <a:pt x="3681" y="746"/>
                  </a:lnTo>
                  <a:lnTo>
                    <a:pt x="3681" y="746"/>
                  </a:lnTo>
                  <a:lnTo>
                    <a:pt x="3682" y="747"/>
                  </a:lnTo>
                  <a:lnTo>
                    <a:pt x="3683" y="748"/>
                  </a:lnTo>
                  <a:lnTo>
                    <a:pt x="3684" y="748"/>
                  </a:lnTo>
                  <a:lnTo>
                    <a:pt x="3685" y="749"/>
                  </a:lnTo>
                  <a:lnTo>
                    <a:pt x="3686" y="749"/>
                  </a:lnTo>
                  <a:lnTo>
                    <a:pt x="3686" y="750"/>
                  </a:lnTo>
                  <a:lnTo>
                    <a:pt x="3687" y="751"/>
                  </a:lnTo>
                  <a:lnTo>
                    <a:pt x="3688" y="751"/>
                  </a:lnTo>
                  <a:lnTo>
                    <a:pt x="3689" y="752"/>
                  </a:lnTo>
                  <a:lnTo>
                    <a:pt x="3690" y="752"/>
                  </a:lnTo>
                  <a:lnTo>
                    <a:pt x="3691" y="753"/>
                  </a:lnTo>
                  <a:lnTo>
                    <a:pt x="3692" y="754"/>
                  </a:lnTo>
                  <a:lnTo>
                    <a:pt x="3692" y="754"/>
                  </a:lnTo>
                  <a:lnTo>
                    <a:pt x="3693" y="755"/>
                  </a:lnTo>
                  <a:lnTo>
                    <a:pt x="3694" y="755"/>
                  </a:lnTo>
                  <a:lnTo>
                    <a:pt x="3695" y="756"/>
                  </a:lnTo>
                  <a:lnTo>
                    <a:pt x="3696" y="757"/>
                  </a:lnTo>
                  <a:lnTo>
                    <a:pt x="3697" y="757"/>
                  </a:lnTo>
                  <a:lnTo>
                    <a:pt x="3697" y="758"/>
                  </a:lnTo>
                  <a:lnTo>
                    <a:pt x="3698" y="758"/>
                  </a:lnTo>
                  <a:lnTo>
                    <a:pt x="3699" y="759"/>
                  </a:lnTo>
                  <a:lnTo>
                    <a:pt x="3700" y="760"/>
                  </a:lnTo>
                  <a:lnTo>
                    <a:pt x="3701" y="760"/>
                  </a:lnTo>
                  <a:lnTo>
                    <a:pt x="3702" y="761"/>
                  </a:lnTo>
                  <a:lnTo>
                    <a:pt x="3703" y="761"/>
                  </a:lnTo>
                  <a:lnTo>
                    <a:pt x="3703" y="762"/>
                  </a:lnTo>
                  <a:lnTo>
                    <a:pt x="3704" y="763"/>
                  </a:lnTo>
                  <a:lnTo>
                    <a:pt x="3705" y="763"/>
                  </a:lnTo>
                  <a:lnTo>
                    <a:pt x="3706" y="764"/>
                  </a:lnTo>
                  <a:lnTo>
                    <a:pt x="3707" y="764"/>
                  </a:lnTo>
                  <a:lnTo>
                    <a:pt x="3708" y="765"/>
                  </a:lnTo>
                  <a:lnTo>
                    <a:pt x="3708" y="765"/>
                  </a:lnTo>
                  <a:lnTo>
                    <a:pt x="3709" y="766"/>
                  </a:lnTo>
                  <a:lnTo>
                    <a:pt x="3710" y="767"/>
                  </a:lnTo>
                  <a:lnTo>
                    <a:pt x="3711" y="767"/>
                  </a:lnTo>
                  <a:lnTo>
                    <a:pt x="3712" y="768"/>
                  </a:lnTo>
                  <a:lnTo>
                    <a:pt x="3713" y="768"/>
                  </a:lnTo>
                  <a:lnTo>
                    <a:pt x="3714" y="769"/>
                  </a:lnTo>
                  <a:lnTo>
                    <a:pt x="3714" y="769"/>
                  </a:lnTo>
                  <a:lnTo>
                    <a:pt x="3715" y="770"/>
                  </a:lnTo>
                  <a:lnTo>
                    <a:pt x="3716" y="771"/>
                  </a:lnTo>
                  <a:lnTo>
                    <a:pt x="3717" y="771"/>
                  </a:lnTo>
                  <a:lnTo>
                    <a:pt x="3718" y="772"/>
                  </a:lnTo>
                  <a:lnTo>
                    <a:pt x="3719" y="772"/>
                  </a:lnTo>
                  <a:lnTo>
                    <a:pt x="3719" y="773"/>
                  </a:lnTo>
                  <a:lnTo>
                    <a:pt x="3720" y="773"/>
                  </a:lnTo>
                  <a:lnTo>
                    <a:pt x="3721" y="774"/>
                  </a:lnTo>
                  <a:lnTo>
                    <a:pt x="3722" y="774"/>
                  </a:lnTo>
                  <a:lnTo>
                    <a:pt x="3723" y="775"/>
                  </a:lnTo>
                  <a:lnTo>
                    <a:pt x="3724" y="776"/>
                  </a:lnTo>
                  <a:lnTo>
                    <a:pt x="3725" y="776"/>
                  </a:lnTo>
                  <a:lnTo>
                    <a:pt x="3725" y="777"/>
                  </a:lnTo>
                  <a:lnTo>
                    <a:pt x="3726" y="777"/>
                  </a:lnTo>
                  <a:lnTo>
                    <a:pt x="3727" y="778"/>
                  </a:lnTo>
                  <a:lnTo>
                    <a:pt x="3728" y="778"/>
                  </a:lnTo>
                  <a:lnTo>
                    <a:pt x="3729" y="779"/>
                  </a:lnTo>
                  <a:lnTo>
                    <a:pt x="3730" y="779"/>
                  </a:lnTo>
                  <a:lnTo>
                    <a:pt x="3730" y="780"/>
                  </a:lnTo>
                  <a:lnTo>
                    <a:pt x="3731" y="780"/>
                  </a:lnTo>
                  <a:lnTo>
                    <a:pt x="3732" y="781"/>
                  </a:lnTo>
                  <a:lnTo>
                    <a:pt x="3733" y="782"/>
                  </a:lnTo>
                  <a:lnTo>
                    <a:pt x="3734" y="782"/>
                  </a:lnTo>
                  <a:lnTo>
                    <a:pt x="3734" y="782"/>
                  </a:lnTo>
                  <a:lnTo>
                    <a:pt x="3735" y="783"/>
                  </a:lnTo>
                  <a:lnTo>
                    <a:pt x="3735" y="783"/>
                  </a:lnTo>
                  <a:lnTo>
                    <a:pt x="3736" y="784"/>
                  </a:lnTo>
                  <a:lnTo>
                    <a:pt x="3737" y="784"/>
                  </a:lnTo>
                  <a:lnTo>
                    <a:pt x="3738" y="785"/>
                  </a:lnTo>
                  <a:lnTo>
                    <a:pt x="3739" y="785"/>
                  </a:lnTo>
                  <a:lnTo>
                    <a:pt x="3740" y="786"/>
                  </a:lnTo>
                  <a:lnTo>
                    <a:pt x="3741" y="786"/>
                  </a:lnTo>
                  <a:lnTo>
                    <a:pt x="3741" y="787"/>
                  </a:lnTo>
                  <a:lnTo>
                    <a:pt x="3742" y="787"/>
                  </a:lnTo>
                  <a:lnTo>
                    <a:pt x="3743" y="788"/>
                  </a:lnTo>
                  <a:lnTo>
                    <a:pt x="3744" y="788"/>
                  </a:lnTo>
                  <a:lnTo>
                    <a:pt x="3745" y="789"/>
                  </a:lnTo>
                  <a:lnTo>
                    <a:pt x="3746" y="789"/>
                  </a:lnTo>
                  <a:lnTo>
                    <a:pt x="3746" y="790"/>
                  </a:lnTo>
                  <a:lnTo>
                    <a:pt x="3747" y="791"/>
                  </a:lnTo>
                  <a:lnTo>
                    <a:pt x="3748" y="791"/>
                  </a:lnTo>
                  <a:lnTo>
                    <a:pt x="3749" y="792"/>
                  </a:lnTo>
                  <a:lnTo>
                    <a:pt x="3750" y="792"/>
                  </a:lnTo>
                  <a:lnTo>
                    <a:pt x="3751" y="793"/>
                  </a:lnTo>
                  <a:lnTo>
                    <a:pt x="3752" y="793"/>
                  </a:lnTo>
                  <a:lnTo>
                    <a:pt x="3752" y="794"/>
                  </a:lnTo>
                  <a:lnTo>
                    <a:pt x="3753" y="794"/>
                  </a:lnTo>
                  <a:lnTo>
                    <a:pt x="3754" y="795"/>
                  </a:lnTo>
                  <a:lnTo>
                    <a:pt x="3755" y="795"/>
                  </a:lnTo>
                  <a:lnTo>
                    <a:pt x="3756" y="796"/>
                  </a:lnTo>
                  <a:lnTo>
                    <a:pt x="3757" y="796"/>
                  </a:lnTo>
                  <a:lnTo>
                    <a:pt x="3757" y="797"/>
                  </a:lnTo>
                  <a:lnTo>
                    <a:pt x="3758" y="797"/>
                  </a:lnTo>
                  <a:lnTo>
                    <a:pt x="3759" y="798"/>
                  </a:lnTo>
                  <a:lnTo>
                    <a:pt x="3760" y="798"/>
                  </a:lnTo>
                  <a:lnTo>
                    <a:pt x="3761" y="799"/>
                  </a:lnTo>
                  <a:lnTo>
                    <a:pt x="3762" y="799"/>
                  </a:lnTo>
                  <a:lnTo>
                    <a:pt x="3763" y="800"/>
                  </a:lnTo>
                  <a:lnTo>
                    <a:pt x="3763" y="800"/>
                  </a:lnTo>
                  <a:lnTo>
                    <a:pt x="3764" y="801"/>
                  </a:lnTo>
                  <a:lnTo>
                    <a:pt x="3765" y="801"/>
                  </a:lnTo>
                  <a:lnTo>
                    <a:pt x="3766" y="802"/>
                  </a:lnTo>
                  <a:lnTo>
                    <a:pt x="3767" y="802"/>
                  </a:lnTo>
                  <a:lnTo>
                    <a:pt x="3768" y="803"/>
                  </a:lnTo>
                  <a:lnTo>
                    <a:pt x="3768" y="803"/>
                  </a:lnTo>
                  <a:lnTo>
                    <a:pt x="3769" y="804"/>
                  </a:lnTo>
                  <a:lnTo>
                    <a:pt x="3770" y="804"/>
                  </a:lnTo>
                  <a:lnTo>
                    <a:pt x="3771" y="805"/>
                  </a:lnTo>
                  <a:lnTo>
                    <a:pt x="3772" y="805"/>
                  </a:lnTo>
                  <a:lnTo>
                    <a:pt x="3773" y="806"/>
                  </a:lnTo>
                  <a:lnTo>
                    <a:pt x="3774" y="806"/>
                  </a:lnTo>
                  <a:lnTo>
                    <a:pt x="3774" y="807"/>
                  </a:lnTo>
                  <a:lnTo>
                    <a:pt x="3775" y="807"/>
                  </a:lnTo>
                  <a:lnTo>
                    <a:pt x="3776" y="807"/>
                  </a:lnTo>
                  <a:lnTo>
                    <a:pt x="3777" y="808"/>
                  </a:lnTo>
                  <a:lnTo>
                    <a:pt x="3778" y="808"/>
                  </a:lnTo>
                  <a:lnTo>
                    <a:pt x="3779" y="809"/>
                  </a:lnTo>
                  <a:lnTo>
                    <a:pt x="3779" y="809"/>
                  </a:lnTo>
                  <a:lnTo>
                    <a:pt x="3780" y="810"/>
                  </a:lnTo>
                  <a:lnTo>
                    <a:pt x="3781" y="810"/>
                  </a:lnTo>
                  <a:lnTo>
                    <a:pt x="3782" y="811"/>
                  </a:lnTo>
                  <a:lnTo>
                    <a:pt x="3783" y="811"/>
                  </a:lnTo>
                  <a:lnTo>
                    <a:pt x="3784" y="812"/>
                  </a:lnTo>
                  <a:lnTo>
                    <a:pt x="3784" y="812"/>
                  </a:lnTo>
                  <a:lnTo>
                    <a:pt x="3785" y="813"/>
                  </a:lnTo>
                  <a:lnTo>
                    <a:pt x="3786" y="813"/>
                  </a:lnTo>
                  <a:lnTo>
                    <a:pt x="3787" y="814"/>
                  </a:lnTo>
                  <a:lnTo>
                    <a:pt x="3788" y="814"/>
                  </a:lnTo>
                  <a:lnTo>
                    <a:pt x="3789" y="815"/>
                  </a:lnTo>
                  <a:lnTo>
                    <a:pt x="3790" y="815"/>
                  </a:lnTo>
                  <a:lnTo>
                    <a:pt x="3790" y="815"/>
                  </a:lnTo>
                  <a:lnTo>
                    <a:pt x="3791" y="816"/>
                  </a:lnTo>
                  <a:lnTo>
                    <a:pt x="3792" y="816"/>
                  </a:lnTo>
                  <a:lnTo>
                    <a:pt x="3793" y="817"/>
                  </a:lnTo>
                  <a:lnTo>
                    <a:pt x="3794" y="817"/>
                  </a:lnTo>
                  <a:lnTo>
                    <a:pt x="3795" y="818"/>
                  </a:lnTo>
                  <a:lnTo>
                    <a:pt x="3795" y="818"/>
                  </a:lnTo>
                  <a:lnTo>
                    <a:pt x="3796" y="819"/>
                  </a:lnTo>
                  <a:lnTo>
                    <a:pt x="3797" y="819"/>
                  </a:lnTo>
                  <a:lnTo>
                    <a:pt x="3798" y="820"/>
                  </a:lnTo>
                  <a:lnTo>
                    <a:pt x="3799" y="820"/>
                  </a:lnTo>
                  <a:lnTo>
                    <a:pt x="3800" y="820"/>
                  </a:lnTo>
                  <a:lnTo>
                    <a:pt x="3801" y="821"/>
                  </a:lnTo>
                  <a:lnTo>
                    <a:pt x="3801" y="821"/>
                  </a:lnTo>
                  <a:lnTo>
                    <a:pt x="3802" y="822"/>
                  </a:lnTo>
                  <a:lnTo>
                    <a:pt x="3803" y="822"/>
                  </a:lnTo>
                  <a:lnTo>
                    <a:pt x="3804" y="823"/>
                  </a:lnTo>
                  <a:lnTo>
                    <a:pt x="3805" y="823"/>
                  </a:lnTo>
                  <a:lnTo>
                    <a:pt x="3806" y="824"/>
                  </a:lnTo>
                  <a:lnTo>
                    <a:pt x="3806" y="824"/>
                  </a:lnTo>
                  <a:lnTo>
                    <a:pt x="3807" y="824"/>
                  </a:lnTo>
                  <a:lnTo>
                    <a:pt x="3807" y="824"/>
                  </a:lnTo>
                  <a:lnTo>
                    <a:pt x="3808" y="825"/>
                  </a:lnTo>
                  <a:lnTo>
                    <a:pt x="3809" y="825"/>
                  </a:lnTo>
                  <a:lnTo>
                    <a:pt x="3810" y="826"/>
                  </a:lnTo>
                  <a:lnTo>
                    <a:pt x="3811" y="826"/>
                  </a:lnTo>
                  <a:lnTo>
                    <a:pt x="3812" y="827"/>
                  </a:lnTo>
                  <a:lnTo>
                    <a:pt x="3812" y="827"/>
                  </a:lnTo>
                  <a:lnTo>
                    <a:pt x="3813" y="827"/>
                  </a:lnTo>
                  <a:lnTo>
                    <a:pt x="3814" y="828"/>
                  </a:lnTo>
                  <a:lnTo>
                    <a:pt x="3815" y="828"/>
                  </a:lnTo>
                  <a:lnTo>
                    <a:pt x="3816" y="829"/>
                  </a:lnTo>
                  <a:lnTo>
                    <a:pt x="3817" y="829"/>
                  </a:lnTo>
                  <a:lnTo>
                    <a:pt x="3817" y="830"/>
                  </a:lnTo>
                  <a:lnTo>
                    <a:pt x="3818" y="830"/>
                  </a:lnTo>
                  <a:lnTo>
                    <a:pt x="3819" y="830"/>
                  </a:lnTo>
                  <a:lnTo>
                    <a:pt x="3820" y="831"/>
                  </a:lnTo>
                  <a:lnTo>
                    <a:pt x="3821" y="831"/>
                  </a:lnTo>
                  <a:lnTo>
                    <a:pt x="3822" y="832"/>
                  </a:lnTo>
                  <a:lnTo>
                    <a:pt x="3823" y="832"/>
                  </a:lnTo>
                  <a:lnTo>
                    <a:pt x="3823" y="833"/>
                  </a:lnTo>
                  <a:lnTo>
                    <a:pt x="3824" y="833"/>
                  </a:lnTo>
                  <a:lnTo>
                    <a:pt x="3825" y="833"/>
                  </a:lnTo>
                  <a:lnTo>
                    <a:pt x="3826" y="834"/>
                  </a:lnTo>
                  <a:lnTo>
                    <a:pt x="3827" y="834"/>
                  </a:lnTo>
                  <a:lnTo>
                    <a:pt x="3828" y="835"/>
                  </a:lnTo>
                  <a:lnTo>
                    <a:pt x="3828" y="835"/>
                  </a:lnTo>
                  <a:lnTo>
                    <a:pt x="3829" y="835"/>
                  </a:lnTo>
                  <a:lnTo>
                    <a:pt x="3830" y="836"/>
                  </a:lnTo>
                  <a:lnTo>
                    <a:pt x="3831" y="836"/>
                  </a:lnTo>
                  <a:lnTo>
                    <a:pt x="3832" y="837"/>
                  </a:lnTo>
                  <a:lnTo>
                    <a:pt x="3833" y="837"/>
                  </a:lnTo>
                  <a:lnTo>
                    <a:pt x="3833" y="837"/>
                  </a:lnTo>
                  <a:lnTo>
                    <a:pt x="3834" y="838"/>
                  </a:lnTo>
                  <a:lnTo>
                    <a:pt x="3835" y="838"/>
                  </a:lnTo>
                  <a:lnTo>
                    <a:pt x="3836" y="839"/>
                  </a:lnTo>
                  <a:lnTo>
                    <a:pt x="3837" y="839"/>
                  </a:lnTo>
                  <a:lnTo>
                    <a:pt x="3838" y="839"/>
                  </a:lnTo>
                  <a:lnTo>
                    <a:pt x="3839" y="840"/>
                  </a:lnTo>
                  <a:lnTo>
                    <a:pt x="3839" y="840"/>
                  </a:lnTo>
                  <a:lnTo>
                    <a:pt x="3840" y="841"/>
                  </a:lnTo>
                  <a:lnTo>
                    <a:pt x="3841" y="841"/>
                  </a:lnTo>
                  <a:lnTo>
                    <a:pt x="3842" y="841"/>
                  </a:lnTo>
                  <a:lnTo>
                    <a:pt x="3843" y="842"/>
                  </a:lnTo>
                  <a:lnTo>
                    <a:pt x="3844" y="842"/>
                  </a:lnTo>
                  <a:lnTo>
                    <a:pt x="3844" y="843"/>
                  </a:lnTo>
                  <a:lnTo>
                    <a:pt x="3845" y="843"/>
                  </a:lnTo>
                  <a:lnTo>
                    <a:pt x="3846" y="843"/>
                  </a:lnTo>
                  <a:lnTo>
                    <a:pt x="3847" y="844"/>
                  </a:lnTo>
                  <a:lnTo>
                    <a:pt x="3848" y="844"/>
                  </a:lnTo>
                  <a:lnTo>
                    <a:pt x="3849" y="845"/>
                  </a:lnTo>
                  <a:lnTo>
                    <a:pt x="3850" y="845"/>
                  </a:lnTo>
                  <a:lnTo>
                    <a:pt x="3850" y="845"/>
                  </a:lnTo>
                  <a:lnTo>
                    <a:pt x="3851" y="846"/>
                  </a:lnTo>
                  <a:lnTo>
                    <a:pt x="3852" y="846"/>
                  </a:lnTo>
                  <a:lnTo>
                    <a:pt x="3853" y="846"/>
                  </a:lnTo>
                  <a:lnTo>
                    <a:pt x="3854" y="847"/>
                  </a:lnTo>
                  <a:lnTo>
                    <a:pt x="3855" y="847"/>
                  </a:lnTo>
                  <a:lnTo>
                    <a:pt x="3855" y="848"/>
                  </a:lnTo>
                  <a:lnTo>
                    <a:pt x="3856" y="848"/>
                  </a:lnTo>
                  <a:lnTo>
                    <a:pt x="3857" y="848"/>
                  </a:lnTo>
                  <a:lnTo>
                    <a:pt x="3858" y="849"/>
                  </a:lnTo>
                  <a:lnTo>
                    <a:pt x="3859" y="849"/>
                  </a:lnTo>
                  <a:lnTo>
                    <a:pt x="3860" y="849"/>
                  </a:lnTo>
                  <a:lnTo>
                    <a:pt x="3861" y="850"/>
                  </a:lnTo>
                  <a:lnTo>
                    <a:pt x="3861" y="850"/>
                  </a:lnTo>
                  <a:lnTo>
                    <a:pt x="3862" y="851"/>
                  </a:lnTo>
                  <a:lnTo>
                    <a:pt x="3863" y="851"/>
                  </a:lnTo>
                  <a:lnTo>
                    <a:pt x="3864" y="851"/>
                  </a:lnTo>
                  <a:lnTo>
                    <a:pt x="3865" y="852"/>
                  </a:lnTo>
                  <a:lnTo>
                    <a:pt x="3866" y="852"/>
                  </a:lnTo>
                  <a:lnTo>
                    <a:pt x="3866" y="852"/>
                  </a:lnTo>
                  <a:lnTo>
                    <a:pt x="3867" y="853"/>
                  </a:lnTo>
                  <a:lnTo>
                    <a:pt x="3868" y="853"/>
                  </a:lnTo>
                  <a:lnTo>
                    <a:pt x="3869" y="853"/>
                  </a:lnTo>
                  <a:lnTo>
                    <a:pt x="3870" y="854"/>
                  </a:lnTo>
                  <a:lnTo>
                    <a:pt x="3871" y="854"/>
                  </a:lnTo>
                  <a:lnTo>
                    <a:pt x="3872" y="855"/>
                  </a:lnTo>
                  <a:lnTo>
                    <a:pt x="3872" y="855"/>
                  </a:lnTo>
                  <a:lnTo>
                    <a:pt x="3873" y="855"/>
                  </a:lnTo>
                  <a:lnTo>
                    <a:pt x="3874" y="856"/>
                  </a:lnTo>
                  <a:lnTo>
                    <a:pt x="3875" y="856"/>
                  </a:lnTo>
                  <a:lnTo>
                    <a:pt x="3876" y="856"/>
                  </a:lnTo>
                  <a:lnTo>
                    <a:pt x="3877" y="857"/>
                  </a:lnTo>
                  <a:lnTo>
                    <a:pt x="3877" y="857"/>
                  </a:lnTo>
                  <a:lnTo>
                    <a:pt x="3878" y="857"/>
                  </a:lnTo>
                  <a:lnTo>
                    <a:pt x="3879" y="858"/>
                  </a:lnTo>
                  <a:lnTo>
                    <a:pt x="3880" y="858"/>
                  </a:lnTo>
                  <a:lnTo>
                    <a:pt x="3881" y="858"/>
                  </a:lnTo>
                  <a:lnTo>
                    <a:pt x="3881" y="858"/>
                  </a:lnTo>
                  <a:lnTo>
                    <a:pt x="3882" y="859"/>
                  </a:lnTo>
                  <a:lnTo>
                    <a:pt x="3882" y="859"/>
                  </a:lnTo>
                  <a:lnTo>
                    <a:pt x="3883" y="859"/>
                  </a:lnTo>
                  <a:lnTo>
                    <a:pt x="3884" y="860"/>
                  </a:lnTo>
                  <a:lnTo>
                    <a:pt x="3885" y="860"/>
                  </a:lnTo>
                  <a:lnTo>
                    <a:pt x="3886" y="860"/>
                  </a:lnTo>
                  <a:lnTo>
                    <a:pt x="3887" y="861"/>
                  </a:lnTo>
                  <a:lnTo>
                    <a:pt x="3888" y="861"/>
                  </a:lnTo>
                  <a:lnTo>
                    <a:pt x="3888" y="861"/>
                  </a:lnTo>
                  <a:lnTo>
                    <a:pt x="3889" y="862"/>
                  </a:lnTo>
                  <a:lnTo>
                    <a:pt x="3890" y="862"/>
                  </a:lnTo>
                  <a:lnTo>
                    <a:pt x="3891" y="862"/>
                  </a:lnTo>
                  <a:lnTo>
                    <a:pt x="3892" y="863"/>
                  </a:lnTo>
                  <a:lnTo>
                    <a:pt x="3893" y="863"/>
                  </a:lnTo>
                  <a:lnTo>
                    <a:pt x="3893" y="863"/>
                  </a:lnTo>
                  <a:lnTo>
                    <a:pt x="3894" y="864"/>
                  </a:lnTo>
                  <a:lnTo>
                    <a:pt x="3895" y="864"/>
                  </a:lnTo>
                  <a:lnTo>
                    <a:pt x="3896" y="864"/>
                  </a:lnTo>
                  <a:lnTo>
                    <a:pt x="3897" y="865"/>
                  </a:lnTo>
                  <a:lnTo>
                    <a:pt x="3898" y="865"/>
                  </a:lnTo>
                  <a:lnTo>
                    <a:pt x="3899" y="865"/>
                  </a:lnTo>
                  <a:lnTo>
                    <a:pt x="3899" y="866"/>
                  </a:lnTo>
                  <a:lnTo>
                    <a:pt x="3900" y="866"/>
                  </a:lnTo>
                  <a:lnTo>
                    <a:pt x="3901" y="866"/>
                  </a:lnTo>
                  <a:lnTo>
                    <a:pt x="3902" y="867"/>
                  </a:lnTo>
                  <a:lnTo>
                    <a:pt x="3903" y="867"/>
                  </a:lnTo>
                  <a:lnTo>
                    <a:pt x="3904" y="867"/>
                  </a:lnTo>
                  <a:lnTo>
                    <a:pt x="3904" y="868"/>
                  </a:lnTo>
                  <a:lnTo>
                    <a:pt x="3905" y="868"/>
                  </a:lnTo>
                  <a:lnTo>
                    <a:pt x="3906" y="868"/>
                  </a:lnTo>
                  <a:lnTo>
                    <a:pt x="3907" y="869"/>
                  </a:lnTo>
                  <a:lnTo>
                    <a:pt x="3908" y="869"/>
                  </a:lnTo>
                  <a:lnTo>
                    <a:pt x="3909" y="869"/>
                  </a:lnTo>
                  <a:lnTo>
                    <a:pt x="3910" y="869"/>
                  </a:lnTo>
                  <a:lnTo>
                    <a:pt x="3910" y="870"/>
                  </a:lnTo>
                  <a:lnTo>
                    <a:pt x="3911" y="870"/>
                  </a:lnTo>
                  <a:lnTo>
                    <a:pt x="3912" y="870"/>
                  </a:lnTo>
                  <a:lnTo>
                    <a:pt x="3913" y="871"/>
                  </a:lnTo>
                  <a:lnTo>
                    <a:pt x="3914" y="871"/>
                  </a:lnTo>
                  <a:lnTo>
                    <a:pt x="3915" y="871"/>
                  </a:lnTo>
                  <a:lnTo>
                    <a:pt x="3915" y="872"/>
                  </a:lnTo>
                  <a:lnTo>
                    <a:pt x="3916" y="872"/>
                  </a:lnTo>
                  <a:lnTo>
                    <a:pt x="3917" y="872"/>
                  </a:lnTo>
                  <a:lnTo>
                    <a:pt x="3918" y="872"/>
                  </a:lnTo>
                  <a:lnTo>
                    <a:pt x="3919" y="873"/>
                  </a:lnTo>
                  <a:lnTo>
                    <a:pt x="3920" y="873"/>
                  </a:lnTo>
                  <a:lnTo>
                    <a:pt x="3921" y="873"/>
                  </a:lnTo>
                  <a:lnTo>
                    <a:pt x="3921" y="874"/>
                  </a:lnTo>
                  <a:lnTo>
                    <a:pt x="3922" y="874"/>
                  </a:lnTo>
                  <a:lnTo>
                    <a:pt x="3923" y="874"/>
                  </a:lnTo>
                  <a:lnTo>
                    <a:pt x="3924" y="875"/>
                  </a:lnTo>
                  <a:lnTo>
                    <a:pt x="3925" y="875"/>
                  </a:lnTo>
                  <a:lnTo>
                    <a:pt x="3926" y="875"/>
                  </a:lnTo>
                  <a:lnTo>
                    <a:pt x="3926" y="875"/>
                  </a:lnTo>
                  <a:lnTo>
                    <a:pt x="3927" y="876"/>
                  </a:lnTo>
                  <a:lnTo>
                    <a:pt x="3928" y="876"/>
                  </a:lnTo>
                  <a:lnTo>
                    <a:pt x="3929" y="876"/>
                  </a:lnTo>
                  <a:lnTo>
                    <a:pt x="3930" y="877"/>
                  </a:lnTo>
                  <a:lnTo>
                    <a:pt x="3931" y="877"/>
                  </a:lnTo>
                  <a:lnTo>
                    <a:pt x="3931" y="877"/>
                  </a:lnTo>
                  <a:lnTo>
                    <a:pt x="3932" y="877"/>
                  </a:lnTo>
                  <a:lnTo>
                    <a:pt x="3933" y="878"/>
                  </a:lnTo>
                  <a:lnTo>
                    <a:pt x="3934" y="878"/>
                  </a:lnTo>
                  <a:lnTo>
                    <a:pt x="3935" y="878"/>
                  </a:lnTo>
                  <a:lnTo>
                    <a:pt x="3936" y="878"/>
                  </a:lnTo>
                  <a:lnTo>
                    <a:pt x="3937" y="879"/>
                  </a:lnTo>
                  <a:lnTo>
                    <a:pt x="3937" y="879"/>
                  </a:lnTo>
                  <a:lnTo>
                    <a:pt x="3938" y="879"/>
                  </a:lnTo>
                  <a:lnTo>
                    <a:pt x="3939" y="880"/>
                  </a:lnTo>
                  <a:lnTo>
                    <a:pt x="3940" y="880"/>
                  </a:lnTo>
                  <a:lnTo>
                    <a:pt x="3941" y="880"/>
                  </a:lnTo>
                  <a:lnTo>
                    <a:pt x="3942" y="880"/>
                  </a:lnTo>
                  <a:lnTo>
                    <a:pt x="3942" y="881"/>
                  </a:lnTo>
                  <a:lnTo>
                    <a:pt x="3943" y="881"/>
                  </a:lnTo>
                  <a:lnTo>
                    <a:pt x="3944" y="881"/>
                  </a:lnTo>
                  <a:lnTo>
                    <a:pt x="3945" y="881"/>
                  </a:lnTo>
                  <a:lnTo>
                    <a:pt x="3946" y="882"/>
                  </a:lnTo>
                  <a:lnTo>
                    <a:pt x="3947" y="882"/>
                  </a:lnTo>
                  <a:lnTo>
                    <a:pt x="3948" y="882"/>
                  </a:lnTo>
                  <a:lnTo>
                    <a:pt x="3948" y="883"/>
                  </a:lnTo>
                  <a:lnTo>
                    <a:pt x="3949" y="883"/>
                  </a:lnTo>
                  <a:lnTo>
                    <a:pt x="3950" y="883"/>
                  </a:lnTo>
                  <a:lnTo>
                    <a:pt x="3951" y="883"/>
                  </a:lnTo>
                  <a:lnTo>
                    <a:pt x="3952" y="884"/>
                  </a:lnTo>
                  <a:lnTo>
                    <a:pt x="3953" y="884"/>
                  </a:lnTo>
                  <a:lnTo>
                    <a:pt x="3953" y="884"/>
                  </a:lnTo>
                  <a:lnTo>
                    <a:pt x="3954" y="884"/>
                  </a:lnTo>
                  <a:lnTo>
                    <a:pt x="3954" y="884"/>
                  </a:lnTo>
                  <a:lnTo>
                    <a:pt x="3955" y="885"/>
                  </a:lnTo>
                  <a:lnTo>
                    <a:pt x="3956" y="885"/>
                  </a:lnTo>
                  <a:lnTo>
                    <a:pt x="3957" y="885"/>
                  </a:lnTo>
                  <a:lnTo>
                    <a:pt x="3958" y="885"/>
                  </a:lnTo>
                  <a:lnTo>
                    <a:pt x="3959" y="886"/>
                  </a:lnTo>
                  <a:lnTo>
                    <a:pt x="3959" y="886"/>
                  </a:lnTo>
                  <a:lnTo>
                    <a:pt x="3960" y="886"/>
                  </a:lnTo>
                  <a:lnTo>
                    <a:pt x="3961" y="886"/>
                  </a:lnTo>
                  <a:lnTo>
                    <a:pt x="3962" y="887"/>
                  </a:lnTo>
                  <a:lnTo>
                    <a:pt x="3963" y="887"/>
                  </a:lnTo>
                  <a:lnTo>
                    <a:pt x="3964" y="887"/>
                  </a:lnTo>
                  <a:lnTo>
                    <a:pt x="3964" y="887"/>
                  </a:lnTo>
                  <a:lnTo>
                    <a:pt x="3965" y="888"/>
                  </a:lnTo>
                  <a:lnTo>
                    <a:pt x="3966" y="888"/>
                  </a:lnTo>
                  <a:lnTo>
                    <a:pt x="3967" y="888"/>
                  </a:lnTo>
                  <a:lnTo>
                    <a:pt x="3968" y="888"/>
                  </a:lnTo>
                  <a:lnTo>
                    <a:pt x="3969" y="888"/>
                  </a:lnTo>
                  <a:lnTo>
                    <a:pt x="3970" y="889"/>
                  </a:lnTo>
                  <a:lnTo>
                    <a:pt x="3970" y="889"/>
                  </a:lnTo>
                  <a:lnTo>
                    <a:pt x="3971" y="889"/>
                  </a:lnTo>
                  <a:lnTo>
                    <a:pt x="3972" y="889"/>
                  </a:lnTo>
                  <a:lnTo>
                    <a:pt x="3973" y="890"/>
                  </a:lnTo>
                  <a:lnTo>
                    <a:pt x="3974" y="890"/>
                  </a:lnTo>
                  <a:lnTo>
                    <a:pt x="3975" y="890"/>
                  </a:lnTo>
                  <a:lnTo>
                    <a:pt x="3975" y="890"/>
                  </a:lnTo>
                  <a:lnTo>
                    <a:pt x="3976" y="891"/>
                  </a:lnTo>
                  <a:lnTo>
                    <a:pt x="3977" y="891"/>
                  </a:lnTo>
                  <a:lnTo>
                    <a:pt x="3978" y="891"/>
                  </a:lnTo>
                  <a:lnTo>
                    <a:pt x="3979" y="891"/>
                  </a:lnTo>
                  <a:lnTo>
                    <a:pt x="3980" y="891"/>
                  </a:lnTo>
                  <a:lnTo>
                    <a:pt x="3980" y="892"/>
                  </a:lnTo>
                  <a:lnTo>
                    <a:pt x="3981" y="892"/>
                  </a:lnTo>
                  <a:lnTo>
                    <a:pt x="3982" y="892"/>
                  </a:lnTo>
                  <a:lnTo>
                    <a:pt x="3983" y="892"/>
                  </a:lnTo>
                  <a:lnTo>
                    <a:pt x="3984" y="893"/>
                  </a:lnTo>
                  <a:lnTo>
                    <a:pt x="3985" y="893"/>
                  </a:lnTo>
                  <a:lnTo>
                    <a:pt x="3986" y="893"/>
                  </a:lnTo>
                  <a:lnTo>
                    <a:pt x="3986" y="893"/>
                  </a:lnTo>
                  <a:lnTo>
                    <a:pt x="3987" y="893"/>
                  </a:lnTo>
                  <a:lnTo>
                    <a:pt x="3988" y="894"/>
                  </a:lnTo>
                  <a:lnTo>
                    <a:pt x="3989" y="894"/>
                  </a:lnTo>
                  <a:lnTo>
                    <a:pt x="3990" y="894"/>
                  </a:lnTo>
                  <a:lnTo>
                    <a:pt x="3991" y="894"/>
                  </a:lnTo>
                  <a:lnTo>
                    <a:pt x="3991" y="895"/>
                  </a:lnTo>
                  <a:lnTo>
                    <a:pt x="3992" y="895"/>
                  </a:lnTo>
                  <a:lnTo>
                    <a:pt x="3993" y="895"/>
                  </a:lnTo>
                  <a:lnTo>
                    <a:pt x="3994" y="895"/>
                  </a:lnTo>
                  <a:lnTo>
                    <a:pt x="3995" y="895"/>
                  </a:lnTo>
                  <a:lnTo>
                    <a:pt x="3996" y="896"/>
                  </a:lnTo>
                  <a:lnTo>
                    <a:pt x="3997" y="896"/>
                  </a:lnTo>
                  <a:lnTo>
                    <a:pt x="3997" y="896"/>
                  </a:lnTo>
                  <a:lnTo>
                    <a:pt x="3998" y="896"/>
                  </a:lnTo>
                  <a:lnTo>
                    <a:pt x="3999" y="896"/>
                  </a:lnTo>
                  <a:lnTo>
                    <a:pt x="4000" y="897"/>
                  </a:lnTo>
                  <a:lnTo>
                    <a:pt x="4001" y="897"/>
                  </a:lnTo>
                  <a:lnTo>
                    <a:pt x="4002" y="897"/>
                  </a:lnTo>
                  <a:lnTo>
                    <a:pt x="4002" y="897"/>
                  </a:lnTo>
                  <a:lnTo>
                    <a:pt x="4003" y="897"/>
                  </a:lnTo>
                  <a:lnTo>
                    <a:pt x="4004" y="898"/>
                  </a:lnTo>
                  <a:lnTo>
                    <a:pt x="4005" y="898"/>
                  </a:lnTo>
                  <a:lnTo>
                    <a:pt x="4006" y="898"/>
                  </a:lnTo>
                  <a:lnTo>
                    <a:pt x="4007" y="898"/>
                  </a:lnTo>
                  <a:lnTo>
                    <a:pt x="4008" y="898"/>
                  </a:lnTo>
                  <a:lnTo>
                    <a:pt x="4008" y="899"/>
                  </a:lnTo>
                  <a:lnTo>
                    <a:pt x="4009" y="899"/>
                  </a:lnTo>
                  <a:lnTo>
                    <a:pt x="4010" y="899"/>
                  </a:lnTo>
                  <a:lnTo>
                    <a:pt x="4011" y="899"/>
                  </a:lnTo>
                  <a:lnTo>
                    <a:pt x="4012" y="899"/>
                  </a:lnTo>
                  <a:lnTo>
                    <a:pt x="4013" y="899"/>
                  </a:lnTo>
                  <a:lnTo>
                    <a:pt x="4013" y="900"/>
                  </a:lnTo>
                  <a:lnTo>
                    <a:pt x="4014" y="900"/>
                  </a:lnTo>
                  <a:lnTo>
                    <a:pt x="4015" y="900"/>
                  </a:lnTo>
                  <a:lnTo>
                    <a:pt x="4016" y="900"/>
                  </a:lnTo>
                  <a:lnTo>
                    <a:pt x="4017" y="900"/>
                  </a:lnTo>
                  <a:lnTo>
                    <a:pt x="4018" y="901"/>
                  </a:lnTo>
                  <a:lnTo>
                    <a:pt x="4019" y="901"/>
                  </a:lnTo>
                  <a:lnTo>
                    <a:pt x="4019" y="901"/>
                  </a:lnTo>
                  <a:lnTo>
                    <a:pt x="4020" y="901"/>
                  </a:lnTo>
                  <a:lnTo>
                    <a:pt x="4021" y="901"/>
                  </a:lnTo>
                  <a:lnTo>
                    <a:pt x="4022" y="901"/>
                  </a:lnTo>
                  <a:lnTo>
                    <a:pt x="4023" y="902"/>
                  </a:lnTo>
                  <a:lnTo>
                    <a:pt x="4024" y="902"/>
                  </a:lnTo>
                  <a:lnTo>
                    <a:pt x="4024" y="902"/>
                  </a:lnTo>
                  <a:lnTo>
                    <a:pt x="4025" y="902"/>
                  </a:lnTo>
                  <a:lnTo>
                    <a:pt x="4026" y="902"/>
                  </a:lnTo>
                  <a:lnTo>
                    <a:pt x="4027" y="902"/>
                  </a:lnTo>
                  <a:lnTo>
                    <a:pt x="4028" y="903"/>
                  </a:lnTo>
                  <a:lnTo>
                    <a:pt x="4028" y="903"/>
                  </a:lnTo>
                  <a:lnTo>
                    <a:pt x="4029" y="903"/>
                  </a:lnTo>
                  <a:lnTo>
                    <a:pt x="4029" y="903"/>
                  </a:lnTo>
                  <a:lnTo>
                    <a:pt x="4030" y="903"/>
                  </a:lnTo>
                  <a:lnTo>
                    <a:pt x="4031" y="903"/>
                  </a:lnTo>
                  <a:lnTo>
                    <a:pt x="4032" y="903"/>
                  </a:lnTo>
                  <a:lnTo>
                    <a:pt x="4033" y="904"/>
                  </a:lnTo>
                  <a:lnTo>
                    <a:pt x="4034" y="904"/>
                  </a:lnTo>
                  <a:lnTo>
                    <a:pt x="4034" y="904"/>
                  </a:lnTo>
                  <a:lnTo>
                    <a:pt x="4035" y="904"/>
                  </a:lnTo>
                  <a:lnTo>
                    <a:pt x="4036" y="904"/>
                  </a:lnTo>
                  <a:lnTo>
                    <a:pt x="4037" y="904"/>
                  </a:lnTo>
                  <a:lnTo>
                    <a:pt x="4038" y="905"/>
                  </a:lnTo>
                  <a:lnTo>
                    <a:pt x="4039" y="905"/>
                  </a:lnTo>
                  <a:lnTo>
                    <a:pt x="4039" y="905"/>
                  </a:lnTo>
                  <a:lnTo>
                    <a:pt x="4040" y="905"/>
                  </a:lnTo>
                  <a:lnTo>
                    <a:pt x="4041" y="905"/>
                  </a:lnTo>
                  <a:lnTo>
                    <a:pt x="4042" y="905"/>
                  </a:lnTo>
                  <a:lnTo>
                    <a:pt x="4043" y="905"/>
                  </a:lnTo>
                  <a:lnTo>
                    <a:pt x="4044" y="906"/>
                  </a:lnTo>
                  <a:lnTo>
                    <a:pt x="4045" y="906"/>
                  </a:lnTo>
                  <a:lnTo>
                    <a:pt x="4045" y="906"/>
                  </a:lnTo>
                  <a:lnTo>
                    <a:pt x="4046" y="906"/>
                  </a:lnTo>
                  <a:lnTo>
                    <a:pt x="4046" y="906"/>
                  </a:lnTo>
                  <a:lnTo>
                    <a:pt x="4047" y="906"/>
                  </a:lnTo>
                  <a:lnTo>
                    <a:pt x="4048" y="906"/>
                  </a:lnTo>
                  <a:lnTo>
                    <a:pt x="4049" y="906"/>
                  </a:lnTo>
                  <a:lnTo>
                    <a:pt x="4050" y="907"/>
                  </a:lnTo>
                  <a:lnTo>
                    <a:pt x="4050" y="907"/>
                  </a:lnTo>
                  <a:lnTo>
                    <a:pt x="4051" y="907"/>
                  </a:lnTo>
                  <a:lnTo>
                    <a:pt x="4052" y="907"/>
                  </a:lnTo>
                  <a:lnTo>
                    <a:pt x="4053" y="907"/>
                  </a:lnTo>
                  <a:lnTo>
                    <a:pt x="4054" y="907"/>
                  </a:lnTo>
                  <a:lnTo>
                    <a:pt x="4055" y="907"/>
                  </a:lnTo>
                  <a:lnTo>
                    <a:pt x="4055" y="908"/>
                  </a:lnTo>
                  <a:lnTo>
                    <a:pt x="4056" y="908"/>
                  </a:lnTo>
                  <a:lnTo>
                    <a:pt x="4057" y="908"/>
                  </a:lnTo>
                  <a:lnTo>
                    <a:pt x="4058" y="908"/>
                  </a:lnTo>
                  <a:lnTo>
                    <a:pt x="4059" y="908"/>
                  </a:lnTo>
                  <a:lnTo>
                    <a:pt x="4060" y="908"/>
                  </a:lnTo>
                  <a:lnTo>
                    <a:pt x="4060" y="908"/>
                  </a:lnTo>
                  <a:lnTo>
                    <a:pt x="4061" y="908"/>
                  </a:lnTo>
                  <a:lnTo>
                    <a:pt x="4062" y="909"/>
                  </a:lnTo>
                  <a:lnTo>
                    <a:pt x="4063" y="909"/>
                  </a:lnTo>
                  <a:lnTo>
                    <a:pt x="4064" y="909"/>
                  </a:lnTo>
                  <a:lnTo>
                    <a:pt x="4065" y="909"/>
                  </a:lnTo>
                  <a:lnTo>
                    <a:pt x="4065" y="909"/>
                  </a:lnTo>
                  <a:lnTo>
                    <a:pt x="4065" y="909"/>
                  </a:lnTo>
                  <a:lnTo>
                    <a:pt x="4066" y="909"/>
                  </a:lnTo>
                  <a:lnTo>
                    <a:pt x="4067" y="909"/>
                  </a:lnTo>
                  <a:lnTo>
                    <a:pt x="4068" y="909"/>
                  </a:lnTo>
                  <a:lnTo>
                    <a:pt x="4069" y="910"/>
                  </a:lnTo>
                  <a:lnTo>
                    <a:pt x="4070" y="910"/>
                  </a:lnTo>
                  <a:lnTo>
                    <a:pt x="4070" y="910"/>
                  </a:lnTo>
                  <a:lnTo>
                    <a:pt x="4071" y="910"/>
                  </a:lnTo>
                  <a:lnTo>
                    <a:pt x="4072" y="910"/>
                  </a:lnTo>
                  <a:lnTo>
                    <a:pt x="4073" y="910"/>
                  </a:lnTo>
                  <a:lnTo>
                    <a:pt x="4074" y="910"/>
                  </a:lnTo>
                  <a:lnTo>
                    <a:pt x="4075" y="910"/>
                  </a:lnTo>
                  <a:lnTo>
                    <a:pt x="4075" y="911"/>
                  </a:lnTo>
                  <a:lnTo>
                    <a:pt x="4076" y="911"/>
                  </a:lnTo>
                  <a:lnTo>
                    <a:pt x="4077" y="911"/>
                  </a:lnTo>
                  <a:lnTo>
                    <a:pt x="4078" y="911"/>
                  </a:lnTo>
                  <a:lnTo>
                    <a:pt x="4079" y="911"/>
                  </a:lnTo>
                  <a:lnTo>
                    <a:pt x="4080" y="911"/>
                  </a:lnTo>
                  <a:lnTo>
                    <a:pt x="4080" y="911"/>
                  </a:lnTo>
                  <a:lnTo>
                    <a:pt x="4081" y="911"/>
                  </a:lnTo>
                  <a:lnTo>
                    <a:pt x="4082" y="911"/>
                  </a:lnTo>
                  <a:lnTo>
                    <a:pt x="4083" y="911"/>
                  </a:lnTo>
                  <a:lnTo>
                    <a:pt x="4083" y="911"/>
                  </a:lnTo>
                  <a:lnTo>
                    <a:pt x="4084" y="912"/>
                  </a:lnTo>
                  <a:lnTo>
                    <a:pt x="4085" y="912"/>
                  </a:lnTo>
                  <a:lnTo>
                    <a:pt x="4085" y="912"/>
                  </a:lnTo>
                  <a:lnTo>
                    <a:pt x="4086" y="912"/>
                  </a:lnTo>
                  <a:lnTo>
                    <a:pt x="4087" y="912"/>
                  </a:lnTo>
                  <a:lnTo>
                    <a:pt x="4088" y="912"/>
                  </a:lnTo>
                  <a:lnTo>
                    <a:pt x="4089" y="912"/>
                  </a:lnTo>
                  <a:lnTo>
                    <a:pt x="4090" y="912"/>
                  </a:lnTo>
                  <a:lnTo>
                    <a:pt x="4090" y="912"/>
                  </a:lnTo>
                  <a:lnTo>
                    <a:pt x="4091" y="912"/>
                  </a:lnTo>
                  <a:lnTo>
                    <a:pt x="4092" y="913"/>
                  </a:lnTo>
                  <a:lnTo>
                    <a:pt x="4093" y="913"/>
                  </a:lnTo>
                  <a:lnTo>
                    <a:pt x="4094" y="913"/>
                  </a:lnTo>
                  <a:lnTo>
                    <a:pt x="4095" y="913"/>
                  </a:lnTo>
                  <a:lnTo>
                    <a:pt x="4095" y="913"/>
                  </a:lnTo>
                  <a:lnTo>
                    <a:pt x="4096" y="913"/>
                  </a:lnTo>
                  <a:lnTo>
                    <a:pt x="4097" y="913"/>
                  </a:lnTo>
                  <a:lnTo>
                    <a:pt x="4098" y="913"/>
                  </a:lnTo>
                  <a:lnTo>
                    <a:pt x="4099" y="913"/>
                  </a:lnTo>
                  <a:lnTo>
                    <a:pt x="4100" y="913"/>
                  </a:lnTo>
                  <a:lnTo>
                    <a:pt x="4100" y="913"/>
                  </a:lnTo>
                  <a:lnTo>
                    <a:pt x="4101" y="914"/>
                  </a:lnTo>
                  <a:lnTo>
                    <a:pt x="4101" y="914"/>
                  </a:lnTo>
                  <a:lnTo>
                    <a:pt x="4102" y="914"/>
                  </a:lnTo>
                  <a:lnTo>
                    <a:pt x="4103" y="914"/>
                  </a:lnTo>
                  <a:lnTo>
                    <a:pt x="4104" y="914"/>
                  </a:lnTo>
                  <a:lnTo>
                    <a:pt x="4105" y="914"/>
                  </a:lnTo>
                  <a:lnTo>
                    <a:pt x="4105" y="914"/>
                  </a:lnTo>
                  <a:lnTo>
                    <a:pt x="4106" y="914"/>
                  </a:lnTo>
                  <a:lnTo>
                    <a:pt x="4107" y="914"/>
                  </a:lnTo>
                  <a:lnTo>
                    <a:pt x="4108" y="914"/>
                  </a:lnTo>
                  <a:lnTo>
                    <a:pt x="4109" y="914"/>
                  </a:lnTo>
                  <a:lnTo>
                    <a:pt x="4110" y="914"/>
                  </a:lnTo>
                  <a:lnTo>
                    <a:pt x="4110" y="914"/>
                  </a:lnTo>
                  <a:lnTo>
                    <a:pt x="4111" y="914"/>
                  </a:lnTo>
                  <a:lnTo>
                    <a:pt x="4112" y="914"/>
                  </a:lnTo>
                  <a:lnTo>
                    <a:pt x="4113" y="915"/>
                  </a:lnTo>
                  <a:lnTo>
                    <a:pt x="4114" y="915"/>
                  </a:lnTo>
                  <a:lnTo>
                    <a:pt x="4115" y="915"/>
                  </a:lnTo>
                  <a:lnTo>
                    <a:pt x="4115" y="915"/>
                  </a:lnTo>
                  <a:lnTo>
                    <a:pt x="4116" y="915"/>
                  </a:lnTo>
                  <a:lnTo>
                    <a:pt x="4117" y="915"/>
                  </a:lnTo>
                  <a:lnTo>
                    <a:pt x="4118" y="915"/>
                  </a:lnTo>
                  <a:lnTo>
                    <a:pt x="4119" y="915"/>
                  </a:lnTo>
                  <a:lnTo>
                    <a:pt x="4120" y="915"/>
                  </a:lnTo>
                  <a:lnTo>
                    <a:pt x="4120" y="915"/>
                  </a:lnTo>
                  <a:lnTo>
                    <a:pt x="4121" y="915"/>
                  </a:lnTo>
                  <a:lnTo>
                    <a:pt x="4121" y="915"/>
                  </a:lnTo>
                  <a:lnTo>
                    <a:pt x="4122" y="915"/>
                  </a:lnTo>
                  <a:lnTo>
                    <a:pt x="4123" y="915"/>
                  </a:lnTo>
                  <a:lnTo>
                    <a:pt x="4124" y="915"/>
                  </a:lnTo>
                  <a:lnTo>
                    <a:pt x="4125" y="915"/>
                  </a:lnTo>
                  <a:lnTo>
                    <a:pt x="4126" y="915"/>
                  </a:lnTo>
                  <a:lnTo>
                    <a:pt x="4126" y="916"/>
                  </a:lnTo>
                  <a:lnTo>
                    <a:pt x="4127" y="916"/>
                  </a:lnTo>
                  <a:lnTo>
                    <a:pt x="4128" y="916"/>
                  </a:lnTo>
                  <a:lnTo>
                    <a:pt x="4129" y="916"/>
                  </a:lnTo>
                  <a:lnTo>
                    <a:pt x="4130" y="916"/>
                  </a:lnTo>
                  <a:lnTo>
                    <a:pt x="4131" y="916"/>
                  </a:lnTo>
                  <a:lnTo>
                    <a:pt x="4131" y="916"/>
                  </a:lnTo>
                  <a:lnTo>
                    <a:pt x="4132" y="916"/>
                  </a:lnTo>
                  <a:lnTo>
                    <a:pt x="4133" y="916"/>
                  </a:lnTo>
                  <a:lnTo>
                    <a:pt x="4134" y="916"/>
                  </a:lnTo>
                  <a:lnTo>
                    <a:pt x="4135" y="916"/>
                  </a:lnTo>
                  <a:lnTo>
                    <a:pt x="4136" y="916"/>
                  </a:lnTo>
                  <a:lnTo>
                    <a:pt x="4136" y="916"/>
                  </a:lnTo>
                  <a:lnTo>
                    <a:pt x="4137" y="916"/>
                  </a:lnTo>
                  <a:lnTo>
                    <a:pt x="4138" y="916"/>
                  </a:lnTo>
                  <a:lnTo>
                    <a:pt x="4138" y="916"/>
                  </a:lnTo>
                  <a:lnTo>
                    <a:pt x="4139" y="916"/>
                  </a:lnTo>
                  <a:lnTo>
                    <a:pt x="4140" y="916"/>
                  </a:lnTo>
                  <a:lnTo>
                    <a:pt x="4141" y="916"/>
                  </a:lnTo>
                  <a:lnTo>
                    <a:pt x="4141" y="916"/>
                  </a:lnTo>
                  <a:lnTo>
                    <a:pt x="4142" y="916"/>
                  </a:lnTo>
                  <a:lnTo>
                    <a:pt x="4143" y="916"/>
                  </a:lnTo>
                  <a:lnTo>
                    <a:pt x="4144" y="916"/>
                  </a:lnTo>
                  <a:lnTo>
                    <a:pt x="4145" y="917"/>
                  </a:lnTo>
                  <a:lnTo>
                    <a:pt x="4146" y="917"/>
                  </a:lnTo>
                  <a:lnTo>
                    <a:pt x="4146" y="917"/>
                  </a:lnTo>
                  <a:lnTo>
                    <a:pt x="4147" y="917"/>
                  </a:lnTo>
                  <a:lnTo>
                    <a:pt x="4148" y="917"/>
                  </a:lnTo>
                  <a:lnTo>
                    <a:pt x="4149" y="917"/>
                  </a:lnTo>
                  <a:lnTo>
                    <a:pt x="4150" y="917"/>
                  </a:lnTo>
                  <a:lnTo>
                    <a:pt x="4151" y="917"/>
                  </a:lnTo>
                  <a:lnTo>
                    <a:pt x="4151" y="917"/>
                  </a:lnTo>
                  <a:lnTo>
                    <a:pt x="4152" y="917"/>
                  </a:lnTo>
                  <a:lnTo>
                    <a:pt x="4153" y="917"/>
                  </a:lnTo>
                  <a:lnTo>
                    <a:pt x="4154" y="917"/>
                  </a:lnTo>
                  <a:lnTo>
                    <a:pt x="4155" y="917"/>
                  </a:lnTo>
                  <a:lnTo>
                    <a:pt x="4156" y="917"/>
                  </a:lnTo>
                  <a:lnTo>
                    <a:pt x="4156" y="917"/>
                  </a:lnTo>
                  <a:lnTo>
                    <a:pt x="4156" y="917"/>
                  </a:lnTo>
                  <a:lnTo>
                    <a:pt x="4157" y="917"/>
                  </a:lnTo>
                  <a:lnTo>
                    <a:pt x="4158" y="917"/>
                  </a:lnTo>
                  <a:lnTo>
                    <a:pt x="4159" y="917"/>
                  </a:lnTo>
                  <a:lnTo>
                    <a:pt x="4160" y="917"/>
                  </a:lnTo>
                  <a:lnTo>
                    <a:pt x="4161" y="917"/>
                  </a:lnTo>
                  <a:lnTo>
                    <a:pt x="4161" y="917"/>
                  </a:lnTo>
                  <a:lnTo>
                    <a:pt x="4162" y="917"/>
                  </a:lnTo>
                  <a:lnTo>
                    <a:pt x="4163" y="917"/>
                  </a:lnTo>
                  <a:lnTo>
                    <a:pt x="4164" y="917"/>
                  </a:lnTo>
                  <a:lnTo>
                    <a:pt x="4165" y="917"/>
                  </a:lnTo>
                  <a:lnTo>
                    <a:pt x="4166" y="917"/>
                  </a:lnTo>
                  <a:lnTo>
                    <a:pt x="4166" y="917"/>
                  </a:lnTo>
                  <a:lnTo>
                    <a:pt x="4167" y="917"/>
                  </a:lnTo>
                  <a:lnTo>
                    <a:pt x="4168" y="917"/>
                  </a:lnTo>
                  <a:lnTo>
                    <a:pt x="4169" y="917"/>
                  </a:lnTo>
                  <a:lnTo>
                    <a:pt x="4170" y="917"/>
                  </a:lnTo>
                  <a:lnTo>
                    <a:pt x="4171" y="917"/>
                  </a:lnTo>
                  <a:lnTo>
                    <a:pt x="4171" y="917"/>
                  </a:lnTo>
                  <a:lnTo>
                    <a:pt x="4172" y="917"/>
                  </a:lnTo>
                  <a:lnTo>
                    <a:pt x="4173" y="917"/>
                  </a:lnTo>
                  <a:lnTo>
                    <a:pt x="4174" y="917"/>
                  </a:lnTo>
                  <a:lnTo>
                    <a:pt x="4175" y="917"/>
                  </a:lnTo>
                  <a:lnTo>
                    <a:pt x="4175" y="917"/>
                  </a:lnTo>
                  <a:lnTo>
                    <a:pt x="4176" y="917"/>
                  </a:lnTo>
                  <a:lnTo>
                    <a:pt x="4176" y="917"/>
                  </a:lnTo>
                  <a:lnTo>
                    <a:pt x="4177" y="917"/>
                  </a:lnTo>
                  <a:lnTo>
                    <a:pt x="4178" y="917"/>
                  </a:lnTo>
                  <a:lnTo>
                    <a:pt x="4179" y="917"/>
                  </a:lnTo>
                  <a:lnTo>
                    <a:pt x="4180" y="917"/>
                  </a:lnTo>
                  <a:lnTo>
                    <a:pt x="4181" y="917"/>
                  </a:lnTo>
                  <a:lnTo>
                    <a:pt x="4181" y="917"/>
                  </a:lnTo>
                  <a:lnTo>
                    <a:pt x="4182" y="917"/>
                  </a:lnTo>
                  <a:lnTo>
                    <a:pt x="4183" y="917"/>
                  </a:lnTo>
                  <a:lnTo>
                    <a:pt x="4184" y="917"/>
                  </a:lnTo>
                  <a:lnTo>
                    <a:pt x="4185" y="917"/>
                  </a:lnTo>
                  <a:lnTo>
                    <a:pt x="4186" y="917"/>
                  </a:lnTo>
                  <a:lnTo>
                    <a:pt x="4186" y="917"/>
                  </a:lnTo>
                  <a:lnTo>
                    <a:pt x="4187" y="917"/>
                  </a:lnTo>
                  <a:lnTo>
                    <a:pt x="4188" y="917"/>
                  </a:lnTo>
                  <a:lnTo>
                    <a:pt x="4189" y="917"/>
                  </a:lnTo>
                  <a:lnTo>
                    <a:pt x="4190" y="917"/>
                  </a:lnTo>
                  <a:lnTo>
                    <a:pt x="4191" y="917"/>
                  </a:lnTo>
                  <a:lnTo>
                    <a:pt x="4192" y="917"/>
                  </a:lnTo>
                  <a:lnTo>
                    <a:pt x="4192" y="917"/>
                  </a:lnTo>
                  <a:lnTo>
                    <a:pt x="4193" y="917"/>
                  </a:lnTo>
                  <a:lnTo>
                    <a:pt x="4193" y="917"/>
                  </a:lnTo>
                  <a:lnTo>
                    <a:pt x="4194" y="917"/>
                  </a:lnTo>
                  <a:lnTo>
                    <a:pt x="4195" y="917"/>
                  </a:lnTo>
                  <a:lnTo>
                    <a:pt x="4196" y="917"/>
                  </a:lnTo>
                  <a:lnTo>
                    <a:pt x="4197" y="917"/>
                  </a:lnTo>
                  <a:lnTo>
                    <a:pt x="4197" y="917"/>
                  </a:lnTo>
                  <a:lnTo>
                    <a:pt x="4198" y="917"/>
                  </a:lnTo>
                  <a:lnTo>
                    <a:pt x="4199" y="917"/>
                  </a:lnTo>
                  <a:lnTo>
                    <a:pt x="4200" y="917"/>
                  </a:lnTo>
                  <a:lnTo>
                    <a:pt x="4201" y="917"/>
                  </a:lnTo>
                  <a:lnTo>
                    <a:pt x="4202" y="917"/>
                  </a:lnTo>
                  <a:lnTo>
                    <a:pt x="4202" y="917"/>
                  </a:lnTo>
                  <a:lnTo>
                    <a:pt x="4203" y="917"/>
                  </a:lnTo>
                  <a:lnTo>
                    <a:pt x="4204" y="917"/>
                  </a:lnTo>
                  <a:lnTo>
                    <a:pt x="4205" y="917"/>
                  </a:lnTo>
                  <a:lnTo>
                    <a:pt x="4206" y="917"/>
                  </a:lnTo>
                  <a:lnTo>
                    <a:pt x="4207" y="917"/>
                  </a:lnTo>
                  <a:lnTo>
                    <a:pt x="4207" y="917"/>
                  </a:lnTo>
                  <a:lnTo>
                    <a:pt x="4208" y="917"/>
                  </a:lnTo>
                  <a:lnTo>
                    <a:pt x="4209" y="917"/>
                  </a:lnTo>
                  <a:lnTo>
                    <a:pt x="4210" y="917"/>
                  </a:lnTo>
                  <a:lnTo>
                    <a:pt x="4211" y="917"/>
                  </a:lnTo>
                  <a:lnTo>
                    <a:pt x="4212" y="917"/>
                  </a:lnTo>
                  <a:lnTo>
                    <a:pt x="4212" y="917"/>
                  </a:lnTo>
                  <a:lnTo>
                    <a:pt x="4212" y="917"/>
                  </a:lnTo>
                  <a:lnTo>
                    <a:pt x="4213" y="917"/>
                  </a:lnTo>
                  <a:lnTo>
                    <a:pt x="4214" y="917"/>
                  </a:lnTo>
                  <a:lnTo>
                    <a:pt x="4215" y="917"/>
                  </a:lnTo>
                  <a:lnTo>
                    <a:pt x="4216" y="917"/>
                  </a:lnTo>
                  <a:lnTo>
                    <a:pt x="4217" y="917"/>
                  </a:lnTo>
                  <a:lnTo>
                    <a:pt x="4217" y="917"/>
                  </a:lnTo>
                  <a:lnTo>
                    <a:pt x="4218" y="917"/>
                  </a:lnTo>
                  <a:lnTo>
                    <a:pt x="4219" y="917"/>
                  </a:lnTo>
                  <a:lnTo>
                    <a:pt x="4220" y="917"/>
                  </a:lnTo>
                  <a:lnTo>
                    <a:pt x="4221" y="917"/>
                  </a:lnTo>
                  <a:lnTo>
                    <a:pt x="4222" y="917"/>
                  </a:lnTo>
                  <a:lnTo>
                    <a:pt x="4222" y="917"/>
                  </a:lnTo>
                  <a:lnTo>
                    <a:pt x="4223" y="917"/>
                  </a:lnTo>
                  <a:lnTo>
                    <a:pt x="4224" y="917"/>
                  </a:lnTo>
                  <a:lnTo>
                    <a:pt x="4225" y="917"/>
                  </a:lnTo>
                  <a:lnTo>
                    <a:pt x="4226" y="917"/>
                  </a:lnTo>
                  <a:lnTo>
                    <a:pt x="4227" y="917"/>
                  </a:lnTo>
                  <a:lnTo>
                    <a:pt x="4227" y="917"/>
                  </a:lnTo>
                  <a:lnTo>
                    <a:pt x="4228" y="917"/>
                  </a:lnTo>
                  <a:lnTo>
                    <a:pt x="4229" y="917"/>
                  </a:lnTo>
                  <a:lnTo>
                    <a:pt x="4230" y="917"/>
                  </a:lnTo>
                  <a:lnTo>
                    <a:pt x="4230" y="917"/>
                  </a:lnTo>
                  <a:lnTo>
                    <a:pt x="4231" y="917"/>
                  </a:lnTo>
                  <a:lnTo>
                    <a:pt x="4232" y="917"/>
                  </a:lnTo>
                  <a:lnTo>
                    <a:pt x="4232" y="917"/>
                  </a:lnTo>
                  <a:lnTo>
                    <a:pt x="4233" y="917"/>
                  </a:lnTo>
                  <a:lnTo>
                    <a:pt x="4234" y="917"/>
                  </a:lnTo>
                  <a:lnTo>
                    <a:pt x="4235" y="917"/>
                  </a:lnTo>
                  <a:lnTo>
                    <a:pt x="4236" y="917"/>
                  </a:lnTo>
                  <a:lnTo>
                    <a:pt x="4236" y="917"/>
                  </a:lnTo>
                  <a:lnTo>
                    <a:pt x="4237" y="917"/>
                  </a:lnTo>
                  <a:lnTo>
                    <a:pt x="4238" y="917"/>
                  </a:lnTo>
                  <a:lnTo>
                    <a:pt x="4239" y="917"/>
                  </a:lnTo>
                  <a:lnTo>
                    <a:pt x="4240" y="917"/>
                  </a:lnTo>
                  <a:lnTo>
                    <a:pt x="4241" y="917"/>
                  </a:lnTo>
                  <a:lnTo>
                    <a:pt x="4241" y="917"/>
                  </a:lnTo>
                  <a:lnTo>
                    <a:pt x="4242" y="917"/>
                  </a:lnTo>
                  <a:lnTo>
                    <a:pt x="4243" y="917"/>
                  </a:lnTo>
                  <a:lnTo>
                    <a:pt x="4244" y="917"/>
                  </a:lnTo>
                  <a:lnTo>
                    <a:pt x="4245" y="917"/>
                  </a:lnTo>
                  <a:lnTo>
                    <a:pt x="4245" y="917"/>
                  </a:lnTo>
                  <a:lnTo>
                    <a:pt x="4245" y="917"/>
                  </a:lnTo>
                  <a:lnTo>
                    <a:pt x="4246" y="917"/>
                  </a:lnTo>
                  <a:lnTo>
                    <a:pt x="4247" y="917"/>
                  </a:lnTo>
                  <a:lnTo>
                    <a:pt x="4248" y="917"/>
                  </a:lnTo>
                  <a:lnTo>
                    <a:pt x="4249" y="917"/>
                  </a:lnTo>
                  <a:lnTo>
                    <a:pt x="4250" y="917"/>
                  </a:lnTo>
                  <a:lnTo>
                    <a:pt x="4250" y="917"/>
                  </a:lnTo>
                  <a:lnTo>
                    <a:pt x="4251" y="917"/>
                  </a:lnTo>
                  <a:lnTo>
                    <a:pt x="4252" y="917"/>
                  </a:lnTo>
                  <a:lnTo>
                    <a:pt x="4253" y="917"/>
                  </a:lnTo>
                  <a:lnTo>
                    <a:pt x="4254" y="917"/>
                  </a:lnTo>
                  <a:lnTo>
                    <a:pt x="4255" y="917"/>
                  </a:lnTo>
                  <a:lnTo>
                    <a:pt x="4255" y="917"/>
                  </a:lnTo>
                  <a:lnTo>
                    <a:pt x="4256" y="917"/>
                  </a:lnTo>
                  <a:lnTo>
                    <a:pt x="4257" y="917"/>
                  </a:lnTo>
                  <a:lnTo>
                    <a:pt x="4258" y="917"/>
                  </a:lnTo>
                  <a:lnTo>
                    <a:pt x="4259" y="917"/>
                  </a:lnTo>
                  <a:lnTo>
                    <a:pt x="4260" y="917"/>
                  </a:lnTo>
                  <a:lnTo>
                    <a:pt x="4260" y="917"/>
                  </a:lnTo>
                  <a:lnTo>
                    <a:pt x="4261" y="917"/>
                  </a:lnTo>
                  <a:lnTo>
                    <a:pt x="4262" y="917"/>
                  </a:lnTo>
                  <a:lnTo>
                    <a:pt x="4263" y="917"/>
                  </a:lnTo>
                  <a:lnTo>
                    <a:pt x="4263" y="917"/>
                  </a:lnTo>
                  <a:lnTo>
                    <a:pt x="4264" y="917"/>
                  </a:lnTo>
                  <a:lnTo>
                    <a:pt x="4265" y="917"/>
                  </a:lnTo>
                  <a:lnTo>
                    <a:pt x="4266" y="917"/>
                  </a:lnTo>
                  <a:lnTo>
                    <a:pt x="4266" y="917"/>
                  </a:lnTo>
                  <a:lnTo>
                    <a:pt x="4267" y="917"/>
                  </a:lnTo>
                  <a:lnTo>
                    <a:pt x="4268" y="917"/>
                  </a:lnTo>
                  <a:lnTo>
                    <a:pt x="4269" y="917"/>
                  </a:lnTo>
                  <a:lnTo>
                    <a:pt x="4270" y="917"/>
                  </a:lnTo>
                  <a:lnTo>
                    <a:pt x="4271" y="917"/>
                  </a:lnTo>
                  <a:lnTo>
                    <a:pt x="4271" y="917"/>
                  </a:lnTo>
                  <a:lnTo>
                    <a:pt x="4272" y="917"/>
                  </a:lnTo>
                  <a:lnTo>
                    <a:pt x="4273" y="917"/>
                  </a:lnTo>
                  <a:lnTo>
                    <a:pt x="4274" y="917"/>
                  </a:lnTo>
                  <a:lnTo>
                    <a:pt x="4275" y="917"/>
                  </a:lnTo>
                  <a:lnTo>
                    <a:pt x="4276" y="917"/>
                  </a:lnTo>
                  <a:lnTo>
                    <a:pt x="4276" y="917"/>
                  </a:lnTo>
                  <a:lnTo>
                    <a:pt x="4277" y="917"/>
                  </a:lnTo>
                  <a:lnTo>
                    <a:pt x="4278" y="917"/>
                  </a:lnTo>
                  <a:lnTo>
                    <a:pt x="4279" y="917"/>
                  </a:lnTo>
                  <a:lnTo>
                    <a:pt x="4280" y="917"/>
                  </a:lnTo>
                  <a:lnTo>
                    <a:pt x="4281" y="917"/>
                  </a:lnTo>
                  <a:lnTo>
                    <a:pt x="4281" y="917"/>
                  </a:lnTo>
                  <a:lnTo>
                    <a:pt x="4282" y="917"/>
                  </a:lnTo>
                  <a:lnTo>
                    <a:pt x="4283" y="917"/>
                  </a:lnTo>
                  <a:lnTo>
                    <a:pt x="4284" y="917"/>
                  </a:lnTo>
                  <a:lnTo>
                    <a:pt x="4285" y="917"/>
                  </a:lnTo>
                  <a:lnTo>
                    <a:pt x="4286" y="917"/>
                  </a:lnTo>
                  <a:lnTo>
                    <a:pt x="4286" y="917"/>
                  </a:lnTo>
                  <a:lnTo>
                    <a:pt x="4287" y="917"/>
                  </a:lnTo>
                  <a:lnTo>
                    <a:pt x="4288" y="917"/>
                  </a:lnTo>
                  <a:lnTo>
                    <a:pt x="4289" y="917"/>
                  </a:lnTo>
                  <a:lnTo>
                    <a:pt x="4290" y="917"/>
                  </a:lnTo>
                  <a:lnTo>
                    <a:pt x="4291" y="917"/>
                  </a:lnTo>
                  <a:lnTo>
                    <a:pt x="4291" y="917"/>
                  </a:lnTo>
                  <a:lnTo>
                    <a:pt x="4292" y="917"/>
                  </a:lnTo>
                  <a:lnTo>
                    <a:pt x="4293" y="917"/>
                  </a:lnTo>
                  <a:lnTo>
                    <a:pt x="4294" y="917"/>
                  </a:lnTo>
                  <a:lnTo>
                    <a:pt x="4295" y="917"/>
                  </a:lnTo>
                  <a:lnTo>
                    <a:pt x="4296" y="917"/>
                  </a:lnTo>
                  <a:lnTo>
                    <a:pt x="4296" y="917"/>
                  </a:lnTo>
                  <a:lnTo>
                    <a:pt x="4297" y="917"/>
                  </a:lnTo>
                  <a:lnTo>
                    <a:pt x="4298" y="917"/>
                  </a:lnTo>
                  <a:lnTo>
                    <a:pt x="4299" y="917"/>
                  </a:lnTo>
                  <a:lnTo>
                    <a:pt x="4300" y="917"/>
                  </a:lnTo>
                  <a:lnTo>
                    <a:pt x="4300" y="917"/>
                  </a:lnTo>
                  <a:lnTo>
                    <a:pt x="4301" y="917"/>
                  </a:lnTo>
                  <a:lnTo>
                    <a:pt x="4301" y="917"/>
                  </a:lnTo>
                  <a:lnTo>
                    <a:pt x="4302" y="917"/>
                  </a:lnTo>
                  <a:lnTo>
                    <a:pt x="4303" y="917"/>
                  </a:lnTo>
                  <a:lnTo>
                    <a:pt x="4304" y="917"/>
                  </a:lnTo>
                  <a:lnTo>
                    <a:pt x="4305" y="917"/>
                  </a:lnTo>
                  <a:lnTo>
                    <a:pt x="4306" y="917"/>
                  </a:lnTo>
                  <a:lnTo>
                    <a:pt x="4306" y="917"/>
                  </a:lnTo>
                  <a:lnTo>
                    <a:pt x="4307" y="917"/>
                  </a:lnTo>
                  <a:lnTo>
                    <a:pt x="4308" y="917"/>
                  </a:lnTo>
                  <a:lnTo>
                    <a:pt x="4309" y="917"/>
                  </a:lnTo>
                  <a:lnTo>
                    <a:pt x="4310" y="917"/>
                  </a:lnTo>
                  <a:lnTo>
                    <a:pt x="4311" y="917"/>
                  </a:lnTo>
                  <a:lnTo>
                    <a:pt x="4311" y="917"/>
                  </a:lnTo>
                  <a:lnTo>
                    <a:pt x="4312" y="917"/>
                  </a:lnTo>
                  <a:lnTo>
                    <a:pt x="4313" y="917"/>
                  </a:lnTo>
                  <a:lnTo>
                    <a:pt x="4314" y="917"/>
                  </a:lnTo>
                  <a:lnTo>
                    <a:pt x="4315" y="917"/>
                  </a:lnTo>
                  <a:lnTo>
                    <a:pt x="4316" y="917"/>
                  </a:lnTo>
                  <a:lnTo>
                    <a:pt x="4316" y="917"/>
                  </a:lnTo>
                  <a:lnTo>
                    <a:pt x="4317" y="917"/>
                  </a:lnTo>
                  <a:lnTo>
                    <a:pt x="4318" y="917"/>
                  </a:lnTo>
                  <a:lnTo>
                    <a:pt x="4319" y="917"/>
                  </a:lnTo>
                  <a:lnTo>
                    <a:pt x="4320" y="917"/>
                  </a:lnTo>
                  <a:lnTo>
                    <a:pt x="4321" y="917"/>
                  </a:lnTo>
                  <a:lnTo>
                    <a:pt x="4321" y="917"/>
                  </a:lnTo>
                  <a:lnTo>
                    <a:pt x="4322" y="917"/>
                  </a:lnTo>
                  <a:lnTo>
                    <a:pt x="4323" y="917"/>
                  </a:lnTo>
                  <a:lnTo>
                    <a:pt x="4324" y="917"/>
                  </a:lnTo>
                  <a:lnTo>
                    <a:pt x="4325" y="917"/>
                  </a:lnTo>
                  <a:lnTo>
                    <a:pt x="4326" y="917"/>
                  </a:lnTo>
                  <a:lnTo>
                    <a:pt x="4326" y="917"/>
                  </a:lnTo>
                  <a:lnTo>
                    <a:pt x="4327" y="917"/>
                  </a:lnTo>
                  <a:lnTo>
                    <a:pt x="4328" y="917"/>
                  </a:lnTo>
                  <a:lnTo>
                    <a:pt x="4329" y="917"/>
                  </a:lnTo>
                  <a:lnTo>
                    <a:pt x="4330" y="917"/>
                  </a:lnTo>
                  <a:lnTo>
                    <a:pt x="4331" y="917"/>
                  </a:lnTo>
                  <a:lnTo>
                    <a:pt x="4331" y="917"/>
                  </a:lnTo>
                  <a:lnTo>
                    <a:pt x="4332" y="917"/>
                  </a:lnTo>
                  <a:lnTo>
                    <a:pt x="4333" y="917"/>
                  </a:lnTo>
                  <a:lnTo>
                    <a:pt x="4334" y="917"/>
                  </a:lnTo>
                  <a:lnTo>
                    <a:pt x="4335" y="917"/>
                  </a:lnTo>
                  <a:lnTo>
                    <a:pt x="4336" y="917"/>
                  </a:lnTo>
                  <a:lnTo>
                    <a:pt x="4337" y="917"/>
                  </a:lnTo>
                  <a:lnTo>
                    <a:pt x="4337" y="917"/>
                  </a:lnTo>
                  <a:lnTo>
                    <a:pt x="4337" y="917"/>
                  </a:lnTo>
                  <a:lnTo>
                    <a:pt x="4338" y="917"/>
                  </a:lnTo>
                  <a:lnTo>
                    <a:pt x="4339" y="917"/>
                  </a:lnTo>
                  <a:lnTo>
                    <a:pt x="4340" y="917"/>
                  </a:lnTo>
                  <a:lnTo>
                    <a:pt x="4341" y="917"/>
                  </a:lnTo>
                  <a:lnTo>
                    <a:pt x="4342" y="917"/>
                  </a:lnTo>
                  <a:lnTo>
                    <a:pt x="4342" y="917"/>
                  </a:lnTo>
                  <a:lnTo>
                    <a:pt x="4343" y="917"/>
                  </a:lnTo>
                  <a:lnTo>
                    <a:pt x="4344" y="917"/>
                  </a:lnTo>
                  <a:lnTo>
                    <a:pt x="4345" y="917"/>
                  </a:lnTo>
                  <a:lnTo>
                    <a:pt x="4346" y="917"/>
                  </a:lnTo>
                  <a:lnTo>
                    <a:pt x="4347" y="917"/>
                  </a:lnTo>
                  <a:lnTo>
                    <a:pt x="4347" y="917"/>
                  </a:lnTo>
                  <a:lnTo>
                    <a:pt x="4348" y="917"/>
                  </a:lnTo>
                  <a:lnTo>
                    <a:pt x="4349" y="917"/>
                  </a:lnTo>
                  <a:lnTo>
                    <a:pt x="4350" y="917"/>
                  </a:lnTo>
                  <a:lnTo>
                    <a:pt x="4351" y="917"/>
                  </a:lnTo>
                  <a:lnTo>
                    <a:pt x="4352" y="917"/>
                  </a:lnTo>
                  <a:lnTo>
                    <a:pt x="4352" y="917"/>
                  </a:lnTo>
                  <a:lnTo>
                    <a:pt x="4353" y="917"/>
                  </a:lnTo>
                  <a:lnTo>
                    <a:pt x="4354" y="917"/>
                  </a:lnTo>
                  <a:lnTo>
                    <a:pt x="4355" y="917"/>
                  </a:lnTo>
                  <a:lnTo>
                    <a:pt x="4355" y="917"/>
                  </a:lnTo>
                  <a:lnTo>
                    <a:pt x="4356" y="917"/>
                  </a:lnTo>
                  <a:lnTo>
                    <a:pt x="4357" y="917"/>
                  </a:lnTo>
                  <a:lnTo>
                    <a:pt x="4357" y="917"/>
                  </a:lnTo>
                  <a:lnTo>
                    <a:pt x="4358" y="917"/>
                  </a:lnTo>
                  <a:lnTo>
                    <a:pt x="4359" y="917"/>
                  </a:lnTo>
                  <a:lnTo>
                    <a:pt x="4360" y="917"/>
                  </a:lnTo>
                  <a:lnTo>
                    <a:pt x="4361" y="917"/>
                  </a:lnTo>
                  <a:lnTo>
                    <a:pt x="4362" y="917"/>
                  </a:lnTo>
                  <a:lnTo>
                    <a:pt x="4363" y="917"/>
                  </a:lnTo>
                  <a:lnTo>
                    <a:pt x="4363" y="917"/>
                  </a:lnTo>
                  <a:lnTo>
                    <a:pt x="4364" y="917"/>
                  </a:lnTo>
                  <a:lnTo>
                    <a:pt x="4365" y="917"/>
                  </a:lnTo>
                  <a:lnTo>
                    <a:pt x="4366" y="917"/>
                  </a:lnTo>
                  <a:lnTo>
                    <a:pt x="4366" y="917"/>
                  </a:lnTo>
                  <a:lnTo>
                    <a:pt x="4367" y="917"/>
                  </a:lnTo>
                  <a:lnTo>
                    <a:pt x="4368" y="917"/>
                  </a:lnTo>
                  <a:lnTo>
                    <a:pt x="4368" y="917"/>
                  </a:lnTo>
                  <a:lnTo>
                    <a:pt x="4369" y="917"/>
                  </a:lnTo>
                  <a:lnTo>
                    <a:pt x="4370" y="917"/>
                  </a:lnTo>
                  <a:lnTo>
                    <a:pt x="4371" y="917"/>
                  </a:lnTo>
                  <a:lnTo>
                    <a:pt x="4372" y="917"/>
                  </a:lnTo>
                  <a:lnTo>
                    <a:pt x="4373" y="917"/>
                  </a:lnTo>
                  <a:lnTo>
                    <a:pt x="4373" y="917"/>
                  </a:lnTo>
                  <a:lnTo>
                    <a:pt x="4374" y="917"/>
                  </a:lnTo>
                  <a:lnTo>
                    <a:pt x="4375" y="917"/>
                  </a:lnTo>
                  <a:lnTo>
                    <a:pt x="4375" y="917"/>
                  </a:lnTo>
                  <a:lnTo>
                    <a:pt x="4376" y="917"/>
                  </a:lnTo>
                  <a:lnTo>
                    <a:pt x="4377" y="917"/>
                  </a:lnTo>
                  <a:lnTo>
                    <a:pt x="4378" y="917"/>
                  </a:lnTo>
                  <a:lnTo>
                    <a:pt x="4378" y="917"/>
                  </a:lnTo>
                  <a:lnTo>
                    <a:pt x="4379" y="917"/>
                  </a:lnTo>
                  <a:lnTo>
                    <a:pt x="4380" y="917"/>
                  </a:lnTo>
                  <a:lnTo>
                    <a:pt x="4381" y="917"/>
                  </a:lnTo>
                  <a:lnTo>
                    <a:pt x="4382" y="917"/>
                  </a:lnTo>
                  <a:lnTo>
                    <a:pt x="4383" y="917"/>
                  </a:lnTo>
                  <a:lnTo>
                    <a:pt x="4383" y="917"/>
                  </a:lnTo>
                  <a:lnTo>
                    <a:pt x="4384" y="917"/>
                  </a:lnTo>
                  <a:lnTo>
                    <a:pt x="4384" y="917"/>
                  </a:lnTo>
                  <a:lnTo>
                    <a:pt x="4385" y="917"/>
                  </a:lnTo>
                  <a:lnTo>
                    <a:pt x="4386" y="917"/>
                  </a:lnTo>
                  <a:lnTo>
                    <a:pt x="4387" y="917"/>
                  </a:lnTo>
                  <a:lnTo>
                    <a:pt x="4388" y="917"/>
                  </a:lnTo>
                  <a:lnTo>
                    <a:pt x="4388" y="917"/>
                  </a:lnTo>
                  <a:lnTo>
                    <a:pt x="4389" y="917"/>
                  </a:lnTo>
                  <a:lnTo>
                    <a:pt x="4390" y="917"/>
                  </a:lnTo>
                  <a:lnTo>
                    <a:pt x="4391" y="917"/>
                  </a:lnTo>
                  <a:lnTo>
                    <a:pt x="4392" y="917"/>
                  </a:lnTo>
                  <a:lnTo>
                    <a:pt x="4393" y="917"/>
                  </a:lnTo>
                  <a:lnTo>
                    <a:pt x="4393" y="917"/>
                  </a:lnTo>
                  <a:lnTo>
                    <a:pt x="4393" y="917"/>
                  </a:lnTo>
                  <a:lnTo>
                    <a:pt x="4394" y="917"/>
                  </a:lnTo>
                  <a:lnTo>
                    <a:pt x="4395" y="917"/>
                  </a:lnTo>
                  <a:lnTo>
                    <a:pt x="4396" y="917"/>
                  </a:lnTo>
                  <a:lnTo>
                    <a:pt x="4397" y="917"/>
                  </a:lnTo>
                  <a:lnTo>
                    <a:pt x="4398" y="917"/>
                  </a:lnTo>
                  <a:lnTo>
                    <a:pt x="4398" y="917"/>
                  </a:lnTo>
                  <a:lnTo>
                    <a:pt x="4399" y="917"/>
                  </a:lnTo>
                  <a:lnTo>
                    <a:pt x="4400" y="917"/>
                  </a:lnTo>
                  <a:lnTo>
                    <a:pt x="4401" y="917"/>
                  </a:lnTo>
                  <a:lnTo>
                    <a:pt x="4402" y="917"/>
                  </a:lnTo>
                  <a:lnTo>
                    <a:pt x="4403" y="917"/>
                  </a:lnTo>
                  <a:lnTo>
                    <a:pt x="4403" y="917"/>
                  </a:lnTo>
                  <a:lnTo>
                    <a:pt x="4403" y="917"/>
                  </a:lnTo>
                  <a:lnTo>
                    <a:pt x="4404" y="917"/>
                  </a:lnTo>
                  <a:lnTo>
                    <a:pt x="4405" y="917"/>
                  </a:lnTo>
                  <a:lnTo>
                    <a:pt x="4406" y="917"/>
                  </a:lnTo>
                  <a:lnTo>
                    <a:pt x="4407" y="917"/>
                  </a:lnTo>
                  <a:lnTo>
                    <a:pt x="4408" y="917"/>
                  </a:lnTo>
                  <a:lnTo>
                    <a:pt x="4408" y="917"/>
                  </a:lnTo>
                  <a:lnTo>
                    <a:pt x="4409" y="917"/>
                  </a:lnTo>
                  <a:lnTo>
                    <a:pt x="4410" y="917"/>
                  </a:lnTo>
                  <a:lnTo>
                    <a:pt x="4410" y="917"/>
                  </a:lnTo>
                  <a:lnTo>
                    <a:pt x="4411" y="917"/>
                  </a:lnTo>
                  <a:lnTo>
                    <a:pt x="4412" y="917"/>
                  </a:lnTo>
                  <a:lnTo>
                    <a:pt x="4413" y="917"/>
                  </a:lnTo>
                  <a:lnTo>
                    <a:pt x="4413" y="917"/>
                  </a:lnTo>
                  <a:lnTo>
                    <a:pt x="4414" y="917"/>
                  </a:lnTo>
                  <a:lnTo>
                    <a:pt x="4415" y="917"/>
                  </a:lnTo>
                  <a:lnTo>
                    <a:pt x="4416" y="917"/>
                  </a:lnTo>
                  <a:lnTo>
                    <a:pt x="4417" y="917"/>
                  </a:lnTo>
                  <a:lnTo>
                    <a:pt x="4418" y="917"/>
                  </a:lnTo>
                  <a:lnTo>
                    <a:pt x="4418" y="917"/>
                  </a:lnTo>
                  <a:lnTo>
                    <a:pt x="4419" y="917"/>
                  </a:lnTo>
                  <a:lnTo>
                    <a:pt x="4420" y="917"/>
                  </a:lnTo>
                  <a:lnTo>
                    <a:pt x="4421" y="917"/>
                  </a:lnTo>
                  <a:lnTo>
                    <a:pt x="4422" y="917"/>
                  </a:lnTo>
                  <a:lnTo>
                    <a:pt x="4423" y="917"/>
                  </a:lnTo>
                  <a:lnTo>
                    <a:pt x="4423" y="917"/>
                  </a:lnTo>
                  <a:lnTo>
                    <a:pt x="4424" y="917"/>
                  </a:lnTo>
                  <a:lnTo>
                    <a:pt x="4425" y="917"/>
                  </a:lnTo>
                  <a:lnTo>
                    <a:pt x="4426" y="917"/>
                  </a:lnTo>
                  <a:lnTo>
                    <a:pt x="4427" y="917"/>
                  </a:lnTo>
                  <a:lnTo>
                    <a:pt x="4428" y="917"/>
                  </a:lnTo>
                  <a:lnTo>
                    <a:pt x="4428" y="917"/>
                  </a:lnTo>
                  <a:lnTo>
                    <a:pt x="4428" y="917"/>
                  </a:lnTo>
                  <a:lnTo>
                    <a:pt x="4429" y="917"/>
                  </a:lnTo>
                  <a:lnTo>
                    <a:pt x="4430" y="917"/>
                  </a:lnTo>
                  <a:lnTo>
                    <a:pt x="4431" y="917"/>
                  </a:lnTo>
                  <a:lnTo>
                    <a:pt x="4432" y="917"/>
                  </a:lnTo>
                  <a:lnTo>
                    <a:pt x="4433" y="917"/>
                  </a:lnTo>
                  <a:lnTo>
                    <a:pt x="4433" y="917"/>
                  </a:lnTo>
                  <a:lnTo>
                    <a:pt x="4434" y="917"/>
                  </a:lnTo>
                  <a:lnTo>
                    <a:pt x="4435" y="917"/>
                  </a:lnTo>
                  <a:lnTo>
                    <a:pt x="4436" y="917"/>
                  </a:lnTo>
                  <a:lnTo>
                    <a:pt x="4437" y="917"/>
                  </a:lnTo>
                  <a:lnTo>
                    <a:pt x="4438" y="917"/>
                  </a:lnTo>
                  <a:lnTo>
                    <a:pt x="4438" y="917"/>
                  </a:lnTo>
                  <a:lnTo>
                    <a:pt x="4439" y="917"/>
                  </a:lnTo>
                  <a:lnTo>
                    <a:pt x="4440" y="917"/>
                  </a:lnTo>
                  <a:lnTo>
                    <a:pt x="4441" y="917"/>
                  </a:lnTo>
                  <a:lnTo>
                    <a:pt x="4442" y="917"/>
                  </a:lnTo>
                  <a:lnTo>
                    <a:pt x="4443" y="917"/>
                  </a:lnTo>
                  <a:lnTo>
                    <a:pt x="4443" y="917"/>
                  </a:lnTo>
                  <a:lnTo>
                    <a:pt x="4444" y="917"/>
                  </a:lnTo>
                  <a:lnTo>
                    <a:pt x="4445" y="917"/>
                  </a:lnTo>
                  <a:lnTo>
                    <a:pt x="4446" y="917"/>
                  </a:lnTo>
                  <a:lnTo>
                    <a:pt x="4447" y="917"/>
                  </a:lnTo>
                  <a:lnTo>
                    <a:pt x="4447" y="917"/>
                  </a:lnTo>
                  <a:lnTo>
                    <a:pt x="4448" y="917"/>
                  </a:lnTo>
                  <a:lnTo>
                    <a:pt x="4448" y="917"/>
                  </a:lnTo>
                  <a:lnTo>
                    <a:pt x="4449" y="917"/>
                  </a:lnTo>
                  <a:lnTo>
                    <a:pt x="4450" y="917"/>
                  </a:lnTo>
                  <a:lnTo>
                    <a:pt x="4451" y="917"/>
                  </a:lnTo>
                  <a:lnTo>
                    <a:pt x="4452" y="917"/>
                  </a:lnTo>
                  <a:lnTo>
                    <a:pt x="4453" y="917"/>
                  </a:lnTo>
                  <a:lnTo>
                    <a:pt x="4453" y="917"/>
                  </a:lnTo>
                  <a:lnTo>
                    <a:pt x="4454" y="917"/>
                  </a:lnTo>
                  <a:lnTo>
                    <a:pt x="4455" y="917"/>
                  </a:lnTo>
                  <a:lnTo>
                    <a:pt x="4456" y="917"/>
                  </a:lnTo>
                  <a:lnTo>
                    <a:pt x="4457" y="917"/>
                  </a:lnTo>
                  <a:lnTo>
                    <a:pt x="4458" y="917"/>
                  </a:lnTo>
                  <a:lnTo>
                    <a:pt x="4458" y="917"/>
                  </a:lnTo>
                  <a:lnTo>
                    <a:pt x="4459" y="917"/>
                  </a:lnTo>
                  <a:lnTo>
                    <a:pt x="4460" y="917"/>
                  </a:lnTo>
                  <a:lnTo>
                    <a:pt x="4461" y="917"/>
                  </a:lnTo>
                  <a:lnTo>
                    <a:pt x="4462" y="917"/>
                  </a:lnTo>
                  <a:lnTo>
                    <a:pt x="4463" y="917"/>
                  </a:lnTo>
                  <a:lnTo>
                    <a:pt x="4463" y="917"/>
                  </a:lnTo>
                  <a:lnTo>
                    <a:pt x="4464" y="917"/>
                  </a:lnTo>
                  <a:lnTo>
                    <a:pt x="4465" y="917"/>
                  </a:lnTo>
                  <a:lnTo>
                    <a:pt x="4466" y="917"/>
                  </a:lnTo>
                  <a:lnTo>
                    <a:pt x="4467" y="917"/>
                  </a:lnTo>
                  <a:lnTo>
                    <a:pt x="4468" y="917"/>
                  </a:lnTo>
                  <a:lnTo>
                    <a:pt x="4468" y="917"/>
                  </a:lnTo>
                  <a:lnTo>
                    <a:pt x="4469" y="917"/>
                  </a:lnTo>
                  <a:lnTo>
                    <a:pt x="4470" y="917"/>
                  </a:lnTo>
                  <a:lnTo>
                    <a:pt x="4471" y="917"/>
                  </a:lnTo>
                  <a:lnTo>
                    <a:pt x="4472" y="917"/>
                  </a:lnTo>
                  <a:lnTo>
                    <a:pt x="4473" y="917"/>
                  </a:lnTo>
                  <a:lnTo>
                    <a:pt x="4473" y="917"/>
                  </a:lnTo>
                  <a:lnTo>
                    <a:pt x="4474" y="917"/>
                  </a:lnTo>
                  <a:lnTo>
                    <a:pt x="4475" y="917"/>
                  </a:lnTo>
                  <a:lnTo>
                    <a:pt x="4476" y="917"/>
                  </a:lnTo>
                  <a:lnTo>
                    <a:pt x="4477" y="917"/>
                  </a:lnTo>
                  <a:lnTo>
                    <a:pt x="4478" y="917"/>
                  </a:lnTo>
                  <a:lnTo>
                    <a:pt x="4478" y="917"/>
                  </a:lnTo>
                  <a:lnTo>
                    <a:pt x="4479" y="917"/>
                  </a:lnTo>
                  <a:lnTo>
                    <a:pt x="4480" y="917"/>
                  </a:lnTo>
                  <a:lnTo>
                    <a:pt x="4481" y="917"/>
                  </a:lnTo>
                  <a:lnTo>
                    <a:pt x="4482" y="917"/>
                  </a:lnTo>
                  <a:lnTo>
                    <a:pt x="4483" y="917"/>
                  </a:lnTo>
                  <a:lnTo>
                    <a:pt x="4484" y="917"/>
                  </a:lnTo>
                  <a:lnTo>
                    <a:pt x="4484" y="917"/>
                  </a:lnTo>
                  <a:lnTo>
                    <a:pt x="4484" y="917"/>
                  </a:lnTo>
                  <a:lnTo>
                    <a:pt x="4485" y="917"/>
                  </a:lnTo>
                  <a:lnTo>
                    <a:pt x="4486" y="917"/>
                  </a:lnTo>
                  <a:lnTo>
                    <a:pt x="4487" y="917"/>
                  </a:lnTo>
                  <a:lnTo>
                    <a:pt x="4488" y="917"/>
                  </a:lnTo>
                  <a:lnTo>
                    <a:pt x="4489" y="917"/>
                  </a:lnTo>
                  <a:lnTo>
                    <a:pt x="4489" y="917"/>
                  </a:lnTo>
                  <a:lnTo>
                    <a:pt x="4490" y="917"/>
                  </a:lnTo>
                  <a:lnTo>
                    <a:pt x="4491" y="917"/>
                  </a:lnTo>
                  <a:lnTo>
                    <a:pt x="4492" y="917"/>
                  </a:lnTo>
                  <a:lnTo>
                    <a:pt x="4493" y="917"/>
                  </a:lnTo>
                  <a:lnTo>
                    <a:pt x="4494" y="917"/>
                  </a:lnTo>
                  <a:lnTo>
                    <a:pt x="4494" y="917"/>
                  </a:lnTo>
                  <a:lnTo>
                    <a:pt x="4495" y="917"/>
                  </a:lnTo>
                  <a:lnTo>
                    <a:pt x="4496" y="917"/>
                  </a:lnTo>
                  <a:lnTo>
                    <a:pt x="4497" y="917"/>
                  </a:lnTo>
                  <a:lnTo>
                    <a:pt x="4498" y="917"/>
                  </a:lnTo>
                  <a:lnTo>
                    <a:pt x="4499" y="917"/>
                  </a:lnTo>
                  <a:lnTo>
                    <a:pt x="4499" y="917"/>
                  </a:lnTo>
                  <a:lnTo>
                    <a:pt x="4500" y="917"/>
                  </a:lnTo>
                  <a:lnTo>
                    <a:pt x="4501" y="917"/>
                  </a:lnTo>
                  <a:lnTo>
                    <a:pt x="4502" y="917"/>
                  </a:lnTo>
                  <a:lnTo>
                    <a:pt x="4503" y="917"/>
                  </a:lnTo>
                  <a:lnTo>
                    <a:pt x="4504" y="917"/>
                  </a:lnTo>
                  <a:lnTo>
                    <a:pt x="4504" y="917"/>
                  </a:lnTo>
                  <a:lnTo>
                    <a:pt x="4505" y="917"/>
                  </a:lnTo>
                  <a:lnTo>
                    <a:pt x="4506" y="917"/>
                  </a:lnTo>
                  <a:lnTo>
                    <a:pt x="4507" y="917"/>
                  </a:lnTo>
                  <a:lnTo>
                    <a:pt x="4508" y="917"/>
                  </a:lnTo>
                  <a:lnTo>
                    <a:pt x="4509" y="917"/>
                  </a:lnTo>
                  <a:lnTo>
                    <a:pt x="4509" y="917"/>
                  </a:lnTo>
                  <a:lnTo>
                    <a:pt x="4510" y="917"/>
                  </a:lnTo>
                  <a:lnTo>
                    <a:pt x="4511" y="917"/>
                  </a:lnTo>
                  <a:lnTo>
                    <a:pt x="4512" y="917"/>
                  </a:lnTo>
                  <a:lnTo>
                    <a:pt x="4513" y="917"/>
                  </a:lnTo>
                  <a:lnTo>
                    <a:pt x="4514" y="917"/>
                  </a:lnTo>
                  <a:lnTo>
                    <a:pt x="4514" y="917"/>
                  </a:lnTo>
                  <a:lnTo>
                    <a:pt x="4515" y="917"/>
                  </a:lnTo>
                  <a:lnTo>
                    <a:pt x="4516" y="917"/>
                  </a:lnTo>
                  <a:lnTo>
                    <a:pt x="4517" y="917"/>
                  </a:lnTo>
                  <a:lnTo>
                    <a:pt x="4518" y="917"/>
                  </a:lnTo>
                  <a:lnTo>
                    <a:pt x="4519" y="917"/>
                  </a:lnTo>
                  <a:lnTo>
                    <a:pt x="4519" y="917"/>
                  </a:lnTo>
                  <a:lnTo>
                    <a:pt x="4520" y="917"/>
                  </a:lnTo>
                  <a:lnTo>
                    <a:pt x="4520" y="917"/>
                  </a:lnTo>
                  <a:lnTo>
                    <a:pt x="4521" y="917"/>
                  </a:lnTo>
                  <a:lnTo>
                    <a:pt x="4522" y="917"/>
                  </a:lnTo>
                  <a:lnTo>
                    <a:pt x="4523" y="917"/>
                  </a:lnTo>
                  <a:lnTo>
                    <a:pt x="4524" y="917"/>
                  </a:lnTo>
                  <a:lnTo>
                    <a:pt x="4524" y="917"/>
                  </a:lnTo>
                  <a:lnTo>
                    <a:pt x="4525" y="917"/>
                  </a:lnTo>
                  <a:lnTo>
                    <a:pt x="4526" y="917"/>
                  </a:lnTo>
                  <a:lnTo>
                    <a:pt x="4527" y="917"/>
                  </a:lnTo>
                  <a:lnTo>
                    <a:pt x="4528" y="917"/>
                  </a:lnTo>
                  <a:lnTo>
                    <a:pt x="4529" y="917"/>
                  </a:lnTo>
                  <a:lnTo>
                    <a:pt x="4529" y="917"/>
                  </a:lnTo>
                  <a:lnTo>
                    <a:pt x="4530" y="917"/>
                  </a:lnTo>
                  <a:lnTo>
                    <a:pt x="4531" y="917"/>
                  </a:lnTo>
                  <a:lnTo>
                    <a:pt x="4532" y="917"/>
                  </a:lnTo>
                  <a:lnTo>
                    <a:pt x="4533" y="917"/>
                  </a:lnTo>
                  <a:lnTo>
                    <a:pt x="4534" y="917"/>
                  </a:lnTo>
                  <a:lnTo>
                    <a:pt x="4534" y="917"/>
                  </a:lnTo>
                  <a:lnTo>
                    <a:pt x="4535" y="917"/>
                  </a:lnTo>
                  <a:lnTo>
                    <a:pt x="4536" y="917"/>
                  </a:lnTo>
                  <a:lnTo>
                    <a:pt x="4537" y="917"/>
                  </a:lnTo>
                  <a:lnTo>
                    <a:pt x="4538" y="917"/>
                  </a:lnTo>
                  <a:lnTo>
                    <a:pt x="4539" y="917"/>
                  </a:lnTo>
                  <a:lnTo>
                    <a:pt x="4539" y="917"/>
                  </a:lnTo>
                  <a:lnTo>
                    <a:pt x="4539" y="917"/>
                  </a:lnTo>
                  <a:lnTo>
                    <a:pt x="4540" y="917"/>
                  </a:lnTo>
                  <a:lnTo>
                    <a:pt x="4541" y="917"/>
                  </a:lnTo>
                  <a:lnTo>
                    <a:pt x="4542" y="917"/>
                  </a:lnTo>
                  <a:lnTo>
                    <a:pt x="4543" y="917"/>
                  </a:lnTo>
                  <a:lnTo>
                    <a:pt x="4544" y="917"/>
                  </a:lnTo>
                  <a:lnTo>
                    <a:pt x="4544" y="917"/>
                  </a:lnTo>
                  <a:lnTo>
                    <a:pt x="4545" y="917"/>
                  </a:lnTo>
                  <a:lnTo>
                    <a:pt x="4546" y="917"/>
                  </a:lnTo>
                  <a:lnTo>
                    <a:pt x="4547" y="917"/>
                  </a:lnTo>
                  <a:lnTo>
                    <a:pt x="4548" y="917"/>
                  </a:lnTo>
                  <a:lnTo>
                    <a:pt x="4549" y="917"/>
                  </a:lnTo>
                  <a:lnTo>
                    <a:pt x="4549" y="917"/>
                  </a:lnTo>
                  <a:lnTo>
                    <a:pt x="4550" y="917"/>
                  </a:lnTo>
                  <a:lnTo>
                    <a:pt x="4551" y="917"/>
                  </a:lnTo>
                  <a:lnTo>
                    <a:pt x="4552" y="917"/>
                  </a:lnTo>
                  <a:lnTo>
                    <a:pt x="4553" y="917"/>
                  </a:lnTo>
                  <a:lnTo>
                    <a:pt x="4554" y="917"/>
                  </a:lnTo>
                  <a:lnTo>
                    <a:pt x="4554" y="917"/>
                  </a:lnTo>
                  <a:lnTo>
                    <a:pt x="4555" y="917"/>
                  </a:lnTo>
                  <a:lnTo>
                    <a:pt x="4556" y="917"/>
                  </a:lnTo>
                  <a:lnTo>
                    <a:pt x="4557" y="917"/>
                  </a:lnTo>
                  <a:lnTo>
                    <a:pt x="4557" y="917"/>
                  </a:lnTo>
                  <a:lnTo>
                    <a:pt x="4558" y="917"/>
                  </a:lnTo>
                  <a:lnTo>
                    <a:pt x="4559" y="917"/>
                  </a:lnTo>
                  <a:lnTo>
                    <a:pt x="4559" y="917"/>
                  </a:lnTo>
                  <a:lnTo>
                    <a:pt x="4560" y="917"/>
                  </a:lnTo>
                  <a:lnTo>
                    <a:pt x="4561" y="917"/>
                  </a:lnTo>
                  <a:lnTo>
                    <a:pt x="4562" y="917"/>
                  </a:lnTo>
                  <a:lnTo>
                    <a:pt x="4563" y="917"/>
                  </a:lnTo>
                  <a:lnTo>
                    <a:pt x="4564" y="917"/>
                  </a:lnTo>
                  <a:lnTo>
                    <a:pt x="4564" y="917"/>
                  </a:lnTo>
                  <a:lnTo>
                    <a:pt x="4565" y="917"/>
                  </a:lnTo>
                  <a:lnTo>
                    <a:pt x="4566" y="917"/>
                  </a:lnTo>
                  <a:lnTo>
                    <a:pt x="4567" y="917"/>
                  </a:lnTo>
                  <a:lnTo>
                    <a:pt x="4568" y="917"/>
                  </a:lnTo>
                  <a:lnTo>
                    <a:pt x="4568" y="917"/>
                  </a:lnTo>
                  <a:lnTo>
                    <a:pt x="4569" y="917"/>
                  </a:lnTo>
                  <a:lnTo>
                    <a:pt x="4570" y="917"/>
                  </a:lnTo>
                  <a:lnTo>
                    <a:pt x="4571" y="917"/>
                  </a:lnTo>
                  <a:lnTo>
                    <a:pt x="4572" y="917"/>
                  </a:lnTo>
                  <a:lnTo>
                    <a:pt x="4572" y="917"/>
                  </a:lnTo>
                  <a:lnTo>
                    <a:pt x="4573" y="917"/>
                  </a:lnTo>
                  <a:lnTo>
                    <a:pt x="4573" y="917"/>
                  </a:lnTo>
                  <a:lnTo>
                    <a:pt x="4574" y="917"/>
                  </a:lnTo>
                  <a:lnTo>
                    <a:pt x="4575" y="917"/>
                  </a:lnTo>
                  <a:lnTo>
                    <a:pt x="4576" y="917"/>
                  </a:lnTo>
                  <a:lnTo>
                    <a:pt x="4577" y="917"/>
                  </a:lnTo>
                  <a:lnTo>
                    <a:pt x="4578" y="917"/>
                  </a:lnTo>
                  <a:lnTo>
                    <a:pt x="4578" y="917"/>
                  </a:lnTo>
                  <a:lnTo>
                    <a:pt x="4579" y="917"/>
                  </a:lnTo>
                  <a:lnTo>
                    <a:pt x="4580" y="917"/>
                  </a:lnTo>
                  <a:lnTo>
                    <a:pt x="4581" y="917"/>
                  </a:lnTo>
                  <a:lnTo>
                    <a:pt x="4582" y="917"/>
                  </a:lnTo>
                  <a:lnTo>
                    <a:pt x="4583" y="917"/>
                  </a:lnTo>
                  <a:lnTo>
                    <a:pt x="4583" y="917"/>
                  </a:lnTo>
                  <a:lnTo>
                    <a:pt x="4584" y="917"/>
                  </a:lnTo>
                  <a:lnTo>
                    <a:pt x="4584" y="917"/>
                  </a:lnTo>
                  <a:lnTo>
                    <a:pt x="4585" y="917"/>
                  </a:lnTo>
                  <a:lnTo>
                    <a:pt x="4586" y="917"/>
                  </a:lnTo>
                  <a:lnTo>
                    <a:pt x="4587" y="917"/>
                  </a:lnTo>
                  <a:lnTo>
                    <a:pt x="4588" y="917"/>
                  </a:lnTo>
                  <a:lnTo>
                    <a:pt x="4589" y="917"/>
                  </a:lnTo>
                  <a:lnTo>
                    <a:pt x="4590" y="917"/>
                  </a:lnTo>
                  <a:lnTo>
                    <a:pt x="4590" y="917"/>
                  </a:lnTo>
                  <a:lnTo>
                    <a:pt x="4591" y="917"/>
                  </a:lnTo>
                  <a:lnTo>
                    <a:pt x="4592" y="917"/>
                  </a:lnTo>
                  <a:lnTo>
                    <a:pt x="4593" y="917"/>
                  </a:lnTo>
                  <a:lnTo>
                    <a:pt x="4594" y="917"/>
                  </a:lnTo>
                  <a:lnTo>
                    <a:pt x="4594" y="917"/>
                  </a:lnTo>
                  <a:lnTo>
                    <a:pt x="4595" y="917"/>
                  </a:lnTo>
                  <a:lnTo>
                    <a:pt x="4595" y="917"/>
                  </a:lnTo>
                  <a:lnTo>
                    <a:pt x="4596" y="917"/>
                  </a:lnTo>
                  <a:lnTo>
                    <a:pt x="4597" y="917"/>
                  </a:lnTo>
                  <a:lnTo>
                    <a:pt x="4598" y="917"/>
                  </a:lnTo>
                  <a:lnTo>
                    <a:pt x="4599" y="917"/>
                  </a:lnTo>
                  <a:lnTo>
                    <a:pt x="4600" y="917"/>
                  </a:lnTo>
                  <a:lnTo>
                    <a:pt x="4601" y="917"/>
                  </a:lnTo>
                  <a:lnTo>
                    <a:pt x="4601" y="917"/>
                  </a:lnTo>
                  <a:lnTo>
                    <a:pt x="4602" y="917"/>
                  </a:lnTo>
                  <a:lnTo>
                    <a:pt x="4603" y="917"/>
                  </a:lnTo>
                  <a:lnTo>
                    <a:pt x="4604" y="917"/>
                  </a:lnTo>
                  <a:lnTo>
                    <a:pt x="4605" y="917"/>
                  </a:lnTo>
                  <a:lnTo>
                    <a:pt x="4606" y="917"/>
                  </a:lnTo>
                  <a:lnTo>
                    <a:pt x="4606" y="917"/>
                  </a:lnTo>
                  <a:lnTo>
                    <a:pt x="4607" y="917"/>
                  </a:lnTo>
                  <a:lnTo>
                    <a:pt x="4608" y="917"/>
                  </a:lnTo>
                  <a:lnTo>
                    <a:pt x="4609" y="917"/>
                  </a:lnTo>
                  <a:lnTo>
                    <a:pt x="4610" y="917"/>
                  </a:lnTo>
                  <a:lnTo>
                    <a:pt x="4611" y="917"/>
                  </a:lnTo>
                  <a:lnTo>
                    <a:pt x="4612" y="917"/>
                  </a:lnTo>
                  <a:lnTo>
                    <a:pt x="4612" y="917"/>
                  </a:lnTo>
                  <a:lnTo>
                    <a:pt x="4613" y="917"/>
                  </a:lnTo>
                  <a:lnTo>
                    <a:pt x="4614" y="917"/>
                  </a:lnTo>
                  <a:lnTo>
                    <a:pt x="4615" y="917"/>
                  </a:lnTo>
                  <a:lnTo>
                    <a:pt x="4616" y="917"/>
                  </a:lnTo>
                  <a:lnTo>
                    <a:pt x="4617" y="917"/>
                  </a:lnTo>
                  <a:lnTo>
                    <a:pt x="4617" y="917"/>
                  </a:lnTo>
                  <a:lnTo>
                    <a:pt x="4618" y="917"/>
                  </a:lnTo>
                  <a:lnTo>
                    <a:pt x="4619" y="917"/>
                  </a:lnTo>
                  <a:lnTo>
                    <a:pt x="4620" y="917"/>
                  </a:lnTo>
                  <a:lnTo>
                    <a:pt x="4621" y="917"/>
                  </a:lnTo>
                  <a:lnTo>
                    <a:pt x="4622" y="917"/>
                  </a:lnTo>
                  <a:lnTo>
                    <a:pt x="4623" y="917"/>
                  </a:lnTo>
                  <a:lnTo>
                    <a:pt x="4623" y="917"/>
                  </a:lnTo>
                  <a:lnTo>
                    <a:pt x="4624" y="917"/>
                  </a:lnTo>
                  <a:lnTo>
                    <a:pt x="4625" y="917"/>
                  </a:lnTo>
                  <a:lnTo>
                    <a:pt x="4626" y="917"/>
                  </a:lnTo>
                  <a:lnTo>
                    <a:pt x="4627" y="917"/>
                  </a:lnTo>
                  <a:lnTo>
                    <a:pt x="4628" y="917"/>
                  </a:lnTo>
                  <a:lnTo>
                    <a:pt x="4628" y="917"/>
                  </a:lnTo>
                  <a:lnTo>
                    <a:pt x="4629" y="917"/>
                  </a:lnTo>
                  <a:lnTo>
                    <a:pt x="4630" y="917"/>
                  </a:lnTo>
                  <a:lnTo>
                    <a:pt x="4631" y="917"/>
                  </a:lnTo>
                  <a:lnTo>
                    <a:pt x="4632" y="917"/>
                  </a:lnTo>
                  <a:lnTo>
                    <a:pt x="4633" y="917"/>
                  </a:lnTo>
                  <a:lnTo>
                    <a:pt x="4634" y="917"/>
                  </a:lnTo>
                  <a:lnTo>
                    <a:pt x="4634" y="917"/>
                  </a:lnTo>
                  <a:lnTo>
                    <a:pt x="4635" y="917"/>
                  </a:lnTo>
                  <a:lnTo>
                    <a:pt x="4636" y="917"/>
                  </a:lnTo>
                  <a:lnTo>
                    <a:pt x="4637" y="917"/>
                  </a:lnTo>
                  <a:lnTo>
                    <a:pt x="4638" y="917"/>
                  </a:lnTo>
                  <a:lnTo>
                    <a:pt x="4639" y="917"/>
                  </a:lnTo>
                  <a:lnTo>
                    <a:pt x="4639" y="917"/>
                  </a:lnTo>
                  <a:lnTo>
                    <a:pt x="4640" y="917"/>
                  </a:lnTo>
                  <a:lnTo>
                    <a:pt x="4641" y="917"/>
                  </a:lnTo>
                  <a:lnTo>
                    <a:pt x="4642" y="917"/>
                  </a:lnTo>
                  <a:lnTo>
                    <a:pt x="4643" y="917"/>
                  </a:lnTo>
                  <a:lnTo>
                    <a:pt x="4644" y="917"/>
                  </a:lnTo>
                  <a:lnTo>
                    <a:pt x="4645" y="917"/>
                  </a:lnTo>
                  <a:lnTo>
                    <a:pt x="4645" y="917"/>
                  </a:lnTo>
                  <a:lnTo>
                    <a:pt x="4646" y="917"/>
                  </a:lnTo>
                  <a:lnTo>
                    <a:pt x="4647" y="917"/>
                  </a:lnTo>
                  <a:lnTo>
                    <a:pt x="4648" y="917"/>
                  </a:lnTo>
                  <a:lnTo>
                    <a:pt x="4649" y="917"/>
                  </a:lnTo>
                  <a:lnTo>
                    <a:pt x="4650" y="917"/>
                  </a:lnTo>
                  <a:lnTo>
                    <a:pt x="4650" y="917"/>
                  </a:lnTo>
                  <a:lnTo>
                    <a:pt x="4651" y="917"/>
                  </a:lnTo>
                  <a:lnTo>
                    <a:pt x="4652" y="917"/>
                  </a:lnTo>
                  <a:lnTo>
                    <a:pt x="4653" y="917"/>
                  </a:lnTo>
                  <a:lnTo>
                    <a:pt x="4654" y="917"/>
                  </a:lnTo>
                  <a:lnTo>
                    <a:pt x="4655" y="917"/>
                  </a:lnTo>
                  <a:lnTo>
                    <a:pt x="4656" y="917"/>
                  </a:lnTo>
                  <a:lnTo>
                    <a:pt x="4656" y="917"/>
                  </a:lnTo>
                  <a:lnTo>
                    <a:pt x="4657" y="917"/>
                  </a:lnTo>
                  <a:lnTo>
                    <a:pt x="4658" y="917"/>
                  </a:lnTo>
                  <a:lnTo>
                    <a:pt x="4659" y="917"/>
                  </a:lnTo>
                  <a:lnTo>
                    <a:pt x="4660" y="917"/>
                  </a:lnTo>
                  <a:lnTo>
                    <a:pt x="4661" y="917"/>
                  </a:lnTo>
                  <a:lnTo>
                    <a:pt x="4661" y="917"/>
                  </a:lnTo>
                  <a:lnTo>
                    <a:pt x="4662" y="917"/>
                  </a:lnTo>
                  <a:lnTo>
                    <a:pt x="4663" y="917"/>
                  </a:lnTo>
                  <a:lnTo>
                    <a:pt x="4664" y="917"/>
                  </a:lnTo>
                  <a:lnTo>
                    <a:pt x="4665" y="917"/>
                  </a:lnTo>
                  <a:lnTo>
                    <a:pt x="4666" y="917"/>
                  </a:lnTo>
                  <a:lnTo>
                    <a:pt x="4667" y="917"/>
                  </a:lnTo>
                  <a:lnTo>
                    <a:pt x="4667" y="917"/>
                  </a:lnTo>
                  <a:lnTo>
                    <a:pt x="4668" y="917"/>
                  </a:lnTo>
                  <a:lnTo>
                    <a:pt x="4669" y="917"/>
                  </a:lnTo>
                  <a:lnTo>
                    <a:pt x="4670" y="917"/>
                  </a:lnTo>
                  <a:lnTo>
                    <a:pt x="4671" y="917"/>
                  </a:lnTo>
                  <a:lnTo>
                    <a:pt x="4672" y="917"/>
                  </a:lnTo>
                  <a:lnTo>
                    <a:pt x="4672" y="917"/>
                  </a:lnTo>
                  <a:lnTo>
                    <a:pt x="4673" y="917"/>
                  </a:lnTo>
                  <a:lnTo>
                    <a:pt x="4674" y="917"/>
                  </a:lnTo>
                  <a:lnTo>
                    <a:pt x="4675" y="917"/>
                  </a:lnTo>
                  <a:lnTo>
                    <a:pt x="4676" y="917"/>
                  </a:lnTo>
                  <a:lnTo>
                    <a:pt x="4677" y="917"/>
                  </a:lnTo>
                  <a:lnTo>
                    <a:pt x="4678" y="917"/>
                  </a:lnTo>
                  <a:lnTo>
                    <a:pt x="4678" y="917"/>
                  </a:lnTo>
                  <a:lnTo>
                    <a:pt x="4679" y="917"/>
                  </a:lnTo>
                  <a:lnTo>
                    <a:pt x="4680" y="917"/>
                  </a:lnTo>
                  <a:lnTo>
                    <a:pt x="4681" y="917"/>
                  </a:lnTo>
                  <a:lnTo>
                    <a:pt x="4682" y="917"/>
                  </a:lnTo>
                  <a:lnTo>
                    <a:pt x="4683" y="917"/>
                  </a:lnTo>
                  <a:lnTo>
                    <a:pt x="4684" y="917"/>
                  </a:lnTo>
                  <a:lnTo>
                    <a:pt x="4684" y="917"/>
                  </a:lnTo>
                  <a:lnTo>
                    <a:pt x="4685" y="917"/>
                  </a:lnTo>
                  <a:lnTo>
                    <a:pt x="4686" y="917"/>
                  </a:lnTo>
                  <a:lnTo>
                    <a:pt x="4687" y="917"/>
                  </a:lnTo>
                  <a:lnTo>
                    <a:pt x="4688" y="917"/>
                  </a:lnTo>
                  <a:lnTo>
                    <a:pt x="4689" y="917"/>
                  </a:lnTo>
                  <a:lnTo>
                    <a:pt x="4689" y="917"/>
                  </a:lnTo>
                  <a:lnTo>
                    <a:pt x="4690" y="917"/>
                  </a:lnTo>
                  <a:lnTo>
                    <a:pt x="4691" y="917"/>
                  </a:lnTo>
                  <a:lnTo>
                    <a:pt x="4692" y="917"/>
                  </a:lnTo>
                  <a:lnTo>
                    <a:pt x="4693" y="917"/>
                  </a:lnTo>
                  <a:lnTo>
                    <a:pt x="4694" y="917"/>
                  </a:lnTo>
                  <a:lnTo>
                    <a:pt x="4695" y="917"/>
                  </a:lnTo>
                  <a:lnTo>
                    <a:pt x="4695" y="917"/>
                  </a:lnTo>
                  <a:lnTo>
                    <a:pt x="4696" y="917"/>
                  </a:lnTo>
                  <a:lnTo>
                    <a:pt x="4697" y="917"/>
                  </a:lnTo>
                  <a:lnTo>
                    <a:pt x="4698" y="917"/>
                  </a:lnTo>
                  <a:lnTo>
                    <a:pt x="4699" y="917"/>
                  </a:lnTo>
                  <a:lnTo>
                    <a:pt x="4700" y="917"/>
                  </a:lnTo>
                  <a:lnTo>
                    <a:pt x="4700" y="917"/>
                  </a:lnTo>
                  <a:lnTo>
                    <a:pt x="4701" y="917"/>
                  </a:lnTo>
                  <a:lnTo>
                    <a:pt x="4702" y="917"/>
                  </a:lnTo>
                  <a:lnTo>
                    <a:pt x="4703" y="917"/>
                  </a:lnTo>
                  <a:lnTo>
                    <a:pt x="4704" y="917"/>
                  </a:lnTo>
                  <a:lnTo>
                    <a:pt x="4705" y="917"/>
                  </a:lnTo>
                  <a:lnTo>
                    <a:pt x="4706" y="917"/>
                  </a:lnTo>
                  <a:lnTo>
                    <a:pt x="4706" y="917"/>
                  </a:lnTo>
                  <a:lnTo>
                    <a:pt x="4707" y="917"/>
                  </a:lnTo>
                  <a:lnTo>
                    <a:pt x="4708" y="917"/>
                  </a:lnTo>
                  <a:lnTo>
                    <a:pt x="4709" y="917"/>
                  </a:lnTo>
                  <a:lnTo>
                    <a:pt x="4710" y="917"/>
                  </a:lnTo>
                  <a:lnTo>
                    <a:pt x="4711" y="917"/>
                  </a:lnTo>
                  <a:lnTo>
                    <a:pt x="4711" y="917"/>
                  </a:lnTo>
                  <a:lnTo>
                    <a:pt x="4712" y="917"/>
                  </a:lnTo>
                  <a:lnTo>
                    <a:pt x="4713" y="917"/>
                  </a:lnTo>
                  <a:lnTo>
                    <a:pt x="4714" y="917"/>
                  </a:lnTo>
                  <a:lnTo>
                    <a:pt x="4715" y="917"/>
                  </a:lnTo>
                  <a:lnTo>
                    <a:pt x="4716" y="917"/>
                  </a:lnTo>
                  <a:lnTo>
                    <a:pt x="4717" y="917"/>
                  </a:lnTo>
                  <a:lnTo>
                    <a:pt x="4717" y="917"/>
                  </a:lnTo>
                  <a:lnTo>
                    <a:pt x="4718" y="917"/>
                  </a:lnTo>
                  <a:lnTo>
                    <a:pt x="4719" y="917"/>
                  </a:lnTo>
                  <a:lnTo>
                    <a:pt x="4720" y="917"/>
                  </a:lnTo>
                  <a:lnTo>
                    <a:pt x="4721" y="917"/>
                  </a:lnTo>
                  <a:lnTo>
                    <a:pt x="4722" y="917"/>
                  </a:lnTo>
                  <a:lnTo>
                    <a:pt x="4722" y="917"/>
                  </a:lnTo>
                  <a:lnTo>
                    <a:pt x="4723" y="917"/>
                  </a:lnTo>
                  <a:lnTo>
                    <a:pt x="4724" y="917"/>
                  </a:lnTo>
                  <a:lnTo>
                    <a:pt x="4725" y="917"/>
                  </a:lnTo>
                  <a:lnTo>
                    <a:pt x="4726" y="917"/>
                  </a:lnTo>
                  <a:lnTo>
                    <a:pt x="4727" y="917"/>
                  </a:lnTo>
                  <a:lnTo>
                    <a:pt x="4728" y="917"/>
                  </a:lnTo>
                  <a:lnTo>
                    <a:pt x="4728" y="917"/>
                  </a:lnTo>
                  <a:lnTo>
                    <a:pt x="4729" y="917"/>
                  </a:lnTo>
                  <a:lnTo>
                    <a:pt x="4730" y="917"/>
                  </a:lnTo>
                  <a:lnTo>
                    <a:pt x="4731" y="917"/>
                  </a:lnTo>
                  <a:lnTo>
                    <a:pt x="4732" y="917"/>
                  </a:lnTo>
                  <a:lnTo>
                    <a:pt x="4733" y="917"/>
                  </a:lnTo>
                  <a:lnTo>
                    <a:pt x="4733" y="917"/>
                  </a:lnTo>
                  <a:lnTo>
                    <a:pt x="4734" y="917"/>
                  </a:lnTo>
                  <a:lnTo>
                    <a:pt x="4735" y="917"/>
                  </a:lnTo>
                  <a:lnTo>
                    <a:pt x="4736" y="917"/>
                  </a:lnTo>
                  <a:lnTo>
                    <a:pt x="4737" y="917"/>
                  </a:lnTo>
                  <a:lnTo>
                    <a:pt x="4738" y="917"/>
                  </a:lnTo>
                  <a:lnTo>
                    <a:pt x="4739" y="917"/>
                  </a:lnTo>
                  <a:lnTo>
                    <a:pt x="4739" y="917"/>
                  </a:lnTo>
                  <a:lnTo>
                    <a:pt x="4740" y="917"/>
                  </a:lnTo>
                  <a:lnTo>
                    <a:pt x="4741" y="917"/>
                  </a:lnTo>
                  <a:lnTo>
                    <a:pt x="4742" y="917"/>
                  </a:lnTo>
                  <a:lnTo>
                    <a:pt x="4743" y="917"/>
                  </a:lnTo>
                  <a:lnTo>
                    <a:pt x="4744" y="917"/>
                  </a:lnTo>
                  <a:lnTo>
                    <a:pt x="4744" y="917"/>
                  </a:lnTo>
                  <a:lnTo>
                    <a:pt x="4745" y="917"/>
                  </a:lnTo>
                  <a:lnTo>
                    <a:pt x="4746" y="917"/>
                  </a:lnTo>
                  <a:lnTo>
                    <a:pt x="4747" y="917"/>
                  </a:lnTo>
                  <a:lnTo>
                    <a:pt x="4748" y="917"/>
                  </a:lnTo>
                  <a:lnTo>
                    <a:pt x="4749" y="917"/>
                  </a:lnTo>
                  <a:lnTo>
                    <a:pt x="4750" y="917"/>
                  </a:lnTo>
                  <a:lnTo>
                    <a:pt x="4750" y="917"/>
                  </a:lnTo>
                  <a:lnTo>
                    <a:pt x="4751" y="917"/>
                  </a:lnTo>
                  <a:lnTo>
                    <a:pt x="4752" y="917"/>
                  </a:lnTo>
                  <a:lnTo>
                    <a:pt x="4753" y="917"/>
                  </a:lnTo>
                  <a:lnTo>
                    <a:pt x="4754" y="917"/>
                  </a:lnTo>
                  <a:lnTo>
                    <a:pt x="4755" y="917"/>
                  </a:lnTo>
                  <a:lnTo>
                    <a:pt x="4755" y="917"/>
                  </a:lnTo>
                  <a:lnTo>
                    <a:pt x="4756" y="917"/>
                  </a:lnTo>
                  <a:lnTo>
                    <a:pt x="4757" y="917"/>
                  </a:lnTo>
                  <a:lnTo>
                    <a:pt x="4758" y="917"/>
                  </a:lnTo>
                  <a:lnTo>
                    <a:pt x="4759" y="917"/>
                  </a:lnTo>
                  <a:lnTo>
                    <a:pt x="4760" y="917"/>
                  </a:lnTo>
                  <a:lnTo>
                    <a:pt x="4761" y="917"/>
                  </a:lnTo>
                  <a:lnTo>
                    <a:pt x="4761" y="917"/>
                  </a:lnTo>
                  <a:lnTo>
                    <a:pt x="4762" y="917"/>
                  </a:lnTo>
                  <a:lnTo>
                    <a:pt x="4763" y="917"/>
                  </a:lnTo>
                  <a:lnTo>
                    <a:pt x="4764" y="917"/>
                  </a:lnTo>
                  <a:lnTo>
                    <a:pt x="4765" y="917"/>
                  </a:lnTo>
                  <a:lnTo>
                    <a:pt x="4766" y="917"/>
                  </a:lnTo>
                  <a:lnTo>
                    <a:pt x="4766" y="917"/>
                  </a:lnTo>
                  <a:lnTo>
                    <a:pt x="4767" y="917"/>
                  </a:lnTo>
                  <a:lnTo>
                    <a:pt x="4768" y="917"/>
                  </a:lnTo>
                  <a:lnTo>
                    <a:pt x="4769" y="917"/>
                  </a:lnTo>
                  <a:lnTo>
                    <a:pt x="4770" y="917"/>
                  </a:lnTo>
                  <a:lnTo>
                    <a:pt x="4771" y="917"/>
                  </a:lnTo>
                  <a:lnTo>
                    <a:pt x="4772" y="917"/>
                  </a:lnTo>
                  <a:lnTo>
                    <a:pt x="4772" y="917"/>
                  </a:lnTo>
                  <a:lnTo>
                    <a:pt x="4773" y="917"/>
                  </a:lnTo>
                  <a:lnTo>
                    <a:pt x="4774" y="917"/>
                  </a:lnTo>
                  <a:lnTo>
                    <a:pt x="4775" y="917"/>
                  </a:lnTo>
                  <a:lnTo>
                    <a:pt x="4776" y="917"/>
                  </a:lnTo>
                  <a:lnTo>
                    <a:pt x="4777" y="917"/>
                  </a:lnTo>
                  <a:lnTo>
                    <a:pt x="4778" y="917"/>
                  </a:lnTo>
                  <a:lnTo>
                    <a:pt x="4778" y="917"/>
                  </a:lnTo>
                  <a:lnTo>
                    <a:pt x="4778" y="917"/>
                  </a:lnTo>
                  <a:lnTo>
                    <a:pt x="4779" y="917"/>
                  </a:lnTo>
                  <a:lnTo>
                    <a:pt x="4780" y="917"/>
                  </a:lnTo>
                  <a:lnTo>
                    <a:pt x="4781" y="917"/>
                  </a:lnTo>
                  <a:lnTo>
                    <a:pt x="4782" y="917"/>
                  </a:lnTo>
                  <a:lnTo>
                    <a:pt x="4783" y="917"/>
                  </a:lnTo>
                  <a:lnTo>
                    <a:pt x="4783" y="917"/>
                  </a:lnTo>
                  <a:lnTo>
                    <a:pt x="4784" y="917"/>
                  </a:lnTo>
                  <a:lnTo>
                    <a:pt x="4785" y="917"/>
                  </a:lnTo>
                  <a:lnTo>
                    <a:pt x="4786" y="917"/>
                  </a:lnTo>
                  <a:lnTo>
                    <a:pt x="4787" y="917"/>
                  </a:lnTo>
                  <a:lnTo>
                    <a:pt x="4788" y="917"/>
                  </a:lnTo>
                  <a:lnTo>
                    <a:pt x="4789" y="917"/>
                  </a:lnTo>
                  <a:lnTo>
                    <a:pt x="4789" y="917"/>
                  </a:lnTo>
                  <a:lnTo>
                    <a:pt x="4790" y="917"/>
                  </a:lnTo>
                  <a:lnTo>
                    <a:pt x="4791" y="917"/>
                  </a:lnTo>
                  <a:lnTo>
                    <a:pt x="4792" y="917"/>
                  </a:lnTo>
                  <a:lnTo>
                    <a:pt x="4793" y="917"/>
                  </a:lnTo>
                  <a:lnTo>
                    <a:pt x="4794" y="917"/>
                  </a:lnTo>
                  <a:lnTo>
                    <a:pt x="4794" y="917"/>
                  </a:lnTo>
                  <a:lnTo>
                    <a:pt x="4795" y="917"/>
                  </a:lnTo>
                  <a:lnTo>
                    <a:pt x="4796" y="917"/>
                  </a:lnTo>
                  <a:lnTo>
                    <a:pt x="4797" y="917"/>
                  </a:lnTo>
                  <a:lnTo>
                    <a:pt x="4798" y="917"/>
                  </a:lnTo>
                  <a:lnTo>
                    <a:pt x="4799" y="917"/>
                  </a:lnTo>
                  <a:lnTo>
                    <a:pt x="4800" y="917"/>
                  </a:lnTo>
                  <a:lnTo>
                    <a:pt x="4800" y="917"/>
                  </a:lnTo>
                  <a:lnTo>
                    <a:pt x="4801" y="917"/>
                  </a:lnTo>
                  <a:lnTo>
                    <a:pt x="4802" y="917"/>
                  </a:lnTo>
                  <a:lnTo>
                    <a:pt x="4803" y="917"/>
                  </a:lnTo>
                  <a:lnTo>
                    <a:pt x="4804" y="917"/>
                  </a:lnTo>
                  <a:lnTo>
                    <a:pt x="4805" y="917"/>
                  </a:lnTo>
                  <a:lnTo>
                    <a:pt x="4805" y="917"/>
                  </a:lnTo>
                  <a:lnTo>
                    <a:pt x="4806" y="917"/>
                  </a:lnTo>
                  <a:lnTo>
                    <a:pt x="4807" y="917"/>
                  </a:lnTo>
                  <a:lnTo>
                    <a:pt x="4808" y="917"/>
                  </a:lnTo>
                  <a:lnTo>
                    <a:pt x="4809" y="917"/>
                  </a:lnTo>
                  <a:lnTo>
                    <a:pt x="4810" y="917"/>
                  </a:lnTo>
                  <a:lnTo>
                    <a:pt x="4811" y="917"/>
                  </a:lnTo>
                  <a:lnTo>
                    <a:pt x="4811" y="917"/>
                  </a:lnTo>
                  <a:lnTo>
                    <a:pt x="4812" y="917"/>
                  </a:lnTo>
                  <a:lnTo>
                    <a:pt x="4813" y="917"/>
                  </a:lnTo>
                  <a:lnTo>
                    <a:pt x="4814" y="917"/>
                  </a:lnTo>
                  <a:lnTo>
                    <a:pt x="4815" y="917"/>
                  </a:lnTo>
                  <a:lnTo>
                    <a:pt x="4816" y="917"/>
                  </a:lnTo>
                  <a:lnTo>
                    <a:pt x="4816" y="917"/>
                  </a:lnTo>
                  <a:lnTo>
                    <a:pt x="4817" y="917"/>
                  </a:lnTo>
                  <a:lnTo>
                    <a:pt x="4818" y="917"/>
                  </a:lnTo>
                  <a:lnTo>
                    <a:pt x="4819" y="917"/>
                  </a:lnTo>
                  <a:lnTo>
                    <a:pt x="4820" y="917"/>
                  </a:lnTo>
                  <a:lnTo>
                    <a:pt x="4821" y="917"/>
                  </a:lnTo>
                  <a:lnTo>
                    <a:pt x="4822" y="917"/>
                  </a:lnTo>
                  <a:lnTo>
                    <a:pt x="4822" y="917"/>
                  </a:lnTo>
                  <a:lnTo>
                    <a:pt x="4823" y="917"/>
                  </a:lnTo>
                  <a:lnTo>
                    <a:pt x="4824" y="917"/>
                  </a:lnTo>
                  <a:lnTo>
                    <a:pt x="4825" y="917"/>
                  </a:lnTo>
                  <a:lnTo>
                    <a:pt x="4826" y="917"/>
                  </a:lnTo>
                  <a:lnTo>
                    <a:pt x="4827" y="917"/>
                  </a:lnTo>
                  <a:lnTo>
                    <a:pt x="4827" y="917"/>
                  </a:lnTo>
                  <a:lnTo>
                    <a:pt x="4828" y="917"/>
                  </a:lnTo>
                  <a:lnTo>
                    <a:pt x="4829" y="917"/>
                  </a:lnTo>
                  <a:lnTo>
                    <a:pt x="4830" y="917"/>
                  </a:lnTo>
                  <a:lnTo>
                    <a:pt x="4831" y="917"/>
                  </a:lnTo>
                  <a:lnTo>
                    <a:pt x="4832" y="917"/>
                  </a:lnTo>
                  <a:lnTo>
                    <a:pt x="4833" y="917"/>
                  </a:lnTo>
                  <a:lnTo>
                    <a:pt x="4833" y="917"/>
                  </a:lnTo>
                  <a:lnTo>
                    <a:pt x="4834" y="917"/>
                  </a:lnTo>
                  <a:lnTo>
                    <a:pt x="4835" y="917"/>
                  </a:lnTo>
                  <a:lnTo>
                    <a:pt x="4836" y="917"/>
                  </a:lnTo>
                  <a:lnTo>
                    <a:pt x="4837" y="917"/>
                  </a:lnTo>
                  <a:lnTo>
                    <a:pt x="4838" y="917"/>
                  </a:lnTo>
                  <a:lnTo>
                    <a:pt x="4838" y="917"/>
                  </a:lnTo>
                  <a:lnTo>
                    <a:pt x="4839" y="917"/>
                  </a:lnTo>
                  <a:lnTo>
                    <a:pt x="4840" y="917"/>
                  </a:lnTo>
                  <a:lnTo>
                    <a:pt x="4841" y="917"/>
                  </a:lnTo>
                  <a:lnTo>
                    <a:pt x="4842" y="917"/>
                  </a:lnTo>
                  <a:lnTo>
                    <a:pt x="4843" y="917"/>
                  </a:lnTo>
                  <a:lnTo>
                    <a:pt x="4844" y="917"/>
                  </a:lnTo>
                  <a:lnTo>
                    <a:pt x="4844" y="917"/>
                  </a:lnTo>
                  <a:lnTo>
                    <a:pt x="4845" y="917"/>
                  </a:lnTo>
                  <a:lnTo>
                    <a:pt x="4846" y="917"/>
                  </a:lnTo>
                  <a:lnTo>
                    <a:pt x="4847" y="917"/>
                  </a:lnTo>
                  <a:lnTo>
                    <a:pt x="4848" y="917"/>
                  </a:lnTo>
                  <a:lnTo>
                    <a:pt x="4849" y="917"/>
                  </a:lnTo>
                  <a:lnTo>
                    <a:pt x="4849" y="917"/>
                  </a:lnTo>
                  <a:lnTo>
                    <a:pt x="4850" y="917"/>
                  </a:lnTo>
                  <a:lnTo>
                    <a:pt x="4851" y="917"/>
                  </a:lnTo>
                  <a:lnTo>
                    <a:pt x="4852" y="917"/>
                  </a:lnTo>
                  <a:lnTo>
                    <a:pt x="4853" y="917"/>
                  </a:lnTo>
                  <a:lnTo>
                    <a:pt x="4854" y="917"/>
                  </a:lnTo>
                  <a:lnTo>
                    <a:pt x="4855" y="917"/>
                  </a:lnTo>
                  <a:lnTo>
                    <a:pt x="4855" y="917"/>
                  </a:lnTo>
                  <a:lnTo>
                    <a:pt x="4856" y="917"/>
                  </a:lnTo>
                  <a:lnTo>
                    <a:pt x="4857" y="917"/>
                  </a:lnTo>
                  <a:lnTo>
                    <a:pt x="4858" y="917"/>
                  </a:lnTo>
                  <a:lnTo>
                    <a:pt x="4859" y="917"/>
                  </a:lnTo>
                  <a:lnTo>
                    <a:pt x="4860" y="917"/>
                  </a:lnTo>
                  <a:lnTo>
                    <a:pt x="4860" y="917"/>
                  </a:lnTo>
                  <a:lnTo>
                    <a:pt x="4861" y="917"/>
                  </a:lnTo>
                  <a:lnTo>
                    <a:pt x="4862" y="917"/>
                  </a:lnTo>
                  <a:lnTo>
                    <a:pt x="4863" y="917"/>
                  </a:lnTo>
                  <a:lnTo>
                    <a:pt x="4864" y="917"/>
                  </a:lnTo>
                  <a:lnTo>
                    <a:pt x="4865" y="917"/>
                  </a:lnTo>
                  <a:lnTo>
                    <a:pt x="4866" y="917"/>
                  </a:lnTo>
                  <a:lnTo>
                    <a:pt x="4866" y="917"/>
                  </a:lnTo>
                  <a:lnTo>
                    <a:pt x="4867" y="917"/>
                  </a:lnTo>
                  <a:lnTo>
                    <a:pt x="4868" y="917"/>
                  </a:lnTo>
                  <a:lnTo>
                    <a:pt x="4869" y="917"/>
                  </a:lnTo>
                  <a:lnTo>
                    <a:pt x="4870" y="917"/>
                  </a:lnTo>
                  <a:lnTo>
                    <a:pt x="4871" y="917"/>
                  </a:lnTo>
                  <a:lnTo>
                    <a:pt x="4871" y="917"/>
                  </a:lnTo>
                  <a:lnTo>
                    <a:pt x="4872" y="917"/>
                  </a:lnTo>
                  <a:lnTo>
                    <a:pt x="4873" y="917"/>
                  </a:lnTo>
                  <a:lnTo>
                    <a:pt x="4874" y="917"/>
                  </a:lnTo>
                  <a:lnTo>
                    <a:pt x="4875" y="917"/>
                  </a:lnTo>
                  <a:lnTo>
                    <a:pt x="4876" y="917"/>
                  </a:lnTo>
                  <a:lnTo>
                    <a:pt x="4877" y="917"/>
                  </a:lnTo>
                  <a:lnTo>
                    <a:pt x="4877" y="917"/>
                  </a:lnTo>
                  <a:lnTo>
                    <a:pt x="4878" y="917"/>
                  </a:lnTo>
                  <a:lnTo>
                    <a:pt x="4879" y="917"/>
                  </a:lnTo>
                  <a:lnTo>
                    <a:pt x="4880" y="917"/>
                  </a:lnTo>
                  <a:lnTo>
                    <a:pt x="4881" y="917"/>
                  </a:lnTo>
                  <a:lnTo>
                    <a:pt x="4882" y="917"/>
                  </a:lnTo>
                  <a:lnTo>
                    <a:pt x="4883" y="917"/>
                  </a:lnTo>
                  <a:lnTo>
                    <a:pt x="4883" y="917"/>
                  </a:lnTo>
                  <a:lnTo>
                    <a:pt x="4884" y="917"/>
                  </a:lnTo>
                  <a:lnTo>
                    <a:pt x="4885" y="917"/>
                  </a:lnTo>
                  <a:lnTo>
                    <a:pt x="4886" y="917"/>
                  </a:lnTo>
                  <a:lnTo>
                    <a:pt x="4887" y="917"/>
                  </a:lnTo>
                  <a:lnTo>
                    <a:pt x="4888" y="917"/>
                  </a:lnTo>
                  <a:lnTo>
                    <a:pt x="4888" y="917"/>
                  </a:lnTo>
                  <a:lnTo>
                    <a:pt x="4889" y="917"/>
                  </a:lnTo>
                  <a:lnTo>
                    <a:pt x="4890" y="917"/>
                  </a:lnTo>
                  <a:lnTo>
                    <a:pt x="4891" y="917"/>
                  </a:lnTo>
                  <a:lnTo>
                    <a:pt x="4892" y="917"/>
                  </a:lnTo>
                  <a:lnTo>
                    <a:pt x="4893" y="917"/>
                  </a:lnTo>
                  <a:lnTo>
                    <a:pt x="4894" y="917"/>
                  </a:lnTo>
                  <a:lnTo>
                    <a:pt x="4894" y="917"/>
                  </a:lnTo>
                  <a:lnTo>
                    <a:pt x="4895" y="917"/>
                  </a:lnTo>
                  <a:lnTo>
                    <a:pt x="4896" y="917"/>
                  </a:lnTo>
                  <a:lnTo>
                    <a:pt x="4897" y="917"/>
                  </a:lnTo>
                  <a:lnTo>
                    <a:pt x="4898" y="917"/>
                  </a:lnTo>
                  <a:lnTo>
                    <a:pt x="4899" y="917"/>
                  </a:lnTo>
                  <a:lnTo>
                    <a:pt x="4899" y="917"/>
                  </a:lnTo>
                  <a:lnTo>
                    <a:pt x="4900" y="917"/>
                  </a:lnTo>
                  <a:lnTo>
                    <a:pt x="4901" y="917"/>
                  </a:lnTo>
                  <a:lnTo>
                    <a:pt x="4902" y="917"/>
                  </a:lnTo>
                  <a:lnTo>
                    <a:pt x="4903" y="917"/>
                  </a:lnTo>
                  <a:lnTo>
                    <a:pt x="4904" y="917"/>
                  </a:lnTo>
                  <a:lnTo>
                    <a:pt x="4905" y="917"/>
                  </a:lnTo>
                  <a:lnTo>
                    <a:pt x="4905" y="917"/>
                  </a:lnTo>
                  <a:lnTo>
                    <a:pt x="4906" y="917"/>
                  </a:lnTo>
                  <a:lnTo>
                    <a:pt x="4907" y="917"/>
                  </a:lnTo>
                  <a:lnTo>
                    <a:pt x="4908" y="917"/>
                  </a:lnTo>
                  <a:lnTo>
                    <a:pt x="4909" y="917"/>
                  </a:lnTo>
                  <a:lnTo>
                    <a:pt x="4910" y="917"/>
                  </a:lnTo>
                  <a:lnTo>
                    <a:pt x="4910" y="917"/>
                  </a:lnTo>
                  <a:lnTo>
                    <a:pt x="4911" y="917"/>
                  </a:lnTo>
                  <a:lnTo>
                    <a:pt x="4912" y="917"/>
                  </a:lnTo>
                  <a:lnTo>
                    <a:pt x="4913" y="917"/>
                  </a:lnTo>
                  <a:lnTo>
                    <a:pt x="4914" y="917"/>
                  </a:lnTo>
                  <a:lnTo>
                    <a:pt x="4915" y="917"/>
                  </a:lnTo>
                  <a:lnTo>
                    <a:pt x="4916" y="917"/>
                  </a:lnTo>
                  <a:lnTo>
                    <a:pt x="4916" y="917"/>
                  </a:lnTo>
                  <a:lnTo>
                    <a:pt x="4917" y="917"/>
                  </a:lnTo>
                  <a:lnTo>
                    <a:pt x="4918" y="917"/>
                  </a:lnTo>
                  <a:lnTo>
                    <a:pt x="4919" y="917"/>
                  </a:lnTo>
                  <a:lnTo>
                    <a:pt x="4920" y="917"/>
                  </a:lnTo>
                  <a:lnTo>
                    <a:pt x="4921" y="917"/>
                  </a:lnTo>
                  <a:lnTo>
                    <a:pt x="4921" y="917"/>
                  </a:lnTo>
                  <a:lnTo>
                    <a:pt x="4922" y="917"/>
                  </a:lnTo>
                  <a:lnTo>
                    <a:pt x="4923" y="917"/>
                  </a:lnTo>
                  <a:lnTo>
                    <a:pt x="4924" y="917"/>
                  </a:lnTo>
                  <a:lnTo>
                    <a:pt x="4925" y="917"/>
                  </a:lnTo>
                  <a:lnTo>
                    <a:pt x="4926" y="917"/>
                  </a:lnTo>
                  <a:lnTo>
                    <a:pt x="4927" y="917"/>
                  </a:lnTo>
                  <a:lnTo>
                    <a:pt x="4927" y="917"/>
                  </a:lnTo>
                  <a:lnTo>
                    <a:pt x="4928" y="917"/>
                  </a:lnTo>
                  <a:lnTo>
                    <a:pt x="4929" y="917"/>
                  </a:lnTo>
                  <a:lnTo>
                    <a:pt x="4930" y="917"/>
                  </a:lnTo>
                  <a:lnTo>
                    <a:pt x="4931" y="917"/>
                  </a:lnTo>
                  <a:lnTo>
                    <a:pt x="4932" y="917"/>
                  </a:lnTo>
                  <a:lnTo>
                    <a:pt x="4932" y="917"/>
                  </a:lnTo>
                  <a:lnTo>
                    <a:pt x="4933" y="917"/>
                  </a:lnTo>
                  <a:lnTo>
                    <a:pt x="4934" y="917"/>
                  </a:lnTo>
                  <a:lnTo>
                    <a:pt x="4935" y="917"/>
                  </a:lnTo>
                  <a:lnTo>
                    <a:pt x="4936" y="917"/>
                  </a:lnTo>
                  <a:lnTo>
                    <a:pt x="4937" y="917"/>
                  </a:lnTo>
                  <a:lnTo>
                    <a:pt x="4938" y="917"/>
                  </a:lnTo>
                  <a:lnTo>
                    <a:pt x="4938" y="917"/>
                  </a:lnTo>
                  <a:lnTo>
                    <a:pt x="4939" y="917"/>
                  </a:lnTo>
                  <a:lnTo>
                    <a:pt x="4940" y="917"/>
                  </a:lnTo>
                  <a:lnTo>
                    <a:pt x="4941" y="917"/>
                  </a:lnTo>
                  <a:lnTo>
                    <a:pt x="4942" y="917"/>
                  </a:lnTo>
                  <a:lnTo>
                    <a:pt x="4943" y="917"/>
                  </a:lnTo>
                  <a:lnTo>
                    <a:pt x="4943" y="917"/>
                  </a:lnTo>
                  <a:lnTo>
                    <a:pt x="4944" y="917"/>
                  </a:lnTo>
                  <a:lnTo>
                    <a:pt x="4945" y="917"/>
                  </a:lnTo>
                  <a:lnTo>
                    <a:pt x="4946" y="917"/>
                  </a:lnTo>
                  <a:lnTo>
                    <a:pt x="4947" y="917"/>
                  </a:lnTo>
                  <a:lnTo>
                    <a:pt x="4948" y="917"/>
                  </a:lnTo>
                  <a:lnTo>
                    <a:pt x="4949" y="917"/>
                  </a:lnTo>
                  <a:lnTo>
                    <a:pt x="4949" y="917"/>
                  </a:lnTo>
                  <a:lnTo>
                    <a:pt x="4950" y="917"/>
                  </a:lnTo>
                  <a:lnTo>
                    <a:pt x="4951" y="917"/>
                  </a:lnTo>
                  <a:lnTo>
                    <a:pt x="4952" y="917"/>
                  </a:lnTo>
                  <a:lnTo>
                    <a:pt x="4953" y="917"/>
                  </a:lnTo>
                  <a:lnTo>
                    <a:pt x="4954" y="917"/>
                  </a:lnTo>
                  <a:lnTo>
                    <a:pt x="4954" y="917"/>
                  </a:lnTo>
                  <a:lnTo>
                    <a:pt x="4955" y="917"/>
                  </a:lnTo>
                  <a:lnTo>
                    <a:pt x="4956" y="917"/>
                  </a:lnTo>
                  <a:lnTo>
                    <a:pt x="4957" y="917"/>
                  </a:lnTo>
                  <a:lnTo>
                    <a:pt x="4958" y="917"/>
                  </a:lnTo>
                  <a:lnTo>
                    <a:pt x="4959" y="917"/>
                  </a:lnTo>
                  <a:lnTo>
                    <a:pt x="4960" y="917"/>
                  </a:lnTo>
                  <a:lnTo>
                    <a:pt x="4960" y="917"/>
                  </a:lnTo>
                  <a:lnTo>
                    <a:pt x="4961" y="917"/>
                  </a:lnTo>
                  <a:lnTo>
                    <a:pt x="4961" y="917"/>
                  </a:lnTo>
                  <a:lnTo>
                    <a:pt x="4962" y="917"/>
                  </a:lnTo>
                  <a:lnTo>
                    <a:pt x="4963" y="917"/>
                  </a:lnTo>
                  <a:lnTo>
                    <a:pt x="4964" y="917"/>
                  </a:lnTo>
                  <a:lnTo>
                    <a:pt x="4965" y="917"/>
                  </a:lnTo>
                  <a:lnTo>
                    <a:pt x="4965" y="917"/>
                  </a:lnTo>
                  <a:lnTo>
                    <a:pt x="4966" y="917"/>
                  </a:lnTo>
                  <a:lnTo>
                    <a:pt x="4967" y="917"/>
                  </a:lnTo>
                  <a:lnTo>
                    <a:pt x="4968" y="917"/>
                  </a:lnTo>
                  <a:lnTo>
                    <a:pt x="4969" y="917"/>
                  </a:lnTo>
                  <a:lnTo>
                    <a:pt x="4970" y="917"/>
                  </a:lnTo>
                  <a:lnTo>
                    <a:pt x="4971" y="917"/>
                  </a:lnTo>
                  <a:lnTo>
                    <a:pt x="4971" y="917"/>
                  </a:lnTo>
                  <a:lnTo>
                    <a:pt x="4972" y="917"/>
                  </a:lnTo>
                  <a:lnTo>
                    <a:pt x="4973" y="917"/>
                  </a:lnTo>
                  <a:lnTo>
                    <a:pt x="4974" y="917"/>
                  </a:lnTo>
                  <a:lnTo>
                    <a:pt x="4975" y="917"/>
                  </a:lnTo>
                  <a:lnTo>
                    <a:pt x="4976" y="917"/>
                  </a:lnTo>
                  <a:lnTo>
                    <a:pt x="4976" y="917"/>
                  </a:lnTo>
                  <a:lnTo>
                    <a:pt x="4977" y="917"/>
                  </a:lnTo>
                  <a:lnTo>
                    <a:pt x="4978" y="917"/>
                  </a:lnTo>
                  <a:lnTo>
                    <a:pt x="4979" y="917"/>
                  </a:lnTo>
                  <a:lnTo>
                    <a:pt x="4980" y="917"/>
                  </a:lnTo>
                  <a:lnTo>
                    <a:pt x="4981" y="917"/>
                  </a:lnTo>
                  <a:lnTo>
                    <a:pt x="4982" y="917"/>
                  </a:lnTo>
                  <a:lnTo>
                    <a:pt x="4982" y="917"/>
                  </a:lnTo>
                  <a:lnTo>
                    <a:pt x="4983" y="917"/>
                  </a:lnTo>
                  <a:lnTo>
                    <a:pt x="4984" y="917"/>
                  </a:lnTo>
                  <a:lnTo>
                    <a:pt x="4985" y="917"/>
                  </a:lnTo>
                  <a:lnTo>
                    <a:pt x="4986" y="917"/>
                  </a:lnTo>
                  <a:lnTo>
                    <a:pt x="4987" y="917"/>
                  </a:lnTo>
                  <a:lnTo>
                    <a:pt x="4987" y="917"/>
                  </a:lnTo>
                  <a:lnTo>
                    <a:pt x="4988" y="917"/>
                  </a:lnTo>
                  <a:lnTo>
                    <a:pt x="4989" y="917"/>
                  </a:lnTo>
                  <a:lnTo>
                    <a:pt x="4990" y="917"/>
                  </a:lnTo>
                  <a:lnTo>
                    <a:pt x="4991" y="917"/>
                  </a:lnTo>
                  <a:lnTo>
                    <a:pt x="4992" y="917"/>
                  </a:lnTo>
                  <a:lnTo>
                    <a:pt x="4993" y="917"/>
                  </a:lnTo>
                  <a:lnTo>
                    <a:pt x="4993" y="917"/>
                  </a:lnTo>
                  <a:lnTo>
                    <a:pt x="4994" y="917"/>
                  </a:lnTo>
                  <a:lnTo>
                    <a:pt x="4995" y="917"/>
                  </a:lnTo>
                  <a:lnTo>
                    <a:pt x="4996" y="917"/>
                  </a:lnTo>
                  <a:lnTo>
                    <a:pt x="4997" y="917"/>
                  </a:lnTo>
                  <a:lnTo>
                    <a:pt x="4998" y="917"/>
                  </a:lnTo>
                  <a:lnTo>
                    <a:pt x="4999" y="917"/>
                  </a:lnTo>
                  <a:lnTo>
                    <a:pt x="4999" y="917"/>
                  </a:lnTo>
                  <a:lnTo>
                    <a:pt x="5000" y="917"/>
                  </a:lnTo>
                  <a:lnTo>
                    <a:pt x="5001" y="917"/>
                  </a:lnTo>
                  <a:lnTo>
                    <a:pt x="5002" y="917"/>
                  </a:lnTo>
                  <a:lnTo>
                    <a:pt x="5003" y="917"/>
                  </a:lnTo>
                  <a:lnTo>
                    <a:pt x="5004" y="917"/>
                  </a:lnTo>
                  <a:lnTo>
                    <a:pt x="5004" y="917"/>
                  </a:lnTo>
                  <a:lnTo>
                    <a:pt x="5005" y="917"/>
                  </a:lnTo>
                  <a:lnTo>
                    <a:pt x="5006" y="917"/>
                  </a:lnTo>
                  <a:lnTo>
                    <a:pt x="5007" y="917"/>
                  </a:lnTo>
                  <a:lnTo>
                    <a:pt x="5008" y="917"/>
                  </a:lnTo>
                  <a:lnTo>
                    <a:pt x="5009" y="917"/>
                  </a:lnTo>
                  <a:lnTo>
                    <a:pt x="5010" y="917"/>
                  </a:lnTo>
                  <a:lnTo>
                    <a:pt x="5010" y="917"/>
                  </a:lnTo>
                  <a:lnTo>
                    <a:pt x="5011" y="917"/>
                  </a:lnTo>
                  <a:lnTo>
                    <a:pt x="5012" y="917"/>
                  </a:lnTo>
                  <a:lnTo>
                    <a:pt x="5013" y="917"/>
                  </a:lnTo>
                  <a:lnTo>
                    <a:pt x="5014" y="917"/>
                  </a:lnTo>
                  <a:lnTo>
                    <a:pt x="5015" y="917"/>
                  </a:lnTo>
                  <a:lnTo>
                    <a:pt x="5015" y="917"/>
                  </a:lnTo>
                  <a:lnTo>
                    <a:pt x="5016" y="917"/>
                  </a:lnTo>
                  <a:lnTo>
                    <a:pt x="5017" y="917"/>
                  </a:lnTo>
                  <a:lnTo>
                    <a:pt x="5018" y="917"/>
                  </a:lnTo>
                  <a:lnTo>
                    <a:pt x="5019" y="917"/>
                  </a:lnTo>
                  <a:lnTo>
                    <a:pt x="5020" y="917"/>
                  </a:lnTo>
                  <a:lnTo>
                    <a:pt x="5021" y="917"/>
                  </a:lnTo>
                  <a:lnTo>
                    <a:pt x="5021" y="917"/>
                  </a:lnTo>
                  <a:lnTo>
                    <a:pt x="5022" y="917"/>
                  </a:lnTo>
                  <a:lnTo>
                    <a:pt x="5023" y="917"/>
                  </a:lnTo>
                  <a:lnTo>
                    <a:pt x="5024" y="917"/>
                  </a:lnTo>
                  <a:lnTo>
                    <a:pt x="5025" y="917"/>
                  </a:lnTo>
                  <a:lnTo>
                    <a:pt x="5026" y="917"/>
                  </a:lnTo>
                  <a:lnTo>
                    <a:pt x="5026" y="917"/>
                  </a:lnTo>
                  <a:lnTo>
                    <a:pt x="5027" y="917"/>
                  </a:lnTo>
                  <a:lnTo>
                    <a:pt x="5028" y="917"/>
                  </a:lnTo>
                  <a:lnTo>
                    <a:pt x="5029" y="917"/>
                  </a:lnTo>
                  <a:lnTo>
                    <a:pt x="5030" y="917"/>
                  </a:lnTo>
                  <a:lnTo>
                    <a:pt x="5031" y="917"/>
                  </a:lnTo>
                  <a:lnTo>
                    <a:pt x="5032" y="917"/>
                  </a:lnTo>
                  <a:lnTo>
                    <a:pt x="5032" y="917"/>
                  </a:lnTo>
                  <a:lnTo>
                    <a:pt x="5033" y="917"/>
                  </a:lnTo>
                  <a:lnTo>
                    <a:pt x="5034" y="917"/>
                  </a:lnTo>
                  <a:lnTo>
                    <a:pt x="5035" y="917"/>
                  </a:lnTo>
                  <a:lnTo>
                    <a:pt x="5036" y="917"/>
                  </a:lnTo>
                  <a:lnTo>
                    <a:pt x="5037" y="917"/>
                  </a:lnTo>
                  <a:lnTo>
                    <a:pt x="5037" y="917"/>
                  </a:lnTo>
                  <a:lnTo>
                    <a:pt x="5038" y="917"/>
                  </a:lnTo>
                  <a:lnTo>
                    <a:pt x="5039" y="917"/>
                  </a:lnTo>
                  <a:lnTo>
                    <a:pt x="5040" y="917"/>
                  </a:lnTo>
                  <a:lnTo>
                    <a:pt x="5041" y="917"/>
                  </a:lnTo>
                  <a:lnTo>
                    <a:pt x="5042" y="917"/>
                  </a:lnTo>
                  <a:lnTo>
                    <a:pt x="5043" y="917"/>
                  </a:lnTo>
                  <a:lnTo>
                    <a:pt x="5043" y="917"/>
                  </a:lnTo>
                  <a:lnTo>
                    <a:pt x="5044" y="917"/>
                  </a:lnTo>
                  <a:lnTo>
                    <a:pt x="5045" y="917"/>
                  </a:lnTo>
                  <a:lnTo>
                    <a:pt x="5046" y="917"/>
                  </a:lnTo>
                  <a:lnTo>
                    <a:pt x="5047" y="917"/>
                  </a:lnTo>
                  <a:lnTo>
                    <a:pt x="5048" y="917"/>
                  </a:lnTo>
                  <a:lnTo>
                    <a:pt x="5048" y="917"/>
                  </a:lnTo>
                  <a:lnTo>
                    <a:pt x="5049" y="917"/>
                  </a:lnTo>
                  <a:lnTo>
                    <a:pt x="5050" y="917"/>
                  </a:lnTo>
                  <a:lnTo>
                    <a:pt x="5051" y="917"/>
                  </a:lnTo>
                  <a:lnTo>
                    <a:pt x="5052" y="917"/>
                  </a:lnTo>
                  <a:lnTo>
                    <a:pt x="5053" y="917"/>
                  </a:lnTo>
                  <a:lnTo>
                    <a:pt x="5054" y="917"/>
                  </a:lnTo>
                  <a:lnTo>
                    <a:pt x="5054" y="917"/>
                  </a:lnTo>
                  <a:lnTo>
                    <a:pt x="5055" y="917"/>
                  </a:lnTo>
                  <a:lnTo>
                    <a:pt x="5056" y="917"/>
                  </a:lnTo>
                  <a:lnTo>
                    <a:pt x="5057" y="917"/>
                  </a:lnTo>
                  <a:lnTo>
                    <a:pt x="5058" y="917"/>
                  </a:lnTo>
                  <a:lnTo>
                    <a:pt x="5059" y="917"/>
                  </a:lnTo>
                  <a:lnTo>
                    <a:pt x="5059" y="917"/>
                  </a:lnTo>
                  <a:lnTo>
                    <a:pt x="5060" y="917"/>
                  </a:lnTo>
                  <a:lnTo>
                    <a:pt x="5061" y="917"/>
                  </a:lnTo>
                  <a:lnTo>
                    <a:pt x="5062" y="917"/>
                  </a:lnTo>
                  <a:lnTo>
                    <a:pt x="5063" y="917"/>
                  </a:lnTo>
                  <a:lnTo>
                    <a:pt x="5064" y="917"/>
                  </a:lnTo>
                  <a:lnTo>
                    <a:pt x="5065" y="917"/>
                  </a:lnTo>
                  <a:lnTo>
                    <a:pt x="5065" y="917"/>
                  </a:lnTo>
                  <a:lnTo>
                    <a:pt x="5066" y="917"/>
                  </a:lnTo>
                  <a:lnTo>
                    <a:pt x="5067" y="917"/>
                  </a:lnTo>
                  <a:lnTo>
                    <a:pt x="5068" y="917"/>
                  </a:lnTo>
                  <a:lnTo>
                    <a:pt x="5069" y="917"/>
                  </a:lnTo>
                  <a:lnTo>
                    <a:pt x="5070" y="917"/>
                  </a:lnTo>
                  <a:lnTo>
                    <a:pt x="5070" y="917"/>
                  </a:lnTo>
                  <a:lnTo>
                    <a:pt x="5071" y="917"/>
                  </a:lnTo>
                  <a:lnTo>
                    <a:pt x="5072" y="917"/>
                  </a:lnTo>
                  <a:lnTo>
                    <a:pt x="5073" y="917"/>
                  </a:lnTo>
                  <a:lnTo>
                    <a:pt x="5074" y="917"/>
                  </a:lnTo>
                  <a:lnTo>
                    <a:pt x="5075" y="917"/>
                  </a:lnTo>
                  <a:lnTo>
                    <a:pt x="5076" y="917"/>
                  </a:lnTo>
                  <a:lnTo>
                    <a:pt x="5076" y="917"/>
                  </a:lnTo>
                  <a:lnTo>
                    <a:pt x="5077" y="917"/>
                  </a:lnTo>
                  <a:lnTo>
                    <a:pt x="5078" y="917"/>
                  </a:lnTo>
                  <a:lnTo>
                    <a:pt x="5079" y="917"/>
                  </a:lnTo>
                  <a:lnTo>
                    <a:pt x="5080" y="917"/>
                  </a:lnTo>
                  <a:lnTo>
                    <a:pt x="5081" y="917"/>
                  </a:lnTo>
                  <a:lnTo>
                    <a:pt x="5081" y="917"/>
                  </a:lnTo>
                  <a:lnTo>
                    <a:pt x="5082" y="917"/>
                  </a:lnTo>
                  <a:lnTo>
                    <a:pt x="5083" y="917"/>
                  </a:lnTo>
                  <a:lnTo>
                    <a:pt x="5084" y="917"/>
                  </a:lnTo>
                  <a:lnTo>
                    <a:pt x="5085" y="917"/>
                  </a:lnTo>
                  <a:lnTo>
                    <a:pt x="5086" y="917"/>
                  </a:lnTo>
                  <a:lnTo>
                    <a:pt x="5087" y="917"/>
                  </a:lnTo>
                  <a:lnTo>
                    <a:pt x="5087" y="917"/>
                  </a:lnTo>
                  <a:lnTo>
                    <a:pt x="5088" y="917"/>
                  </a:lnTo>
                  <a:lnTo>
                    <a:pt x="5089" y="917"/>
                  </a:lnTo>
                  <a:lnTo>
                    <a:pt x="5090" y="917"/>
                  </a:lnTo>
                  <a:lnTo>
                    <a:pt x="5091" y="917"/>
                  </a:lnTo>
                  <a:lnTo>
                    <a:pt x="5092" y="917"/>
                  </a:lnTo>
                  <a:lnTo>
                    <a:pt x="5093" y="917"/>
                  </a:lnTo>
                  <a:lnTo>
                    <a:pt x="5093" y="917"/>
                  </a:lnTo>
                  <a:lnTo>
                    <a:pt x="5094" y="917"/>
                  </a:lnTo>
                  <a:lnTo>
                    <a:pt x="5095" y="917"/>
                  </a:lnTo>
                  <a:lnTo>
                    <a:pt x="5096" y="917"/>
                  </a:lnTo>
                  <a:lnTo>
                    <a:pt x="5097" y="917"/>
                  </a:lnTo>
                  <a:lnTo>
                    <a:pt x="5098" y="917"/>
                  </a:lnTo>
                  <a:lnTo>
                    <a:pt x="5098" y="917"/>
                  </a:lnTo>
                  <a:lnTo>
                    <a:pt x="5099" y="917"/>
                  </a:lnTo>
                  <a:lnTo>
                    <a:pt x="5100" y="917"/>
                  </a:lnTo>
                  <a:lnTo>
                    <a:pt x="5101" y="917"/>
                  </a:lnTo>
                  <a:lnTo>
                    <a:pt x="5102" y="917"/>
                  </a:lnTo>
                  <a:lnTo>
                    <a:pt x="5103" y="917"/>
                  </a:lnTo>
                  <a:lnTo>
                    <a:pt x="5104" y="917"/>
                  </a:lnTo>
                  <a:lnTo>
                    <a:pt x="5104" y="917"/>
                  </a:lnTo>
                  <a:lnTo>
                    <a:pt x="5105" y="917"/>
                  </a:lnTo>
                  <a:lnTo>
                    <a:pt x="5106" y="917"/>
                  </a:lnTo>
                  <a:lnTo>
                    <a:pt x="5107" y="917"/>
                  </a:lnTo>
                  <a:lnTo>
                    <a:pt x="5108" y="917"/>
                  </a:lnTo>
                  <a:lnTo>
                    <a:pt x="5109" y="917"/>
                  </a:lnTo>
                  <a:lnTo>
                    <a:pt x="5109" y="917"/>
                  </a:lnTo>
                  <a:lnTo>
                    <a:pt x="5110" y="917"/>
                  </a:lnTo>
                  <a:lnTo>
                    <a:pt x="5111" y="917"/>
                  </a:lnTo>
                  <a:lnTo>
                    <a:pt x="5112" y="917"/>
                  </a:lnTo>
                  <a:lnTo>
                    <a:pt x="5113" y="917"/>
                  </a:lnTo>
                  <a:lnTo>
                    <a:pt x="5114" y="917"/>
                  </a:lnTo>
                  <a:lnTo>
                    <a:pt x="5115" y="917"/>
                  </a:lnTo>
                  <a:lnTo>
                    <a:pt x="5115" y="917"/>
                  </a:lnTo>
                  <a:lnTo>
                    <a:pt x="5116" y="917"/>
                  </a:lnTo>
                  <a:lnTo>
                    <a:pt x="5117" y="917"/>
                  </a:lnTo>
                  <a:lnTo>
                    <a:pt x="5118" y="917"/>
                  </a:lnTo>
                  <a:lnTo>
                    <a:pt x="5119" y="917"/>
                  </a:lnTo>
                  <a:lnTo>
                    <a:pt x="5120" y="917"/>
                  </a:lnTo>
                  <a:lnTo>
                    <a:pt x="5120" y="917"/>
                  </a:lnTo>
                  <a:lnTo>
                    <a:pt x="5121" y="917"/>
                  </a:lnTo>
                  <a:lnTo>
                    <a:pt x="5122" y="917"/>
                  </a:lnTo>
                  <a:lnTo>
                    <a:pt x="5123" y="917"/>
                  </a:lnTo>
                  <a:lnTo>
                    <a:pt x="5124" y="917"/>
                  </a:lnTo>
                  <a:lnTo>
                    <a:pt x="5125" y="917"/>
                  </a:lnTo>
                  <a:lnTo>
                    <a:pt x="5126" y="917"/>
                  </a:lnTo>
                  <a:lnTo>
                    <a:pt x="5126" y="917"/>
                  </a:lnTo>
                  <a:lnTo>
                    <a:pt x="5127" y="917"/>
                  </a:lnTo>
                  <a:lnTo>
                    <a:pt x="5128" y="917"/>
                  </a:lnTo>
                  <a:lnTo>
                    <a:pt x="5129" y="917"/>
                  </a:lnTo>
                  <a:lnTo>
                    <a:pt x="5130" y="917"/>
                  </a:lnTo>
                  <a:lnTo>
                    <a:pt x="5131" y="917"/>
                  </a:lnTo>
                  <a:lnTo>
                    <a:pt x="5131" y="917"/>
                  </a:lnTo>
                  <a:lnTo>
                    <a:pt x="5132" y="917"/>
                  </a:lnTo>
                  <a:lnTo>
                    <a:pt x="5133" y="917"/>
                  </a:lnTo>
                  <a:lnTo>
                    <a:pt x="5134" y="917"/>
                  </a:lnTo>
                  <a:lnTo>
                    <a:pt x="5135" y="917"/>
                  </a:lnTo>
                  <a:lnTo>
                    <a:pt x="5136" y="917"/>
                  </a:lnTo>
                  <a:lnTo>
                    <a:pt x="5137" y="917"/>
                  </a:lnTo>
                  <a:lnTo>
                    <a:pt x="5137" y="917"/>
                  </a:lnTo>
                  <a:lnTo>
                    <a:pt x="5138" y="917"/>
                  </a:lnTo>
                  <a:lnTo>
                    <a:pt x="5139" y="917"/>
                  </a:lnTo>
                  <a:lnTo>
                    <a:pt x="5140" y="917"/>
                  </a:lnTo>
                  <a:lnTo>
                    <a:pt x="5141" y="917"/>
                  </a:lnTo>
                  <a:lnTo>
                    <a:pt x="5142" y="917"/>
                  </a:lnTo>
                  <a:lnTo>
                    <a:pt x="5142" y="917"/>
                  </a:lnTo>
                  <a:lnTo>
                    <a:pt x="5143" y="917"/>
                  </a:lnTo>
                  <a:lnTo>
                    <a:pt x="5144" y="917"/>
                  </a:lnTo>
                  <a:lnTo>
                    <a:pt x="5145" y="917"/>
                  </a:lnTo>
                  <a:lnTo>
                    <a:pt x="5145" y="917"/>
                  </a:lnTo>
                  <a:lnTo>
                    <a:pt x="5146" y="917"/>
                  </a:lnTo>
                  <a:lnTo>
                    <a:pt x="5147" y="917"/>
                  </a:lnTo>
                  <a:lnTo>
                    <a:pt x="5148" y="917"/>
                  </a:lnTo>
                  <a:lnTo>
                    <a:pt x="5148" y="917"/>
                  </a:lnTo>
                  <a:lnTo>
                    <a:pt x="5149" y="917"/>
                  </a:lnTo>
                  <a:lnTo>
                    <a:pt x="5150" y="917"/>
                  </a:lnTo>
                  <a:lnTo>
                    <a:pt x="5151" y="917"/>
                  </a:lnTo>
                  <a:lnTo>
                    <a:pt x="5152" y="917"/>
                  </a:lnTo>
                  <a:lnTo>
                    <a:pt x="5153" y="917"/>
                  </a:lnTo>
                  <a:lnTo>
                    <a:pt x="5153" y="917"/>
                  </a:lnTo>
                  <a:lnTo>
                    <a:pt x="5154" y="917"/>
                  </a:lnTo>
                  <a:lnTo>
                    <a:pt x="5155" y="917"/>
                  </a:lnTo>
                  <a:lnTo>
                    <a:pt x="5156" y="917"/>
                  </a:lnTo>
                  <a:lnTo>
                    <a:pt x="5157" y="917"/>
                  </a:lnTo>
                  <a:lnTo>
                    <a:pt x="5158" y="917"/>
                  </a:lnTo>
                  <a:lnTo>
                    <a:pt x="5159" y="917"/>
                  </a:lnTo>
                  <a:lnTo>
                    <a:pt x="5159" y="917"/>
                  </a:lnTo>
                  <a:lnTo>
                    <a:pt x="5160" y="917"/>
                  </a:lnTo>
                  <a:lnTo>
                    <a:pt x="5161" y="917"/>
                  </a:lnTo>
                  <a:lnTo>
                    <a:pt x="5162" y="917"/>
                  </a:lnTo>
                  <a:lnTo>
                    <a:pt x="5163" y="917"/>
                  </a:lnTo>
                  <a:lnTo>
                    <a:pt x="5164" y="917"/>
                  </a:lnTo>
                  <a:lnTo>
                    <a:pt x="5164" y="917"/>
                  </a:lnTo>
                  <a:lnTo>
                    <a:pt x="5165" y="917"/>
                  </a:lnTo>
                  <a:lnTo>
                    <a:pt x="5166" y="917"/>
                  </a:lnTo>
                  <a:lnTo>
                    <a:pt x="5167" y="917"/>
                  </a:lnTo>
                  <a:lnTo>
                    <a:pt x="5168" y="917"/>
                  </a:lnTo>
                  <a:lnTo>
                    <a:pt x="5169" y="917"/>
                  </a:lnTo>
                  <a:lnTo>
                    <a:pt x="5170" y="917"/>
                  </a:lnTo>
                  <a:lnTo>
                    <a:pt x="5170" y="917"/>
                  </a:lnTo>
                  <a:lnTo>
                    <a:pt x="5171" y="917"/>
                  </a:lnTo>
                  <a:lnTo>
                    <a:pt x="5172" y="917"/>
                  </a:lnTo>
                  <a:lnTo>
                    <a:pt x="5173" y="917"/>
                  </a:lnTo>
                  <a:lnTo>
                    <a:pt x="5174" y="917"/>
                  </a:lnTo>
                  <a:lnTo>
                    <a:pt x="5175" y="917"/>
                  </a:lnTo>
                  <a:lnTo>
                    <a:pt x="5175" y="917"/>
                  </a:lnTo>
                  <a:lnTo>
                    <a:pt x="5176" y="917"/>
                  </a:lnTo>
                  <a:lnTo>
                    <a:pt x="5177" y="917"/>
                  </a:lnTo>
                  <a:lnTo>
                    <a:pt x="5178" y="917"/>
                  </a:lnTo>
                  <a:lnTo>
                    <a:pt x="5179" y="917"/>
                  </a:lnTo>
                  <a:lnTo>
                    <a:pt x="5180" y="917"/>
                  </a:lnTo>
                  <a:lnTo>
                    <a:pt x="5181" y="917"/>
                  </a:lnTo>
                  <a:lnTo>
                    <a:pt x="5181" y="917"/>
                  </a:lnTo>
                  <a:lnTo>
                    <a:pt x="5182" y="917"/>
                  </a:lnTo>
                  <a:lnTo>
                    <a:pt x="5183" y="917"/>
                  </a:lnTo>
                  <a:lnTo>
                    <a:pt x="5184" y="917"/>
                  </a:lnTo>
                  <a:lnTo>
                    <a:pt x="5185" y="917"/>
                  </a:lnTo>
                  <a:lnTo>
                    <a:pt x="5186" y="917"/>
                  </a:lnTo>
                  <a:lnTo>
                    <a:pt x="5186" y="917"/>
                  </a:lnTo>
                  <a:lnTo>
                    <a:pt x="5187" y="917"/>
                  </a:lnTo>
                  <a:lnTo>
                    <a:pt x="5188" y="917"/>
                  </a:lnTo>
                  <a:lnTo>
                    <a:pt x="5189" y="917"/>
                  </a:lnTo>
                  <a:lnTo>
                    <a:pt x="5190" y="917"/>
                  </a:lnTo>
                  <a:lnTo>
                    <a:pt x="5191" y="917"/>
                  </a:lnTo>
                  <a:lnTo>
                    <a:pt x="5192" y="917"/>
                  </a:lnTo>
                  <a:lnTo>
                    <a:pt x="5192" y="917"/>
                  </a:lnTo>
                  <a:lnTo>
                    <a:pt x="5193" y="917"/>
                  </a:lnTo>
                  <a:lnTo>
                    <a:pt x="5194" y="917"/>
                  </a:lnTo>
                  <a:lnTo>
                    <a:pt x="5195" y="917"/>
                  </a:lnTo>
                  <a:lnTo>
                    <a:pt x="5196" y="917"/>
                  </a:lnTo>
                  <a:lnTo>
                    <a:pt x="5197" y="917"/>
                  </a:lnTo>
                  <a:lnTo>
                    <a:pt x="5197" y="917"/>
                  </a:lnTo>
                  <a:lnTo>
                    <a:pt x="5198" y="917"/>
                  </a:lnTo>
                  <a:lnTo>
                    <a:pt x="5199" y="917"/>
                  </a:lnTo>
                  <a:lnTo>
                    <a:pt x="5200" y="917"/>
                  </a:lnTo>
                  <a:lnTo>
                    <a:pt x="5201" y="917"/>
                  </a:lnTo>
                  <a:lnTo>
                    <a:pt x="5202" y="917"/>
                  </a:lnTo>
                  <a:lnTo>
                    <a:pt x="5203" y="917"/>
                  </a:lnTo>
                  <a:lnTo>
                    <a:pt x="5203" y="917"/>
                  </a:lnTo>
                  <a:lnTo>
                    <a:pt x="5204" y="917"/>
                  </a:lnTo>
                  <a:lnTo>
                    <a:pt x="5205" y="917"/>
                  </a:lnTo>
                  <a:lnTo>
                    <a:pt x="5206" y="917"/>
                  </a:lnTo>
                  <a:lnTo>
                    <a:pt x="5207" y="917"/>
                  </a:lnTo>
                  <a:lnTo>
                    <a:pt x="5208" y="917"/>
                  </a:lnTo>
                  <a:lnTo>
                    <a:pt x="5209" y="917"/>
                  </a:lnTo>
                  <a:lnTo>
                    <a:pt x="5209" y="917"/>
                  </a:lnTo>
                  <a:lnTo>
                    <a:pt x="5210" y="917"/>
                  </a:lnTo>
                  <a:lnTo>
                    <a:pt x="5211" y="917"/>
                  </a:lnTo>
                  <a:lnTo>
                    <a:pt x="5212" y="917"/>
                  </a:lnTo>
                  <a:lnTo>
                    <a:pt x="5213" y="917"/>
                  </a:lnTo>
                  <a:lnTo>
                    <a:pt x="5214" y="917"/>
                  </a:lnTo>
                  <a:lnTo>
                    <a:pt x="5214" y="917"/>
                  </a:lnTo>
                  <a:lnTo>
                    <a:pt x="5215" y="917"/>
                  </a:lnTo>
                  <a:lnTo>
                    <a:pt x="5216" y="917"/>
                  </a:lnTo>
                  <a:lnTo>
                    <a:pt x="5217" y="917"/>
                  </a:lnTo>
                  <a:lnTo>
                    <a:pt x="5218" y="917"/>
                  </a:lnTo>
                  <a:lnTo>
                    <a:pt x="5219" y="917"/>
                  </a:lnTo>
                  <a:lnTo>
                    <a:pt x="5220" y="917"/>
                  </a:lnTo>
                  <a:lnTo>
                    <a:pt x="5220" y="917"/>
                  </a:lnTo>
                  <a:lnTo>
                    <a:pt x="5221" y="917"/>
                  </a:lnTo>
                  <a:lnTo>
                    <a:pt x="5222" y="917"/>
                  </a:lnTo>
                  <a:lnTo>
                    <a:pt x="5223" y="917"/>
                  </a:lnTo>
                  <a:lnTo>
                    <a:pt x="5224" y="917"/>
                  </a:lnTo>
                  <a:lnTo>
                    <a:pt x="5225" y="917"/>
                  </a:lnTo>
                  <a:lnTo>
                    <a:pt x="5225" y="917"/>
                  </a:lnTo>
                  <a:lnTo>
                    <a:pt x="5226" y="917"/>
                  </a:lnTo>
                  <a:lnTo>
                    <a:pt x="5227" y="917"/>
                  </a:lnTo>
                  <a:lnTo>
                    <a:pt x="5228" y="917"/>
                  </a:lnTo>
                  <a:lnTo>
                    <a:pt x="5229" y="917"/>
                  </a:lnTo>
                  <a:lnTo>
                    <a:pt x="5230" y="917"/>
                  </a:lnTo>
                  <a:lnTo>
                    <a:pt x="5231" y="917"/>
                  </a:lnTo>
                  <a:lnTo>
                    <a:pt x="5231" y="917"/>
                  </a:lnTo>
                  <a:lnTo>
                    <a:pt x="5232" y="917"/>
                  </a:lnTo>
                  <a:lnTo>
                    <a:pt x="5233" y="917"/>
                  </a:lnTo>
                  <a:lnTo>
                    <a:pt x="5234" y="917"/>
                  </a:lnTo>
                  <a:lnTo>
                    <a:pt x="5235" y="917"/>
                  </a:lnTo>
                  <a:lnTo>
                    <a:pt x="5236" y="917"/>
                  </a:lnTo>
                  <a:lnTo>
                    <a:pt x="5236" y="917"/>
                  </a:lnTo>
                  <a:lnTo>
                    <a:pt x="5237" y="917"/>
                  </a:lnTo>
                  <a:lnTo>
                    <a:pt x="5238" y="917"/>
                  </a:lnTo>
                  <a:lnTo>
                    <a:pt x="5239" y="917"/>
                  </a:lnTo>
                  <a:lnTo>
                    <a:pt x="5240" y="917"/>
                  </a:lnTo>
                  <a:lnTo>
                    <a:pt x="5241" y="917"/>
                  </a:lnTo>
                  <a:lnTo>
                    <a:pt x="5242" y="917"/>
                  </a:lnTo>
                  <a:lnTo>
                    <a:pt x="5242" y="917"/>
                  </a:lnTo>
                  <a:lnTo>
                    <a:pt x="5243" y="917"/>
                  </a:lnTo>
                  <a:lnTo>
                    <a:pt x="5244" y="917"/>
                  </a:lnTo>
                  <a:lnTo>
                    <a:pt x="5245" y="917"/>
                  </a:lnTo>
                  <a:lnTo>
                    <a:pt x="5246" y="917"/>
                  </a:lnTo>
                  <a:lnTo>
                    <a:pt x="5247" y="917"/>
                  </a:lnTo>
                  <a:lnTo>
                    <a:pt x="5247" y="917"/>
                  </a:lnTo>
                  <a:lnTo>
                    <a:pt x="5248" y="917"/>
                  </a:lnTo>
                  <a:lnTo>
                    <a:pt x="5249" y="917"/>
                  </a:lnTo>
                  <a:lnTo>
                    <a:pt x="5250" y="917"/>
                  </a:lnTo>
                  <a:lnTo>
                    <a:pt x="5251" y="917"/>
                  </a:lnTo>
                  <a:lnTo>
                    <a:pt x="5252" y="917"/>
                  </a:lnTo>
                  <a:lnTo>
                    <a:pt x="5253" y="917"/>
                  </a:lnTo>
                  <a:lnTo>
                    <a:pt x="5253" y="917"/>
                  </a:lnTo>
                  <a:lnTo>
                    <a:pt x="5254" y="917"/>
                  </a:lnTo>
                  <a:lnTo>
                    <a:pt x="5255" y="917"/>
                  </a:lnTo>
                  <a:lnTo>
                    <a:pt x="5256" y="917"/>
                  </a:lnTo>
                  <a:lnTo>
                    <a:pt x="5257" y="917"/>
                  </a:lnTo>
                  <a:lnTo>
                    <a:pt x="5258" y="917"/>
                  </a:lnTo>
                  <a:lnTo>
                    <a:pt x="5258" y="917"/>
                  </a:lnTo>
                  <a:lnTo>
                    <a:pt x="5259" y="917"/>
                  </a:lnTo>
                  <a:lnTo>
                    <a:pt x="5260" y="917"/>
                  </a:lnTo>
                  <a:lnTo>
                    <a:pt x="5261" y="917"/>
                  </a:lnTo>
                  <a:lnTo>
                    <a:pt x="5262" y="917"/>
                  </a:lnTo>
                  <a:lnTo>
                    <a:pt x="5263" y="917"/>
                  </a:lnTo>
                  <a:lnTo>
                    <a:pt x="5264" y="917"/>
                  </a:lnTo>
                  <a:lnTo>
                    <a:pt x="5264" y="917"/>
                  </a:lnTo>
                  <a:lnTo>
                    <a:pt x="5265" y="917"/>
                  </a:lnTo>
                  <a:lnTo>
                    <a:pt x="5266" y="917"/>
                  </a:lnTo>
                  <a:lnTo>
                    <a:pt x="5267" y="917"/>
                  </a:lnTo>
                  <a:lnTo>
                    <a:pt x="5268" y="917"/>
                  </a:lnTo>
                  <a:lnTo>
                    <a:pt x="5269" y="917"/>
                  </a:lnTo>
                  <a:lnTo>
                    <a:pt x="5269" y="917"/>
                  </a:lnTo>
                  <a:lnTo>
                    <a:pt x="5270" y="917"/>
                  </a:lnTo>
                  <a:lnTo>
                    <a:pt x="5271" y="917"/>
                  </a:lnTo>
                  <a:lnTo>
                    <a:pt x="5272" y="917"/>
                  </a:lnTo>
                  <a:lnTo>
                    <a:pt x="5273" y="917"/>
                  </a:lnTo>
                  <a:lnTo>
                    <a:pt x="5274" y="917"/>
                  </a:lnTo>
                  <a:lnTo>
                    <a:pt x="5275" y="917"/>
                  </a:lnTo>
                  <a:lnTo>
                    <a:pt x="5275" y="917"/>
                  </a:lnTo>
                  <a:lnTo>
                    <a:pt x="5276" y="917"/>
                  </a:lnTo>
                  <a:lnTo>
                    <a:pt x="5277" y="917"/>
                  </a:lnTo>
                  <a:lnTo>
                    <a:pt x="5278" y="917"/>
                  </a:lnTo>
                  <a:lnTo>
                    <a:pt x="5279" y="917"/>
                  </a:lnTo>
                  <a:lnTo>
                    <a:pt x="5280" y="917"/>
                  </a:lnTo>
                  <a:lnTo>
                    <a:pt x="5280" y="917"/>
                  </a:lnTo>
                  <a:lnTo>
                    <a:pt x="5281" y="917"/>
                  </a:lnTo>
                  <a:lnTo>
                    <a:pt x="5282" y="917"/>
                  </a:lnTo>
                  <a:lnTo>
                    <a:pt x="5283" y="917"/>
                  </a:lnTo>
                  <a:lnTo>
                    <a:pt x="5284" y="917"/>
                  </a:lnTo>
                  <a:lnTo>
                    <a:pt x="5285" y="917"/>
                  </a:lnTo>
                  <a:lnTo>
                    <a:pt x="5286" y="917"/>
                  </a:lnTo>
                  <a:lnTo>
                    <a:pt x="5286" y="917"/>
                  </a:lnTo>
                  <a:lnTo>
                    <a:pt x="5287" y="917"/>
                  </a:lnTo>
                  <a:lnTo>
                    <a:pt x="5288" y="917"/>
                  </a:lnTo>
                  <a:lnTo>
                    <a:pt x="5289" y="917"/>
                  </a:lnTo>
                  <a:lnTo>
                    <a:pt x="5290" y="917"/>
                  </a:lnTo>
                  <a:lnTo>
                    <a:pt x="5291" y="917"/>
                  </a:lnTo>
                  <a:lnTo>
                    <a:pt x="5291" y="917"/>
                  </a:lnTo>
                  <a:lnTo>
                    <a:pt x="5292" y="917"/>
                  </a:lnTo>
                  <a:lnTo>
                    <a:pt x="5293" y="917"/>
                  </a:lnTo>
                  <a:lnTo>
                    <a:pt x="5294" y="917"/>
                  </a:lnTo>
                  <a:lnTo>
                    <a:pt x="5295" y="917"/>
                  </a:lnTo>
                  <a:lnTo>
                    <a:pt x="5296" y="917"/>
                  </a:lnTo>
                  <a:lnTo>
                    <a:pt x="5297" y="917"/>
                  </a:lnTo>
                  <a:lnTo>
                    <a:pt x="5297" y="917"/>
                  </a:lnTo>
                  <a:lnTo>
                    <a:pt x="5298" y="917"/>
                  </a:lnTo>
                  <a:lnTo>
                    <a:pt x="5299" y="917"/>
                  </a:lnTo>
                  <a:lnTo>
                    <a:pt x="5300" y="917"/>
                  </a:lnTo>
                  <a:lnTo>
                    <a:pt x="5301" y="917"/>
                  </a:lnTo>
                  <a:lnTo>
                    <a:pt x="5302" y="917"/>
                  </a:lnTo>
                  <a:lnTo>
                    <a:pt x="5303" y="917"/>
                  </a:lnTo>
                  <a:lnTo>
                    <a:pt x="5303" y="917"/>
                  </a:lnTo>
                  <a:lnTo>
                    <a:pt x="5304" y="917"/>
                  </a:lnTo>
                  <a:lnTo>
                    <a:pt x="5305" y="917"/>
                  </a:lnTo>
                  <a:lnTo>
                    <a:pt x="5306" y="917"/>
                  </a:lnTo>
                  <a:lnTo>
                    <a:pt x="5307" y="917"/>
                  </a:lnTo>
                  <a:lnTo>
                    <a:pt x="5308" y="917"/>
                  </a:lnTo>
                  <a:lnTo>
                    <a:pt x="5308" y="917"/>
                  </a:lnTo>
                  <a:lnTo>
                    <a:pt x="5309" y="917"/>
                  </a:lnTo>
                  <a:lnTo>
                    <a:pt x="5310" y="917"/>
                  </a:lnTo>
                  <a:lnTo>
                    <a:pt x="5311" y="917"/>
                  </a:lnTo>
                  <a:lnTo>
                    <a:pt x="5312" y="917"/>
                  </a:lnTo>
                  <a:lnTo>
                    <a:pt x="5313" y="917"/>
                  </a:lnTo>
                  <a:lnTo>
                    <a:pt x="5314" y="917"/>
                  </a:lnTo>
                  <a:lnTo>
                    <a:pt x="5314" y="917"/>
                  </a:lnTo>
                  <a:lnTo>
                    <a:pt x="5315" y="917"/>
                  </a:lnTo>
                  <a:lnTo>
                    <a:pt x="5316" y="917"/>
                  </a:lnTo>
                  <a:lnTo>
                    <a:pt x="5317" y="917"/>
                  </a:lnTo>
                  <a:lnTo>
                    <a:pt x="5318" y="917"/>
                  </a:lnTo>
                  <a:lnTo>
                    <a:pt x="5319" y="917"/>
                  </a:lnTo>
                  <a:lnTo>
                    <a:pt x="5319" y="917"/>
                  </a:lnTo>
                  <a:lnTo>
                    <a:pt x="5320" y="917"/>
                  </a:lnTo>
                  <a:lnTo>
                    <a:pt x="5321" y="917"/>
                  </a:lnTo>
                  <a:lnTo>
                    <a:pt x="5322" y="917"/>
                  </a:lnTo>
                  <a:lnTo>
                    <a:pt x="5323" y="917"/>
                  </a:lnTo>
                  <a:lnTo>
                    <a:pt x="5324" y="917"/>
                  </a:lnTo>
                  <a:lnTo>
                    <a:pt x="5325" y="917"/>
                  </a:lnTo>
                  <a:lnTo>
                    <a:pt x="5325" y="917"/>
                  </a:lnTo>
                  <a:lnTo>
                    <a:pt x="5326" y="917"/>
                  </a:lnTo>
                  <a:lnTo>
                    <a:pt x="5327" y="917"/>
                  </a:lnTo>
                  <a:lnTo>
                    <a:pt x="5328" y="917"/>
                  </a:lnTo>
                  <a:lnTo>
                    <a:pt x="5329" y="917"/>
                  </a:lnTo>
                  <a:lnTo>
                    <a:pt x="5329" y="917"/>
                  </a:lnTo>
                  <a:lnTo>
                    <a:pt x="5330" y="917"/>
                  </a:lnTo>
                  <a:lnTo>
                    <a:pt x="5330" y="917"/>
                  </a:lnTo>
                  <a:lnTo>
                    <a:pt x="5331" y="917"/>
                  </a:lnTo>
                  <a:lnTo>
                    <a:pt x="5332" y="917"/>
                  </a:lnTo>
                  <a:lnTo>
                    <a:pt x="5333" y="917"/>
                  </a:lnTo>
                  <a:lnTo>
                    <a:pt x="5334" y="917"/>
                  </a:lnTo>
                  <a:lnTo>
                    <a:pt x="5335" y="917"/>
                  </a:lnTo>
                  <a:lnTo>
                    <a:pt x="5336" y="917"/>
                  </a:lnTo>
                  <a:lnTo>
                    <a:pt x="5336" y="917"/>
                  </a:lnTo>
                  <a:lnTo>
                    <a:pt x="5337" y="917"/>
                  </a:lnTo>
                  <a:lnTo>
                    <a:pt x="5338" y="917"/>
                  </a:lnTo>
                  <a:lnTo>
                    <a:pt x="5339" y="917"/>
                  </a:lnTo>
                  <a:lnTo>
                    <a:pt x="5340" y="917"/>
                  </a:lnTo>
                  <a:lnTo>
                    <a:pt x="5341" y="917"/>
                  </a:lnTo>
                  <a:lnTo>
                    <a:pt x="5341" y="917"/>
                  </a:lnTo>
                  <a:lnTo>
                    <a:pt x="5342" y="917"/>
                  </a:lnTo>
                  <a:lnTo>
                    <a:pt x="5343" y="917"/>
                  </a:lnTo>
                  <a:lnTo>
                    <a:pt x="5344" y="917"/>
                  </a:lnTo>
                  <a:lnTo>
                    <a:pt x="5345" y="917"/>
                  </a:lnTo>
                  <a:lnTo>
                    <a:pt x="5346" y="917"/>
                  </a:lnTo>
                  <a:lnTo>
                    <a:pt x="5347" y="917"/>
                  </a:lnTo>
                  <a:lnTo>
                    <a:pt x="5347" y="917"/>
                  </a:lnTo>
                  <a:lnTo>
                    <a:pt x="5348" y="917"/>
                  </a:lnTo>
                  <a:lnTo>
                    <a:pt x="5349" y="917"/>
                  </a:lnTo>
                  <a:lnTo>
                    <a:pt x="5350" y="917"/>
                  </a:lnTo>
                  <a:lnTo>
                    <a:pt x="5351" y="917"/>
                  </a:lnTo>
                  <a:lnTo>
                    <a:pt x="5352" y="917"/>
                  </a:lnTo>
                  <a:lnTo>
                    <a:pt x="5352" y="917"/>
                  </a:lnTo>
                  <a:lnTo>
                    <a:pt x="5353" y="917"/>
                  </a:lnTo>
                  <a:lnTo>
                    <a:pt x="5354" y="917"/>
                  </a:lnTo>
                  <a:lnTo>
                    <a:pt x="5355" y="917"/>
                  </a:lnTo>
                  <a:lnTo>
                    <a:pt x="5356" y="917"/>
                  </a:lnTo>
                  <a:lnTo>
                    <a:pt x="5357" y="917"/>
                  </a:lnTo>
                  <a:lnTo>
                    <a:pt x="5358" y="917"/>
                  </a:lnTo>
                  <a:lnTo>
                    <a:pt x="5358" y="917"/>
                  </a:lnTo>
                  <a:lnTo>
                    <a:pt x="5359" y="917"/>
                  </a:lnTo>
                  <a:lnTo>
                    <a:pt x="5360" y="917"/>
                  </a:lnTo>
                  <a:lnTo>
                    <a:pt x="5361" y="917"/>
                  </a:lnTo>
                  <a:lnTo>
                    <a:pt x="5362" y="917"/>
                  </a:lnTo>
                  <a:lnTo>
                    <a:pt x="5363" y="917"/>
                  </a:lnTo>
                  <a:lnTo>
                    <a:pt x="5363" y="917"/>
                  </a:lnTo>
                  <a:lnTo>
                    <a:pt x="5364" y="917"/>
                  </a:lnTo>
                  <a:lnTo>
                    <a:pt x="5365" y="917"/>
                  </a:lnTo>
                  <a:lnTo>
                    <a:pt x="5366" y="917"/>
                  </a:lnTo>
                  <a:lnTo>
                    <a:pt x="5367" y="917"/>
                  </a:lnTo>
                  <a:lnTo>
                    <a:pt x="5368" y="917"/>
                  </a:lnTo>
                  <a:lnTo>
                    <a:pt x="5369" y="917"/>
                  </a:lnTo>
                  <a:lnTo>
                    <a:pt x="5369" y="917"/>
                  </a:lnTo>
                  <a:lnTo>
                    <a:pt x="5370" y="917"/>
                  </a:lnTo>
                  <a:lnTo>
                    <a:pt x="5371" y="917"/>
                  </a:lnTo>
                  <a:lnTo>
                    <a:pt x="5372" y="917"/>
                  </a:lnTo>
                  <a:lnTo>
                    <a:pt x="5373" y="917"/>
                  </a:lnTo>
                  <a:lnTo>
                    <a:pt x="5374" y="917"/>
                  </a:lnTo>
                  <a:lnTo>
                    <a:pt x="5374" y="917"/>
                  </a:lnTo>
                  <a:lnTo>
                    <a:pt x="5375" y="917"/>
                  </a:lnTo>
                  <a:lnTo>
                    <a:pt x="5376" y="917"/>
                  </a:lnTo>
                  <a:lnTo>
                    <a:pt x="5377" y="917"/>
                  </a:lnTo>
                  <a:lnTo>
                    <a:pt x="5378" y="917"/>
                  </a:lnTo>
                  <a:lnTo>
                    <a:pt x="5379" y="917"/>
                  </a:lnTo>
                  <a:lnTo>
                    <a:pt x="5380" y="917"/>
                  </a:lnTo>
                  <a:lnTo>
                    <a:pt x="5380" y="917"/>
                  </a:lnTo>
                  <a:lnTo>
                    <a:pt x="5381" y="917"/>
                  </a:lnTo>
                  <a:lnTo>
                    <a:pt x="5382" y="917"/>
                  </a:lnTo>
                  <a:lnTo>
                    <a:pt x="5383" y="917"/>
                  </a:lnTo>
                  <a:lnTo>
                    <a:pt x="5384" y="917"/>
                  </a:lnTo>
                  <a:lnTo>
                    <a:pt x="5385" y="917"/>
                  </a:lnTo>
                  <a:lnTo>
                    <a:pt x="5385" y="917"/>
                  </a:lnTo>
                  <a:lnTo>
                    <a:pt x="5386" y="917"/>
                  </a:lnTo>
                  <a:lnTo>
                    <a:pt x="5387" y="917"/>
                  </a:lnTo>
                  <a:lnTo>
                    <a:pt x="5388" y="917"/>
                  </a:lnTo>
                  <a:lnTo>
                    <a:pt x="5389" y="917"/>
                  </a:lnTo>
                  <a:lnTo>
                    <a:pt x="5390" y="917"/>
                  </a:lnTo>
                  <a:lnTo>
                    <a:pt x="5391" y="917"/>
                  </a:lnTo>
                  <a:lnTo>
                    <a:pt x="5391" y="917"/>
                  </a:lnTo>
                  <a:lnTo>
                    <a:pt x="5392" y="917"/>
                  </a:lnTo>
                  <a:lnTo>
                    <a:pt x="5393" y="917"/>
                  </a:lnTo>
                  <a:lnTo>
                    <a:pt x="5394" y="917"/>
                  </a:lnTo>
                  <a:lnTo>
                    <a:pt x="5395" y="917"/>
                  </a:lnTo>
                  <a:lnTo>
                    <a:pt x="5396" y="917"/>
                  </a:lnTo>
                  <a:lnTo>
                    <a:pt x="5396" y="917"/>
                  </a:lnTo>
                  <a:lnTo>
                    <a:pt x="5397" y="917"/>
                  </a:lnTo>
                  <a:lnTo>
                    <a:pt x="5398" y="917"/>
                  </a:lnTo>
                  <a:lnTo>
                    <a:pt x="5399" y="917"/>
                  </a:lnTo>
                  <a:lnTo>
                    <a:pt x="5400" y="917"/>
                  </a:lnTo>
                  <a:lnTo>
                    <a:pt x="5401" y="917"/>
                  </a:lnTo>
                  <a:lnTo>
                    <a:pt x="5402" y="917"/>
                  </a:lnTo>
                  <a:lnTo>
                    <a:pt x="5402" y="917"/>
                  </a:lnTo>
                  <a:lnTo>
                    <a:pt x="5403" y="917"/>
                  </a:lnTo>
                  <a:lnTo>
                    <a:pt x="5404" y="917"/>
                  </a:lnTo>
                  <a:lnTo>
                    <a:pt x="5405" y="917"/>
                  </a:lnTo>
                  <a:lnTo>
                    <a:pt x="5406" y="917"/>
                  </a:lnTo>
                  <a:lnTo>
                    <a:pt x="5407" y="917"/>
                  </a:lnTo>
                  <a:lnTo>
                    <a:pt x="5407" y="917"/>
                  </a:lnTo>
                  <a:lnTo>
                    <a:pt x="5408" y="917"/>
                  </a:lnTo>
                  <a:lnTo>
                    <a:pt x="5409" y="917"/>
                  </a:lnTo>
                  <a:lnTo>
                    <a:pt x="5410" y="917"/>
                  </a:lnTo>
                  <a:lnTo>
                    <a:pt x="5411" y="917"/>
                  </a:lnTo>
                  <a:lnTo>
                    <a:pt x="5412" y="917"/>
                  </a:lnTo>
                  <a:lnTo>
                    <a:pt x="5413" y="917"/>
                  </a:lnTo>
                  <a:lnTo>
                    <a:pt x="5413" y="917"/>
                  </a:lnTo>
                  <a:lnTo>
                    <a:pt x="5414" y="917"/>
                  </a:lnTo>
                  <a:lnTo>
                    <a:pt x="5415" y="917"/>
                  </a:lnTo>
                  <a:lnTo>
                    <a:pt x="5416" y="917"/>
                  </a:lnTo>
                  <a:lnTo>
                    <a:pt x="5417" y="917"/>
                  </a:lnTo>
                  <a:lnTo>
                    <a:pt x="5418" y="917"/>
                  </a:lnTo>
                  <a:lnTo>
                    <a:pt x="5419" y="917"/>
                  </a:lnTo>
                  <a:lnTo>
                    <a:pt x="5419" y="917"/>
                  </a:lnTo>
                  <a:lnTo>
                    <a:pt x="5420" y="917"/>
                  </a:lnTo>
                  <a:lnTo>
                    <a:pt x="5421" y="917"/>
                  </a:lnTo>
                  <a:lnTo>
                    <a:pt x="5422" y="917"/>
                  </a:lnTo>
                  <a:lnTo>
                    <a:pt x="5423" y="917"/>
                  </a:lnTo>
                  <a:lnTo>
                    <a:pt x="5424" y="917"/>
                  </a:lnTo>
                  <a:lnTo>
                    <a:pt x="5424" y="917"/>
                  </a:lnTo>
                  <a:lnTo>
                    <a:pt x="5425" y="917"/>
                  </a:lnTo>
                  <a:lnTo>
                    <a:pt x="5426" y="917"/>
                  </a:lnTo>
                  <a:lnTo>
                    <a:pt x="5427" y="917"/>
                  </a:lnTo>
                  <a:lnTo>
                    <a:pt x="5428" y="917"/>
                  </a:lnTo>
                  <a:lnTo>
                    <a:pt x="5429" y="917"/>
                  </a:lnTo>
                  <a:lnTo>
                    <a:pt x="5430" y="917"/>
                  </a:lnTo>
                  <a:lnTo>
                    <a:pt x="5430" y="917"/>
                  </a:lnTo>
                  <a:lnTo>
                    <a:pt x="5431" y="917"/>
                  </a:lnTo>
                  <a:lnTo>
                    <a:pt x="5432" y="917"/>
                  </a:lnTo>
                  <a:lnTo>
                    <a:pt x="5433" y="917"/>
                  </a:lnTo>
                  <a:lnTo>
                    <a:pt x="5434" y="917"/>
                  </a:lnTo>
                  <a:lnTo>
                    <a:pt x="5435" y="917"/>
                  </a:lnTo>
                  <a:lnTo>
                    <a:pt x="5435" y="917"/>
                  </a:lnTo>
                  <a:lnTo>
                    <a:pt x="5436" y="917"/>
                  </a:lnTo>
                  <a:lnTo>
                    <a:pt x="5437" y="917"/>
                  </a:lnTo>
                  <a:lnTo>
                    <a:pt x="5438" y="917"/>
                  </a:lnTo>
                  <a:lnTo>
                    <a:pt x="5439" y="917"/>
                  </a:lnTo>
                  <a:lnTo>
                    <a:pt x="5440" y="917"/>
                  </a:lnTo>
                  <a:lnTo>
                    <a:pt x="5441" y="917"/>
                  </a:lnTo>
                  <a:lnTo>
                    <a:pt x="5441" y="917"/>
                  </a:lnTo>
                  <a:lnTo>
                    <a:pt x="5442" y="917"/>
                  </a:lnTo>
                  <a:lnTo>
                    <a:pt x="5443" y="917"/>
                  </a:lnTo>
                  <a:lnTo>
                    <a:pt x="5444" y="917"/>
                  </a:lnTo>
                  <a:lnTo>
                    <a:pt x="5445" y="917"/>
                  </a:lnTo>
                  <a:lnTo>
                    <a:pt x="5446" y="917"/>
                  </a:lnTo>
                  <a:lnTo>
                    <a:pt x="5446" y="917"/>
                  </a:lnTo>
                  <a:lnTo>
                    <a:pt x="5447" y="917"/>
                  </a:lnTo>
                  <a:lnTo>
                    <a:pt x="5448" y="917"/>
                  </a:lnTo>
                  <a:lnTo>
                    <a:pt x="5449" y="917"/>
                  </a:lnTo>
                  <a:lnTo>
                    <a:pt x="5450" y="917"/>
                  </a:lnTo>
                  <a:lnTo>
                    <a:pt x="5451" y="917"/>
                  </a:lnTo>
                  <a:lnTo>
                    <a:pt x="5452" y="917"/>
                  </a:lnTo>
                  <a:lnTo>
                    <a:pt x="5452" y="917"/>
                  </a:lnTo>
                  <a:lnTo>
                    <a:pt x="5453" y="917"/>
                  </a:lnTo>
                  <a:lnTo>
                    <a:pt x="5454" y="917"/>
                  </a:lnTo>
                  <a:lnTo>
                    <a:pt x="5455" y="917"/>
                  </a:lnTo>
                  <a:lnTo>
                    <a:pt x="5456" y="917"/>
                  </a:lnTo>
                  <a:lnTo>
                    <a:pt x="5457" y="917"/>
                  </a:lnTo>
                  <a:lnTo>
                    <a:pt x="5457" y="917"/>
                  </a:lnTo>
                  <a:lnTo>
                    <a:pt x="5458" y="917"/>
                  </a:lnTo>
                  <a:lnTo>
                    <a:pt x="5459" y="917"/>
                  </a:lnTo>
                  <a:lnTo>
                    <a:pt x="5460" y="917"/>
                  </a:lnTo>
                  <a:lnTo>
                    <a:pt x="5461" y="917"/>
                  </a:lnTo>
                  <a:lnTo>
                    <a:pt x="5462" y="917"/>
                  </a:lnTo>
                  <a:lnTo>
                    <a:pt x="5463" y="917"/>
                  </a:lnTo>
                  <a:lnTo>
                    <a:pt x="5463" y="917"/>
                  </a:lnTo>
                  <a:lnTo>
                    <a:pt x="5464" y="917"/>
                  </a:lnTo>
                  <a:lnTo>
                    <a:pt x="5465" y="917"/>
                  </a:lnTo>
                  <a:lnTo>
                    <a:pt x="5466" y="917"/>
                  </a:lnTo>
                  <a:lnTo>
                    <a:pt x="5467" y="917"/>
                  </a:lnTo>
                  <a:lnTo>
                    <a:pt x="5468" y="917"/>
                  </a:lnTo>
                  <a:lnTo>
                    <a:pt x="5468" y="917"/>
                  </a:lnTo>
                  <a:lnTo>
                    <a:pt x="5469" y="917"/>
                  </a:lnTo>
                  <a:lnTo>
                    <a:pt x="5470" y="917"/>
                  </a:lnTo>
                  <a:lnTo>
                    <a:pt x="5471" y="917"/>
                  </a:lnTo>
                  <a:lnTo>
                    <a:pt x="5472" y="917"/>
                  </a:lnTo>
                  <a:lnTo>
                    <a:pt x="5473" y="917"/>
                  </a:lnTo>
                  <a:lnTo>
                    <a:pt x="5474" y="917"/>
                  </a:lnTo>
                  <a:lnTo>
                    <a:pt x="5474" y="917"/>
                  </a:lnTo>
                  <a:lnTo>
                    <a:pt x="5475" y="917"/>
                  </a:lnTo>
                  <a:lnTo>
                    <a:pt x="5476" y="917"/>
                  </a:lnTo>
                  <a:lnTo>
                    <a:pt x="5477" y="917"/>
                  </a:lnTo>
                  <a:lnTo>
                    <a:pt x="5478" y="917"/>
                  </a:lnTo>
                  <a:lnTo>
                    <a:pt x="5479" y="917"/>
                  </a:lnTo>
                  <a:lnTo>
                    <a:pt x="5479" y="917"/>
                  </a:lnTo>
                  <a:lnTo>
                    <a:pt x="5480" y="917"/>
                  </a:lnTo>
                  <a:lnTo>
                    <a:pt x="5481" y="917"/>
                  </a:lnTo>
                  <a:lnTo>
                    <a:pt x="5482" y="917"/>
                  </a:lnTo>
                  <a:lnTo>
                    <a:pt x="5483" y="917"/>
                  </a:lnTo>
                  <a:lnTo>
                    <a:pt x="5484" y="917"/>
                  </a:lnTo>
                  <a:lnTo>
                    <a:pt x="5485" y="917"/>
                  </a:lnTo>
                  <a:lnTo>
                    <a:pt x="5485" y="917"/>
                  </a:lnTo>
                  <a:lnTo>
                    <a:pt x="5486" y="917"/>
                  </a:lnTo>
                  <a:lnTo>
                    <a:pt x="5487" y="917"/>
                  </a:lnTo>
                  <a:lnTo>
                    <a:pt x="5488" y="917"/>
                  </a:lnTo>
                  <a:lnTo>
                    <a:pt x="5489" y="917"/>
                  </a:lnTo>
                  <a:lnTo>
                    <a:pt x="5490" y="917"/>
                  </a:lnTo>
                  <a:lnTo>
                    <a:pt x="5490" y="917"/>
                  </a:lnTo>
                  <a:lnTo>
                    <a:pt x="5491" y="917"/>
                  </a:lnTo>
                  <a:lnTo>
                    <a:pt x="5492" y="917"/>
                  </a:lnTo>
                  <a:lnTo>
                    <a:pt x="5493" y="917"/>
                  </a:lnTo>
                  <a:lnTo>
                    <a:pt x="5494" y="917"/>
                  </a:lnTo>
                  <a:lnTo>
                    <a:pt x="5495" y="917"/>
                  </a:lnTo>
                  <a:lnTo>
                    <a:pt x="5496" y="917"/>
                  </a:lnTo>
                  <a:lnTo>
                    <a:pt x="5496" y="917"/>
                  </a:lnTo>
                  <a:lnTo>
                    <a:pt x="5497" y="917"/>
                  </a:lnTo>
                  <a:lnTo>
                    <a:pt x="5498" y="917"/>
                  </a:lnTo>
                  <a:lnTo>
                    <a:pt x="5499" y="917"/>
                  </a:lnTo>
                  <a:lnTo>
                    <a:pt x="5500" y="917"/>
                  </a:lnTo>
                  <a:lnTo>
                    <a:pt x="5501" y="917"/>
                  </a:lnTo>
                  <a:lnTo>
                    <a:pt x="5501" y="917"/>
                  </a:lnTo>
                  <a:lnTo>
                    <a:pt x="5502" y="917"/>
                  </a:lnTo>
                  <a:lnTo>
                    <a:pt x="5503" y="917"/>
                  </a:lnTo>
                  <a:lnTo>
                    <a:pt x="5504" y="917"/>
                  </a:lnTo>
                  <a:lnTo>
                    <a:pt x="5505" y="917"/>
                  </a:lnTo>
                  <a:lnTo>
                    <a:pt x="5506" y="917"/>
                  </a:lnTo>
                  <a:lnTo>
                    <a:pt x="5507" y="917"/>
                  </a:lnTo>
                  <a:lnTo>
                    <a:pt x="5507" y="917"/>
                  </a:lnTo>
                  <a:lnTo>
                    <a:pt x="5508" y="917"/>
                  </a:lnTo>
                  <a:lnTo>
                    <a:pt x="5509" y="917"/>
                  </a:lnTo>
                  <a:lnTo>
                    <a:pt x="5510" y="917"/>
                  </a:lnTo>
                  <a:lnTo>
                    <a:pt x="5511" y="917"/>
                  </a:lnTo>
                  <a:lnTo>
                    <a:pt x="5512" y="917"/>
                  </a:lnTo>
                  <a:lnTo>
                    <a:pt x="5512" y="917"/>
                  </a:lnTo>
                  <a:lnTo>
                    <a:pt x="5512" y="917"/>
                  </a:lnTo>
                  <a:lnTo>
                    <a:pt x="5513" y="917"/>
                  </a:lnTo>
                  <a:lnTo>
                    <a:pt x="5514" y="917"/>
                  </a:lnTo>
                  <a:lnTo>
                    <a:pt x="5515" y="917"/>
                  </a:lnTo>
                  <a:lnTo>
                    <a:pt x="5516" y="917"/>
                  </a:lnTo>
                  <a:lnTo>
                    <a:pt x="5517" y="917"/>
                  </a:lnTo>
                  <a:lnTo>
                    <a:pt x="5518" y="917"/>
                  </a:lnTo>
                  <a:lnTo>
                    <a:pt x="5518" y="917"/>
                  </a:lnTo>
                  <a:lnTo>
                    <a:pt x="5519" y="917"/>
                  </a:lnTo>
                  <a:lnTo>
                    <a:pt x="5520" y="917"/>
                  </a:lnTo>
                  <a:lnTo>
                    <a:pt x="5521" y="917"/>
                  </a:lnTo>
                  <a:lnTo>
                    <a:pt x="5522" y="917"/>
                  </a:lnTo>
                  <a:lnTo>
                    <a:pt x="5523" y="917"/>
                  </a:lnTo>
                  <a:lnTo>
                    <a:pt x="5524" y="917"/>
                  </a:lnTo>
                  <a:lnTo>
                    <a:pt x="5524" y="917"/>
                  </a:lnTo>
                  <a:lnTo>
                    <a:pt x="5525" y="917"/>
                  </a:lnTo>
                  <a:lnTo>
                    <a:pt x="5526" y="917"/>
                  </a:lnTo>
                  <a:lnTo>
                    <a:pt x="5527" y="917"/>
                  </a:lnTo>
                  <a:lnTo>
                    <a:pt x="5528" y="917"/>
                  </a:lnTo>
                  <a:lnTo>
                    <a:pt x="5529" y="917"/>
                  </a:lnTo>
                  <a:lnTo>
                    <a:pt x="5529" y="917"/>
                  </a:lnTo>
                  <a:lnTo>
                    <a:pt x="5530" y="917"/>
                  </a:lnTo>
                  <a:lnTo>
                    <a:pt x="5531" y="917"/>
                  </a:lnTo>
                  <a:lnTo>
                    <a:pt x="5532" y="917"/>
                  </a:lnTo>
                  <a:lnTo>
                    <a:pt x="5533" y="917"/>
                  </a:lnTo>
                  <a:lnTo>
                    <a:pt x="5534" y="917"/>
                  </a:lnTo>
                  <a:lnTo>
                    <a:pt x="5535" y="917"/>
                  </a:lnTo>
                  <a:lnTo>
                    <a:pt x="5535" y="917"/>
                  </a:lnTo>
                  <a:lnTo>
                    <a:pt x="5536" y="917"/>
                  </a:lnTo>
                  <a:lnTo>
                    <a:pt x="5537" y="917"/>
                  </a:lnTo>
                  <a:lnTo>
                    <a:pt x="5538" y="917"/>
                  </a:lnTo>
                  <a:lnTo>
                    <a:pt x="5539" y="917"/>
                  </a:lnTo>
                  <a:lnTo>
                    <a:pt x="5540" y="917"/>
                  </a:lnTo>
                  <a:lnTo>
                    <a:pt x="5540" y="917"/>
                  </a:lnTo>
                  <a:lnTo>
                    <a:pt x="5541" y="917"/>
                  </a:lnTo>
                  <a:lnTo>
                    <a:pt x="5542" y="917"/>
                  </a:lnTo>
                  <a:lnTo>
                    <a:pt x="5543" y="917"/>
                  </a:lnTo>
                  <a:lnTo>
                    <a:pt x="5544" y="917"/>
                  </a:lnTo>
                  <a:lnTo>
                    <a:pt x="5545" y="917"/>
                  </a:lnTo>
                  <a:lnTo>
                    <a:pt x="5546" y="917"/>
                  </a:lnTo>
                  <a:lnTo>
                    <a:pt x="5546" y="917"/>
                  </a:lnTo>
                  <a:lnTo>
                    <a:pt x="5547" y="917"/>
                  </a:lnTo>
                  <a:lnTo>
                    <a:pt x="5548" y="917"/>
                  </a:lnTo>
                  <a:lnTo>
                    <a:pt x="5549" y="917"/>
                  </a:lnTo>
                  <a:lnTo>
                    <a:pt x="5550" y="917"/>
                  </a:lnTo>
                  <a:lnTo>
                    <a:pt x="5551" y="917"/>
                  </a:lnTo>
                  <a:lnTo>
                    <a:pt x="5551" y="917"/>
                  </a:lnTo>
                  <a:lnTo>
                    <a:pt x="5552" y="917"/>
                  </a:lnTo>
                  <a:lnTo>
                    <a:pt x="5553" y="917"/>
                  </a:lnTo>
                  <a:lnTo>
                    <a:pt x="5554" y="917"/>
                  </a:lnTo>
                  <a:lnTo>
                    <a:pt x="5555" y="917"/>
                  </a:lnTo>
                  <a:lnTo>
                    <a:pt x="5556" y="917"/>
                  </a:lnTo>
                  <a:lnTo>
                    <a:pt x="5557" y="917"/>
                  </a:lnTo>
                  <a:lnTo>
                    <a:pt x="5557" y="917"/>
                  </a:lnTo>
                  <a:lnTo>
                    <a:pt x="5558" y="917"/>
                  </a:lnTo>
                  <a:lnTo>
                    <a:pt x="5559" y="917"/>
                  </a:lnTo>
                  <a:lnTo>
                    <a:pt x="5560" y="917"/>
                  </a:lnTo>
                  <a:lnTo>
                    <a:pt x="5561" y="917"/>
                  </a:lnTo>
                  <a:lnTo>
                    <a:pt x="5562" y="917"/>
                  </a:lnTo>
                  <a:lnTo>
                    <a:pt x="5562" y="917"/>
                  </a:lnTo>
                  <a:lnTo>
                    <a:pt x="5563" y="917"/>
                  </a:lnTo>
                  <a:lnTo>
                    <a:pt x="5564" y="917"/>
                  </a:lnTo>
                  <a:lnTo>
                    <a:pt x="5565" y="917"/>
                  </a:lnTo>
                  <a:lnTo>
                    <a:pt x="5566" y="917"/>
                  </a:lnTo>
                  <a:lnTo>
                    <a:pt x="5567" y="917"/>
                  </a:lnTo>
                  <a:lnTo>
                    <a:pt x="5568" y="917"/>
                  </a:lnTo>
                  <a:lnTo>
                    <a:pt x="5568" y="917"/>
                  </a:lnTo>
                  <a:lnTo>
                    <a:pt x="5569" y="917"/>
                  </a:lnTo>
                  <a:lnTo>
                    <a:pt x="5570" y="917"/>
                  </a:lnTo>
                  <a:lnTo>
                    <a:pt x="5571" y="917"/>
                  </a:lnTo>
                  <a:lnTo>
                    <a:pt x="5572" y="917"/>
                  </a:lnTo>
                  <a:lnTo>
                    <a:pt x="5573" y="917"/>
                  </a:lnTo>
                  <a:lnTo>
                    <a:pt x="5573" y="917"/>
                  </a:lnTo>
                  <a:lnTo>
                    <a:pt x="5574" y="917"/>
                  </a:lnTo>
                  <a:lnTo>
                    <a:pt x="5575" y="917"/>
                  </a:lnTo>
                  <a:lnTo>
                    <a:pt x="5576" y="917"/>
                  </a:lnTo>
                  <a:lnTo>
                    <a:pt x="5577" y="917"/>
                  </a:lnTo>
                  <a:lnTo>
                    <a:pt x="5578" y="917"/>
                  </a:lnTo>
                  <a:lnTo>
                    <a:pt x="5579" y="917"/>
                  </a:lnTo>
                  <a:lnTo>
                    <a:pt x="5579" y="917"/>
                  </a:lnTo>
                  <a:lnTo>
                    <a:pt x="5580" y="917"/>
                  </a:lnTo>
                  <a:lnTo>
                    <a:pt x="5581" y="917"/>
                  </a:lnTo>
                  <a:lnTo>
                    <a:pt x="5582" y="917"/>
                  </a:lnTo>
                  <a:lnTo>
                    <a:pt x="5583" y="917"/>
                  </a:lnTo>
                  <a:lnTo>
                    <a:pt x="5584" y="917"/>
                  </a:lnTo>
                  <a:lnTo>
                    <a:pt x="5584" y="917"/>
                  </a:lnTo>
                  <a:lnTo>
                    <a:pt x="5585" y="917"/>
                  </a:lnTo>
                  <a:lnTo>
                    <a:pt x="5586" y="917"/>
                  </a:lnTo>
                  <a:lnTo>
                    <a:pt x="5587" y="917"/>
                  </a:lnTo>
                  <a:lnTo>
                    <a:pt x="5588" y="917"/>
                  </a:lnTo>
                  <a:lnTo>
                    <a:pt x="5589" y="917"/>
                  </a:lnTo>
                  <a:lnTo>
                    <a:pt x="5590" y="917"/>
                  </a:lnTo>
                  <a:lnTo>
                    <a:pt x="5590" y="917"/>
                  </a:lnTo>
                  <a:lnTo>
                    <a:pt x="5591" y="917"/>
                  </a:lnTo>
                  <a:lnTo>
                    <a:pt x="5592" y="917"/>
                  </a:lnTo>
                  <a:lnTo>
                    <a:pt x="5593" y="917"/>
                  </a:lnTo>
                  <a:lnTo>
                    <a:pt x="5594" y="917"/>
                  </a:lnTo>
                  <a:lnTo>
                    <a:pt x="5595" y="917"/>
                  </a:lnTo>
                  <a:lnTo>
                    <a:pt x="5595" y="917"/>
                  </a:lnTo>
                  <a:lnTo>
                    <a:pt x="5596" y="917"/>
                  </a:lnTo>
                  <a:lnTo>
                    <a:pt x="5597" y="917"/>
                  </a:lnTo>
                  <a:lnTo>
                    <a:pt x="5598" y="917"/>
                  </a:lnTo>
                  <a:lnTo>
                    <a:pt x="5599" y="917"/>
                  </a:lnTo>
                  <a:lnTo>
                    <a:pt x="5600" y="917"/>
                  </a:lnTo>
                  <a:lnTo>
                    <a:pt x="5601" y="917"/>
                  </a:lnTo>
                  <a:lnTo>
                    <a:pt x="5601" y="917"/>
                  </a:lnTo>
                  <a:lnTo>
                    <a:pt x="5602" y="917"/>
                  </a:lnTo>
                  <a:lnTo>
                    <a:pt x="5603" y="917"/>
                  </a:lnTo>
                  <a:lnTo>
                    <a:pt x="5604" y="917"/>
                  </a:lnTo>
                  <a:lnTo>
                    <a:pt x="5605" y="917"/>
                  </a:lnTo>
                  <a:lnTo>
                    <a:pt x="5606" y="917"/>
                  </a:lnTo>
                  <a:lnTo>
                    <a:pt x="5606" y="917"/>
                  </a:lnTo>
                  <a:lnTo>
                    <a:pt x="5607" y="917"/>
                  </a:lnTo>
                  <a:lnTo>
                    <a:pt x="5608" y="917"/>
                  </a:lnTo>
                  <a:lnTo>
                    <a:pt x="5609" y="917"/>
                  </a:lnTo>
                  <a:lnTo>
                    <a:pt x="5610" y="917"/>
                  </a:lnTo>
                  <a:lnTo>
                    <a:pt x="5611" y="917"/>
                  </a:lnTo>
                  <a:lnTo>
                    <a:pt x="5612" y="917"/>
                  </a:lnTo>
                  <a:lnTo>
                    <a:pt x="5612" y="917"/>
                  </a:lnTo>
                  <a:lnTo>
                    <a:pt x="5613" y="917"/>
                  </a:lnTo>
                  <a:lnTo>
                    <a:pt x="5614" y="917"/>
                  </a:lnTo>
                  <a:lnTo>
                    <a:pt x="5615" y="917"/>
                  </a:lnTo>
                  <a:lnTo>
                    <a:pt x="5616" y="917"/>
                  </a:lnTo>
                  <a:lnTo>
                    <a:pt x="5617" y="917"/>
                  </a:lnTo>
                  <a:lnTo>
                    <a:pt x="5618" y="917"/>
                  </a:lnTo>
                  <a:lnTo>
                    <a:pt x="5618" y="917"/>
                  </a:lnTo>
                  <a:lnTo>
                    <a:pt x="5619" y="917"/>
                  </a:lnTo>
                  <a:lnTo>
                    <a:pt x="5620" y="917"/>
                  </a:lnTo>
                  <a:lnTo>
                    <a:pt x="5621" y="917"/>
                  </a:lnTo>
                  <a:lnTo>
                    <a:pt x="5622" y="917"/>
                  </a:lnTo>
                  <a:lnTo>
                    <a:pt x="5623" y="917"/>
                  </a:lnTo>
                  <a:lnTo>
                    <a:pt x="5623" y="917"/>
                  </a:lnTo>
                  <a:lnTo>
                    <a:pt x="5624" y="917"/>
                  </a:lnTo>
                  <a:lnTo>
                    <a:pt x="5625" y="917"/>
                  </a:lnTo>
                  <a:lnTo>
                    <a:pt x="5626" y="917"/>
                  </a:lnTo>
                  <a:lnTo>
                    <a:pt x="5627" y="917"/>
                  </a:lnTo>
                  <a:lnTo>
                    <a:pt x="5628" y="917"/>
                  </a:lnTo>
                  <a:lnTo>
                    <a:pt x="5629" y="917"/>
                  </a:lnTo>
                  <a:lnTo>
                    <a:pt x="5629" y="917"/>
                  </a:lnTo>
                  <a:lnTo>
                    <a:pt x="5630" y="917"/>
                  </a:lnTo>
                  <a:lnTo>
                    <a:pt x="5631" y="917"/>
                  </a:lnTo>
                  <a:lnTo>
                    <a:pt x="5632" y="917"/>
                  </a:lnTo>
                  <a:lnTo>
                    <a:pt x="5633" y="917"/>
                  </a:lnTo>
                  <a:lnTo>
                    <a:pt x="5634" y="917"/>
                  </a:lnTo>
                  <a:lnTo>
                    <a:pt x="5634" y="917"/>
                  </a:lnTo>
                  <a:lnTo>
                    <a:pt x="5635" y="917"/>
                  </a:lnTo>
                  <a:lnTo>
                    <a:pt x="5636" y="917"/>
                  </a:lnTo>
                  <a:lnTo>
                    <a:pt x="5637" y="917"/>
                  </a:lnTo>
                  <a:lnTo>
                    <a:pt x="5638" y="917"/>
                  </a:lnTo>
                  <a:lnTo>
                    <a:pt x="5639" y="917"/>
                  </a:lnTo>
                  <a:lnTo>
                    <a:pt x="5640" y="917"/>
                  </a:lnTo>
                  <a:lnTo>
                    <a:pt x="5640" y="917"/>
                  </a:lnTo>
                  <a:lnTo>
                    <a:pt x="5641" y="917"/>
                  </a:lnTo>
                  <a:lnTo>
                    <a:pt x="5642" y="917"/>
                  </a:lnTo>
                  <a:lnTo>
                    <a:pt x="5643" y="917"/>
                  </a:lnTo>
                  <a:lnTo>
                    <a:pt x="5644" y="917"/>
                  </a:lnTo>
                  <a:lnTo>
                    <a:pt x="5645" y="917"/>
                  </a:lnTo>
                  <a:lnTo>
                    <a:pt x="5645" y="917"/>
                  </a:lnTo>
                  <a:lnTo>
                    <a:pt x="5646" y="917"/>
                  </a:lnTo>
                  <a:lnTo>
                    <a:pt x="5647" y="917"/>
                  </a:lnTo>
                  <a:lnTo>
                    <a:pt x="5648" y="917"/>
                  </a:lnTo>
                  <a:lnTo>
                    <a:pt x="5649" y="917"/>
                  </a:lnTo>
                  <a:lnTo>
                    <a:pt x="5650" y="917"/>
                  </a:lnTo>
                  <a:lnTo>
                    <a:pt x="5651" y="917"/>
                  </a:lnTo>
                  <a:lnTo>
                    <a:pt x="5651" y="917"/>
                  </a:lnTo>
                  <a:lnTo>
                    <a:pt x="5652" y="917"/>
                  </a:lnTo>
                  <a:lnTo>
                    <a:pt x="5653" y="917"/>
                  </a:lnTo>
                  <a:lnTo>
                    <a:pt x="5654" y="917"/>
                  </a:lnTo>
                  <a:lnTo>
                    <a:pt x="5655" y="917"/>
                  </a:lnTo>
                  <a:lnTo>
                    <a:pt x="5656" y="917"/>
                  </a:lnTo>
                  <a:lnTo>
                    <a:pt x="5656" y="917"/>
                  </a:lnTo>
                  <a:lnTo>
                    <a:pt x="5657" y="917"/>
                  </a:lnTo>
                  <a:lnTo>
                    <a:pt x="5658" y="917"/>
                  </a:lnTo>
                  <a:lnTo>
                    <a:pt x="5659" y="917"/>
                  </a:lnTo>
                  <a:lnTo>
                    <a:pt x="5660" y="917"/>
                  </a:lnTo>
                  <a:lnTo>
                    <a:pt x="5661" y="917"/>
                  </a:lnTo>
                  <a:lnTo>
                    <a:pt x="5662" y="917"/>
                  </a:lnTo>
                  <a:lnTo>
                    <a:pt x="5662" y="917"/>
                  </a:lnTo>
                  <a:lnTo>
                    <a:pt x="5663" y="917"/>
                  </a:lnTo>
                  <a:lnTo>
                    <a:pt x="5664" y="917"/>
                  </a:lnTo>
                  <a:lnTo>
                    <a:pt x="5665" y="917"/>
                  </a:lnTo>
                  <a:lnTo>
                    <a:pt x="5666" y="917"/>
                  </a:lnTo>
                  <a:lnTo>
                    <a:pt x="5667" y="917"/>
                  </a:lnTo>
                  <a:lnTo>
                    <a:pt x="5667" y="917"/>
                  </a:lnTo>
                  <a:lnTo>
                    <a:pt x="5668" y="917"/>
                  </a:lnTo>
                  <a:lnTo>
                    <a:pt x="5669" y="917"/>
                  </a:lnTo>
                  <a:lnTo>
                    <a:pt x="5670" y="917"/>
                  </a:lnTo>
                  <a:lnTo>
                    <a:pt x="5671" y="917"/>
                  </a:lnTo>
                  <a:lnTo>
                    <a:pt x="5672" y="917"/>
                  </a:lnTo>
                  <a:lnTo>
                    <a:pt x="5673" y="917"/>
                  </a:lnTo>
                  <a:lnTo>
                    <a:pt x="5673" y="917"/>
                  </a:lnTo>
                  <a:lnTo>
                    <a:pt x="5674" y="917"/>
                  </a:lnTo>
                  <a:lnTo>
                    <a:pt x="5675" y="917"/>
                  </a:lnTo>
                  <a:lnTo>
                    <a:pt x="5676" y="917"/>
                  </a:lnTo>
                  <a:lnTo>
                    <a:pt x="5677" y="917"/>
                  </a:lnTo>
                  <a:lnTo>
                    <a:pt x="5678" y="917"/>
                  </a:lnTo>
                  <a:lnTo>
                    <a:pt x="5678" y="917"/>
                  </a:lnTo>
                  <a:lnTo>
                    <a:pt x="5679" y="917"/>
                  </a:lnTo>
                  <a:lnTo>
                    <a:pt x="5680" y="917"/>
                  </a:lnTo>
                  <a:lnTo>
                    <a:pt x="5681" y="917"/>
                  </a:lnTo>
                  <a:lnTo>
                    <a:pt x="5682" y="917"/>
                  </a:lnTo>
                  <a:lnTo>
                    <a:pt x="5683" y="917"/>
                  </a:lnTo>
                  <a:lnTo>
                    <a:pt x="5684" y="917"/>
                  </a:lnTo>
                  <a:lnTo>
                    <a:pt x="5684" y="917"/>
                  </a:lnTo>
                  <a:lnTo>
                    <a:pt x="5685" y="917"/>
                  </a:lnTo>
                  <a:lnTo>
                    <a:pt x="5686" y="917"/>
                  </a:lnTo>
                  <a:lnTo>
                    <a:pt x="5687" y="917"/>
                  </a:lnTo>
                  <a:lnTo>
                    <a:pt x="5688" y="917"/>
                  </a:lnTo>
                  <a:lnTo>
                    <a:pt x="5689" y="917"/>
                  </a:lnTo>
                  <a:lnTo>
                    <a:pt x="5689" y="917"/>
                  </a:lnTo>
                  <a:lnTo>
                    <a:pt x="5690" y="917"/>
                  </a:lnTo>
                  <a:lnTo>
                    <a:pt x="5691" y="917"/>
                  </a:lnTo>
                  <a:lnTo>
                    <a:pt x="5692" y="917"/>
                  </a:lnTo>
                  <a:lnTo>
                    <a:pt x="5693" y="917"/>
                  </a:lnTo>
                  <a:lnTo>
                    <a:pt x="5694" y="917"/>
                  </a:lnTo>
                  <a:lnTo>
                    <a:pt x="5695" y="917"/>
                  </a:lnTo>
                  <a:lnTo>
                    <a:pt x="5695" y="917"/>
                  </a:lnTo>
                  <a:lnTo>
                    <a:pt x="5696" y="917"/>
                  </a:lnTo>
                  <a:lnTo>
                    <a:pt x="5696" y="917"/>
                  </a:lnTo>
                  <a:lnTo>
                    <a:pt x="5697" y="917"/>
                  </a:lnTo>
                  <a:lnTo>
                    <a:pt x="5698" y="917"/>
                  </a:lnTo>
                  <a:lnTo>
                    <a:pt x="5699" y="917"/>
                  </a:lnTo>
                  <a:lnTo>
                    <a:pt x="5700" y="917"/>
                  </a:lnTo>
                  <a:lnTo>
                    <a:pt x="5700" y="917"/>
                  </a:lnTo>
                  <a:lnTo>
                    <a:pt x="5701" y="917"/>
                  </a:lnTo>
                  <a:lnTo>
                    <a:pt x="5702" y="917"/>
                  </a:lnTo>
                  <a:lnTo>
                    <a:pt x="5703" y="917"/>
                  </a:lnTo>
                  <a:lnTo>
                    <a:pt x="5704" y="917"/>
                  </a:lnTo>
                  <a:lnTo>
                    <a:pt x="5705" y="917"/>
                  </a:lnTo>
                  <a:lnTo>
                    <a:pt x="5706" y="917"/>
                  </a:lnTo>
                  <a:lnTo>
                    <a:pt x="5706" y="917"/>
                  </a:lnTo>
                  <a:lnTo>
                    <a:pt x="5707" y="917"/>
                  </a:lnTo>
                  <a:lnTo>
                    <a:pt x="5708" y="917"/>
                  </a:lnTo>
                  <a:lnTo>
                    <a:pt x="5709" y="917"/>
                  </a:lnTo>
                  <a:lnTo>
                    <a:pt x="5710" y="917"/>
                  </a:lnTo>
                  <a:lnTo>
                    <a:pt x="5711" y="917"/>
                  </a:lnTo>
                  <a:lnTo>
                    <a:pt x="5711" y="917"/>
                  </a:lnTo>
                  <a:lnTo>
                    <a:pt x="5712" y="917"/>
                  </a:lnTo>
                  <a:lnTo>
                    <a:pt x="5713" y="917"/>
                  </a:lnTo>
                  <a:lnTo>
                    <a:pt x="5714" y="917"/>
                  </a:lnTo>
                  <a:lnTo>
                    <a:pt x="5715" y="917"/>
                  </a:lnTo>
                  <a:lnTo>
                    <a:pt x="5716" y="917"/>
                  </a:lnTo>
                  <a:lnTo>
                    <a:pt x="5717" y="917"/>
                  </a:lnTo>
                  <a:lnTo>
                    <a:pt x="5717" y="917"/>
                  </a:lnTo>
                  <a:lnTo>
                    <a:pt x="5718" y="917"/>
                  </a:lnTo>
                  <a:lnTo>
                    <a:pt x="5719" y="917"/>
                  </a:lnTo>
                  <a:lnTo>
                    <a:pt x="5720" y="917"/>
                  </a:lnTo>
                  <a:lnTo>
                    <a:pt x="5721" y="917"/>
                  </a:lnTo>
                  <a:lnTo>
                    <a:pt x="5722" y="917"/>
                  </a:lnTo>
                  <a:lnTo>
                    <a:pt x="5722" y="917"/>
                  </a:lnTo>
                  <a:lnTo>
                    <a:pt x="5723" y="917"/>
                  </a:lnTo>
                  <a:lnTo>
                    <a:pt x="5724" y="917"/>
                  </a:lnTo>
                  <a:lnTo>
                    <a:pt x="5725" y="917"/>
                  </a:lnTo>
                  <a:lnTo>
                    <a:pt x="5726" y="917"/>
                  </a:lnTo>
                  <a:lnTo>
                    <a:pt x="5727" y="917"/>
                  </a:lnTo>
                  <a:lnTo>
                    <a:pt x="5728" y="917"/>
                  </a:lnTo>
                  <a:lnTo>
                    <a:pt x="5728" y="917"/>
                  </a:lnTo>
                  <a:lnTo>
                    <a:pt x="5729" y="917"/>
                  </a:lnTo>
                  <a:lnTo>
                    <a:pt x="5730" y="917"/>
                  </a:lnTo>
                  <a:lnTo>
                    <a:pt x="5731" y="917"/>
                  </a:lnTo>
                  <a:lnTo>
                    <a:pt x="5732" y="917"/>
                  </a:lnTo>
                  <a:lnTo>
                    <a:pt x="5733" y="917"/>
                  </a:lnTo>
                  <a:lnTo>
                    <a:pt x="5734" y="917"/>
                  </a:lnTo>
                  <a:lnTo>
                    <a:pt x="5734" y="917"/>
                  </a:lnTo>
                  <a:lnTo>
                    <a:pt x="5735" y="917"/>
                  </a:lnTo>
                  <a:lnTo>
                    <a:pt x="5736" y="917"/>
                  </a:lnTo>
                  <a:lnTo>
                    <a:pt x="5737" y="917"/>
                  </a:lnTo>
                  <a:lnTo>
                    <a:pt x="5738" y="917"/>
                  </a:lnTo>
                  <a:lnTo>
                    <a:pt x="5739" y="917"/>
                  </a:lnTo>
                  <a:lnTo>
                    <a:pt x="5739" y="917"/>
                  </a:lnTo>
                  <a:lnTo>
                    <a:pt x="5740" y="917"/>
                  </a:lnTo>
                  <a:lnTo>
                    <a:pt x="5741" y="917"/>
                  </a:lnTo>
                  <a:lnTo>
                    <a:pt x="5742" y="917"/>
                  </a:lnTo>
                  <a:lnTo>
                    <a:pt x="5743" y="917"/>
                  </a:lnTo>
                  <a:lnTo>
                    <a:pt x="5744" y="917"/>
                  </a:lnTo>
                  <a:lnTo>
                    <a:pt x="5745" y="917"/>
                  </a:lnTo>
                  <a:lnTo>
                    <a:pt x="5745" y="917"/>
                  </a:lnTo>
                  <a:lnTo>
                    <a:pt x="5746" y="917"/>
                  </a:lnTo>
                  <a:lnTo>
                    <a:pt x="5747" y="917"/>
                  </a:lnTo>
                  <a:lnTo>
                    <a:pt x="5748" y="917"/>
                  </a:lnTo>
                  <a:lnTo>
                    <a:pt x="5749" y="917"/>
                  </a:lnTo>
                  <a:lnTo>
                    <a:pt x="5750" y="917"/>
                  </a:lnTo>
                  <a:lnTo>
                    <a:pt x="5750" y="917"/>
                  </a:lnTo>
                  <a:lnTo>
                    <a:pt x="5751" y="917"/>
                  </a:lnTo>
                  <a:lnTo>
                    <a:pt x="5752" y="917"/>
                  </a:lnTo>
                  <a:lnTo>
                    <a:pt x="5753" y="917"/>
                  </a:lnTo>
                  <a:lnTo>
                    <a:pt x="5754" y="917"/>
                  </a:lnTo>
                  <a:lnTo>
                    <a:pt x="5755" y="917"/>
                  </a:lnTo>
                  <a:lnTo>
                    <a:pt x="5756" y="917"/>
                  </a:lnTo>
                  <a:lnTo>
                    <a:pt x="5756" y="917"/>
                  </a:lnTo>
                  <a:lnTo>
                    <a:pt x="5757" y="917"/>
                  </a:lnTo>
                  <a:lnTo>
                    <a:pt x="5758" y="917"/>
                  </a:lnTo>
                  <a:lnTo>
                    <a:pt x="5759" y="917"/>
                  </a:lnTo>
                  <a:lnTo>
                    <a:pt x="5760" y="917"/>
                  </a:lnTo>
                  <a:lnTo>
                    <a:pt x="5761" y="917"/>
                  </a:lnTo>
                  <a:lnTo>
                    <a:pt x="5761" y="917"/>
                  </a:lnTo>
                  <a:lnTo>
                    <a:pt x="5762" y="917"/>
                  </a:lnTo>
                  <a:lnTo>
                    <a:pt x="5763" y="917"/>
                  </a:lnTo>
                  <a:lnTo>
                    <a:pt x="5764" y="917"/>
                  </a:lnTo>
                  <a:lnTo>
                    <a:pt x="5765" y="917"/>
                  </a:lnTo>
                  <a:lnTo>
                    <a:pt x="5766" y="917"/>
                  </a:lnTo>
                  <a:lnTo>
                    <a:pt x="5767" y="917"/>
                  </a:lnTo>
                  <a:lnTo>
                    <a:pt x="5767" y="917"/>
                  </a:lnTo>
                  <a:lnTo>
                    <a:pt x="5768" y="917"/>
                  </a:lnTo>
                  <a:lnTo>
                    <a:pt x="5769" y="917"/>
                  </a:lnTo>
                  <a:lnTo>
                    <a:pt x="5770" y="917"/>
                  </a:lnTo>
                  <a:lnTo>
                    <a:pt x="5771" y="917"/>
                  </a:lnTo>
                  <a:lnTo>
                    <a:pt x="5772" y="917"/>
                  </a:lnTo>
                  <a:lnTo>
                    <a:pt x="5772" y="917"/>
                  </a:lnTo>
                  <a:lnTo>
                    <a:pt x="5773" y="917"/>
                  </a:lnTo>
                  <a:lnTo>
                    <a:pt x="5774" y="917"/>
                  </a:lnTo>
                  <a:lnTo>
                    <a:pt x="5775" y="917"/>
                  </a:lnTo>
                  <a:lnTo>
                    <a:pt x="5776" y="917"/>
                  </a:lnTo>
                  <a:lnTo>
                    <a:pt x="5777" y="917"/>
                  </a:lnTo>
                  <a:lnTo>
                    <a:pt x="5778" y="917"/>
                  </a:lnTo>
                  <a:lnTo>
                    <a:pt x="5778" y="917"/>
                  </a:lnTo>
                  <a:lnTo>
                    <a:pt x="5779" y="917"/>
                  </a:lnTo>
                  <a:lnTo>
                    <a:pt x="5780" y="917"/>
                  </a:lnTo>
                  <a:lnTo>
                    <a:pt x="5781" y="917"/>
                  </a:lnTo>
                  <a:lnTo>
                    <a:pt x="5782" y="917"/>
                  </a:lnTo>
                  <a:lnTo>
                    <a:pt x="5783" y="917"/>
                  </a:lnTo>
                  <a:lnTo>
                    <a:pt x="5783" y="917"/>
                  </a:lnTo>
                  <a:lnTo>
                    <a:pt x="5784" y="917"/>
                  </a:lnTo>
                  <a:lnTo>
                    <a:pt x="5785" y="917"/>
                  </a:lnTo>
                  <a:lnTo>
                    <a:pt x="5786" y="917"/>
                  </a:lnTo>
                  <a:lnTo>
                    <a:pt x="5787" y="917"/>
                  </a:lnTo>
                  <a:lnTo>
                    <a:pt x="5788" y="917"/>
                  </a:lnTo>
                  <a:lnTo>
                    <a:pt x="5789" y="917"/>
                  </a:lnTo>
                  <a:lnTo>
                    <a:pt x="5789" y="917"/>
                  </a:lnTo>
                  <a:lnTo>
                    <a:pt x="5790" y="917"/>
                  </a:lnTo>
                  <a:lnTo>
                    <a:pt x="5791" y="917"/>
                  </a:lnTo>
                  <a:lnTo>
                    <a:pt x="5792" y="917"/>
                  </a:lnTo>
                  <a:lnTo>
                    <a:pt x="5793" y="917"/>
                  </a:lnTo>
                  <a:lnTo>
                    <a:pt x="5794" y="917"/>
                  </a:lnTo>
                  <a:lnTo>
                    <a:pt x="5794" y="917"/>
                  </a:lnTo>
                  <a:lnTo>
                    <a:pt x="5795" y="917"/>
                  </a:lnTo>
                  <a:lnTo>
                    <a:pt x="5796" y="917"/>
                  </a:lnTo>
                  <a:lnTo>
                    <a:pt x="5797" y="917"/>
                  </a:lnTo>
                  <a:lnTo>
                    <a:pt x="5798" y="917"/>
                  </a:lnTo>
                  <a:lnTo>
                    <a:pt x="5799" y="917"/>
                  </a:lnTo>
                  <a:lnTo>
                    <a:pt x="5800" y="917"/>
                  </a:lnTo>
                  <a:lnTo>
                    <a:pt x="5800" y="917"/>
                  </a:lnTo>
                  <a:lnTo>
                    <a:pt x="5801" y="917"/>
                  </a:lnTo>
                  <a:lnTo>
                    <a:pt x="5802" y="917"/>
                  </a:lnTo>
                  <a:lnTo>
                    <a:pt x="5803" y="917"/>
                  </a:lnTo>
                  <a:lnTo>
                    <a:pt x="5804" y="917"/>
                  </a:lnTo>
                  <a:lnTo>
                    <a:pt x="5805" y="917"/>
                  </a:lnTo>
                  <a:lnTo>
                    <a:pt x="5805" y="917"/>
                  </a:lnTo>
                  <a:lnTo>
                    <a:pt x="5806" y="917"/>
                  </a:lnTo>
                  <a:lnTo>
                    <a:pt x="5807" y="917"/>
                  </a:lnTo>
                  <a:lnTo>
                    <a:pt x="5808" y="917"/>
                  </a:lnTo>
                  <a:lnTo>
                    <a:pt x="5809" y="917"/>
                  </a:lnTo>
                  <a:lnTo>
                    <a:pt x="5810" y="917"/>
                  </a:lnTo>
                  <a:lnTo>
                    <a:pt x="5811" y="917"/>
                  </a:lnTo>
                  <a:lnTo>
                    <a:pt x="5811" y="917"/>
                  </a:lnTo>
                  <a:lnTo>
                    <a:pt x="5812" y="917"/>
                  </a:lnTo>
                  <a:lnTo>
                    <a:pt x="5813" y="917"/>
                  </a:lnTo>
                  <a:lnTo>
                    <a:pt x="5814" y="917"/>
                  </a:lnTo>
                  <a:lnTo>
                    <a:pt x="5815" y="917"/>
                  </a:lnTo>
                  <a:lnTo>
                    <a:pt x="5816" y="917"/>
                  </a:lnTo>
                  <a:lnTo>
                    <a:pt x="5816" y="917"/>
                  </a:lnTo>
                  <a:lnTo>
                    <a:pt x="5817" y="917"/>
                  </a:lnTo>
                  <a:lnTo>
                    <a:pt x="5818" y="917"/>
                  </a:lnTo>
                  <a:lnTo>
                    <a:pt x="5819" y="917"/>
                  </a:lnTo>
                  <a:lnTo>
                    <a:pt x="5820" y="917"/>
                  </a:lnTo>
                  <a:lnTo>
                    <a:pt x="5821" y="917"/>
                  </a:lnTo>
                  <a:lnTo>
                    <a:pt x="5822" y="917"/>
                  </a:lnTo>
                  <a:lnTo>
                    <a:pt x="5822" y="917"/>
                  </a:lnTo>
                  <a:lnTo>
                    <a:pt x="5823" y="917"/>
                  </a:lnTo>
                  <a:lnTo>
                    <a:pt x="5824" y="917"/>
                  </a:lnTo>
                  <a:lnTo>
                    <a:pt x="5825" y="917"/>
                  </a:lnTo>
                  <a:lnTo>
                    <a:pt x="5826" y="917"/>
                  </a:lnTo>
                  <a:lnTo>
                    <a:pt x="5827" y="917"/>
                  </a:lnTo>
                  <a:lnTo>
                    <a:pt x="5828" y="917"/>
                  </a:lnTo>
                  <a:lnTo>
                    <a:pt x="5828" y="917"/>
                  </a:lnTo>
                  <a:lnTo>
                    <a:pt x="5829" y="917"/>
                  </a:lnTo>
                  <a:lnTo>
                    <a:pt x="5830" y="917"/>
                  </a:lnTo>
                  <a:lnTo>
                    <a:pt x="5831" y="917"/>
                  </a:lnTo>
                  <a:lnTo>
                    <a:pt x="5832" y="917"/>
                  </a:lnTo>
                  <a:lnTo>
                    <a:pt x="5833" y="917"/>
                  </a:lnTo>
                  <a:lnTo>
                    <a:pt x="5833" y="917"/>
                  </a:lnTo>
                  <a:lnTo>
                    <a:pt x="5834" y="917"/>
                  </a:lnTo>
                  <a:lnTo>
                    <a:pt x="5835" y="917"/>
                  </a:lnTo>
                  <a:lnTo>
                    <a:pt x="5836" y="917"/>
                  </a:lnTo>
                  <a:lnTo>
                    <a:pt x="5837" y="917"/>
                  </a:lnTo>
                  <a:lnTo>
                    <a:pt x="5838" y="917"/>
                  </a:lnTo>
                  <a:lnTo>
                    <a:pt x="5839" y="917"/>
                  </a:lnTo>
                  <a:lnTo>
                    <a:pt x="5839" y="917"/>
                  </a:lnTo>
                  <a:lnTo>
                    <a:pt x="5840" y="917"/>
                  </a:lnTo>
                  <a:lnTo>
                    <a:pt x="5841" y="917"/>
                  </a:lnTo>
                  <a:lnTo>
                    <a:pt x="5842" y="917"/>
                  </a:lnTo>
                  <a:lnTo>
                    <a:pt x="5843" y="917"/>
                  </a:lnTo>
                  <a:lnTo>
                    <a:pt x="5844" y="917"/>
                  </a:lnTo>
                  <a:lnTo>
                    <a:pt x="5844" y="917"/>
                  </a:lnTo>
                  <a:lnTo>
                    <a:pt x="5845" y="917"/>
                  </a:lnTo>
                  <a:lnTo>
                    <a:pt x="5846" y="917"/>
                  </a:lnTo>
                  <a:lnTo>
                    <a:pt x="5847" y="917"/>
                  </a:lnTo>
                  <a:lnTo>
                    <a:pt x="5848" y="917"/>
                  </a:lnTo>
                  <a:lnTo>
                    <a:pt x="5849" y="917"/>
                  </a:lnTo>
                  <a:lnTo>
                    <a:pt x="5850" y="917"/>
                  </a:lnTo>
                  <a:lnTo>
                    <a:pt x="5850" y="917"/>
                  </a:lnTo>
                  <a:lnTo>
                    <a:pt x="5851" y="917"/>
                  </a:lnTo>
                  <a:lnTo>
                    <a:pt x="5852" y="917"/>
                  </a:lnTo>
                  <a:lnTo>
                    <a:pt x="5853" y="917"/>
                  </a:lnTo>
                  <a:lnTo>
                    <a:pt x="5854" y="917"/>
                  </a:lnTo>
                  <a:lnTo>
                    <a:pt x="5855" y="917"/>
                  </a:lnTo>
                  <a:lnTo>
                    <a:pt x="5855" y="917"/>
                  </a:lnTo>
                  <a:lnTo>
                    <a:pt x="5856" y="917"/>
                  </a:lnTo>
                  <a:lnTo>
                    <a:pt x="5857" y="917"/>
                  </a:lnTo>
                  <a:lnTo>
                    <a:pt x="5858" y="917"/>
                  </a:lnTo>
                  <a:lnTo>
                    <a:pt x="5859" y="917"/>
                  </a:lnTo>
                  <a:lnTo>
                    <a:pt x="5860" y="917"/>
                  </a:lnTo>
                  <a:lnTo>
                    <a:pt x="5861" y="917"/>
                  </a:lnTo>
                  <a:lnTo>
                    <a:pt x="5861" y="917"/>
                  </a:lnTo>
                  <a:lnTo>
                    <a:pt x="5862" y="917"/>
                  </a:lnTo>
                  <a:lnTo>
                    <a:pt x="5863" y="917"/>
                  </a:lnTo>
                  <a:lnTo>
                    <a:pt x="5864" y="917"/>
                  </a:lnTo>
                  <a:lnTo>
                    <a:pt x="5865" y="917"/>
                  </a:lnTo>
                  <a:lnTo>
                    <a:pt x="5866" y="917"/>
                  </a:lnTo>
                  <a:lnTo>
                    <a:pt x="5866" y="917"/>
                  </a:lnTo>
                  <a:lnTo>
                    <a:pt x="5867" y="917"/>
                  </a:lnTo>
                  <a:lnTo>
                    <a:pt x="5868" y="917"/>
                  </a:lnTo>
                  <a:lnTo>
                    <a:pt x="5869" y="917"/>
                  </a:lnTo>
                  <a:lnTo>
                    <a:pt x="5870" y="917"/>
                  </a:lnTo>
                  <a:lnTo>
                    <a:pt x="5871" y="917"/>
                  </a:lnTo>
                  <a:lnTo>
                    <a:pt x="5872" y="917"/>
                  </a:lnTo>
                  <a:lnTo>
                    <a:pt x="5872" y="917"/>
                  </a:lnTo>
                  <a:lnTo>
                    <a:pt x="5873" y="917"/>
                  </a:lnTo>
                  <a:lnTo>
                    <a:pt x="5874" y="917"/>
                  </a:lnTo>
                  <a:lnTo>
                    <a:pt x="5875" y="917"/>
                  </a:lnTo>
                  <a:lnTo>
                    <a:pt x="5876" y="917"/>
                  </a:lnTo>
                  <a:lnTo>
                    <a:pt x="5877" y="917"/>
                  </a:lnTo>
                  <a:lnTo>
                    <a:pt x="5877" y="917"/>
                  </a:lnTo>
                  <a:lnTo>
                    <a:pt x="5878" y="917"/>
                  </a:lnTo>
                  <a:lnTo>
                    <a:pt x="5879" y="917"/>
                  </a:lnTo>
                  <a:lnTo>
                    <a:pt x="5880" y="917"/>
                  </a:lnTo>
                </a:path>
              </a:pathLst>
            </a:custGeom>
            <a:noFill/>
            <a:ln w="1">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8" name="Freeform 168"/>
            <p:cNvSpPr>
              <a:spLocks/>
            </p:cNvSpPr>
            <p:nvPr/>
          </p:nvSpPr>
          <p:spPr bwMode="auto">
            <a:xfrm>
              <a:off x="1298" y="3056"/>
              <a:ext cx="3045" cy="498"/>
            </a:xfrm>
            <a:custGeom>
              <a:avLst/>
              <a:gdLst>
                <a:gd name="T0" fmla="*/ 94 w 5880"/>
                <a:gd name="T1" fmla="*/ 106 h 742"/>
                <a:gd name="T2" fmla="*/ 188 w 5880"/>
                <a:gd name="T3" fmla="*/ 105 h 742"/>
                <a:gd name="T4" fmla="*/ 283 w 5880"/>
                <a:gd name="T5" fmla="*/ 103 h 742"/>
                <a:gd name="T6" fmla="*/ 377 w 5880"/>
                <a:gd name="T7" fmla="*/ 101 h 742"/>
                <a:gd name="T8" fmla="*/ 472 w 5880"/>
                <a:gd name="T9" fmla="*/ 98 h 742"/>
                <a:gd name="T10" fmla="*/ 566 w 5880"/>
                <a:gd name="T11" fmla="*/ 94 h 742"/>
                <a:gd name="T12" fmla="*/ 660 w 5880"/>
                <a:gd name="T13" fmla="*/ 90 h 742"/>
                <a:gd name="T14" fmla="*/ 754 w 5880"/>
                <a:gd name="T15" fmla="*/ 85 h 742"/>
                <a:gd name="T16" fmla="*/ 849 w 5880"/>
                <a:gd name="T17" fmla="*/ 79 h 742"/>
                <a:gd name="T18" fmla="*/ 943 w 5880"/>
                <a:gd name="T19" fmla="*/ 73 h 742"/>
                <a:gd name="T20" fmla="*/ 1038 w 5880"/>
                <a:gd name="T21" fmla="*/ 65 h 742"/>
                <a:gd name="T22" fmla="*/ 1132 w 5880"/>
                <a:gd name="T23" fmla="*/ 58 h 742"/>
                <a:gd name="T24" fmla="*/ 1227 w 5880"/>
                <a:gd name="T25" fmla="*/ 49 h 742"/>
                <a:gd name="T26" fmla="*/ 1319 w 5880"/>
                <a:gd name="T27" fmla="*/ 40 h 742"/>
                <a:gd name="T28" fmla="*/ 1409 w 5880"/>
                <a:gd name="T29" fmla="*/ 88 h 742"/>
                <a:gd name="T30" fmla="*/ 1497 w 5880"/>
                <a:gd name="T31" fmla="*/ 232 h 742"/>
                <a:gd name="T32" fmla="*/ 1587 w 5880"/>
                <a:gd name="T33" fmla="*/ 379 h 742"/>
                <a:gd name="T34" fmla="*/ 1677 w 5880"/>
                <a:gd name="T35" fmla="*/ 502 h 742"/>
                <a:gd name="T36" fmla="*/ 1766 w 5880"/>
                <a:gd name="T37" fmla="*/ 598 h 742"/>
                <a:gd name="T38" fmla="*/ 1856 w 5880"/>
                <a:gd name="T39" fmla="*/ 666 h 742"/>
                <a:gd name="T40" fmla="*/ 1949 w 5880"/>
                <a:gd name="T41" fmla="*/ 713 h 742"/>
                <a:gd name="T42" fmla="*/ 2043 w 5880"/>
                <a:gd name="T43" fmla="*/ 737 h 742"/>
                <a:gd name="T44" fmla="*/ 2137 w 5880"/>
                <a:gd name="T45" fmla="*/ 741 h 742"/>
                <a:gd name="T46" fmla="*/ 2230 w 5880"/>
                <a:gd name="T47" fmla="*/ 726 h 742"/>
                <a:gd name="T48" fmla="*/ 2322 w 5880"/>
                <a:gd name="T49" fmla="*/ 691 h 742"/>
                <a:gd name="T50" fmla="*/ 2412 w 5880"/>
                <a:gd name="T51" fmla="*/ 635 h 742"/>
                <a:gd name="T52" fmla="*/ 2501 w 5880"/>
                <a:gd name="T53" fmla="*/ 556 h 742"/>
                <a:gd name="T54" fmla="*/ 2593 w 5880"/>
                <a:gd name="T55" fmla="*/ 450 h 742"/>
                <a:gd name="T56" fmla="*/ 2685 w 5880"/>
                <a:gd name="T57" fmla="*/ 322 h 742"/>
                <a:gd name="T58" fmla="*/ 2774 w 5880"/>
                <a:gd name="T59" fmla="*/ 177 h 742"/>
                <a:gd name="T60" fmla="*/ 2864 w 5880"/>
                <a:gd name="T61" fmla="*/ 41 h 742"/>
                <a:gd name="T62" fmla="*/ 2957 w 5880"/>
                <a:gd name="T63" fmla="*/ 2 h 742"/>
                <a:gd name="T64" fmla="*/ 3050 w 5880"/>
                <a:gd name="T65" fmla="*/ 83 h 742"/>
                <a:gd name="T66" fmla="*/ 3138 w 5880"/>
                <a:gd name="T67" fmla="*/ 232 h 742"/>
                <a:gd name="T68" fmla="*/ 3228 w 5880"/>
                <a:gd name="T69" fmla="*/ 371 h 742"/>
                <a:gd name="T70" fmla="*/ 3320 w 5880"/>
                <a:gd name="T71" fmla="*/ 491 h 742"/>
                <a:gd name="T72" fmla="*/ 3411 w 5880"/>
                <a:gd name="T73" fmla="*/ 587 h 742"/>
                <a:gd name="T74" fmla="*/ 3501 w 5880"/>
                <a:gd name="T75" fmla="*/ 658 h 742"/>
                <a:gd name="T76" fmla="*/ 3590 w 5880"/>
                <a:gd name="T77" fmla="*/ 706 h 742"/>
                <a:gd name="T78" fmla="*/ 3684 w 5880"/>
                <a:gd name="T79" fmla="*/ 734 h 742"/>
                <a:gd name="T80" fmla="*/ 3778 w 5880"/>
                <a:gd name="T81" fmla="*/ 742 h 742"/>
                <a:gd name="T82" fmla="*/ 3872 w 5880"/>
                <a:gd name="T83" fmla="*/ 730 h 742"/>
                <a:gd name="T84" fmla="*/ 3964 w 5880"/>
                <a:gd name="T85" fmla="*/ 699 h 742"/>
                <a:gd name="T86" fmla="*/ 4057 w 5880"/>
                <a:gd name="T87" fmla="*/ 645 h 742"/>
                <a:gd name="T88" fmla="*/ 4146 w 5880"/>
                <a:gd name="T89" fmla="*/ 567 h 742"/>
                <a:gd name="T90" fmla="*/ 4236 w 5880"/>
                <a:gd name="T91" fmla="*/ 461 h 742"/>
                <a:gd name="T92" fmla="*/ 4326 w 5880"/>
                <a:gd name="T93" fmla="*/ 327 h 742"/>
                <a:gd name="T94" fmla="*/ 4413 w 5880"/>
                <a:gd name="T95" fmla="*/ 175 h 742"/>
                <a:gd name="T96" fmla="*/ 4504 w 5880"/>
                <a:gd name="T97" fmla="*/ 56 h 742"/>
                <a:gd name="T98" fmla="*/ 4594 w 5880"/>
                <a:gd name="T99" fmla="*/ 44 h 742"/>
                <a:gd name="T100" fmla="*/ 4688 w 5880"/>
                <a:gd name="T101" fmla="*/ 52 h 742"/>
                <a:gd name="T102" fmla="*/ 4782 w 5880"/>
                <a:gd name="T103" fmla="*/ 61 h 742"/>
                <a:gd name="T104" fmla="*/ 4877 w 5880"/>
                <a:gd name="T105" fmla="*/ 68 h 742"/>
                <a:gd name="T106" fmla="*/ 4971 w 5880"/>
                <a:gd name="T107" fmla="*/ 75 h 742"/>
                <a:gd name="T108" fmla="*/ 5065 w 5880"/>
                <a:gd name="T109" fmla="*/ 81 h 742"/>
                <a:gd name="T110" fmla="*/ 5159 w 5880"/>
                <a:gd name="T111" fmla="*/ 87 h 742"/>
                <a:gd name="T112" fmla="*/ 5254 w 5880"/>
                <a:gd name="T113" fmla="*/ 91 h 742"/>
                <a:gd name="T114" fmla="*/ 5348 w 5880"/>
                <a:gd name="T115" fmla="*/ 95 h 742"/>
                <a:gd name="T116" fmla="*/ 5443 w 5880"/>
                <a:gd name="T117" fmla="*/ 99 h 742"/>
                <a:gd name="T118" fmla="*/ 5537 w 5880"/>
                <a:gd name="T119" fmla="*/ 102 h 742"/>
                <a:gd name="T120" fmla="*/ 5632 w 5880"/>
                <a:gd name="T121" fmla="*/ 104 h 742"/>
                <a:gd name="T122" fmla="*/ 5726 w 5880"/>
                <a:gd name="T123" fmla="*/ 105 h 742"/>
                <a:gd name="T124" fmla="*/ 5821 w 5880"/>
                <a:gd name="T125" fmla="*/ 106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80" h="742">
                  <a:moveTo>
                    <a:pt x="0" y="106"/>
                  </a:moveTo>
                  <a:lnTo>
                    <a:pt x="1" y="106"/>
                  </a:lnTo>
                  <a:lnTo>
                    <a:pt x="2" y="106"/>
                  </a:lnTo>
                  <a:lnTo>
                    <a:pt x="3" y="106"/>
                  </a:lnTo>
                  <a:lnTo>
                    <a:pt x="3" y="106"/>
                  </a:lnTo>
                  <a:lnTo>
                    <a:pt x="4" y="106"/>
                  </a:lnTo>
                  <a:lnTo>
                    <a:pt x="5" y="106"/>
                  </a:lnTo>
                  <a:lnTo>
                    <a:pt x="6" y="106"/>
                  </a:lnTo>
                  <a:lnTo>
                    <a:pt x="7" y="106"/>
                  </a:lnTo>
                  <a:lnTo>
                    <a:pt x="8" y="106"/>
                  </a:lnTo>
                  <a:lnTo>
                    <a:pt x="8" y="106"/>
                  </a:lnTo>
                  <a:lnTo>
                    <a:pt x="9" y="106"/>
                  </a:lnTo>
                  <a:lnTo>
                    <a:pt x="10" y="106"/>
                  </a:lnTo>
                  <a:lnTo>
                    <a:pt x="11" y="106"/>
                  </a:lnTo>
                  <a:lnTo>
                    <a:pt x="12" y="106"/>
                  </a:lnTo>
                  <a:lnTo>
                    <a:pt x="13" y="106"/>
                  </a:lnTo>
                  <a:lnTo>
                    <a:pt x="14" y="106"/>
                  </a:lnTo>
                  <a:lnTo>
                    <a:pt x="14" y="106"/>
                  </a:lnTo>
                  <a:lnTo>
                    <a:pt x="15" y="106"/>
                  </a:lnTo>
                  <a:lnTo>
                    <a:pt x="16" y="106"/>
                  </a:lnTo>
                  <a:lnTo>
                    <a:pt x="17" y="106"/>
                  </a:lnTo>
                  <a:lnTo>
                    <a:pt x="18" y="106"/>
                  </a:lnTo>
                  <a:lnTo>
                    <a:pt x="19" y="106"/>
                  </a:lnTo>
                  <a:lnTo>
                    <a:pt x="19" y="106"/>
                  </a:lnTo>
                  <a:lnTo>
                    <a:pt x="20" y="106"/>
                  </a:lnTo>
                  <a:lnTo>
                    <a:pt x="21" y="106"/>
                  </a:lnTo>
                  <a:lnTo>
                    <a:pt x="22" y="106"/>
                  </a:lnTo>
                  <a:lnTo>
                    <a:pt x="23" y="106"/>
                  </a:lnTo>
                  <a:lnTo>
                    <a:pt x="24" y="106"/>
                  </a:lnTo>
                  <a:lnTo>
                    <a:pt x="25" y="106"/>
                  </a:lnTo>
                  <a:lnTo>
                    <a:pt x="25" y="106"/>
                  </a:lnTo>
                  <a:lnTo>
                    <a:pt x="26" y="106"/>
                  </a:lnTo>
                  <a:lnTo>
                    <a:pt x="27" y="106"/>
                  </a:lnTo>
                  <a:lnTo>
                    <a:pt x="28" y="106"/>
                  </a:lnTo>
                  <a:lnTo>
                    <a:pt x="29" y="106"/>
                  </a:lnTo>
                  <a:lnTo>
                    <a:pt x="30" y="106"/>
                  </a:lnTo>
                  <a:lnTo>
                    <a:pt x="30" y="106"/>
                  </a:lnTo>
                  <a:lnTo>
                    <a:pt x="31" y="106"/>
                  </a:lnTo>
                  <a:lnTo>
                    <a:pt x="32" y="106"/>
                  </a:lnTo>
                  <a:lnTo>
                    <a:pt x="33" y="106"/>
                  </a:lnTo>
                  <a:lnTo>
                    <a:pt x="34" y="106"/>
                  </a:lnTo>
                  <a:lnTo>
                    <a:pt x="35" y="106"/>
                  </a:lnTo>
                  <a:lnTo>
                    <a:pt x="36" y="106"/>
                  </a:lnTo>
                  <a:lnTo>
                    <a:pt x="36" y="106"/>
                  </a:lnTo>
                  <a:lnTo>
                    <a:pt x="37" y="106"/>
                  </a:lnTo>
                  <a:lnTo>
                    <a:pt x="38" y="106"/>
                  </a:lnTo>
                  <a:lnTo>
                    <a:pt x="39" y="106"/>
                  </a:lnTo>
                  <a:lnTo>
                    <a:pt x="40" y="106"/>
                  </a:lnTo>
                  <a:lnTo>
                    <a:pt x="41" y="106"/>
                  </a:lnTo>
                  <a:lnTo>
                    <a:pt x="41" y="106"/>
                  </a:lnTo>
                  <a:lnTo>
                    <a:pt x="42" y="106"/>
                  </a:lnTo>
                  <a:lnTo>
                    <a:pt x="43" y="106"/>
                  </a:lnTo>
                  <a:lnTo>
                    <a:pt x="44" y="106"/>
                  </a:lnTo>
                  <a:lnTo>
                    <a:pt x="45" y="106"/>
                  </a:lnTo>
                  <a:lnTo>
                    <a:pt x="46" y="106"/>
                  </a:lnTo>
                  <a:lnTo>
                    <a:pt x="47" y="106"/>
                  </a:lnTo>
                  <a:lnTo>
                    <a:pt x="47" y="106"/>
                  </a:lnTo>
                  <a:lnTo>
                    <a:pt x="48" y="106"/>
                  </a:lnTo>
                  <a:lnTo>
                    <a:pt x="49" y="106"/>
                  </a:lnTo>
                  <a:lnTo>
                    <a:pt x="50" y="106"/>
                  </a:lnTo>
                  <a:lnTo>
                    <a:pt x="51" y="106"/>
                  </a:lnTo>
                  <a:lnTo>
                    <a:pt x="52" y="106"/>
                  </a:lnTo>
                  <a:lnTo>
                    <a:pt x="52" y="106"/>
                  </a:lnTo>
                  <a:lnTo>
                    <a:pt x="53" y="106"/>
                  </a:lnTo>
                  <a:lnTo>
                    <a:pt x="54" y="106"/>
                  </a:lnTo>
                  <a:lnTo>
                    <a:pt x="55" y="106"/>
                  </a:lnTo>
                  <a:lnTo>
                    <a:pt x="56" y="106"/>
                  </a:lnTo>
                  <a:lnTo>
                    <a:pt x="57" y="106"/>
                  </a:lnTo>
                  <a:lnTo>
                    <a:pt x="58" y="106"/>
                  </a:lnTo>
                  <a:lnTo>
                    <a:pt x="58" y="106"/>
                  </a:lnTo>
                  <a:lnTo>
                    <a:pt x="59" y="106"/>
                  </a:lnTo>
                  <a:lnTo>
                    <a:pt x="60" y="106"/>
                  </a:lnTo>
                  <a:lnTo>
                    <a:pt x="61" y="106"/>
                  </a:lnTo>
                  <a:lnTo>
                    <a:pt x="62" y="106"/>
                  </a:lnTo>
                  <a:lnTo>
                    <a:pt x="63" y="106"/>
                  </a:lnTo>
                  <a:lnTo>
                    <a:pt x="64" y="106"/>
                  </a:lnTo>
                  <a:lnTo>
                    <a:pt x="64" y="106"/>
                  </a:lnTo>
                  <a:lnTo>
                    <a:pt x="65" y="106"/>
                  </a:lnTo>
                  <a:lnTo>
                    <a:pt x="66" y="106"/>
                  </a:lnTo>
                  <a:lnTo>
                    <a:pt x="67" y="106"/>
                  </a:lnTo>
                  <a:lnTo>
                    <a:pt x="68" y="106"/>
                  </a:lnTo>
                  <a:lnTo>
                    <a:pt x="69" y="106"/>
                  </a:lnTo>
                  <a:lnTo>
                    <a:pt x="69" y="106"/>
                  </a:lnTo>
                  <a:lnTo>
                    <a:pt x="70" y="106"/>
                  </a:lnTo>
                  <a:lnTo>
                    <a:pt x="71" y="106"/>
                  </a:lnTo>
                  <a:lnTo>
                    <a:pt x="72" y="106"/>
                  </a:lnTo>
                  <a:lnTo>
                    <a:pt x="73" y="106"/>
                  </a:lnTo>
                  <a:lnTo>
                    <a:pt x="74" y="106"/>
                  </a:lnTo>
                  <a:lnTo>
                    <a:pt x="75" y="106"/>
                  </a:lnTo>
                  <a:lnTo>
                    <a:pt x="75" y="106"/>
                  </a:lnTo>
                  <a:lnTo>
                    <a:pt x="76" y="106"/>
                  </a:lnTo>
                  <a:lnTo>
                    <a:pt x="77" y="106"/>
                  </a:lnTo>
                  <a:lnTo>
                    <a:pt x="78" y="106"/>
                  </a:lnTo>
                  <a:lnTo>
                    <a:pt x="79" y="106"/>
                  </a:lnTo>
                  <a:lnTo>
                    <a:pt x="80" y="106"/>
                  </a:lnTo>
                  <a:lnTo>
                    <a:pt x="80" y="106"/>
                  </a:lnTo>
                  <a:lnTo>
                    <a:pt x="81" y="106"/>
                  </a:lnTo>
                  <a:lnTo>
                    <a:pt x="82" y="106"/>
                  </a:lnTo>
                  <a:lnTo>
                    <a:pt x="83" y="106"/>
                  </a:lnTo>
                  <a:lnTo>
                    <a:pt x="84" y="106"/>
                  </a:lnTo>
                  <a:lnTo>
                    <a:pt x="85" y="106"/>
                  </a:lnTo>
                  <a:lnTo>
                    <a:pt x="86" y="106"/>
                  </a:lnTo>
                  <a:lnTo>
                    <a:pt x="86" y="106"/>
                  </a:lnTo>
                  <a:lnTo>
                    <a:pt x="87" y="106"/>
                  </a:lnTo>
                  <a:lnTo>
                    <a:pt x="88" y="106"/>
                  </a:lnTo>
                  <a:lnTo>
                    <a:pt x="89" y="106"/>
                  </a:lnTo>
                  <a:lnTo>
                    <a:pt x="90" y="106"/>
                  </a:lnTo>
                  <a:lnTo>
                    <a:pt x="91" y="106"/>
                  </a:lnTo>
                  <a:lnTo>
                    <a:pt x="91" y="106"/>
                  </a:lnTo>
                  <a:lnTo>
                    <a:pt x="92" y="106"/>
                  </a:lnTo>
                  <a:lnTo>
                    <a:pt x="93" y="106"/>
                  </a:lnTo>
                  <a:lnTo>
                    <a:pt x="94" y="106"/>
                  </a:lnTo>
                  <a:lnTo>
                    <a:pt x="95" y="106"/>
                  </a:lnTo>
                  <a:lnTo>
                    <a:pt x="96" y="106"/>
                  </a:lnTo>
                  <a:lnTo>
                    <a:pt x="97" y="106"/>
                  </a:lnTo>
                  <a:lnTo>
                    <a:pt x="97" y="106"/>
                  </a:lnTo>
                  <a:lnTo>
                    <a:pt x="98" y="106"/>
                  </a:lnTo>
                  <a:lnTo>
                    <a:pt x="99" y="106"/>
                  </a:lnTo>
                  <a:lnTo>
                    <a:pt x="100" y="106"/>
                  </a:lnTo>
                  <a:lnTo>
                    <a:pt x="101" y="106"/>
                  </a:lnTo>
                  <a:lnTo>
                    <a:pt x="102" y="106"/>
                  </a:lnTo>
                  <a:lnTo>
                    <a:pt x="102" y="106"/>
                  </a:lnTo>
                  <a:lnTo>
                    <a:pt x="103" y="106"/>
                  </a:lnTo>
                  <a:lnTo>
                    <a:pt x="104" y="106"/>
                  </a:lnTo>
                  <a:lnTo>
                    <a:pt x="105" y="106"/>
                  </a:lnTo>
                  <a:lnTo>
                    <a:pt x="106" y="106"/>
                  </a:lnTo>
                  <a:lnTo>
                    <a:pt x="107" y="106"/>
                  </a:lnTo>
                  <a:lnTo>
                    <a:pt x="108" y="106"/>
                  </a:lnTo>
                  <a:lnTo>
                    <a:pt x="108" y="106"/>
                  </a:lnTo>
                  <a:lnTo>
                    <a:pt x="109" y="106"/>
                  </a:lnTo>
                  <a:lnTo>
                    <a:pt x="110" y="106"/>
                  </a:lnTo>
                  <a:lnTo>
                    <a:pt x="111" y="106"/>
                  </a:lnTo>
                  <a:lnTo>
                    <a:pt x="112" y="106"/>
                  </a:lnTo>
                  <a:lnTo>
                    <a:pt x="113" y="106"/>
                  </a:lnTo>
                  <a:lnTo>
                    <a:pt x="113" y="106"/>
                  </a:lnTo>
                  <a:lnTo>
                    <a:pt x="114" y="106"/>
                  </a:lnTo>
                  <a:lnTo>
                    <a:pt x="115" y="106"/>
                  </a:lnTo>
                  <a:lnTo>
                    <a:pt x="116" y="106"/>
                  </a:lnTo>
                  <a:lnTo>
                    <a:pt x="117" y="106"/>
                  </a:lnTo>
                  <a:lnTo>
                    <a:pt x="118" y="106"/>
                  </a:lnTo>
                  <a:lnTo>
                    <a:pt x="119" y="106"/>
                  </a:lnTo>
                  <a:lnTo>
                    <a:pt x="119" y="106"/>
                  </a:lnTo>
                  <a:lnTo>
                    <a:pt x="120" y="106"/>
                  </a:lnTo>
                  <a:lnTo>
                    <a:pt x="121" y="106"/>
                  </a:lnTo>
                  <a:lnTo>
                    <a:pt x="122" y="106"/>
                  </a:lnTo>
                  <a:lnTo>
                    <a:pt x="123" y="106"/>
                  </a:lnTo>
                  <a:lnTo>
                    <a:pt x="124" y="106"/>
                  </a:lnTo>
                  <a:lnTo>
                    <a:pt x="124" y="106"/>
                  </a:lnTo>
                  <a:lnTo>
                    <a:pt x="125" y="106"/>
                  </a:lnTo>
                  <a:lnTo>
                    <a:pt x="126" y="106"/>
                  </a:lnTo>
                  <a:lnTo>
                    <a:pt x="127" y="106"/>
                  </a:lnTo>
                  <a:lnTo>
                    <a:pt x="128" y="106"/>
                  </a:lnTo>
                  <a:lnTo>
                    <a:pt x="129" y="106"/>
                  </a:lnTo>
                  <a:lnTo>
                    <a:pt x="130" y="106"/>
                  </a:lnTo>
                  <a:lnTo>
                    <a:pt x="130" y="106"/>
                  </a:lnTo>
                  <a:lnTo>
                    <a:pt x="131" y="106"/>
                  </a:lnTo>
                  <a:lnTo>
                    <a:pt x="132" y="106"/>
                  </a:lnTo>
                  <a:lnTo>
                    <a:pt x="133" y="105"/>
                  </a:lnTo>
                  <a:lnTo>
                    <a:pt x="134" y="105"/>
                  </a:lnTo>
                  <a:lnTo>
                    <a:pt x="135" y="105"/>
                  </a:lnTo>
                  <a:lnTo>
                    <a:pt x="135" y="105"/>
                  </a:lnTo>
                  <a:lnTo>
                    <a:pt x="136" y="105"/>
                  </a:lnTo>
                  <a:lnTo>
                    <a:pt x="137" y="105"/>
                  </a:lnTo>
                  <a:lnTo>
                    <a:pt x="138" y="105"/>
                  </a:lnTo>
                  <a:lnTo>
                    <a:pt x="139" y="105"/>
                  </a:lnTo>
                  <a:lnTo>
                    <a:pt x="140" y="105"/>
                  </a:lnTo>
                  <a:lnTo>
                    <a:pt x="141" y="105"/>
                  </a:lnTo>
                  <a:lnTo>
                    <a:pt x="141" y="105"/>
                  </a:lnTo>
                  <a:lnTo>
                    <a:pt x="142" y="105"/>
                  </a:lnTo>
                  <a:lnTo>
                    <a:pt x="143" y="105"/>
                  </a:lnTo>
                  <a:lnTo>
                    <a:pt x="144" y="105"/>
                  </a:lnTo>
                  <a:lnTo>
                    <a:pt x="145" y="105"/>
                  </a:lnTo>
                  <a:lnTo>
                    <a:pt x="146" y="105"/>
                  </a:lnTo>
                  <a:lnTo>
                    <a:pt x="146" y="105"/>
                  </a:lnTo>
                  <a:lnTo>
                    <a:pt x="147" y="105"/>
                  </a:lnTo>
                  <a:lnTo>
                    <a:pt x="148" y="105"/>
                  </a:lnTo>
                  <a:lnTo>
                    <a:pt x="149" y="105"/>
                  </a:lnTo>
                  <a:lnTo>
                    <a:pt x="150" y="105"/>
                  </a:lnTo>
                  <a:lnTo>
                    <a:pt x="151" y="105"/>
                  </a:lnTo>
                  <a:lnTo>
                    <a:pt x="152" y="105"/>
                  </a:lnTo>
                  <a:lnTo>
                    <a:pt x="152" y="105"/>
                  </a:lnTo>
                  <a:lnTo>
                    <a:pt x="153" y="105"/>
                  </a:lnTo>
                  <a:lnTo>
                    <a:pt x="154" y="105"/>
                  </a:lnTo>
                  <a:lnTo>
                    <a:pt x="155" y="105"/>
                  </a:lnTo>
                  <a:lnTo>
                    <a:pt x="156" y="105"/>
                  </a:lnTo>
                  <a:lnTo>
                    <a:pt x="157" y="105"/>
                  </a:lnTo>
                  <a:lnTo>
                    <a:pt x="157" y="105"/>
                  </a:lnTo>
                  <a:lnTo>
                    <a:pt x="158" y="105"/>
                  </a:lnTo>
                  <a:lnTo>
                    <a:pt x="159" y="105"/>
                  </a:lnTo>
                  <a:lnTo>
                    <a:pt x="160" y="105"/>
                  </a:lnTo>
                  <a:lnTo>
                    <a:pt x="161" y="105"/>
                  </a:lnTo>
                  <a:lnTo>
                    <a:pt x="162" y="105"/>
                  </a:lnTo>
                  <a:lnTo>
                    <a:pt x="163" y="105"/>
                  </a:lnTo>
                  <a:lnTo>
                    <a:pt x="163" y="105"/>
                  </a:lnTo>
                  <a:lnTo>
                    <a:pt x="164" y="105"/>
                  </a:lnTo>
                  <a:lnTo>
                    <a:pt x="165" y="105"/>
                  </a:lnTo>
                  <a:lnTo>
                    <a:pt x="166" y="105"/>
                  </a:lnTo>
                  <a:lnTo>
                    <a:pt x="167" y="105"/>
                  </a:lnTo>
                  <a:lnTo>
                    <a:pt x="168" y="105"/>
                  </a:lnTo>
                  <a:lnTo>
                    <a:pt x="169" y="105"/>
                  </a:lnTo>
                  <a:lnTo>
                    <a:pt x="169" y="105"/>
                  </a:lnTo>
                  <a:lnTo>
                    <a:pt x="170" y="105"/>
                  </a:lnTo>
                  <a:lnTo>
                    <a:pt x="171" y="105"/>
                  </a:lnTo>
                  <a:lnTo>
                    <a:pt x="172" y="105"/>
                  </a:lnTo>
                  <a:lnTo>
                    <a:pt x="173" y="105"/>
                  </a:lnTo>
                  <a:lnTo>
                    <a:pt x="174" y="105"/>
                  </a:lnTo>
                  <a:lnTo>
                    <a:pt x="174" y="105"/>
                  </a:lnTo>
                  <a:lnTo>
                    <a:pt x="175" y="105"/>
                  </a:lnTo>
                  <a:lnTo>
                    <a:pt x="176" y="105"/>
                  </a:lnTo>
                  <a:lnTo>
                    <a:pt x="177" y="105"/>
                  </a:lnTo>
                  <a:lnTo>
                    <a:pt x="178" y="105"/>
                  </a:lnTo>
                  <a:lnTo>
                    <a:pt x="179" y="105"/>
                  </a:lnTo>
                  <a:lnTo>
                    <a:pt x="180" y="105"/>
                  </a:lnTo>
                  <a:lnTo>
                    <a:pt x="180" y="105"/>
                  </a:lnTo>
                  <a:lnTo>
                    <a:pt x="181" y="105"/>
                  </a:lnTo>
                  <a:lnTo>
                    <a:pt x="182" y="105"/>
                  </a:lnTo>
                  <a:lnTo>
                    <a:pt x="183" y="105"/>
                  </a:lnTo>
                  <a:lnTo>
                    <a:pt x="184" y="105"/>
                  </a:lnTo>
                  <a:lnTo>
                    <a:pt x="184" y="105"/>
                  </a:lnTo>
                  <a:lnTo>
                    <a:pt x="185" y="105"/>
                  </a:lnTo>
                  <a:lnTo>
                    <a:pt x="185" y="105"/>
                  </a:lnTo>
                  <a:lnTo>
                    <a:pt x="186" y="105"/>
                  </a:lnTo>
                  <a:lnTo>
                    <a:pt x="187" y="105"/>
                  </a:lnTo>
                  <a:lnTo>
                    <a:pt x="188" y="105"/>
                  </a:lnTo>
                  <a:lnTo>
                    <a:pt x="189" y="105"/>
                  </a:lnTo>
                  <a:lnTo>
                    <a:pt x="190" y="105"/>
                  </a:lnTo>
                  <a:lnTo>
                    <a:pt x="191" y="105"/>
                  </a:lnTo>
                  <a:lnTo>
                    <a:pt x="191" y="105"/>
                  </a:lnTo>
                  <a:lnTo>
                    <a:pt x="192" y="105"/>
                  </a:lnTo>
                  <a:lnTo>
                    <a:pt x="193" y="105"/>
                  </a:lnTo>
                  <a:lnTo>
                    <a:pt x="194" y="105"/>
                  </a:lnTo>
                  <a:lnTo>
                    <a:pt x="195" y="105"/>
                  </a:lnTo>
                  <a:lnTo>
                    <a:pt x="196" y="105"/>
                  </a:lnTo>
                  <a:lnTo>
                    <a:pt x="196" y="105"/>
                  </a:lnTo>
                  <a:lnTo>
                    <a:pt x="197" y="105"/>
                  </a:lnTo>
                  <a:lnTo>
                    <a:pt x="198" y="105"/>
                  </a:lnTo>
                  <a:lnTo>
                    <a:pt x="199" y="105"/>
                  </a:lnTo>
                  <a:lnTo>
                    <a:pt x="200" y="105"/>
                  </a:lnTo>
                  <a:lnTo>
                    <a:pt x="201" y="105"/>
                  </a:lnTo>
                  <a:lnTo>
                    <a:pt x="202" y="105"/>
                  </a:lnTo>
                  <a:lnTo>
                    <a:pt x="202" y="105"/>
                  </a:lnTo>
                  <a:lnTo>
                    <a:pt x="203" y="105"/>
                  </a:lnTo>
                  <a:lnTo>
                    <a:pt x="204" y="105"/>
                  </a:lnTo>
                  <a:lnTo>
                    <a:pt x="205" y="105"/>
                  </a:lnTo>
                  <a:lnTo>
                    <a:pt x="206" y="105"/>
                  </a:lnTo>
                  <a:lnTo>
                    <a:pt x="207" y="105"/>
                  </a:lnTo>
                  <a:lnTo>
                    <a:pt x="207" y="105"/>
                  </a:lnTo>
                  <a:lnTo>
                    <a:pt x="208" y="105"/>
                  </a:lnTo>
                  <a:lnTo>
                    <a:pt x="209" y="105"/>
                  </a:lnTo>
                  <a:lnTo>
                    <a:pt x="210" y="104"/>
                  </a:lnTo>
                  <a:lnTo>
                    <a:pt x="211" y="104"/>
                  </a:lnTo>
                  <a:lnTo>
                    <a:pt x="212" y="104"/>
                  </a:lnTo>
                  <a:lnTo>
                    <a:pt x="213" y="104"/>
                  </a:lnTo>
                  <a:lnTo>
                    <a:pt x="213" y="104"/>
                  </a:lnTo>
                  <a:lnTo>
                    <a:pt x="214" y="104"/>
                  </a:lnTo>
                  <a:lnTo>
                    <a:pt x="215" y="104"/>
                  </a:lnTo>
                  <a:lnTo>
                    <a:pt x="216" y="104"/>
                  </a:lnTo>
                  <a:lnTo>
                    <a:pt x="217" y="104"/>
                  </a:lnTo>
                  <a:lnTo>
                    <a:pt x="218" y="104"/>
                  </a:lnTo>
                  <a:lnTo>
                    <a:pt x="218" y="104"/>
                  </a:lnTo>
                  <a:lnTo>
                    <a:pt x="219" y="104"/>
                  </a:lnTo>
                  <a:lnTo>
                    <a:pt x="220" y="104"/>
                  </a:lnTo>
                  <a:lnTo>
                    <a:pt x="221" y="104"/>
                  </a:lnTo>
                  <a:lnTo>
                    <a:pt x="222" y="104"/>
                  </a:lnTo>
                  <a:lnTo>
                    <a:pt x="223" y="104"/>
                  </a:lnTo>
                  <a:lnTo>
                    <a:pt x="224" y="104"/>
                  </a:lnTo>
                  <a:lnTo>
                    <a:pt x="224" y="104"/>
                  </a:lnTo>
                  <a:lnTo>
                    <a:pt x="225" y="104"/>
                  </a:lnTo>
                  <a:lnTo>
                    <a:pt x="226" y="104"/>
                  </a:lnTo>
                  <a:lnTo>
                    <a:pt x="227" y="104"/>
                  </a:lnTo>
                  <a:lnTo>
                    <a:pt x="228" y="104"/>
                  </a:lnTo>
                  <a:lnTo>
                    <a:pt x="229" y="104"/>
                  </a:lnTo>
                  <a:lnTo>
                    <a:pt x="229" y="104"/>
                  </a:lnTo>
                  <a:lnTo>
                    <a:pt x="230" y="104"/>
                  </a:lnTo>
                  <a:lnTo>
                    <a:pt x="231" y="104"/>
                  </a:lnTo>
                  <a:lnTo>
                    <a:pt x="232" y="104"/>
                  </a:lnTo>
                  <a:lnTo>
                    <a:pt x="233" y="104"/>
                  </a:lnTo>
                  <a:lnTo>
                    <a:pt x="234" y="104"/>
                  </a:lnTo>
                  <a:lnTo>
                    <a:pt x="235" y="104"/>
                  </a:lnTo>
                  <a:lnTo>
                    <a:pt x="235" y="104"/>
                  </a:lnTo>
                  <a:lnTo>
                    <a:pt x="236" y="104"/>
                  </a:lnTo>
                  <a:lnTo>
                    <a:pt x="237" y="104"/>
                  </a:lnTo>
                  <a:lnTo>
                    <a:pt x="238" y="104"/>
                  </a:lnTo>
                  <a:lnTo>
                    <a:pt x="239" y="104"/>
                  </a:lnTo>
                  <a:lnTo>
                    <a:pt x="240" y="104"/>
                  </a:lnTo>
                  <a:lnTo>
                    <a:pt x="240" y="104"/>
                  </a:lnTo>
                  <a:lnTo>
                    <a:pt x="241" y="104"/>
                  </a:lnTo>
                  <a:lnTo>
                    <a:pt x="242" y="104"/>
                  </a:lnTo>
                  <a:lnTo>
                    <a:pt x="243" y="104"/>
                  </a:lnTo>
                  <a:lnTo>
                    <a:pt x="244" y="104"/>
                  </a:lnTo>
                  <a:lnTo>
                    <a:pt x="245" y="104"/>
                  </a:lnTo>
                  <a:lnTo>
                    <a:pt x="246" y="104"/>
                  </a:lnTo>
                  <a:lnTo>
                    <a:pt x="246" y="104"/>
                  </a:lnTo>
                  <a:lnTo>
                    <a:pt x="247" y="104"/>
                  </a:lnTo>
                  <a:lnTo>
                    <a:pt x="248" y="104"/>
                  </a:lnTo>
                  <a:lnTo>
                    <a:pt x="249" y="104"/>
                  </a:lnTo>
                  <a:lnTo>
                    <a:pt x="250" y="104"/>
                  </a:lnTo>
                  <a:lnTo>
                    <a:pt x="251" y="104"/>
                  </a:lnTo>
                  <a:lnTo>
                    <a:pt x="251" y="104"/>
                  </a:lnTo>
                  <a:lnTo>
                    <a:pt x="252" y="104"/>
                  </a:lnTo>
                  <a:lnTo>
                    <a:pt x="253" y="104"/>
                  </a:lnTo>
                  <a:lnTo>
                    <a:pt x="254" y="104"/>
                  </a:lnTo>
                  <a:lnTo>
                    <a:pt x="255" y="104"/>
                  </a:lnTo>
                  <a:lnTo>
                    <a:pt x="256" y="104"/>
                  </a:lnTo>
                  <a:lnTo>
                    <a:pt x="257" y="104"/>
                  </a:lnTo>
                  <a:lnTo>
                    <a:pt x="257" y="104"/>
                  </a:lnTo>
                  <a:lnTo>
                    <a:pt x="258" y="104"/>
                  </a:lnTo>
                  <a:lnTo>
                    <a:pt x="259" y="104"/>
                  </a:lnTo>
                  <a:lnTo>
                    <a:pt x="260" y="104"/>
                  </a:lnTo>
                  <a:lnTo>
                    <a:pt x="261" y="104"/>
                  </a:lnTo>
                  <a:lnTo>
                    <a:pt x="262" y="104"/>
                  </a:lnTo>
                  <a:lnTo>
                    <a:pt x="263" y="104"/>
                  </a:lnTo>
                  <a:lnTo>
                    <a:pt x="263" y="104"/>
                  </a:lnTo>
                  <a:lnTo>
                    <a:pt x="264" y="104"/>
                  </a:lnTo>
                  <a:lnTo>
                    <a:pt x="265" y="104"/>
                  </a:lnTo>
                  <a:lnTo>
                    <a:pt x="266" y="103"/>
                  </a:lnTo>
                  <a:lnTo>
                    <a:pt x="267" y="103"/>
                  </a:lnTo>
                  <a:lnTo>
                    <a:pt x="268" y="103"/>
                  </a:lnTo>
                  <a:lnTo>
                    <a:pt x="268" y="103"/>
                  </a:lnTo>
                  <a:lnTo>
                    <a:pt x="269" y="103"/>
                  </a:lnTo>
                  <a:lnTo>
                    <a:pt x="270" y="103"/>
                  </a:lnTo>
                  <a:lnTo>
                    <a:pt x="271" y="103"/>
                  </a:lnTo>
                  <a:lnTo>
                    <a:pt x="272" y="103"/>
                  </a:lnTo>
                  <a:lnTo>
                    <a:pt x="273" y="103"/>
                  </a:lnTo>
                  <a:lnTo>
                    <a:pt x="274" y="103"/>
                  </a:lnTo>
                  <a:lnTo>
                    <a:pt x="274" y="103"/>
                  </a:lnTo>
                  <a:lnTo>
                    <a:pt x="275" y="103"/>
                  </a:lnTo>
                  <a:lnTo>
                    <a:pt x="276" y="103"/>
                  </a:lnTo>
                  <a:lnTo>
                    <a:pt x="277" y="103"/>
                  </a:lnTo>
                  <a:lnTo>
                    <a:pt x="278" y="103"/>
                  </a:lnTo>
                  <a:lnTo>
                    <a:pt x="279" y="103"/>
                  </a:lnTo>
                  <a:lnTo>
                    <a:pt x="279" y="103"/>
                  </a:lnTo>
                  <a:lnTo>
                    <a:pt x="280" y="103"/>
                  </a:lnTo>
                  <a:lnTo>
                    <a:pt x="281" y="103"/>
                  </a:lnTo>
                  <a:lnTo>
                    <a:pt x="282" y="103"/>
                  </a:lnTo>
                  <a:lnTo>
                    <a:pt x="283" y="103"/>
                  </a:lnTo>
                  <a:lnTo>
                    <a:pt x="284" y="103"/>
                  </a:lnTo>
                  <a:lnTo>
                    <a:pt x="285" y="103"/>
                  </a:lnTo>
                  <a:lnTo>
                    <a:pt x="285" y="103"/>
                  </a:lnTo>
                  <a:lnTo>
                    <a:pt x="286" y="103"/>
                  </a:lnTo>
                  <a:lnTo>
                    <a:pt x="287" y="103"/>
                  </a:lnTo>
                  <a:lnTo>
                    <a:pt x="288" y="103"/>
                  </a:lnTo>
                  <a:lnTo>
                    <a:pt x="289" y="103"/>
                  </a:lnTo>
                  <a:lnTo>
                    <a:pt x="290" y="103"/>
                  </a:lnTo>
                  <a:lnTo>
                    <a:pt x="290" y="103"/>
                  </a:lnTo>
                  <a:lnTo>
                    <a:pt x="291" y="103"/>
                  </a:lnTo>
                  <a:lnTo>
                    <a:pt x="292" y="103"/>
                  </a:lnTo>
                  <a:lnTo>
                    <a:pt x="293" y="103"/>
                  </a:lnTo>
                  <a:lnTo>
                    <a:pt x="294" y="103"/>
                  </a:lnTo>
                  <a:lnTo>
                    <a:pt x="295" y="103"/>
                  </a:lnTo>
                  <a:lnTo>
                    <a:pt x="296" y="103"/>
                  </a:lnTo>
                  <a:lnTo>
                    <a:pt x="296" y="103"/>
                  </a:lnTo>
                  <a:lnTo>
                    <a:pt x="297" y="103"/>
                  </a:lnTo>
                  <a:lnTo>
                    <a:pt x="298" y="103"/>
                  </a:lnTo>
                  <a:lnTo>
                    <a:pt x="299" y="103"/>
                  </a:lnTo>
                  <a:lnTo>
                    <a:pt x="300" y="103"/>
                  </a:lnTo>
                  <a:lnTo>
                    <a:pt x="301" y="103"/>
                  </a:lnTo>
                  <a:lnTo>
                    <a:pt x="301" y="103"/>
                  </a:lnTo>
                  <a:lnTo>
                    <a:pt x="302" y="103"/>
                  </a:lnTo>
                  <a:lnTo>
                    <a:pt x="303" y="103"/>
                  </a:lnTo>
                  <a:lnTo>
                    <a:pt x="304" y="103"/>
                  </a:lnTo>
                  <a:lnTo>
                    <a:pt x="305" y="103"/>
                  </a:lnTo>
                  <a:lnTo>
                    <a:pt x="306" y="103"/>
                  </a:lnTo>
                  <a:lnTo>
                    <a:pt x="307" y="103"/>
                  </a:lnTo>
                  <a:lnTo>
                    <a:pt x="307" y="103"/>
                  </a:lnTo>
                  <a:lnTo>
                    <a:pt x="308" y="103"/>
                  </a:lnTo>
                  <a:lnTo>
                    <a:pt x="309" y="103"/>
                  </a:lnTo>
                  <a:lnTo>
                    <a:pt x="310" y="103"/>
                  </a:lnTo>
                  <a:lnTo>
                    <a:pt x="311" y="103"/>
                  </a:lnTo>
                  <a:lnTo>
                    <a:pt x="312" y="102"/>
                  </a:lnTo>
                  <a:lnTo>
                    <a:pt x="312" y="102"/>
                  </a:lnTo>
                  <a:lnTo>
                    <a:pt x="313" y="102"/>
                  </a:lnTo>
                  <a:lnTo>
                    <a:pt x="314" y="102"/>
                  </a:lnTo>
                  <a:lnTo>
                    <a:pt x="315" y="102"/>
                  </a:lnTo>
                  <a:lnTo>
                    <a:pt x="316" y="102"/>
                  </a:lnTo>
                  <a:lnTo>
                    <a:pt x="317" y="102"/>
                  </a:lnTo>
                  <a:lnTo>
                    <a:pt x="318" y="102"/>
                  </a:lnTo>
                  <a:lnTo>
                    <a:pt x="318" y="102"/>
                  </a:lnTo>
                  <a:lnTo>
                    <a:pt x="319" y="102"/>
                  </a:lnTo>
                  <a:lnTo>
                    <a:pt x="320" y="102"/>
                  </a:lnTo>
                  <a:lnTo>
                    <a:pt x="321" y="102"/>
                  </a:lnTo>
                  <a:lnTo>
                    <a:pt x="322" y="102"/>
                  </a:lnTo>
                  <a:lnTo>
                    <a:pt x="323" y="102"/>
                  </a:lnTo>
                  <a:lnTo>
                    <a:pt x="323" y="102"/>
                  </a:lnTo>
                  <a:lnTo>
                    <a:pt x="324" y="102"/>
                  </a:lnTo>
                  <a:lnTo>
                    <a:pt x="325" y="102"/>
                  </a:lnTo>
                  <a:lnTo>
                    <a:pt x="326" y="102"/>
                  </a:lnTo>
                  <a:lnTo>
                    <a:pt x="327" y="102"/>
                  </a:lnTo>
                  <a:lnTo>
                    <a:pt x="328" y="102"/>
                  </a:lnTo>
                  <a:lnTo>
                    <a:pt x="329" y="102"/>
                  </a:lnTo>
                  <a:lnTo>
                    <a:pt x="329" y="102"/>
                  </a:lnTo>
                  <a:lnTo>
                    <a:pt x="330" y="102"/>
                  </a:lnTo>
                  <a:lnTo>
                    <a:pt x="331" y="102"/>
                  </a:lnTo>
                  <a:lnTo>
                    <a:pt x="332" y="102"/>
                  </a:lnTo>
                  <a:lnTo>
                    <a:pt x="333" y="102"/>
                  </a:lnTo>
                  <a:lnTo>
                    <a:pt x="334" y="102"/>
                  </a:lnTo>
                  <a:lnTo>
                    <a:pt x="334" y="102"/>
                  </a:lnTo>
                  <a:lnTo>
                    <a:pt x="335" y="102"/>
                  </a:lnTo>
                  <a:lnTo>
                    <a:pt x="336" y="102"/>
                  </a:lnTo>
                  <a:lnTo>
                    <a:pt x="337" y="102"/>
                  </a:lnTo>
                  <a:lnTo>
                    <a:pt x="338" y="102"/>
                  </a:lnTo>
                  <a:lnTo>
                    <a:pt x="339" y="102"/>
                  </a:lnTo>
                  <a:lnTo>
                    <a:pt x="340" y="102"/>
                  </a:lnTo>
                  <a:lnTo>
                    <a:pt x="340" y="102"/>
                  </a:lnTo>
                  <a:lnTo>
                    <a:pt x="341" y="102"/>
                  </a:lnTo>
                  <a:lnTo>
                    <a:pt x="342" y="102"/>
                  </a:lnTo>
                  <a:lnTo>
                    <a:pt x="343" y="102"/>
                  </a:lnTo>
                  <a:lnTo>
                    <a:pt x="344" y="102"/>
                  </a:lnTo>
                  <a:lnTo>
                    <a:pt x="345" y="102"/>
                  </a:lnTo>
                  <a:lnTo>
                    <a:pt x="345" y="102"/>
                  </a:lnTo>
                  <a:lnTo>
                    <a:pt x="346" y="102"/>
                  </a:lnTo>
                  <a:lnTo>
                    <a:pt x="347" y="102"/>
                  </a:lnTo>
                  <a:lnTo>
                    <a:pt x="348" y="102"/>
                  </a:lnTo>
                  <a:lnTo>
                    <a:pt x="349" y="102"/>
                  </a:lnTo>
                  <a:lnTo>
                    <a:pt x="350" y="102"/>
                  </a:lnTo>
                  <a:lnTo>
                    <a:pt x="351" y="102"/>
                  </a:lnTo>
                  <a:lnTo>
                    <a:pt x="351" y="101"/>
                  </a:lnTo>
                  <a:lnTo>
                    <a:pt x="352" y="101"/>
                  </a:lnTo>
                  <a:lnTo>
                    <a:pt x="353" y="101"/>
                  </a:lnTo>
                  <a:lnTo>
                    <a:pt x="354" y="101"/>
                  </a:lnTo>
                  <a:lnTo>
                    <a:pt x="355" y="101"/>
                  </a:lnTo>
                  <a:lnTo>
                    <a:pt x="356" y="101"/>
                  </a:lnTo>
                  <a:lnTo>
                    <a:pt x="356" y="101"/>
                  </a:lnTo>
                  <a:lnTo>
                    <a:pt x="357" y="101"/>
                  </a:lnTo>
                  <a:lnTo>
                    <a:pt x="358" y="101"/>
                  </a:lnTo>
                  <a:lnTo>
                    <a:pt x="359" y="101"/>
                  </a:lnTo>
                  <a:lnTo>
                    <a:pt x="360" y="101"/>
                  </a:lnTo>
                  <a:lnTo>
                    <a:pt x="361" y="101"/>
                  </a:lnTo>
                  <a:lnTo>
                    <a:pt x="362" y="101"/>
                  </a:lnTo>
                  <a:lnTo>
                    <a:pt x="362" y="101"/>
                  </a:lnTo>
                  <a:lnTo>
                    <a:pt x="363" y="101"/>
                  </a:lnTo>
                  <a:lnTo>
                    <a:pt x="364" y="101"/>
                  </a:lnTo>
                  <a:lnTo>
                    <a:pt x="365" y="101"/>
                  </a:lnTo>
                  <a:lnTo>
                    <a:pt x="366" y="101"/>
                  </a:lnTo>
                  <a:lnTo>
                    <a:pt x="367" y="101"/>
                  </a:lnTo>
                  <a:lnTo>
                    <a:pt x="368" y="101"/>
                  </a:lnTo>
                  <a:lnTo>
                    <a:pt x="368" y="101"/>
                  </a:lnTo>
                  <a:lnTo>
                    <a:pt x="368" y="101"/>
                  </a:lnTo>
                  <a:lnTo>
                    <a:pt x="369" y="101"/>
                  </a:lnTo>
                  <a:lnTo>
                    <a:pt x="370" y="101"/>
                  </a:lnTo>
                  <a:lnTo>
                    <a:pt x="371" y="101"/>
                  </a:lnTo>
                  <a:lnTo>
                    <a:pt x="372" y="101"/>
                  </a:lnTo>
                  <a:lnTo>
                    <a:pt x="373" y="101"/>
                  </a:lnTo>
                  <a:lnTo>
                    <a:pt x="373" y="101"/>
                  </a:lnTo>
                  <a:lnTo>
                    <a:pt x="374" y="101"/>
                  </a:lnTo>
                  <a:lnTo>
                    <a:pt x="375" y="101"/>
                  </a:lnTo>
                  <a:lnTo>
                    <a:pt x="376" y="101"/>
                  </a:lnTo>
                  <a:lnTo>
                    <a:pt x="377" y="101"/>
                  </a:lnTo>
                  <a:lnTo>
                    <a:pt x="378" y="101"/>
                  </a:lnTo>
                  <a:lnTo>
                    <a:pt x="379" y="101"/>
                  </a:lnTo>
                  <a:lnTo>
                    <a:pt x="379" y="101"/>
                  </a:lnTo>
                  <a:lnTo>
                    <a:pt x="380" y="101"/>
                  </a:lnTo>
                  <a:lnTo>
                    <a:pt x="381" y="101"/>
                  </a:lnTo>
                  <a:lnTo>
                    <a:pt x="382" y="101"/>
                  </a:lnTo>
                  <a:lnTo>
                    <a:pt x="383" y="101"/>
                  </a:lnTo>
                  <a:lnTo>
                    <a:pt x="384" y="101"/>
                  </a:lnTo>
                  <a:lnTo>
                    <a:pt x="384" y="101"/>
                  </a:lnTo>
                  <a:lnTo>
                    <a:pt x="385" y="101"/>
                  </a:lnTo>
                  <a:lnTo>
                    <a:pt x="386" y="101"/>
                  </a:lnTo>
                  <a:lnTo>
                    <a:pt x="387" y="101"/>
                  </a:lnTo>
                  <a:lnTo>
                    <a:pt x="388" y="100"/>
                  </a:lnTo>
                  <a:lnTo>
                    <a:pt x="389" y="100"/>
                  </a:lnTo>
                  <a:lnTo>
                    <a:pt x="390" y="100"/>
                  </a:lnTo>
                  <a:lnTo>
                    <a:pt x="390" y="100"/>
                  </a:lnTo>
                  <a:lnTo>
                    <a:pt x="391" y="100"/>
                  </a:lnTo>
                  <a:lnTo>
                    <a:pt x="392" y="100"/>
                  </a:lnTo>
                  <a:lnTo>
                    <a:pt x="393" y="100"/>
                  </a:lnTo>
                  <a:lnTo>
                    <a:pt x="394" y="100"/>
                  </a:lnTo>
                  <a:lnTo>
                    <a:pt x="395" y="100"/>
                  </a:lnTo>
                  <a:lnTo>
                    <a:pt x="395" y="100"/>
                  </a:lnTo>
                  <a:lnTo>
                    <a:pt x="396" y="100"/>
                  </a:lnTo>
                  <a:lnTo>
                    <a:pt x="397" y="100"/>
                  </a:lnTo>
                  <a:lnTo>
                    <a:pt x="398" y="100"/>
                  </a:lnTo>
                  <a:lnTo>
                    <a:pt x="399" y="100"/>
                  </a:lnTo>
                  <a:lnTo>
                    <a:pt x="400" y="100"/>
                  </a:lnTo>
                  <a:lnTo>
                    <a:pt x="401" y="100"/>
                  </a:lnTo>
                  <a:lnTo>
                    <a:pt x="401" y="100"/>
                  </a:lnTo>
                  <a:lnTo>
                    <a:pt x="402" y="100"/>
                  </a:lnTo>
                  <a:lnTo>
                    <a:pt x="403" y="100"/>
                  </a:lnTo>
                  <a:lnTo>
                    <a:pt x="404" y="100"/>
                  </a:lnTo>
                  <a:lnTo>
                    <a:pt x="405" y="100"/>
                  </a:lnTo>
                  <a:lnTo>
                    <a:pt x="406" y="100"/>
                  </a:lnTo>
                  <a:lnTo>
                    <a:pt x="406" y="100"/>
                  </a:lnTo>
                  <a:lnTo>
                    <a:pt x="407" y="100"/>
                  </a:lnTo>
                  <a:lnTo>
                    <a:pt x="408" y="100"/>
                  </a:lnTo>
                  <a:lnTo>
                    <a:pt x="409" y="100"/>
                  </a:lnTo>
                  <a:lnTo>
                    <a:pt x="410" y="100"/>
                  </a:lnTo>
                  <a:lnTo>
                    <a:pt x="411" y="100"/>
                  </a:lnTo>
                  <a:lnTo>
                    <a:pt x="412" y="100"/>
                  </a:lnTo>
                  <a:lnTo>
                    <a:pt x="412" y="100"/>
                  </a:lnTo>
                  <a:lnTo>
                    <a:pt x="413" y="100"/>
                  </a:lnTo>
                  <a:lnTo>
                    <a:pt x="414" y="100"/>
                  </a:lnTo>
                  <a:lnTo>
                    <a:pt x="415" y="100"/>
                  </a:lnTo>
                  <a:lnTo>
                    <a:pt x="416" y="100"/>
                  </a:lnTo>
                  <a:lnTo>
                    <a:pt x="417" y="100"/>
                  </a:lnTo>
                  <a:lnTo>
                    <a:pt x="417" y="100"/>
                  </a:lnTo>
                  <a:lnTo>
                    <a:pt x="418" y="100"/>
                  </a:lnTo>
                  <a:lnTo>
                    <a:pt x="419" y="100"/>
                  </a:lnTo>
                  <a:lnTo>
                    <a:pt x="420" y="99"/>
                  </a:lnTo>
                  <a:lnTo>
                    <a:pt x="421" y="99"/>
                  </a:lnTo>
                  <a:lnTo>
                    <a:pt x="422" y="99"/>
                  </a:lnTo>
                  <a:lnTo>
                    <a:pt x="423" y="99"/>
                  </a:lnTo>
                  <a:lnTo>
                    <a:pt x="423" y="99"/>
                  </a:lnTo>
                  <a:lnTo>
                    <a:pt x="424" y="99"/>
                  </a:lnTo>
                  <a:lnTo>
                    <a:pt x="425" y="99"/>
                  </a:lnTo>
                  <a:lnTo>
                    <a:pt x="426" y="99"/>
                  </a:lnTo>
                  <a:lnTo>
                    <a:pt x="427" y="99"/>
                  </a:lnTo>
                  <a:lnTo>
                    <a:pt x="428" y="99"/>
                  </a:lnTo>
                  <a:lnTo>
                    <a:pt x="428" y="99"/>
                  </a:lnTo>
                  <a:lnTo>
                    <a:pt x="429" y="99"/>
                  </a:lnTo>
                  <a:lnTo>
                    <a:pt x="430" y="99"/>
                  </a:lnTo>
                  <a:lnTo>
                    <a:pt x="431" y="99"/>
                  </a:lnTo>
                  <a:lnTo>
                    <a:pt x="432" y="99"/>
                  </a:lnTo>
                  <a:lnTo>
                    <a:pt x="433" y="99"/>
                  </a:lnTo>
                  <a:lnTo>
                    <a:pt x="434" y="99"/>
                  </a:lnTo>
                  <a:lnTo>
                    <a:pt x="434" y="99"/>
                  </a:lnTo>
                  <a:lnTo>
                    <a:pt x="435" y="99"/>
                  </a:lnTo>
                  <a:lnTo>
                    <a:pt x="436" y="99"/>
                  </a:lnTo>
                  <a:lnTo>
                    <a:pt x="437" y="99"/>
                  </a:lnTo>
                  <a:lnTo>
                    <a:pt x="438" y="99"/>
                  </a:lnTo>
                  <a:lnTo>
                    <a:pt x="439" y="99"/>
                  </a:lnTo>
                  <a:lnTo>
                    <a:pt x="439" y="99"/>
                  </a:lnTo>
                  <a:lnTo>
                    <a:pt x="440" y="99"/>
                  </a:lnTo>
                  <a:lnTo>
                    <a:pt x="441" y="99"/>
                  </a:lnTo>
                  <a:lnTo>
                    <a:pt x="442" y="99"/>
                  </a:lnTo>
                  <a:lnTo>
                    <a:pt x="443" y="99"/>
                  </a:lnTo>
                  <a:lnTo>
                    <a:pt x="444" y="99"/>
                  </a:lnTo>
                  <a:lnTo>
                    <a:pt x="445" y="99"/>
                  </a:lnTo>
                  <a:lnTo>
                    <a:pt x="445" y="99"/>
                  </a:lnTo>
                  <a:lnTo>
                    <a:pt x="446" y="99"/>
                  </a:lnTo>
                  <a:lnTo>
                    <a:pt x="447" y="99"/>
                  </a:lnTo>
                  <a:lnTo>
                    <a:pt x="448" y="99"/>
                  </a:lnTo>
                  <a:lnTo>
                    <a:pt x="449" y="99"/>
                  </a:lnTo>
                  <a:lnTo>
                    <a:pt x="450" y="99"/>
                  </a:lnTo>
                  <a:lnTo>
                    <a:pt x="450" y="98"/>
                  </a:lnTo>
                  <a:lnTo>
                    <a:pt x="451" y="98"/>
                  </a:lnTo>
                  <a:lnTo>
                    <a:pt x="452" y="98"/>
                  </a:lnTo>
                  <a:lnTo>
                    <a:pt x="453" y="98"/>
                  </a:lnTo>
                  <a:lnTo>
                    <a:pt x="454" y="98"/>
                  </a:lnTo>
                  <a:lnTo>
                    <a:pt x="455" y="98"/>
                  </a:lnTo>
                  <a:lnTo>
                    <a:pt x="456" y="98"/>
                  </a:lnTo>
                  <a:lnTo>
                    <a:pt x="456" y="98"/>
                  </a:lnTo>
                  <a:lnTo>
                    <a:pt x="457" y="98"/>
                  </a:lnTo>
                  <a:lnTo>
                    <a:pt x="458" y="98"/>
                  </a:lnTo>
                  <a:lnTo>
                    <a:pt x="459" y="98"/>
                  </a:lnTo>
                  <a:lnTo>
                    <a:pt x="460" y="98"/>
                  </a:lnTo>
                  <a:lnTo>
                    <a:pt x="461" y="98"/>
                  </a:lnTo>
                  <a:lnTo>
                    <a:pt x="461" y="98"/>
                  </a:lnTo>
                  <a:lnTo>
                    <a:pt x="462" y="98"/>
                  </a:lnTo>
                  <a:lnTo>
                    <a:pt x="463" y="98"/>
                  </a:lnTo>
                  <a:lnTo>
                    <a:pt x="464" y="98"/>
                  </a:lnTo>
                  <a:lnTo>
                    <a:pt x="465" y="98"/>
                  </a:lnTo>
                  <a:lnTo>
                    <a:pt x="466" y="98"/>
                  </a:lnTo>
                  <a:lnTo>
                    <a:pt x="467" y="98"/>
                  </a:lnTo>
                  <a:lnTo>
                    <a:pt x="467" y="98"/>
                  </a:lnTo>
                  <a:lnTo>
                    <a:pt x="468" y="98"/>
                  </a:lnTo>
                  <a:lnTo>
                    <a:pt x="469" y="98"/>
                  </a:lnTo>
                  <a:lnTo>
                    <a:pt x="470" y="98"/>
                  </a:lnTo>
                  <a:lnTo>
                    <a:pt x="471" y="98"/>
                  </a:lnTo>
                  <a:lnTo>
                    <a:pt x="472" y="98"/>
                  </a:lnTo>
                  <a:lnTo>
                    <a:pt x="473" y="98"/>
                  </a:lnTo>
                  <a:lnTo>
                    <a:pt x="473" y="98"/>
                  </a:lnTo>
                  <a:lnTo>
                    <a:pt x="474" y="98"/>
                  </a:lnTo>
                  <a:lnTo>
                    <a:pt x="475" y="98"/>
                  </a:lnTo>
                  <a:lnTo>
                    <a:pt x="476" y="98"/>
                  </a:lnTo>
                  <a:lnTo>
                    <a:pt x="477" y="98"/>
                  </a:lnTo>
                  <a:lnTo>
                    <a:pt x="478" y="98"/>
                  </a:lnTo>
                  <a:lnTo>
                    <a:pt x="478" y="98"/>
                  </a:lnTo>
                  <a:lnTo>
                    <a:pt x="479" y="97"/>
                  </a:lnTo>
                  <a:lnTo>
                    <a:pt x="480" y="97"/>
                  </a:lnTo>
                  <a:lnTo>
                    <a:pt x="481" y="97"/>
                  </a:lnTo>
                  <a:lnTo>
                    <a:pt x="482" y="97"/>
                  </a:lnTo>
                  <a:lnTo>
                    <a:pt x="483" y="97"/>
                  </a:lnTo>
                  <a:lnTo>
                    <a:pt x="484" y="97"/>
                  </a:lnTo>
                  <a:lnTo>
                    <a:pt x="484" y="97"/>
                  </a:lnTo>
                  <a:lnTo>
                    <a:pt x="485" y="97"/>
                  </a:lnTo>
                  <a:lnTo>
                    <a:pt x="486" y="97"/>
                  </a:lnTo>
                  <a:lnTo>
                    <a:pt x="487" y="97"/>
                  </a:lnTo>
                  <a:lnTo>
                    <a:pt x="488" y="97"/>
                  </a:lnTo>
                  <a:lnTo>
                    <a:pt x="489" y="97"/>
                  </a:lnTo>
                  <a:lnTo>
                    <a:pt x="489" y="97"/>
                  </a:lnTo>
                  <a:lnTo>
                    <a:pt x="490" y="97"/>
                  </a:lnTo>
                  <a:lnTo>
                    <a:pt x="491" y="97"/>
                  </a:lnTo>
                  <a:lnTo>
                    <a:pt x="492" y="97"/>
                  </a:lnTo>
                  <a:lnTo>
                    <a:pt x="493" y="97"/>
                  </a:lnTo>
                  <a:lnTo>
                    <a:pt x="494" y="97"/>
                  </a:lnTo>
                  <a:lnTo>
                    <a:pt x="495" y="97"/>
                  </a:lnTo>
                  <a:lnTo>
                    <a:pt x="495" y="97"/>
                  </a:lnTo>
                  <a:lnTo>
                    <a:pt x="496" y="97"/>
                  </a:lnTo>
                  <a:lnTo>
                    <a:pt x="497" y="97"/>
                  </a:lnTo>
                  <a:lnTo>
                    <a:pt x="498" y="97"/>
                  </a:lnTo>
                  <a:lnTo>
                    <a:pt x="499" y="97"/>
                  </a:lnTo>
                  <a:lnTo>
                    <a:pt x="500" y="97"/>
                  </a:lnTo>
                  <a:lnTo>
                    <a:pt x="500" y="97"/>
                  </a:lnTo>
                  <a:lnTo>
                    <a:pt x="501" y="97"/>
                  </a:lnTo>
                  <a:lnTo>
                    <a:pt x="502" y="97"/>
                  </a:lnTo>
                  <a:lnTo>
                    <a:pt x="503" y="97"/>
                  </a:lnTo>
                  <a:lnTo>
                    <a:pt x="504" y="97"/>
                  </a:lnTo>
                  <a:lnTo>
                    <a:pt x="505" y="97"/>
                  </a:lnTo>
                  <a:lnTo>
                    <a:pt x="506" y="97"/>
                  </a:lnTo>
                  <a:lnTo>
                    <a:pt x="506" y="96"/>
                  </a:lnTo>
                  <a:lnTo>
                    <a:pt x="507" y="96"/>
                  </a:lnTo>
                  <a:lnTo>
                    <a:pt x="508" y="96"/>
                  </a:lnTo>
                  <a:lnTo>
                    <a:pt x="509" y="96"/>
                  </a:lnTo>
                  <a:lnTo>
                    <a:pt x="510" y="96"/>
                  </a:lnTo>
                  <a:lnTo>
                    <a:pt x="511" y="96"/>
                  </a:lnTo>
                  <a:lnTo>
                    <a:pt x="511" y="96"/>
                  </a:lnTo>
                  <a:lnTo>
                    <a:pt x="512" y="96"/>
                  </a:lnTo>
                  <a:lnTo>
                    <a:pt x="513" y="96"/>
                  </a:lnTo>
                  <a:lnTo>
                    <a:pt x="514" y="96"/>
                  </a:lnTo>
                  <a:lnTo>
                    <a:pt x="515" y="96"/>
                  </a:lnTo>
                  <a:lnTo>
                    <a:pt x="516" y="96"/>
                  </a:lnTo>
                  <a:lnTo>
                    <a:pt x="517" y="96"/>
                  </a:lnTo>
                  <a:lnTo>
                    <a:pt x="517" y="96"/>
                  </a:lnTo>
                  <a:lnTo>
                    <a:pt x="518" y="96"/>
                  </a:lnTo>
                  <a:lnTo>
                    <a:pt x="519" y="96"/>
                  </a:lnTo>
                  <a:lnTo>
                    <a:pt x="520" y="96"/>
                  </a:lnTo>
                  <a:lnTo>
                    <a:pt x="521" y="96"/>
                  </a:lnTo>
                  <a:lnTo>
                    <a:pt x="522" y="96"/>
                  </a:lnTo>
                  <a:lnTo>
                    <a:pt x="522" y="96"/>
                  </a:lnTo>
                  <a:lnTo>
                    <a:pt x="523" y="96"/>
                  </a:lnTo>
                  <a:lnTo>
                    <a:pt x="524" y="96"/>
                  </a:lnTo>
                  <a:lnTo>
                    <a:pt x="525" y="96"/>
                  </a:lnTo>
                  <a:lnTo>
                    <a:pt x="526" y="96"/>
                  </a:lnTo>
                  <a:lnTo>
                    <a:pt x="527" y="96"/>
                  </a:lnTo>
                  <a:lnTo>
                    <a:pt x="528" y="96"/>
                  </a:lnTo>
                  <a:lnTo>
                    <a:pt x="528" y="96"/>
                  </a:lnTo>
                  <a:lnTo>
                    <a:pt x="529" y="96"/>
                  </a:lnTo>
                  <a:lnTo>
                    <a:pt x="530" y="96"/>
                  </a:lnTo>
                  <a:lnTo>
                    <a:pt x="531" y="96"/>
                  </a:lnTo>
                  <a:lnTo>
                    <a:pt x="532" y="95"/>
                  </a:lnTo>
                  <a:lnTo>
                    <a:pt x="533" y="95"/>
                  </a:lnTo>
                  <a:lnTo>
                    <a:pt x="533" y="95"/>
                  </a:lnTo>
                  <a:lnTo>
                    <a:pt x="534" y="95"/>
                  </a:lnTo>
                  <a:lnTo>
                    <a:pt x="535" y="95"/>
                  </a:lnTo>
                  <a:lnTo>
                    <a:pt x="536" y="95"/>
                  </a:lnTo>
                  <a:lnTo>
                    <a:pt x="537" y="95"/>
                  </a:lnTo>
                  <a:lnTo>
                    <a:pt x="538" y="95"/>
                  </a:lnTo>
                  <a:lnTo>
                    <a:pt x="539" y="95"/>
                  </a:lnTo>
                  <a:lnTo>
                    <a:pt x="539" y="95"/>
                  </a:lnTo>
                  <a:lnTo>
                    <a:pt x="540" y="95"/>
                  </a:lnTo>
                  <a:lnTo>
                    <a:pt x="541" y="95"/>
                  </a:lnTo>
                  <a:lnTo>
                    <a:pt x="542" y="95"/>
                  </a:lnTo>
                  <a:lnTo>
                    <a:pt x="543" y="95"/>
                  </a:lnTo>
                  <a:lnTo>
                    <a:pt x="544" y="95"/>
                  </a:lnTo>
                  <a:lnTo>
                    <a:pt x="544" y="95"/>
                  </a:lnTo>
                  <a:lnTo>
                    <a:pt x="545" y="95"/>
                  </a:lnTo>
                  <a:lnTo>
                    <a:pt x="546" y="95"/>
                  </a:lnTo>
                  <a:lnTo>
                    <a:pt x="547" y="95"/>
                  </a:lnTo>
                  <a:lnTo>
                    <a:pt x="548" y="95"/>
                  </a:lnTo>
                  <a:lnTo>
                    <a:pt x="549" y="95"/>
                  </a:lnTo>
                  <a:lnTo>
                    <a:pt x="550" y="95"/>
                  </a:lnTo>
                  <a:lnTo>
                    <a:pt x="550" y="95"/>
                  </a:lnTo>
                  <a:lnTo>
                    <a:pt x="551" y="95"/>
                  </a:lnTo>
                  <a:lnTo>
                    <a:pt x="551" y="95"/>
                  </a:lnTo>
                  <a:lnTo>
                    <a:pt x="552" y="95"/>
                  </a:lnTo>
                  <a:lnTo>
                    <a:pt x="553" y="95"/>
                  </a:lnTo>
                  <a:lnTo>
                    <a:pt x="554" y="95"/>
                  </a:lnTo>
                  <a:lnTo>
                    <a:pt x="555" y="95"/>
                  </a:lnTo>
                  <a:lnTo>
                    <a:pt x="555" y="95"/>
                  </a:lnTo>
                  <a:lnTo>
                    <a:pt x="556" y="94"/>
                  </a:lnTo>
                  <a:lnTo>
                    <a:pt x="557" y="94"/>
                  </a:lnTo>
                  <a:lnTo>
                    <a:pt x="558" y="94"/>
                  </a:lnTo>
                  <a:lnTo>
                    <a:pt x="559" y="94"/>
                  </a:lnTo>
                  <a:lnTo>
                    <a:pt x="560" y="94"/>
                  </a:lnTo>
                  <a:lnTo>
                    <a:pt x="561" y="94"/>
                  </a:lnTo>
                  <a:lnTo>
                    <a:pt x="561" y="94"/>
                  </a:lnTo>
                  <a:lnTo>
                    <a:pt x="562" y="94"/>
                  </a:lnTo>
                  <a:lnTo>
                    <a:pt x="563" y="94"/>
                  </a:lnTo>
                  <a:lnTo>
                    <a:pt x="564" y="94"/>
                  </a:lnTo>
                  <a:lnTo>
                    <a:pt x="565" y="94"/>
                  </a:lnTo>
                  <a:lnTo>
                    <a:pt x="566" y="94"/>
                  </a:lnTo>
                  <a:lnTo>
                    <a:pt x="566" y="94"/>
                  </a:lnTo>
                  <a:lnTo>
                    <a:pt x="567" y="94"/>
                  </a:lnTo>
                  <a:lnTo>
                    <a:pt x="568" y="94"/>
                  </a:lnTo>
                  <a:lnTo>
                    <a:pt x="569" y="94"/>
                  </a:lnTo>
                  <a:lnTo>
                    <a:pt x="570" y="94"/>
                  </a:lnTo>
                  <a:lnTo>
                    <a:pt x="571" y="94"/>
                  </a:lnTo>
                  <a:lnTo>
                    <a:pt x="572" y="94"/>
                  </a:lnTo>
                  <a:lnTo>
                    <a:pt x="572" y="94"/>
                  </a:lnTo>
                  <a:lnTo>
                    <a:pt x="573" y="94"/>
                  </a:lnTo>
                  <a:lnTo>
                    <a:pt x="574" y="94"/>
                  </a:lnTo>
                  <a:lnTo>
                    <a:pt x="575" y="94"/>
                  </a:lnTo>
                  <a:lnTo>
                    <a:pt x="576" y="94"/>
                  </a:lnTo>
                  <a:lnTo>
                    <a:pt x="577" y="94"/>
                  </a:lnTo>
                  <a:lnTo>
                    <a:pt x="577" y="94"/>
                  </a:lnTo>
                  <a:lnTo>
                    <a:pt x="578" y="94"/>
                  </a:lnTo>
                  <a:lnTo>
                    <a:pt x="579" y="93"/>
                  </a:lnTo>
                  <a:lnTo>
                    <a:pt x="580" y="93"/>
                  </a:lnTo>
                  <a:lnTo>
                    <a:pt x="581" y="93"/>
                  </a:lnTo>
                  <a:lnTo>
                    <a:pt x="582" y="93"/>
                  </a:lnTo>
                  <a:lnTo>
                    <a:pt x="583" y="93"/>
                  </a:lnTo>
                  <a:lnTo>
                    <a:pt x="583" y="93"/>
                  </a:lnTo>
                  <a:lnTo>
                    <a:pt x="584" y="93"/>
                  </a:lnTo>
                  <a:lnTo>
                    <a:pt x="585" y="93"/>
                  </a:lnTo>
                  <a:lnTo>
                    <a:pt x="586" y="93"/>
                  </a:lnTo>
                  <a:lnTo>
                    <a:pt x="587" y="93"/>
                  </a:lnTo>
                  <a:lnTo>
                    <a:pt x="588" y="93"/>
                  </a:lnTo>
                  <a:lnTo>
                    <a:pt x="589" y="93"/>
                  </a:lnTo>
                  <a:lnTo>
                    <a:pt x="589" y="93"/>
                  </a:lnTo>
                  <a:lnTo>
                    <a:pt x="590" y="93"/>
                  </a:lnTo>
                  <a:lnTo>
                    <a:pt x="591" y="93"/>
                  </a:lnTo>
                  <a:lnTo>
                    <a:pt x="592" y="93"/>
                  </a:lnTo>
                  <a:lnTo>
                    <a:pt x="593" y="93"/>
                  </a:lnTo>
                  <a:lnTo>
                    <a:pt x="594" y="93"/>
                  </a:lnTo>
                  <a:lnTo>
                    <a:pt x="594" y="93"/>
                  </a:lnTo>
                  <a:lnTo>
                    <a:pt x="595" y="93"/>
                  </a:lnTo>
                  <a:lnTo>
                    <a:pt x="596" y="93"/>
                  </a:lnTo>
                  <a:lnTo>
                    <a:pt x="597" y="93"/>
                  </a:lnTo>
                  <a:lnTo>
                    <a:pt x="598" y="93"/>
                  </a:lnTo>
                  <a:lnTo>
                    <a:pt x="599" y="93"/>
                  </a:lnTo>
                  <a:lnTo>
                    <a:pt x="600" y="93"/>
                  </a:lnTo>
                  <a:lnTo>
                    <a:pt x="600" y="93"/>
                  </a:lnTo>
                  <a:lnTo>
                    <a:pt x="601" y="93"/>
                  </a:lnTo>
                  <a:lnTo>
                    <a:pt x="602" y="92"/>
                  </a:lnTo>
                  <a:lnTo>
                    <a:pt x="603" y="92"/>
                  </a:lnTo>
                  <a:lnTo>
                    <a:pt x="604" y="92"/>
                  </a:lnTo>
                  <a:lnTo>
                    <a:pt x="605" y="92"/>
                  </a:lnTo>
                  <a:lnTo>
                    <a:pt x="605" y="92"/>
                  </a:lnTo>
                  <a:lnTo>
                    <a:pt x="606" y="92"/>
                  </a:lnTo>
                  <a:lnTo>
                    <a:pt x="607" y="92"/>
                  </a:lnTo>
                  <a:lnTo>
                    <a:pt x="608" y="92"/>
                  </a:lnTo>
                  <a:lnTo>
                    <a:pt x="609" y="92"/>
                  </a:lnTo>
                  <a:lnTo>
                    <a:pt x="610" y="92"/>
                  </a:lnTo>
                  <a:lnTo>
                    <a:pt x="611" y="92"/>
                  </a:lnTo>
                  <a:lnTo>
                    <a:pt x="611" y="92"/>
                  </a:lnTo>
                  <a:lnTo>
                    <a:pt x="612" y="92"/>
                  </a:lnTo>
                  <a:lnTo>
                    <a:pt x="613" y="92"/>
                  </a:lnTo>
                  <a:lnTo>
                    <a:pt x="614" y="92"/>
                  </a:lnTo>
                  <a:lnTo>
                    <a:pt x="615" y="92"/>
                  </a:lnTo>
                  <a:lnTo>
                    <a:pt x="616" y="92"/>
                  </a:lnTo>
                  <a:lnTo>
                    <a:pt x="616" y="92"/>
                  </a:lnTo>
                  <a:lnTo>
                    <a:pt x="617" y="92"/>
                  </a:lnTo>
                  <a:lnTo>
                    <a:pt x="618" y="92"/>
                  </a:lnTo>
                  <a:lnTo>
                    <a:pt x="619" y="92"/>
                  </a:lnTo>
                  <a:lnTo>
                    <a:pt x="620" y="92"/>
                  </a:lnTo>
                  <a:lnTo>
                    <a:pt x="621" y="92"/>
                  </a:lnTo>
                  <a:lnTo>
                    <a:pt x="622" y="92"/>
                  </a:lnTo>
                  <a:lnTo>
                    <a:pt x="622" y="92"/>
                  </a:lnTo>
                  <a:lnTo>
                    <a:pt x="623" y="91"/>
                  </a:lnTo>
                  <a:lnTo>
                    <a:pt x="624" y="91"/>
                  </a:lnTo>
                  <a:lnTo>
                    <a:pt x="625" y="91"/>
                  </a:lnTo>
                  <a:lnTo>
                    <a:pt x="626" y="91"/>
                  </a:lnTo>
                  <a:lnTo>
                    <a:pt x="627" y="91"/>
                  </a:lnTo>
                  <a:lnTo>
                    <a:pt x="627" y="91"/>
                  </a:lnTo>
                  <a:lnTo>
                    <a:pt x="628" y="91"/>
                  </a:lnTo>
                  <a:lnTo>
                    <a:pt x="629" y="91"/>
                  </a:lnTo>
                  <a:lnTo>
                    <a:pt x="630" y="91"/>
                  </a:lnTo>
                  <a:lnTo>
                    <a:pt x="631" y="91"/>
                  </a:lnTo>
                  <a:lnTo>
                    <a:pt x="632" y="91"/>
                  </a:lnTo>
                  <a:lnTo>
                    <a:pt x="633" y="91"/>
                  </a:lnTo>
                  <a:lnTo>
                    <a:pt x="633" y="91"/>
                  </a:lnTo>
                  <a:lnTo>
                    <a:pt x="634" y="91"/>
                  </a:lnTo>
                  <a:lnTo>
                    <a:pt x="635" y="91"/>
                  </a:lnTo>
                  <a:lnTo>
                    <a:pt x="636" y="91"/>
                  </a:lnTo>
                  <a:lnTo>
                    <a:pt x="637" y="91"/>
                  </a:lnTo>
                  <a:lnTo>
                    <a:pt x="638" y="91"/>
                  </a:lnTo>
                  <a:lnTo>
                    <a:pt x="638" y="91"/>
                  </a:lnTo>
                  <a:lnTo>
                    <a:pt x="639" y="91"/>
                  </a:lnTo>
                  <a:lnTo>
                    <a:pt x="640" y="91"/>
                  </a:lnTo>
                  <a:lnTo>
                    <a:pt x="641" y="91"/>
                  </a:lnTo>
                  <a:lnTo>
                    <a:pt x="642" y="91"/>
                  </a:lnTo>
                  <a:lnTo>
                    <a:pt x="643" y="91"/>
                  </a:lnTo>
                  <a:lnTo>
                    <a:pt x="644" y="91"/>
                  </a:lnTo>
                  <a:lnTo>
                    <a:pt x="644" y="90"/>
                  </a:lnTo>
                  <a:lnTo>
                    <a:pt x="645" y="90"/>
                  </a:lnTo>
                  <a:lnTo>
                    <a:pt x="646" y="90"/>
                  </a:lnTo>
                  <a:lnTo>
                    <a:pt x="647" y="90"/>
                  </a:lnTo>
                  <a:lnTo>
                    <a:pt x="648" y="90"/>
                  </a:lnTo>
                  <a:lnTo>
                    <a:pt x="649" y="90"/>
                  </a:lnTo>
                  <a:lnTo>
                    <a:pt x="649" y="90"/>
                  </a:lnTo>
                  <a:lnTo>
                    <a:pt x="650" y="90"/>
                  </a:lnTo>
                  <a:lnTo>
                    <a:pt x="651" y="90"/>
                  </a:lnTo>
                  <a:lnTo>
                    <a:pt x="652" y="90"/>
                  </a:lnTo>
                  <a:lnTo>
                    <a:pt x="653" y="90"/>
                  </a:lnTo>
                  <a:lnTo>
                    <a:pt x="654" y="90"/>
                  </a:lnTo>
                  <a:lnTo>
                    <a:pt x="655" y="90"/>
                  </a:lnTo>
                  <a:lnTo>
                    <a:pt x="655" y="90"/>
                  </a:lnTo>
                  <a:lnTo>
                    <a:pt x="656" y="90"/>
                  </a:lnTo>
                  <a:lnTo>
                    <a:pt x="657" y="90"/>
                  </a:lnTo>
                  <a:lnTo>
                    <a:pt x="658" y="90"/>
                  </a:lnTo>
                  <a:lnTo>
                    <a:pt x="659" y="90"/>
                  </a:lnTo>
                  <a:lnTo>
                    <a:pt x="660" y="90"/>
                  </a:lnTo>
                  <a:lnTo>
                    <a:pt x="660" y="90"/>
                  </a:lnTo>
                  <a:lnTo>
                    <a:pt x="661" y="90"/>
                  </a:lnTo>
                  <a:lnTo>
                    <a:pt x="662" y="90"/>
                  </a:lnTo>
                  <a:lnTo>
                    <a:pt x="663" y="90"/>
                  </a:lnTo>
                  <a:lnTo>
                    <a:pt x="664" y="90"/>
                  </a:lnTo>
                  <a:lnTo>
                    <a:pt x="665" y="89"/>
                  </a:lnTo>
                  <a:lnTo>
                    <a:pt x="666" y="89"/>
                  </a:lnTo>
                  <a:lnTo>
                    <a:pt x="666" y="89"/>
                  </a:lnTo>
                  <a:lnTo>
                    <a:pt x="667" y="89"/>
                  </a:lnTo>
                  <a:lnTo>
                    <a:pt x="668" y="89"/>
                  </a:lnTo>
                  <a:lnTo>
                    <a:pt x="669" y="89"/>
                  </a:lnTo>
                  <a:lnTo>
                    <a:pt x="670" y="89"/>
                  </a:lnTo>
                  <a:lnTo>
                    <a:pt x="671" y="89"/>
                  </a:lnTo>
                  <a:lnTo>
                    <a:pt x="671" y="89"/>
                  </a:lnTo>
                  <a:lnTo>
                    <a:pt x="672" y="89"/>
                  </a:lnTo>
                  <a:lnTo>
                    <a:pt x="673" y="89"/>
                  </a:lnTo>
                  <a:lnTo>
                    <a:pt x="674" y="89"/>
                  </a:lnTo>
                  <a:lnTo>
                    <a:pt x="675" y="89"/>
                  </a:lnTo>
                  <a:lnTo>
                    <a:pt x="676" y="89"/>
                  </a:lnTo>
                  <a:lnTo>
                    <a:pt x="677" y="89"/>
                  </a:lnTo>
                  <a:lnTo>
                    <a:pt x="677" y="89"/>
                  </a:lnTo>
                  <a:lnTo>
                    <a:pt x="678" y="89"/>
                  </a:lnTo>
                  <a:lnTo>
                    <a:pt x="679" y="89"/>
                  </a:lnTo>
                  <a:lnTo>
                    <a:pt x="680" y="89"/>
                  </a:lnTo>
                  <a:lnTo>
                    <a:pt x="681" y="89"/>
                  </a:lnTo>
                  <a:lnTo>
                    <a:pt x="682" y="89"/>
                  </a:lnTo>
                  <a:lnTo>
                    <a:pt x="683" y="89"/>
                  </a:lnTo>
                  <a:lnTo>
                    <a:pt x="683" y="89"/>
                  </a:lnTo>
                  <a:lnTo>
                    <a:pt x="684" y="88"/>
                  </a:lnTo>
                  <a:lnTo>
                    <a:pt x="685" y="88"/>
                  </a:lnTo>
                  <a:lnTo>
                    <a:pt x="686" y="88"/>
                  </a:lnTo>
                  <a:lnTo>
                    <a:pt x="687" y="88"/>
                  </a:lnTo>
                  <a:lnTo>
                    <a:pt x="688" y="88"/>
                  </a:lnTo>
                  <a:lnTo>
                    <a:pt x="688" y="88"/>
                  </a:lnTo>
                  <a:lnTo>
                    <a:pt x="689" y="88"/>
                  </a:lnTo>
                  <a:lnTo>
                    <a:pt x="690" y="88"/>
                  </a:lnTo>
                  <a:lnTo>
                    <a:pt x="691" y="88"/>
                  </a:lnTo>
                  <a:lnTo>
                    <a:pt x="692" y="88"/>
                  </a:lnTo>
                  <a:lnTo>
                    <a:pt x="693" y="88"/>
                  </a:lnTo>
                  <a:lnTo>
                    <a:pt x="694" y="88"/>
                  </a:lnTo>
                  <a:lnTo>
                    <a:pt x="694" y="88"/>
                  </a:lnTo>
                  <a:lnTo>
                    <a:pt x="695" y="88"/>
                  </a:lnTo>
                  <a:lnTo>
                    <a:pt x="696" y="88"/>
                  </a:lnTo>
                  <a:lnTo>
                    <a:pt x="697" y="88"/>
                  </a:lnTo>
                  <a:lnTo>
                    <a:pt x="698" y="88"/>
                  </a:lnTo>
                  <a:lnTo>
                    <a:pt x="699" y="88"/>
                  </a:lnTo>
                  <a:lnTo>
                    <a:pt x="699" y="88"/>
                  </a:lnTo>
                  <a:lnTo>
                    <a:pt x="700" y="88"/>
                  </a:lnTo>
                  <a:lnTo>
                    <a:pt x="701" y="88"/>
                  </a:lnTo>
                  <a:lnTo>
                    <a:pt x="702" y="88"/>
                  </a:lnTo>
                  <a:lnTo>
                    <a:pt x="703" y="87"/>
                  </a:lnTo>
                  <a:lnTo>
                    <a:pt x="704" y="87"/>
                  </a:lnTo>
                  <a:lnTo>
                    <a:pt x="705" y="87"/>
                  </a:lnTo>
                  <a:lnTo>
                    <a:pt x="705" y="87"/>
                  </a:lnTo>
                  <a:lnTo>
                    <a:pt x="706" y="87"/>
                  </a:lnTo>
                  <a:lnTo>
                    <a:pt x="707" y="87"/>
                  </a:lnTo>
                  <a:lnTo>
                    <a:pt x="708" y="87"/>
                  </a:lnTo>
                  <a:lnTo>
                    <a:pt x="709" y="87"/>
                  </a:lnTo>
                  <a:lnTo>
                    <a:pt x="710" y="87"/>
                  </a:lnTo>
                  <a:lnTo>
                    <a:pt x="710" y="87"/>
                  </a:lnTo>
                  <a:lnTo>
                    <a:pt x="711" y="87"/>
                  </a:lnTo>
                  <a:lnTo>
                    <a:pt x="712" y="87"/>
                  </a:lnTo>
                  <a:lnTo>
                    <a:pt x="713" y="87"/>
                  </a:lnTo>
                  <a:lnTo>
                    <a:pt x="714" y="87"/>
                  </a:lnTo>
                  <a:lnTo>
                    <a:pt x="715" y="87"/>
                  </a:lnTo>
                  <a:lnTo>
                    <a:pt x="716" y="87"/>
                  </a:lnTo>
                  <a:lnTo>
                    <a:pt x="716" y="87"/>
                  </a:lnTo>
                  <a:lnTo>
                    <a:pt x="717" y="87"/>
                  </a:lnTo>
                  <a:lnTo>
                    <a:pt x="718" y="87"/>
                  </a:lnTo>
                  <a:lnTo>
                    <a:pt x="719" y="87"/>
                  </a:lnTo>
                  <a:lnTo>
                    <a:pt x="720" y="87"/>
                  </a:lnTo>
                  <a:lnTo>
                    <a:pt x="721" y="87"/>
                  </a:lnTo>
                  <a:lnTo>
                    <a:pt x="721" y="86"/>
                  </a:lnTo>
                  <a:lnTo>
                    <a:pt x="722" y="86"/>
                  </a:lnTo>
                  <a:lnTo>
                    <a:pt x="723" y="86"/>
                  </a:lnTo>
                  <a:lnTo>
                    <a:pt x="724" y="86"/>
                  </a:lnTo>
                  <a:lnTo>
                    <a:pt x="725" y="86"/>
                  </a:lnTo>
                  <a:lnTo>
                    <a:pt x="726" y="86"/>
                  </a:lnTo>
                  <a:lnTo>
                    <a:pt x="727" y="86"/>
                  </a:lnTo>
                  <a:lnTo>
                    <a:pt x="727" y="86"/>
                  </a:lnTo>
                  <a:lnTo>
                    <a:pt x="728" y="86"/>
                  </a:lnTo>
                  <a:lnTo>
                    <a:pt x="729" y="86"/>
                  </a:lnTo>
                  <a:lnTo>
                    <a:pt x="730" y="86"/>
                  </a:lnTo>
                  <a:lnTo>
                    <a:pt x="731" y="86"/>
                  </a:lnTo>
                  <a:lnTo>
                    <a:pt x="732" y="86"/>
                  </a:lnTo>
                  <a:lnTo>
                    <a:pt x="732" y="86"/>
                  </a:lnTo>
                  <a:lnTo>
                    <a:pt x="733" y="86"/>
                  </a:lnTo>
                  <a:lnTo>
                    <a:pt x="734" y="86"/>
                  </a:lnTo>
                  <a:lnTo>
                    <a:pt x="735" y="86"/>
                  </a:lnTo>
                  <a:lnTo>
                    <a:pt x="735" y="86"/>
                  </a:lnTo>
                  <a:lnTo>
                    <a:pt x="736" y="86"/>
                  </a:lnTo>
                  <a:lnTo>
                    <a:pt x="737" y="86"/>
                  </a:lnTo>
                  <a:lnTo>
                    <a:pt x="738" y="86"/>
                  </a:lnTo>
                  <a:lnTo>
                    <a:pt x="738" y="86"/>
                  </a:lnTo>
                  <a:lnTo>
                    <a:pt x="739" y="86"/>
                  </a:lnTo>
                  <a:lnTo>
                    <a:pt x="740" y="85"/>
                  </a:lnTo>
                  <a:lnTo>
                    <a:pt x="741" y="85"/>
                  </a:lnTo>
                  <a:lnTo>
                    <a:pt x="742" y="85"/>
                  </a:lnTo>
                  <a:lnTo>
                    <a:pt x="743" y="85"/>
                  </a:lnTo>
                  <a:lnTo>
                    <a:pt x="743" y="85"/>
                  </a:lnTo>
                  <a:lnTo>
                    <a:pt x="744" y="85"/>
                  </a:lnTo>
                  <a:lnTo>
                    <a:pt x="745" y="85"/>
                  </a:lnTo>
                  <a:lnTo>
                    <a:pt x="746" y="85"/>
                  </a:lnTo>
                  <a:lnTo>
                    <a:pt x="747" y="85"/>
                  </a:lnTo>
                  <a:lnTo>
                    <a:pt x="748" y="85"/>
                  </a:lnTo>
                  <a:lnTo>
                    <a:pt x="749" y="85"/>
                  </a:lnTo>
                  <a:lnTo>
                    <a:pt x="749" y="85"/>
                  </a:lnTo>
                  <a:lnTo>
                    <a:pt x="750" y="85"/>
                  </a:lnTo>
                  <a:lnTo>
                    <a:pt x="751" y="85"/>
                  </a:lnTo>
                  <a:lnTo>
                    <a:pt x="752" y="85"/>
                  </a:lnTo>
                  <a:lnTo>
                    <a:pt x="753" y="85"/>
                  </a:lnTo>
                  <a:lnTo>
                    <a:pt x="754" y="85"/>
                  </a:lnTo>
                  <a:lnTo>
                    <a:pt x="754" y="85"/>
                  </a:lnTo>
                  <a:lnTo>
                    <a:pt x="755" y="85"/>
                  </a:lnTo>
                  <a:lnTo>
                    <a:pt x="756" y="85"/>
                  </a:lnTo>
                  <a:lnTo>
                    <a:pt x="757" y="85"/>
                  </a:lnTo>
                  <a:lnTo>
                    <a:pt x="758" y="84"/>
                  </a:lnTo>
                  <a:lnTo>
                    <a:pt x="759" y="84"/>
                  </a:lnTo>
                  <a:lnTo>
                    <a:pt x="760" y="84"/>
                  </a:lnTo>
                  <a:lnTo>
                    <a:pt x="760" y="84"/>
                  </a:lnTo>
                  <a:lnTo>
                    <a:pt x="761" y="84"/>
                  </a:lnTo>
                  <a:lnTo>
                    <a:pt x="762" y="84"/>
                  </a:lnTo>
                  <a:lnTo>
                    <a:pt x="763" y="84"/>
                  </a:lnTo>
                  <a:lnTo>
                    <a:pt x="764" y="84"/>
                  </a:lnTo>
                  <a:lnTo>
                    <a:pt x="765" y="84"/>
                  </a:lnTo>
                  <a:lnTo>
                    <a:pt x="765" y="84"/>
                  </a:lnTo>
                  <a:lnTo>
                    <a:pt x="766" y="84"/>
                  </a:lnTo>
                  <a:lnTo>
                    <a:pt x="767" y="84"/>
                  </a:lnTo>
                  <a:lnTo>
                    <a:pt x="768" y="84"/>
                  </a:lnTo>
                  <a:lnTo>
                    <a:pt x="769" y="84"/>
                  </a:lnTo>
                  <a:lnTo>
                    <a:pt x="770" y="84"/>
                  </a:lnTo>
                  <a:lnTo>
                    <a:pt x="771" y="84"/>
                  </a:lnTo>
                  <a:lnTo>
                    <a:pt x="771" y="84"/>
                  </a:lnTo>
                  <a:lnTo>
                    <a:pt x="772" y="84"/>
                  </a:lnTo>
                  <a:lnTo>
                    <a:pt x="773" y="84"/>
                  </a:lnTo>
                  <a:lnTo>
                    <a:pt x="774" y="84"/>
                  </a:lnTo>
                  <a:lnTo>
                    <a:pt x="775" y="83"/>
                  </a:lnTo>
                  <a:lnTo>
                    <a:pt x="776" y="83"/>
                  </a:lnTo>
                  <a:lnTo>
                    <a:pt x="776" y="83"/>
                  </a:lnTo>
                  <a:lnTo>
                    <a:pt x="777" y="83"/>
                  </a:lnTo>
                  <a:lnTo>
                    <a:pt x="778" y="83"/>
                  </a:lnTo>
                  <a:lnTo>
                    <a:pt x="779" y="83"/>
                  </a:lnTo>
                  <a:lnTo>
                    <a:pt x="780" y="83"/>
                  </a:lnTo>
                  <a:lnTo>
                    <a:pt x="781" y="83"/>
                  </a:lnTo>
                  <a:lnTo>
                    <a:pt x="782" y="83"/>
                  </a:lnTo>
                  <a:lnTo>
                    <a:pt x="782" y="83"/>
                  </a:lnTo>
                  <a:lnTo>
                    <a:pt x="783" y="83"/>
                  </a:lnTo>
                  <a:lnTo>
                    <a:pt x="784" y="83"/>
                  </a:lnTo>
                  <a:lnTo>
                    <a:pt x="785" y="83"/>
                  </a:lnTo>
                  <a:lnTo>
                    <a:pt x="786" y="83"/>
                  </a:lnTo>
                  <a:lnTo>
                    <a:pt x="787" y="83"/>
                  </a:lnTo>
                  <a:lnTo>
                    <a:pt x="787" y="83"/>
                  </a:lnTo>
                  <a:lnTo>
                    <a:pt x="788" y="83"/>
                  </a:lnTo>
                  <a:lnTo>
                    <a:pt x="789" y="83"/>
                  </a:lnTo>
                  <a:lnTo>
                    <a:pt x="790" y="83"/>
                  </a:lnTo>
                  <a:lnTo>
                    <a:pt x="791" y="83"/>
                  </a:lnTo>
                  <a:lnTo>
                    <a:pt x="792" y="82"/>
                  </a:lnTo>
                  <a:lnTo>
                    <a:pt x="793" y="82"/>
                  </a:lnTo>
                  <a:lnTo>
                    <a:pt x="793" y="82"/>
                  </a:lnTo>
                  <a:lnTo>
                    <a:pt x="794" y="82"/>
                  </a:lnTo>
                  <a:lnTo>
                    <a:pt x="795" y="82"/>
                  </a:lnTo>
                  <a:lnTo>
                    <a:pt x="796" y="82"/>
                  </a:lnTo>
                  <a:lnTo>
                    <a:pt x="797" y="82"/>
                  </a:lnTo>
                  <a:lnTo>
                    <a:pt x="798" y="82"/>
                  </a:lnTo>
                  <a:lnTo>
                    <a:pt x="799" y="82"/>
                  </a:lnTo>
                  <a:lnTo>
                    <a:pt x="799" y="82"/>
                  </a:lnTo>
                  <a:lnTo>
                    <a:pt x="800" y="82"/>
                  </a:lnTo>
                  <a:lnTo>
                    <a:pt x="801" y="82"/>
                  </a:lnTo>
                  <a:lnTo>
                    <a:pt x="802" y="82"/>
                  </a:lnTo>
                  <a:lnTo>
                    <a:pt x="803" y="82"/>
                  </a:lnTo>
                  <a:lnTo>
                    <a:pt x="804" y="82"/>
                  </a:lnTo>
                  <a:lnTo>
                    <a:pt x="804" y="82"/>
                  </a:lnTo>
                  <a:lnTo>
                    <a:pt x="805" y="82"/>
                  </a:lnTo>
                  <a:lnTo>
                    <a:pt x="806" y="82"/>
                  </a:lnTo>
                  <a:lnTo>
                    <a:pt x="807" y="82"/>
                  </a:lnTo>
                  <a:lnTo>
                    <a:pt x="808" y="81"/>
                  </a:lnTo>
                  <a:lnTo>
                    <a:pt x="809" y="81"/>
                  </a:lnTo>
                  <a:lnTo>
                    <a:pt x="810" y="81"/>
                  </a:lnTo>
                  <a:lnTo>
                    <a:pt x="810" y="81"/>
                  </a:lnTo>
                  <a:lnTo>
                    <a:pt x="811" y="81"/>
                  </a:lnTo>
                  <a:lnTo>
                    <a:pt x="812" y="81"/>
                  </a:lnTo>
                  <a:lnTo>
                    <a:pt x="813" y="81"/>
                  </a:lnTo>
                  <a:lnTo>
                    <a:pt x="814" y="81"/>
                  </a:lnTo>
                  <a:lnTo>
                    <a:pt x="815" y="81"/>
                  </a:lnTo>
                  <a:lnTo>
                    <a:pt x="815" y="81"/>
                  </a:lnTo>
                  <a:lnTo>
                    <a:pt x="816" y="81"/>
                  </a:lnTo>
                  <a:lnTo>
                    <a:pt x="817" y="81"/>
                  </a:lnTo>
                  <a:lnTo>
                    <a:pt x="818" y="81"/>
                  </a:lnTo>
                  <a:lnTo>
                    <a:pt x="819" y="81"/>
                  </a:lnTo>
                  <a:lnTo>
                    <a:pt x="820" y="81"/>
                  </a:lnTo>
                  <a:lnTo>
                    <a:pt x="821" y="81"/>
                  </a:lnTo>
                  <a:lnTo>
                    <a:pt x="821" y="81"/>
                  </a:lnTo>
                  <a:lnTo>
                    <a:pt x="822" y="81"/>
                  </a:lnTo>
                  <a:lnTo>
                    <a:pt x="823" y="81"/>
                  </a:lnTo>
                  <a:lnTo>
                    <a:pt x="824" y="81"/>
                  </a:lnTo>
                  <a:lnTo>
                    <a:pt x="825" y="80"/>
                  </a:lnTo>
                  <a:lnTo>
                    <a:pt x="826" y="80"/>
                  </a:lnTo>
                  <a:lnTo>
                    <a:pt x="826" y="80"/>
                  </a:lnTo>
                  <a:lnTo>
                    <a:pt x="827" y="80"/>
                  </a:lnTo>
                  <a:lnTo>
                    <a:pt x="828" y="80"/>
                  </a:lnTo>
                  <a:lnTo>
                    <a:pt x="829" y="80"/>
                  </a:lnTo>
                  <a:lnTo>
                    <a:pt x="830" y="80"/>
                  </a:lnTo>
                  <a:lnTo>
                    <a:pt x="831" y="80"/>
                  </a:lnTo>
                  <a:lnTo>
                    <a:pt x="832" y="80"/>
                  </a:lnTo>
                  <a:lnTo>
                    <a:pt x="832" y="80"/>
                  </a:lnTo>
                  <a:lnTo>
                    <a:pt x="833" y="80"/>
                  </a:lnTo>
                  <a:lnTo>
                    <a:pt x="834" y="80"/>
                  </a:lnTo>
                  <a:lnTo>
                    <a:pt x="835" y="80"/>
                  </a:lnTo>
                  <a:lnTo>
                    <a:pt x="836" y="80"/>
                  </a:lnTo>
                  <a:lnTo>
                    <a:pt x="837" y="80"/>
                  </a:lnTo>
                  <a:lnTo>
                    <a:pt x="837" y="80"/>
                  </a:lnTo>
                  <a:lnTo>
                    <a:pt x="838" y="80"/>
                  </a:lnTo>
                  <a:lnTo>
                    <a:pt x="839" y="80"/>
                  </a:lnTo>
                  <a:lnTo>
                    <a:pt x="840" y="79"/>
                  </a:lnTo>
                  <a:lnTo>
                    <a:pt x="841" y="79"/>
                  </a:lnTo>
                  <a:lnTo>
                    <a:pt x="842" y="79"/>
                  </a:lnTo>
                  <a:lnTo>
                    <a:pt x="843" y="79"/>
                  </a:lnTo>
                  <a:lnTo>
                    <a:pt x="843" y="79"/>
                  </a:lnTo>
                  <a:lnTo>
                    <a:pt x="844" y="79"/>
                  </a:lnTo>
                  <a:lnTo>
                    <a:pt x="845" y="79"/>
                  </a:lnTo>
                  <a:lnTo>
                    <a:pt x="846" y="79"/>
                  </a:lnTo>
                  <a:lnTo>
                    <a:pt x="847" y="79"/>
                  </a:lnTo>
                  <a:lnTo>
                    <a:pt x="848" y="79"/>
                  </a:lnTo>
                  <a:lnTo>
                    <a:pt x="848" y="79"/>
                  </a:lnTo>
                  <a:lnTo>
                    <a:pt x="849" y="79"/>
                  </a:lnTo>
                  <a:lnTo>
                    <a:pt x="850" y="79"/>
                  </a:lnTo>
                  <a:lnTo>
                    <a:pt x="851" y="79"/>
                  </a:lnTo>
                  <a:lnTo>
                    <a:pt x="852" y="79"/>
                  </a:lnTo>
                  <a:lnTo>
                    <a:pt x="853" y="79"/>
                  </a:lnTo>
                  <a:lnTo>
                    <a:pt x="854" y="79"/>
                  </a:lnTo>
                  <a:lnTo>
                    <a:pt x="854" y="79"/>
                  </a:lnTo>
                  <a:lnTo>
                    <a:pt x="855" y="79"/>
                  </a:lnTo>
                  <a:lnTo>
                    <a:pt x="856" y="78"/>
                  </a:lnTo>
                  <a:lnTo>
                    <a:pt x="857" y="78"/>
                  </a:lnTo>
                  <a:lnTo>
                    <a:pt x="858" y="78"/>
                  </a:lnTo>
                  <a:lnTo>
                    <a:pt x="859" y="78"/>
                  </a:lnTo>
                  <a:lnTo>
                    <a:pt x="859" y="78"/>
                  </a:lnTo>
                  <a:lnTo>
                    <a:pt x="860" y="78"/>
                  </a:lnTo>
                  <a:lnTo>
                    <a:pt x="861" y="78"/>
                  </a:lnTo>
                  <a:lnTo>
                    <a:pt x="862" y="78"/>
                  </a:lnTo>
                  <a:lnTo>
                    <a:pt x="863" y="78"/>
                  </a:lnTo>
                  <a:lnTo>
                    <a:pt x="864" y="78"/>
                  </a:lnTo>
                  <a:lnTo>
                    <a:pt x="865" y="78"/>
                  </a:lnTo>
                  <a:lnTo>
                    <a:pt x="865" y="78"/>
                  </a:lnTo>
                  <a:lnTo>
                    <a:pt x="866" y="78"/>
                  </a:lnTo>
                  <a:lnTo>
                    <a:pt x="867" y="78"/>
                  </a:lnTo>
                  <a:lnTo>
                    <a:pt x="868" y="78"/>
                  </a:lnTo>
                  <a:lnTo>
                    <a:pt x="869" y="78"/>
                  </a:lnTo>
                  <a:lnTo>
                    <a:pt x="870" y="78"/>
                  </a:lnTo>
                  <a:lnTo>
                    <a:pt x="870" y="78"/>
                  </a:lnTo>
                  <a:lnTo>
                    <a:pt x="871" y="77"/>
                  </a:lnTo>
                  <a:lnTo>
                    <a:pt x="872" y="77"/>
                  </a:lnTo>
                  <a:lnTo>
                    <a:pt x="873" y="77"/>
                  </a:lnTo>
                  <a:lnTo>
                    <a:pt x="874" y="77"/>
                  </a:lnTo>
                  <a:lnTo>
                    <a:pt x="875" y="77"/>
                  </a:lnTo>
                  <a:lnTo>
                    <a:pt x="876" y="77"/>
                  </a:lnTo>
                  <a:lnTo>
                    <a:pt x="876" y="77"/>
                  </a:lnTo>
                  <a:lnTo>
                    <a:pt x="877" y="77"/>
                  </a:lnTo>
                  <a:lnTo>
                    <a:pt x="878" y="77"/>
                  </a:lnTo>
                  <a:lnTo>
                    <a:pt x="879" y="77"/>
                  </a:lnTo>
                  <a:lnTo>
                    <a:pt x="880" y="77"/>
                  </a:lnTo>
                  <a:lnTo>
                    <a:pt x="881" y="77"/>
                  </a:lnTo>
                  <a:lnTo>
                    <a:pt x="881" y="77"/>
                  </a:lnTo>
                  <a:lnTo>
                    <a:pt x="882" y="77"/>
                  </a:lnTo>
                  <a:lnTo>
                    <a:pt x="883" y="77"/>
                  </a:lnTo>
                  <a:lnTo>
                    <a:pt x="884" y="77"/>
                  </a:lnTo>
                  <a:lnTo>
                    <a:pt x="885" y="77"/>
                  </a:lnTo>
                  <a:lnTo>
                    <a:pt x="886" y="77"/>
                  </a:lnTo>
                  <a:lnTo>
                    <a:pt x="887" y="76"/>
                  </a:lnTo>
                  <a:lnTo>
                    <a:pt x="887" y="76"/>
                  </a:lnTo>
                  <a:lnTo>
                    <a:pt x="888" y="76"/>
                  </a:lnTo>
                  <a:lnTo>
                    <a:pt x="889" y="76"/>
                  </a:lnTo>
                  <a:lnTo>
                    <a:pt x="890" y="76"/>
                  </a:lnTo>
                  <a:lnTo>
                    <a:pt x="891" y="76"/>
                  </a:lnTo>
                  <a:lnTo>
                    <a:pt x="892" y="76"/>
                  </a:lnTo>
                  <a:lnTo>
                    <a:pt x="892" y="76"/>
                  </a:lnTo>
                  <a:lnTo>
                    <a:pt x="893" y="76"/>
                  </a:lnTo>
                  <a:lnTo>
                    <a:pt x="894" y="76"/>
                  </a:lnTo>
                  <a:lnTo>
                    <a:pt x="895" y="76"/>
                  </a:lnTo>
                  <a:lnTo>
                    <a:pt x="896" y="76"/>
                  </a:lnTo>
                  <a:lnTo>
                    <a:pt x="897" y="76"/>
                  </a:lnTo>
                  <a:lnTo>
                    <a:pt x="898" y="76"/>
                  </a:lnTo>
                  <a:lnTo>
                    <a:pt x="898" y="76"/>
                  </a:lnTo>
                  <a:lnTo>
                    <a:pt x="899" y="76"/>
                  </a:lnTo>
                  <a:lnTo>
                    <a:pt x="900" y="76"/>
                  </a:lnTo>
                  <a:lnTo>
                    <a:pt x="901" y="75"/>
                  </a:lnTo>
                  <a:lnTo>
                    <a:pt x="902" y="75"/>
                  </a:lnTo>
                  <a:lnTo>
                    <a:pt x="903" y="75"/>
                  </a:lnTo>
                  <a:lnTo>
                    <a:pt x="904" y="75"/>
                  </a:lnTo>
                  <a:lnTo>
                    <a:pt x="904" y="75"/>
                  </a:lnTo>
                  <a:lnTo>
                    <a:pt x="905" y="75"/>
                  </a:lnTo>
                  <a:lnTo>
                    <a:pt x="906" y="75"/>
                  </a:lnTo>
                  <a:lnTo>
                    <a:pt x="907" y="75"/>
                  </a:lnTo>
                  <a:lnTo>
                    <a:pt x="908" y="75"/>
                  </a:lnTo>
                  <a:lnTo>
                    <a:pt x="909" y="75"/>
                  </a:lnTo>
                  <a:lnTo>
                    <a:pt x="909" y="75"/>
                  </a:lnTo>
                  <a:lnTo>
                    <a:pt x="910" y="75"/>
                  </a:lnTo>
                  <a:lnTo>
                    <a:pt x="911" y="75"/>
                  </a:lnTo>
                  <a:lnTo>
                    <a:pt x="912" y="75"/>
                  </a:lnTo>
                  <a:lnTo>
                    <a:pt x="913" y="75"/>
                  </a:lnTo>
                  <a:lnTo>
                    <a:pt x="914" y="75"/>
                  </a:lnTo>
                  <a:lnTo>
                    <a:pt x="915" y="75"/>
                  </a:lnTo>
                  <a:lnTo>
                    <a:pt x="915" y="74"/>
                  </a:lnTo>
                  <a:lnTo>
                    <a:pt x="916" y="74"/>
                  </a:lnTo>
                  <a:lnTo>
                    <a:pt x="917" y="74"/>
                  </a:lnTo>
                  <a:lnTo>
                    <a:pt x="918" y="74"/>
                  </a:lnTo>
                  <a:lnTo>
                    <a:pt x="919" y="74"/>
                  </a:lnTo>
                  <a:lnTo>
                    <a:pt x="919" y="74"/>
                  </a:lnTo>
                  <a:lnTo>
                    <a:pt x="920" y="74"/>
                  </a:lnTo>
                  <a:lnTo>
                    <a:pt x="920" y="74"/>
                  </a:lnTo>
                  <a:lnTo>
                    <a:pt x="921" y="74"/>
                  </a:lnTo>
                  <a:lnTo>
                    <a:pt x="922" y="74"/>
                  </a:lnTo>
                  <a:lnTo>
                    <a:pt x="923" y="74"/>
                  </a:lnTo>
                  <a:lnTo>
                    <a:pt x="924" y="74"/>
                  </a:lnTo>
                  <a:lnTo>
                    <a:pt x="925" y="74"/>
                  </a:lnTo>
                  <a:lnTo>
                    <a:pt x="926" y="74"/>
                  </a:lnTo>
                  <a:lnTo>
                    <a:pt x="926" y="74"/>
                  </a:lnTo>
                  <a:lnTo>
                    <a:pt x="927" y="74"/>
                  </a:lnTo>
                  <a:lnTo>
                    <a:pt x="928" y="74"/>
                  </a:lnTo>
                  <a:lnTo>
                    <a:pt x="929" y="74"/>
                  </a:lnTo>
                  <a:lnTo>
                    <a:pt x="930" y="73"/>
                  </a:lnTo>
                  <a:lnTo>
                    <a:pt x="931" y="73"/>
                  </a:lnTo>
                  <a:lnTo>
                    <a:pt x="931" y="73"/>
                  </a:lnTo>
                  <a:lnTo>
                    <a:pt x="932" y="73"/>
                  </a:lnTo>
                  <a:lnTo>
                    <a:pt x="933" y="73"/>
                  </a:lnTo>
                  <a:lnTo>
                    <a:pt x="934" y="73"/>
                  </a:lnTo>
                  <a:lnTo>
                    <a:pt x="935" y="73"/>
                  </a:lnTo>
                  <a:lnTo>
                    <a:pt x="936" y="73"/>
                  </a:lnTo>
                  <a:lnTo>
                    <a:pt x="937" y="73"/>
                  </a:lnTo>
                  <a:lnTo>
                    <a:pt x="937" y="73"/>
                  </a:lnTo>
                  <a:lnTo>
                    <a:pt x="938" y="73"/>
                  </a:lnTo>
                  <a:lnTo>
                    <a:pt x="939" y="73"/>
                  </a:lnTo>
                  <a:lnTo>
                    <a:pt x="940" y="73"/>
                  </a:lnTo>
                  <a:lnTo>
                    <a:pt x="941" y="73"/>
                  </a:lnTo>
                  <a:lnTo>
                    <a:pt x="942" y="73"/>
                  </a:lnTo>
                  <a:lnTo>
                    <a:pt x="942" y="73"/>
                  </a:lnTo>
                  <a:lnTo>
                    <a:pt x="943" y="73"/>
                  </a:lnTo>
                  <a:lnTo>
                    <a:pt x="944" y="72"/>
                  </a:lnTo>
                  <a:lnTo>
                    <a:pt x="945" y="72"/>
                  </a:lnTo>
                  <a:lnTo>
                    <a:pt x="946" y="72"/>
                  </a:lnTo>
                  <a:lnTo>
                    <a:pt x="947" y="72"/>
                  </a:lnTo>
                  <a:lnTo>
                    <a:pt x="948" y="72"/>
                  </a:lnTo>
                  <a:lnTo>
                    <a:pt x="948" y="72"/>
                  </a:lnTo>
                  <a:lnTo>
                    <a:pt x="949" y="72"/>
                  </a:lnTo>
                  <a:lnTo>
                    <a:pt x="950" y="72"/>
                  </a:lnTo>
                  <a:lnTo>
                    <a:pt x="951" y="72"/>
                  </a:lnTo>
                  <a:lnTo>
                    <a:pt x="952" y="72"/>
                  </a:lnTo>
                  <a:lnTo>
                    <a:pt x="953" y="72"/>
                  </a:lnTo>
                  <a:lnTo>
                    <a:pt x="953" y="72"/>
                  </a:lnTo>
                  <a:lnTo>
                    <a:pt x="954" y="72"/>
                  </a:lnTo>
                  <a:lnTo>
                    <a:pt x="955" y="72"/>
                  </a:lnTo>
                  <a:lnTo>
                    <a:pt x="956" y="72"/>
                  </a:lnTo>
                  <a:lnTo>
                    <a:pt x="957" y="72"/>
                  </a:lnTo>
                  <a:lnTo>
                    <a:pt x="958" y="71"/>
                  </a:lnTo>
                  <a:lnTo>
                    <a:pt x="959" y="71"/>
                  </a:lnTo>
                  <a:lnTo>
                    <a:pt x="959" y="71"/>
                  </a:lnTo>
                  <a:lnTo>
                    <a:pt x="960" y="71"/>
                  </a:lnTo>
                  <a:lnTo>
                    <a:pt x="961" y="71"/>
                  </a:lnTo>
                  <a:lnTo>
                    <a:pt x="962" y="71"/>
                  </a:lnTo>
                  <a:lnTo>
                    <a:pt x="963" y="71"/>
                  </a:lnTo>
                  <a:lnTo>
                    <a:pt x="964" y="71"/>
                  </a:lnTo>
                  <a:lnTo>
                    <a:pt x="964" y="71"/>
                  </a:lnTo>
                  <a:lnTo>
                    <a:pt x="965" y="71"/>
                  </a:lnTo>
                  <a:lnTo>
                    <a:pt x="966" y="71"/>
                  </a:lnTo>
                  <a:lnTo>
                    <a:pt x="967" y="71"/>
                  </a:lnTo>
                  <a:lnTo>
                    <a:pt x="968" y="71"/>
                  </a:lnTo>
                  <a:lnTo>
                    <a:pt x="969" y="71"/>
                  </a:lnTo>
                  <a:lnTo>
                    <a:pt x="970" y="71"/>
                  </a:lnTo>
                  <a:lnTo>
                    <a:pt x="970" y="71"/>
                  </a:lnTo>
                  <a:lnTo>
                    <a:pt x="971" y="71"/>
                  </a:lnTo>
                  <a:lnTo>
                    <a:pt x="972" y="70"/>
                  </a:lnTo>
                  <a:lnTo>
                    <a:pt x="973" y="70"/>
                  </a:lnTo>
                  <a:lnTo>
                    <a:pt x="974" y="70"/>
                  </a:lnTo>
                  <a:lnTo>
                    <a:pt x="975" y="70"/>
                  </a:lnTo>
                  <a:lnTo>
                    <a:pt x="975" y="70"/>
                  </a:lnTo>
                  <a:lnTo>
                    <a:pt x="976" y="70"/>
                  </a:lnTo>
                  <a:lnTo>
                    <a:pt x="977" y="70"/>
                  </a:lnTo>
                  <a:lnTo>
                    <a:pt x="978" y="70"/>
                  </a:lnTo>
                  <a:lnTo>
                    <a:pt x="979" y="70"/>
                  </a:lnTo>
                  <a:lnTo>
                    <a:pt x="980" y="70"/>
                  </a:lnTo>
                  <a:lnTo>
                    <a:pt x="981" y="70"/>
                  </a:lnTo>
                  <a:lnTo>
                    <a:pt x="981" y="70"/>
                  </a:lnTo>
                  <a:lnTo>
                    <a:pt x="982" y="70"/>
                  </a:lnTo>
                  <a:lnTo>
                    <a:pt x="983" y="70"/>
                  </a:lnTo>
                  <a:lnTo>
                    <a:pt x="984" y="70"/>
                  </a:lnTo>
                  <a:lnTo>
                    <a:pt x="985" y="70"/>
                  </a:lnTo>
                  <a:lnTo>
                    <a:pt x="986" y="69"/>
                  </a:lnTo>
                  <a:lnTo>
                    <a:pt x="986" y="69"/>
                  </a:lnTo>
                  <a:lnTo>
                    <a:pt x="987" y="69"/>
                  </a:lnTo>
                  <a:lnTo>
                    <a:pt x="988" y="69"/>
                  </a:lnTo>
                  <a:lnTo>
                    <a:pt x="989" y="69"/>
                  </a:lnTo>
                  <a:lnTo>
                    <a:pt x="990" y="69"/>
                  </a:lnTo>
                  <a:lnTo>
                    <a:pt x="991" y="69"/>
                  </a:lnTo>
                  <a:lnTo>
                    <a:pt x="992" y="69"/>
                  </a:lnTo>
                  <a:lnTo>
                    <a:pt x="992" y="69"/>
                  </a:lnTo>
                  <a:lnTo>
                    <a:pt x="993" y="69"/>
                  </a:lnTo>
                  <a:lnTo>
                    <a:pt x="994" y="69"/>
                  </a:lnTo>
                  <a:lnTo>
                    <a:pt x="995" y="69"/>
                  </a:lnTo>
                  <a:lnTo>
                    <a:pt x="996" y="69"/>
                  </a:lnTo>
                  <a:lnTo>
                    <a:pt x="997" y="69"/>
                  </a:lnTo>
                  <a:lnTo>
                    <a:pt x="998" y="69"/>
                  </a:lnTo>
                  <a:lnTo>
                    <a:pt x="998" y="68"/>
                  </a:lnTo>
                  <a:lnTo>
                    <a:pt x="999" y="68"/>
                  </a:lnTo>
                  <a:lnTo>
                    <a:pt x="1000" y="68"/>
                  </a:lnTo>
                  <a:lnTo>
                    <a:pt x="1001" y="68"/>
                  </a:lnTo>
                  <a:lnTo>
                    <a:pt x="1002" y="68"/>
                  </a:lnTo>
                  <a:lnTo>
                    <a:pt x="1003" y="68"/>
                  </a:lnTo>
                  <a:lnTo>
                    <a:pt x="1003" y="68"/>
                  </a:lnTo>
                  <a:lnTo>
                    <a:pt x="1004" y="68"/>
                  </a:lnTo>
                  <a:lnTo>
                    <a:pt x="1005" y="68"/>
                  </a:lnTo>
                  <a:lnTo>
                    <a:pt x="1006" y="68"/>
                  </a:lnTo>
                  <a:lnTo>
                    <a:pt x="1007" y="68"/>
                  </a:lnTo>
                  <a:lnTo>
                    <a:pt x="1008" y="68"/>
                  </a:lnTo>
                  <a:lnTo>
                    <a:pt x="1009" y="68"/>
                  </a:lnTo>
                  <a:lnTo>
                    <a:pt x="1009" y="68"/>
                  </a:lnTo>
                  <a:lnTo>
                    <a:pt x="1010" y="68"/>
                  </a:lnTo>
                  <a:lnTo>
                    <a:pt x="1011" y="68"/>
                  </a:lnTo>
                  <a:lnTo>
                    <a:pt x="1012" y="67"/>
                  </a:lnTo>
                  <a:lnTo>
                    <a:pt x="1013" y="67"/>
                  </a:lnTo>
                  <a:lnTo>
                    <a:pt x="1014" y="67"/>
                  </a:lnTo>
                  <a:lnTo>
                    <a:pt x="1014" y="67"/>
                  </a:lnTo>
                  <a:lnTo>
                    <a:pt x="1015" y="67"/>
                  </a:lnTo>
                  <a:lnTo>
                    <a:pt x="1016" y="67"/>
                  </a:lnTo>
                  <a:lnTo>
                    <a:pt x="1017" y="67"/>
                  </a:lnTo>
                  <a:lnTo>
                    <a:pt x="1018" y="67"/>
                  </a:lnTo>
                  <a:lnTo>
                    <a:pt x="1019" y="67"/>
                  </a:lnTo>
                  <a:lnTo>
                    <a:pt x="1020" y="67"/>
                  </a:lnTo>
                  <a:lnTo>
                    <a:pt x="1020" y="67"/>
                  </a:lnTo>
                  <a:lnTo>
                    <a:pt x="1021" y="67"/>
                  </a:lnTo>
                  <a:lnTo>
                    <a:pt x="1022" y="67"/>
                  </a:lnTo>
                  <a:lnTo>
                    <a:pt x="1023" y="67"/>
                  </a:lnTo>
                  <a:lnTo>
                    <a:pt x="1024" y="67"/>
                  </a:lnTo>
                  <a:lnTo>
                    <a:pt x="1025" y="66"/>
                  </a:lnTo>
                  <a:lnTo>
                    <a:pt x="1025" y="66"/>
                  </a:lnTo>
                  <a:lnTo>
                    <a:pt x="1026" y="66"/>
                  </a:lnTo>
                  <a:lnTo>
                    <a:pt x="1027" y="66"/>
                  </a:lnTo>
                  <a:lnTo>
                    <a:pt x="1028" y="66"/>
                  </a:lnTo>
                  <a:lnTo>
                    <a:pt x="1029" y="66"/>
                  </a:lnTo>
                  <a:lnTo>
                    <a:pt x="1030" y="66"/>
                  </a:lnTo>
                  <a:lnTo>
                    <a:pt x="1031" y="66"/>
                  </a:lnTo>
                  <a:lnTo>
                    <a:pt x="1031" y="66"/>
                  </a:lnTo>
                  <a:lnTo>
                    <a:pt x="1032" y="66"/>
                  </a:lnTo>
                  <a:lnTo>
                    <a:pt x="1033" y="66"/>
                  </a:lnTo>
                  <a:lnTo>
                    <a:pt x="1034" y="66"/>
                  </a:lnTo>
                  <a:lnTo>
                    <a:pt x="1035" y="66"/>
                  </a:lnTo>
                  <a:lnTo>
                    <a:pt x="1036" y="66"/>
                  </a:lnTo>
                  <a:lnTo>
                    <a:pt x="1036" y="66"/>
                  </a:lnTo>
                  <a:lnTo>
                    <a:pt x="1037" y="65"/>
                  </a:lnTo>
                  <a:lnTo>
                    <a:pt x="1038" y="65"/>
                  </a:lnTo>
                  <a:lnTo>
                    <a:pt x="1039" y="65"/>
                  </a:lnTo>
                  <a:lnTo>
                    <a:pt x="1040" y="65"/>
                  </a:lnTo>
                  <a:lnTo>
                    <a:pt x="1041" y="65"/>
                  </a:lnTo>
                  <a:lnTo>
                    <a:pt x="1042" y="65"/>
                  </a:lnTo>
                  <a:lnTo>
                    <a:pt x="1042" y="65"/>
                  </a:lnTo>
                  <a:lnTo>
                    <a:pt x="1043" y="65"/>
                  </a:lnTo>
                  <a:lnTo>
                    <a:pt x="1044" y="65"/>
                  </a:lnTo>
                  <a:lnTo>
                    <a:pt x="1045" y="65"/>
                  </a:lnTo>
                  <a:lnTo>
                    <a:pt x="1046" y="65"/>
                  </a:lnTo>
                  <a:lnTo>
                    <a:pt x="1047" y="65"/>
                  </a:lnTo>
                  <a:lnTo>
                    <a:pt x="1047" y="65"/>
                  </a:lnTo>
                  <a:lnTo>
                    <a:pt x="1048" y="65"/>
                  </a:lnTo>
                  <a:lnTo>
                    <a:pt x="1049" y="65"/>
                  </a:lnTo>
                  <a:lnTo>
                    <a:pt x="1050" y="64"/>
                  </a:lnTo>
                  <a:lnTo>
                    <a:pt x="1051" y="64"/>
                  </a:lnTo>
                  <a:lnTo>
                    <a:pt x="1052" y="64"/>
                  </a:lnTo>
                  <a:lnTo>
                    <a:pt x="1053" y="64"/>
                  </a:lnTo>
                  <a:lnTo>
                    <a:pt x="1053" y="64"/>
                  </a:lnTo>
                  <a:lnTo>
                    <a:pt x="1054" y="64"/>
                  </a:lnTo>
                  <a:lnTo>
                    <a:pt x="1055" y="64"/>
                  </a:lnTo>
                  <a:lnTo>
                    <a:pt x="1056" y="64"/>
                  </a:lnTo>
                  <a:lnTo>
                    <a:pt x="1057" y="64"/>
                  </a:lnTo>
                  <a:lnTo>
                    <a:pt x="1058" y="64"/>
                  </a:lnTo>
                  <a:lnTo>
                    <a:pt x="1058" y="64"/>
                  </a:lnTo>
                  <a:lnTo>
                    <a:pt x="1059" y="64"/>
                  </a:lnTo>
                  <a:lnTo>
                    <a:pt x="1060" y="64"/>
                  </a:lnTo>
                  <a:lnTo>
                    <a:pt x="1061" y="64"/>
                  </a:lnTo>
                  <a:lnTo>
                    <a:pt x="1062" y="64"/>
                  </a:lnTo>
                  <a:lnTo>
                    <a:pt x="1063" y="63"/>
                  </a:lnTo>
                  <a:lnTo>
                    <a:pt x="1064" y="63"/>
                  </a:lnTo>
                  <a:lnTo>
                    <a:pt x="1064" y="63"/>
                  </a:lnTo>
                  <a:lnTo>
                    <a:pt x="1065" y="63"/>
                  </a:lnTo>
                  <a:lnTo>
                    <a:pt x="1066" y="63"/>
                  </a:lnTo>
                  <a:lnTo>
                    <a:pt x="1067" y="63"/>
                  </a:lnTo>
                  <a:lnTo>
                    <a:pt x="1068" y="63"/>
                  </a:lnTo>
                  <a:lnTo>
                    <a:pt x="1069" y="63"/>
                  </a:lnTo>
                  <a:lnTo>
                    <a:pt x="1069" y="63"/>
                  </a:lnTo>
                  <a:lnTo>
                    <a:pt x="1070" y="63"/>
                  </a:lnTo>
                  <a:lnTo>
                    <a:pt x="1071" y="63"/>
                  </a:lnTo>
                  <a:lnTo>
                    <a:pt x="1072" y="63"/>
                  </a:lnTo>
                  <a:lnTo>
                    <a:pt x="1073" y="63"/>
                  </a:lnTo>
                  <a:lnTo>
                    <a:pt x="1074" y="63"/>
                  </a:lnTo>
                  <a:lnTo>
                    <a:pt x="1075" y="63"/>
                  </a:lnTo>
                  <a:lnTo>
                    <a:pt x="1075" y="62"/>
                  </a:lnTo>
                  <a:lnTo>
                    <a:pt x="1076" y="62"/>
                  </a:lnTo>
                  <a:lnTo>
                    <a:pt x="1077" y="62"/>
                  </a:lnTo>
                  <a:lnTo>
                    <a:pt x="1078" y="62"/>
                  </a:lnTo>
                  <a:lnTo>
                    <a:pt x="1079" y="62"/>
                  </a:lnTo>
                  <a:lnTo>
                    <a:pt x="1080" y="62"/>
                  </a:lnTo>
                  <a:lnTo>
                    <a:pt x="1080" y="62"/>
                  </a:lnTo>
                  <a:lnTo>
                    <a:pt x="1081" y="62"/>
                  </a:lnTo>
                  <a:lnTo>
                    <a:pt x="1082" y="62"/>
                  </a:lnTo>
                  <a:lnTo>
                    <a:pt x="1083" y="62"/>
                  </a:lnTo>
                  <a:lnTo>
                    <a:pt x="1084" y="62"/>
                  </a:lnTo>
                  <a:lnTo>
                    <a:pt x="1085" y="62"/>
                  </a:lnTo>
                  <a:lnTo>
                    <a:pt x="1086" y="62"/>
                  </a:lnTo>
                  <a:lnTo>
                    <a:pt x="1086" y="62"/>
                  </a:lnTo>
                  <a:lnTo>
                    <a:pt x="1087" y="61"/>
                  </a:lnTo>
                  <a:lnTo>
                    <a:pt x="1088" y="61"/>
                  </a:lnTo>
                  <a:lnTo>
                    <a:pt x="1089" y="61"/>
                  </a:lnTo>
                  <a:lnTo>
                    <a:pt x="1090" y="61"/>
                  </a:lnTo>
                  <a:lnTo>
                    <a:pt x="1091" y="61"/>
                  </a:lnTo>
                  <a:lnTo>
                    <a:pt x="1091" y="61"/>
                  </a:lnTo>
                  <a:lnTo>
                    <a:pt x="1092" y="61"/>
                  </a:lnTo>
                  <a:lnTo>
                    <a:pt x="1093" y="61"/>
                  </a:lnTo>
                  <a:lnTo>
                    <a:pt x="1094" y="61"/>
                  </a:lnTo>
                  <a:lnTo>
                    <a:pt x="1095" y="61"/>
                  </a:lnTo>
                  <a:lnTo>
                    <a:pt x="1096" y="61"/>
                  </a:lnTo>
                  <a:lnTo>
                    <a:pt x="1097" y="61"/>
                  </a:lnTo>
                  <a:lnTo>
                    <a:pt x="1097" y="61"/>
                  </a:lnTo>
                  <a:lnTo>
                    <a:pt x="1098" y="61"/>
                  </a:lnTo>
                  <a:lnTo>
                    <a:pt x="1099" y="61"/>
                  </a:lnTo>
                  <a:lnTo>
                    <a:pt x="1100" y="60"/>
                  </a:lnTo>
                  <a:lnTo>
                    <a:pt x="1101" y="60"/>
                  </a:lnTo>
                  <a:lnTo>
                    <a:pt x="1102" y="60"/>
                  </a:lnTo>
                  <a:lnTo>
                    <a:pt x="1102" y="60"/>
                  </a:lnTo>
                  <a:lnTo>
                    <a:pt x="1102" y="60"/>
                  </a:lnTo>
                  <a:lnTo>
                    <a:pt x="1103" y="60"/>
                  </a:lnTo>
                  <a:lnTo>
                    <a:pt x="1104" y="60"/>
                  </a:lnTo>
                  <a:lnTo>
                    <a:pt x="1105" y="60"/>
                  </a:lnTo>
                  <a:lnTo>
                    <a:pt x="1106" y="60"/>
                  </a:lnTo>
                  <a:lnTo>
                    <a:pt x="1107" y="60"/>
                  </a:lnTo>
                  <a:lnTo>
                    <a:pt x="1108" y="60"/>
                  </a:lnTo>
                  <a:lnTo>
                    <a:pt x="1108" y="60"/>
                  </a:lnTo>
                  <a:lnTo>
                    <a:pt x="1109" y="60"/>
                  </a:lnTo>
                  <a:lnTo>
                    <a:pt x="1110" y="60"/>
                  </a:lnTo>
                  <a:lnTo>
                    <a:pt x="1111" y="60"/>
                  </a:lnTo>
                  <a:lnTo>
                    <a:pt x="1112" y="59"/>
                  </a:lnTo>
                  <a:lnTo>
                    <a:pt x="1113" y="59"/>
                  </a:lnTo>
                  <a:lnTo>
                    <a:pt x="1114" y="59"/>
                  </a:lnTo>
                  <a:lnTo>
                    <a:pt x="1114" y="59"/>
                  </a:lnTo>
                  <a:lnTo>
                    <a:pt x="1115" y="59"/>
                  </a:lnTo>
                  <a:lnTo>
                    <a:pt x="1116" y="59"/>
                  </a:lnTo>
                  <a:lnTo>
                    <a:pt x="1117" y="59"/>
                  </a:lnTo>
                  <a:lnTo>
                    <a:pt x="1118" y="59"/>
                  </a:lnTo>
                  <a:lnTo>
                    <a:pt x="1119" y="59"/>
                  </a:lnTo>
                  <a:lnTo>
                    <a:pt x="1119" y="59"/>
                  </a:lnTo>
                  <a:lnTo>
                    <a:pt x="1120" y="59"/>
                  </a:lnTo>
                  <a:lnTo>
                    <a:pt x="1121" y="59"/>
                  </a:lnTo>
                  <a:lnTo>
                    <a:pt x="1122" y="59"/>
                  </a:lnTo>
                  <a:lnTo>
                    <a:pt x="1123" y="59"/>
                  </a:lnTo>
                  <a:lnTo>
                    <a:pt x="1124" y="58"/>
                  </a:lnTo>
                  <a:lnTo>
                    <a:pt x="1125" y="58"/>
                  </a:lnTo>
                  <a:lnTo>
                    <a:pt x="1125" y="58"/>
                  </a:lnTo>
                  <a:lnTo>
                    <a:pt x="1126" y="58"/>
                  </a:lnTo>
                  <a:lnTo>
                    <a:pt x="1127" y="58"/>
                  </a:lnTo>
                  <a:lnTo>
                    <a:pt x="1128" y="58"/>
                  </a:lnTo>
                  <a:lnTo>
                    <a:pt x="1129" y="58"/>
                  </a:lnTo>
                  <a:lnTo>
                    <a:pt x="1130" y="58"/>
                  </a:lnTo>
                  <a:lnTo>
                    <a:pt x="1130" y="58"/>
                  </a:lnTo>
                  <a:lnTo>
                    <a:pt x="1131" y="58"/>
                  </a:lnTo>
                  <a:lnTo>
                    <a:pt x="1132" y="58"/>
                  </a:lnTo>
                  <a:lnTo>
                    <a:pt x="1133" y="58"/>
                  </a:lnTo>
                  <a:lnTo>
                    <a:pt x="1134" y="58"/>
                  </a:lnTo>
                  <a:lnTo>
                    <a:pt x="1135" y="57"/>
                  </a:lnTo>
                  <a:lnTo>
                    <a:pt x="1136" y="57"/>
                  </a:lnTo>
                  <a:lnTo>
                    <a:pt x="1136" y="57"/>
                  </a:lnTo>
                  <a:lnTo>
                    <a:pt x="1137" y="57"/>
                  </a:lnTo>
                  <a:lnTo>
                    <a:pt x="1138" y="57"/>
                  </a:lnTo>
                  <a:lnTo>
                    <a:pt x="1139" y="57"/>
                  </a:lnTo>
                  <a:lnTo>
                    <a:pt x="1140" y="57"/>
                  </a:lnTo>
                  <a:lnTo>
                    <a:pt x="1141" y="57"/>
                  </a:lnTo>
                  <a:lnTo>
                    <a:pt x="1141" y="57"/>
                  </a:lnTo>
                  <a:lnTo>
                    <a:pt x="1142" y="57"/>
                  </a:lnTo>
                  <a:lnTo>
                    <a:pt x="1143" y="57"/>
                  </a:lnTo>
                  <a:lnTo>
                    <a:pt x="1144" y="57"/>
                  </a:lnTo>
                  <a:lnTo>
                    <a:pt x="1145" y="57"/>
                  </a:lnTo>
                  <a:lnTo>
                    <a:pt x="1146" y="57"/>
                  </a:lnTo>
                  <a:lnTo>
                    <a:pt x="1147" y="56"/>
                  </a:lnTo>
                  <a:lnTo>
                    <a:pt x="1147" y="56"/>
                  </a:lnTo>
                  <a:lnTo>
                    <a:pt x="1148" y="56"/>
                  </a:lnTo>
                  <a:lnTo>
                    <a:pt x="1149" y="56"/>
                  </a:lnTo>
                  <a:lnTo>
                    <a:pt x="1150" y="56"/>
                  </a:lnTo>
                  <a:lnTo>
                    <a:pt x="1151" y="56"/>
                  </a:lnTo>
                  <a:lnTo>
                    <a:pt x="1152" y="56"/>
                  </a:lnTo>
                  <a:lnTo>
                    <a:pt x="1152" y="56"/>
                  </a:lnTo>
                  <a:lnTo>
                    <a:pt x="1153" y="56"/>
                  </a:lnTo>
                  <a:lnTo>
                    <a:pt x="1154" y="56"/>
                  </a:lnTo>
                  <a:lnTo>
                    <a:pt x="1155" y="56"/>
                  </a:lnTo>
                  <a:lnTo>
                    <a:pt x="1156" y="56"/>
                  </a:lnTo>
                  <a:lnTo>
                    <a:pt x="1157" y="56"/>
                  </a:lnTo>
                  <a:lnTo>
                    <a:pt x="1158" y="56"/>
                  </a:lnTo>
                  <a:lnTo>
                    <a:pt x="1158" y="55"/>
                  </a:lnTo>
                  <a:lnTo>
                    <a:pt x="1159" y="55"/>
                  </a:lnTo>
                  <a:lnTo>
                    <a:pt x="1160" y="55"/>
                  </a:lnTo>
                  <a:lnTo>
                    <a:pt x="1161" y="55"/>
                  </a:lnTo>
                  <a:lnTo>
                    <a:pt x="1162" y="55"/>
                  </a:lnTo>
                  <a:lnTo>
                    <a:pt x="1163" y="55"/>
                  </a:lnTo>
                  <a:lnTo>
                    <a:pt x="1163" y="55"/>
                  </a:lnTo>
                  <a:lnTo>
                    <a:pt x="1164" y="55"/>
                  </a:lnTo>
                  <a:lnTo>
                    <a:pt x="1165" y="55"/>
                  </a:lnTo>
                  <a:lnTo>
                    <a:pt x="1166" y="55"/>
                  </a:lnTo>
                  <a:lnTo>
                    <a:pt x="1167" y="55"/>
                  </a:lnTo>
                  <a:lnTo>
                    <a:pt x="1168" y="55"/>
                  </a:lnTo>
                  <a:lnTo>
                    <a:pt x="1169" y="55"/>
                  </a:lnTo>
                  <a:lnTo>
                    <a:pt x="1169" y="54"/>
                  </a:lnTo>
                  <a:lnTo>
                    <a:pt x="1170" y="54"/>
                  </a:lnTo>
                  <a:lnTo>
                    <a:pt x="1171" y="54"/>
                  </a:lnTo>
                  <a:lnTo>
                    <a:pt x="1172" y="54"/>
                  </a:lnTo>
                  <a:lnTo>
                    <a:pt x="1173" y="54"/>
                  </a:lnTo>
                  <a:lnTo>
                    <a:pt x="1174" y="54"/>
                  </a:lnTo>
                  <a:lnTo>
                    <a:pt x="1174" y="54"/>
                  </a:lnTo>
                  <a:lnTo>
                    <a:pt x="1175" y="54"/>
                  </a:lnTo>
                  <a:lnTo>
                    <a:pt x="1176" y="54"/>
                  </a:lnTo>
                  <a:lnTo>
                    <a:pt x="1177" y="54"/>
                  </a:lnTo>
                  <a:lnTo>
                    <a:pt x="1178" y="54"/>
                  </a:lnTo>
                  <a:lnTo>
                    <a:pt x="1179" y="54"/>
                  </a:lnTo>
                  <a:lnTo>
                    <a:pt x="1180" y="54"/>
                  </a:lnTo>
                  <a:lnTo>
                    <a:pt x="1180" y="53"/>
                  </a:lnTo>
                  <a:lnTo>
                    <a:pt x="1181" y="53"/>
                  </a:lnTo>
                  <a:lnTo>
                    <a:pt x="1182" y="53"/>
                  </a:lnTo>
                  <a:lnTo>
                    <a:pt x="1183" y="53"/>
                  </a:lnTo>
                  <a:lnTo>
                    <a:pt x="1184" y="53"/>
                  </a:lnTo>
                  <a:lnTo>
                    <a:pt x="1185" y="53"/>
                  </a:lnTo>
                  <a:lnTo>
                    <a:pt x="1185" y="53"/>
                  </a:lnTo>
                  <a:lnTo>
                    <a:pt x="1186" y="53"/>
                  </a:lnTo>
                  <a:lnTo>
                    <a:pt x="1187" y="53"/>
                  </a:lnTo>
                  <a:lnTo>
                    <a:pt x="1188" y="53"/>
                  </a:lnTo>
                  <a:lnTo>
                    <a:pt x="1189" y="53"/>
                  </a:lnTo>
                  <a:lnTo>
                    <a:pt x="1190" y="53"/>
                  </a:lnTo>
                  <a:lnTo>
                    <a:pt x="1191" y="53"/>
                  </a:lnTo>
                  <a:lnTo>
                    <a:pt x="1191" y="53"/>
                  </a:lnTo>
                  <a:lnTo>
                    <a:pt x="1192" y="52"/>
                  </a:lnTo>
                  <a:lnTo>
                    <a:pt x="1193" y="52"/>
                  </a:lnTo>
                  <a:lnTo>
                    <a:pt x="1194" y="52"/>
                  </a:lnTo>
                  <a:lnTo>
                    <a:pt x="1195" y="52"/>
                  </a:lnTo>
                  <a:lnTo>
                    <a:pt x="1196" y="52"/>
                  </a:lnTo>
                  <a:lnTo>
                    <a:pt x="1196" y="52"/>
                  </a:lnTo>
                  <a:lnTo>
                    <a:pt x="1197" y="52"/>
                  </a:lnTo>
                  <a:lnTo>
                    <a:pt x="1198" y="52"/>
                  </a:lnTo>
                  <a:lnTo>
                    <a:pt x="1199" y="52"/>
                  </a:lnTo>
                  <a:lnTo>
                    <a:pt x="1200" y="52"/>
                  </a:lnTo>
                  <a:lnTo>
                    <a:pt x="1201" y="52"/>
                  </a:lnTo>
                  <a:lnTo>
                    <a:pt x="1202" y="52"/>
                  </a:lnTo>
                  <a:lnTo>
                    <a:pt x="1202" y="52"/>
                  </a:lnTo>
                  <a:lnTo>
                    <a:pt x="1203" y="51"/>
                  </a:lnTo>
                  <a:lnTo>
                    <a:pt x="1204" y="51"/>
                  </a:lnTo>
                  <a:lnTo>
                    <a:pt x="1205" y="51"/>
                  </a:lnTo>
                  <a:lnTo>
                    <a:pt x="1206" y="51"/>
                  </a:lnTo>
                  <a:lnTo>
                    <a:pt x="1207" y="51"/>
                  </a:lnTo>
                  <a:lnTo>
                    <a:pt x="1207" y="51"/>
                  </a:lnTo>
                  <a:lnTo>
                    <a:pt x="1208" y="51"/>
                  </a:lnTo>
                  <a:lnTo>
                    <a:pt x="1209" y="51"/>
                  </a:lnTo>
                  <a:lnTo>
                    <a:pt x="1210" y="51"/>
                  </a:lnTo>
                  <a:lnTo>
                    <a:pt x="1211" y="51"/>
                  </a:lnTo>
                  <a:lnTo>
                    <a:pt x="1212" y="51"/>
                  </a:lnTo>
                  <a:lnTo>
                    <a:pt x="1213" y="51"/>
                  </a:lnTo>
                  <a:lnTo>
                    <a:pt x="1213" y="51"/>
                  </a:lnTo>
                  <a:lnTo>
                    <a:pt x="1214" y="50"/>
                  </a:lnTo>
                  <a:lnTo>
                    <a:pt x="1215" y="50"/>
                  </a:lnTo>
                  <a:lnTo>
                    <a:pt x="1216" y="50"/>
                  </a:lnTo>
                  <a:lnTo>
                    <a:pt x="1217" y="50"/>
                  </a:lnTo>
                  <a:lnTo>
                    <a:pt x="1218" y="50"/>
                  </a:lnTo>
                  <a:lnTo>
                    <a:pt x="1219" y="50"/>
                  </a:lnTo>
                  <a:lnTo>
                    <a:pt x="1219" y="50"/>
                  </a:lnTo>
                  <a:lnTo>
                    <a:pt x="1220" y="50"/>
                  </a:lnTo>
                  <a:lnTo>
                    <a:pt x="1221" y="50"/>
                  </a:lnTo>
                  <a:lnTo>
                    <a:pt x="1222" y="50"/>
                  </a:lnTo>
                  <a:lnTo>
                    <a:pt x="1223" y="50"/>
                  </a:lnTo>
                  <a:lnTo>
                    <a:pt x="1224" y="50"/>
                  </a:lnTo>
                  <a:lnTo>
                    <a:pt x="1224" y="49"/>
                  </a:lnTo>
                  <a:lnTo>
                    <a:pt x="1225" y="49"/>
                  </a:lnTo>
                  <a:lnTo>
                    <a:pt x="1226" y="49"/>
                  </a:lnTo>
                  <a:lnTo>
                    <a:pt x="1227" y="49"/>
                  </a:lnTo>
                  <a:lnTo>
                    <a:pt x="1228" y="49"/>
                  </a:lnTo>
                  <a:lnTo>
                    <a:pt x="1229" y="49"/>
                  </a:lnTo>
                  <a:lnTo>
                    <a:pt x="1230" y="49"/>
                  </a:lnTo>
                  <a:lnTo>
                    <a:pt x="1230" y="49"/>
                  </a:lnTo>
                  <a:lnTo>
                    <a:pt x="1231" y="49"/>
                  </a:lnTo>
                  <a:lnTo>
                    <a:pt x="1232" y="49"/>
                  </a:lnTo>
                  <a:lnTo>
                    <a:pt x="1233" y="49"/>
                  </a:lnTo>
                  <a:lnTo>
                    <a:pt x="1234" y="49"/>
                  </a:lnTo>
                  <a:lnTo>
                    <a:pt x="1235" y="49"/>
                  </a:lnTo>
                  <a:lnTo>
                    <a:pt x="1235" y="48"/>
                  </a:lnTo>
                  <a:lnTo>
                    <a:pt x="1236" y="48"/>
                  </a:lnTo>
                  <a:lnTo>
                    <a:pt x="1237" y="48"/>
                  </a:lnTo>
                  <a:lnTo>
                    <a:pt x="1238" y="48"/>
                  </a:lnTo>
                  <a:lnTo>
                    <a:pt x="1239" y="48"/>
                  </a:lnTo>
                  <a:lnTo>
                    <a:pt x="1240" y="48"/>
                  </a:lnTo>
                  <a:lnTo>
                    <a:pt x="1241" y="48"/>
                  </a:lnTo>
                  <a:lnTo>
                    <a:pt x="1241" y="48"/>
                  </a:lnTo>
                  <a:lnTo>
                    <a:pt x="1242" y="48"/>
                  </a:lnTo>
                  <a:lnTo>
                    <a:pt x="1243" y="48"/>
                  </a:lnTo>
                  <a:lnTo>
                    <a:pt x="1244" y="48"/>
                  </a:lnTo>
                  <a:lnTo>
                    <a:pt x="1245" y="48"/>
                  </a:lnTo>
                  <a:lnTo>
                    <a:pt x="1246" y="48"/>
                  </a:lnTo>
                  <a:lnTo>
                    <a:pt x="1246" y="47"/>
                  </a:lnTo>
                  <a:lnTo>
                    <a:pt x="1247" y="47"/>
                  </a:lnTo>
                  <a:lnTo>
                    <a:pt x="1248" y="47"/>
                  </a:lnTo>
                  <a:lnTo>
                    <a:pt x="1249" y="47"/>
                  </a:lnTo>
                  <a:lnTo>
                    <a:pt x="1250" y="47"/>
                  </a:lnTo>
                  <a:lnTo>
                    <a:pt x="1251" y="47"/>
                  </a:lnTo>
                  <a:lnTo>
                    <a:pt x="1252" y="47"/>
                  </a:lnTo>
                  <a:lnTo>
                    <a:pt x="1252" y="47"/>
                  </a:lnTo>
                  <a:lnTo>
                    <a:pt x="1253" y="47"/>
                  </a:lnTo>
                  <a:lnTo>
                    <a:pt x="1254" y="47"/>
                  </a:lnTo>
                  <a:lnTo>
                    <a:pt x="1255" y="47"/>
                  </a:lnTo>
                  <a:lnTo>
                    <a:pt x="1256" y="47"/>
                  </a:lnTo>
                  <a:lnTo>
                    <a:pt x="1257" y="46"/>
                  </a:lnTo>
                  <a:lnTo>
                    <a:pt x="1257" y="46"/>
                  </a:lnTo>
                  <a:lnTo>
                    <a:pt x="1258" y="46"/>
                  </a:lnTo>
                  <a:lnTo>
                    <a:pt x="1259" y="46"/>
                  </a:lnTo>
                  <a:lnTo>
                    <a:pt x="1260" y="46"/>
                  </a:lnTo>
                  <a:lnTo>
                    <a:pt x="1261" y="46"/>
                  </a:lnTo>
                  <a:lnTo>
                    <a:pt x="1262" y="46"/>
                  </a:lnTo>
                  <a:lnTo>
                    <a:pt x="1263" y="46"/>
                  </a:lnTo>
                  <a:lnTo>
                    <a:pt x="1263" y="46"/>
                  </a:lnTo>
                  <a:lnTo>
                    <a:pt x="1264" y="46"/>
                  </a:lnTo>
                  <a:lnTo>
                    <a:pt x="1265" y="46"/>
                  </a:lnTo>
                  <a:lnTo>
                    <a:pt x="1266" y="46"/>
                  </a:lnTo>
                  <a:lnTo>
                    <a:pt x="1267" y="46"/>
                  </a:lnTo>
                  <a:lnTo>
                    <a:pt x="1268" y="45"/>
                  </a:lnTo>
                  <a:lnTo>
                    <a:pt x="1268" y="45"/>
                  </a:lnTo>
                  <a:lnTo>
                    <a:pt x="1269" y="45"/>
                  </a:lnTo>
                  <a:lnTo>
                    <a:pt x="1270" y="45"/>
                  </a:lnTo>
                  <a:lnTo>
                    <a:pt x="1271" y="45"/>
                  </a:lnTo>
                  <a:lnTo>
                    <a:pt x="1272" y="45"/>
                  </a:lnTo>
                  <a:lnTo>
                    <a:pt x="1273" y="45"/>
                  </a:lnTo>
                  <a:lnTo>
                    <a:pt x="1274" y="45"/>
                  </a:lnTo>
                  <a:lnTo>
                    <a:pt x="1274" y="45"/>
                  </a:lnTo>
                  <a:lnTo>
                    <a:pt x="1275" y="45"/>
                  </a:lnTo>
                  <a:lnTo>
                    <a:pt x="1276" y="45"/>
                  </a:lnTo>
                  <a:lnTo>
                    <a:pt x="1277" y="45"/>
                  </a:lnTo>
                  <a:lnTo>
                    <a:pt x="1278" y="44"/>
                  </a:lnTo>
                  <a:lnTo>
                    <a:pt x="1279" y="44"/>
                  </a:lnTo>
                  <a:lnTo>
                    <a:pt x="1279" y="44"/>
                  </a:lnTo>
                  <a:lnTo>
                    <a:pt x="1280" y="44"/>
                  </a:lnTo>
                  <a:lnTo>
                    <a:pt x="1281" y="44"/>
                  </a:lnTo>
                  <a:lnTo>
                    <a:pt x="1282" y="44"/>
                  </a:lnTo>
                  <a:lnTo>
                    <a:pt x="1283" y="44"/>
                  </a:lnTo>
                  <a:lnTo>
                    <a:pt x="1284" y="44"/>
                  </a:lnTo>
                  <a:lnTo>
                    <a:pt x="1285" y="44"/>
                  </a:lnTo>
                  <a:lnTo>
                    <a:pt x="1285" y="44"/>
                  </a:lnTo>
                  <a:lnTo>
                    <a:pt x="1286" y="44"/>
                  </a:lnTo>
                  <a:lnTo>
                    <a:pt x="1286" y="44"/>
                  </a:lnTo>
                  <a:lnTo>
                    <a:pt x="1287" y="44"/>
                  </a:lnTo>
                  <a:lnTo>
                    <a:pt x="1288" y="43"/>
                  </a:lnTo>
                  <a:lnTo>
                    <a:pt x="1289" y="43"/>
                  </a:lnTo>
                  <a:lnTo>
                    <a:pt x="1290" y="43"/>
                  </a:lnTo>
                  <a:lnTo>
                    <a:pt x="1290" y="43"/>
                  </a:lnTo>
                  <a:lnTo>
                    <a:pt x="1291" y="43"/>
                  </a:lnTo>
                  <a:lnTo>
                    <a:pt x="1292" y="43"/>
                  </a:lnTo>
                  <a:lnTo>
                    <a:pt x="1293" y="43"/>
                  </a:lnTo>
                  <a:lnTo>
                    <a:pt x="1294" y="43"/>
                  </a:lnTo>
                  <a:lnTo>
                    <a:pt x="1295" y="43"/>
                  </a:lnTo>
                  <a:lnTo>
                    <a:pt x="1296" y="43"/>
                  </a:lnTo>
                  <a:lnTo>
                    <a:pt x="1296" y="43"/>
                  </a:lnTo>
                  <a:lnTo>
                    <a:pt x="1297" y="43"/>
                  </a:lnTo>
                  <a:lnTo>
                    <a:pt x="1297" y="43"/>
                  </a:lnTo>
                  <a:lnTo>
                    <a:pt x="1298" y="42"/>
                  </a:lnTo>
                  <a:lnTo>
                    <a:pt x="1299" y="42"/>
                  </a:lnTo>
                  <a:lnTo>
                    <a:pt x="1300" y="42"/>
                  </a:lnTo>
                  <a:lnTo>
                    <a:pt x="1301" y="42"/>
                  </a:lnTo>
                  <a:lnTo>
                    <a:pt x="1302" y="42"/>
                  </a:lnTo>
                  <a:lnTo>
                    <a:pt x="1302" y="42"/>
                  </a:lnTo>
                  <a:lnTo>
                    <a:pt x="1303" y="42"/>
                  </a:lnTo>
                  <a:lnTo>
                    <a:pt x="1304" y="42"/>
                  </a:lnTo>
                  <a:lnTo>
                    <a:pt x="1305" y="42"/>
                  </a:lnTo>
                  <a:lnTo>
                    <a:pt x="1306" y="42"/>
                  </a:lnTo>
                  <a:lnTo>
                    <a:pt x="1307" y="42"/>
                  </a:lnTo>
                  <a:lnTo>
                    <a:pt x="1307" y="42"/>
                  </a:lnTo>
                  <a:lnTo>
                    <a:pt x="1308" y="41"/>
                  </a:lnTo>
                  <a:lnTo>
                    <a:pt x="1308" y="41"/>
                  </a:lnTo>
                  <a:lnTo>
                    <a:pt x="1309" y="41"/>
                  </a:lnTo>
                  <a:lnTo>
                    <a:pt x="1310" y="41"/>
                  </a:lnTo>
                  <a:lnTo>
                    <a:pt x="1311" y="41"/>
                  </a:lnTo>
                  <a:lnTo>
                    <a:pt x="1312" y="41"/>
                  </a:lnTo>
                  <a:lnTo>
                    <a:pt x="1312" y="41"/>
                  </a:lnTo>
                  <a:lnTo>
                    <a:pt x="1313" y="41"/>
                  </a:lnTo>
                  <a:lnTo>
                    <a:pt x="1314" y="41"/>
                  </a:lnTo>
                  <a:lnTo>
                    <a:pt x="1315" y="41"/>
                  </a:lnTo>
                  <a:lnTo>
                    <a:pt x="1316" y="41"/>
                  </a:lnTo>
                  <a:lnTo>
                    <a:pt x="1316" y="41"/>
                  </a:lnTo>
                  <a:lnTo>
                    <a:pt x="1317" y="41"/>
                  </a:lnTo>
                  <a:lnTo>
                    <a:pt x="1318" y="40"/>
                  </a:lnTo>
                  <a:lnTo>
                    <a:pt x="1319" y="40"/>
                  </a:lnTo>
                  <a:lnTo>
                    <a:pt x="1320" y="40"/>
                  </a:lnTo>
                  <a:lnTo>
                    <a:pt x="1321" y="40"/>
                  </a:lnTo>
                  <a:lnTo>
                    <a:pt x="1321" y="40"/>
                  </a:lnTo>
                  <a:lnTo>
                    <a:pt x="1322" y="40"/>
                  </a:lnTo>
                  <a:lnTo>
                    <a:pt x="1323" y="40"/>
                  </a:lnTo>
                  <a:lnTo>
                    <a:pt x="1323" y="40"/>
                  </a:lnTo>
                  <a:lnTo>
                    <a:pt x="1324" y="40"/>
                  </a:lnTo>
                  <a:lnTo>
                    <a:pt x="1325" y="40"/>
                  </a:lnTo>
                  <a:lnTo>
                    <a:pt x="1326" y="40"/>
                  </a:lnTo>
                  <a:lnTo>
                    <a:pt x="1326" y="40"/>
                  </a:lnTo>
                  <a:lnTo>
                    <a:pt x="1327" y="40"/>
                  </a:lnTo>
                  <a:lnTo>
                    <a:pt x="1328" y="40"/>
                  </a:lnTo>
                  <a:lnTo>
                    <a:pt x="1329" y="40"/>
                  </a:lnTo>
                  <a:lnTo>
                    <a:pt x="1330" y="40"/>
                  </a:lnTo>
                  <a:lnTo>
                    <a:pt x="1331" y="40"/>
                  </a:lnTo>
                  <a:lnTo>
                    <a:pt x="1331" y="40"/>
                  </a:lnTo>
                  <a:lnTo>
                    <a:pt x="1332" y="40"/>
                  </a:lnTo>
                  <a:lnTo>
                    <a:pt x="1333" y="40"/>
                  </a:lnTo>
                  <a:lnTo>
                    <a:pt x="1334" y="40"/>
                  </a:lnTo>
                  <a:lnTo>
                    <a:pt x="1335" y="40"/>
                  </a:lnTo>
                  <a:lnTo>
                    <a:pt x="1336" y="40"/>
                  </a:lnTo>
                  <a:lnTo>
                    <a:pt x="1336" y="40"/>
                  </a:lnTo>
                  <a:lnTo>
                    <a:pt x="1337" y="40"/>
                  </a:lnTo>
                  <a:lnTo>
                    <a:pt x="1338" y="40"/>
                  </a:lnTo>
                  <a:lnTo>
                    <a:pt x="1339" y="40"/>
                  </a:lnTo>
                  <a:lnTo>
                    <a:pt x="1340" y="41"/>
                  </a:lnTo>
                  <a:lnTo>
                    <a:pt x="1341" y="41"/>
                  </a:lnTo>
                  <a:lnTo>
                    <a:pt x="1341" y="41"/>
                  </a:lnTo>
                  <a:lnTo>
                    <a:pt x="1341" y="41"/>
                  </a:lnTo>
                  <a:lnTo>
                    <a:pt x="1342" y="41"/>
                  </a:lnTo>
                  <a:lnTo>
                    <a:pt x="1343" y="41"/>
                  </a:lnTo>
                  <a:lnTo>
                    <a:pt x="1344" y="41"/>
                  </a:lnTo>
                  <a:lnTo>
                    <a:pt x="1345" y="42"/>
                  </a:lnTo>
                  <a:lnTo>
                    <a:pt x="1346" y="42"/>
                  </a:lnTo>
                  <a:lnTo>
                    <a:pt x="1346" y="42"/>
                  </a:lnTo>
                  <a:lnTo>
                    <a:pt x="1347" y="42"/>
                  </a:lnTo>
                  <a:lnTo>
                    <a:pt x="1348" y="42"/>
                  </a:lnTo>
                  <a:lnTo>
                    <a:pt x="1349" y="43"/>
                  </a:lnTo>
                  <a:lnTo>
                    <a:pt x="1350" y="43"/>
                  </a:lnTo>
                  <a:lnTo>
                    <a:pt x="1351" y="43"/>
                  </a:lnTo>
                  <a:lnTo>
                    <a:pt x="1351" y="43"/>
                  </a:lnTo>
                  <a:lnTo>
                    <a:pt x="1352" y="44"/>
                  </a:lnTo>
                  <a:lnTo>
                    <a:pt x="1353" y="44"/>
                  </a:lnTo>
                  <a:lnTo>
                    <a:pt x="1354" y="44"/>
                  </a:lnTo>
                  <a:lnTo>
                    <a:pt x="1355" y="45"/>
                  </a:lnTo>
                  <a:lnTo>
                    <a:pt x="1356" y="45"/>
                  </a:lnTo>
                  <a:lnTo>
                    <a:pt x="1356" y="45"/>
                  </a:lnTo>
                  <a:lnTo>
                    <a:pt x="1357" y="46"/>
                  </a:lnTo>
                  <a:lnTo>
                    <a:pt x="1358" y="46"/>
                  </a:lnTo>
                  <a:lnTo>
                    <a:pt x="1359" y="46"/>
                  </a:lnTo>
                  <a:lnTo>
                    <a:pt x="1360" y="47"/>
                  </a:lnTo>
                  <a:lnTo>
                    <a:pt x="1360" y="47"/>
                  </a:lnTo>
                  <a:lnTo>
                    <a:pt x="1361" y="47"/>
                  </a:lnTo>
                  <a:lnTo>
                    <a:pt x="1361" y="48"/>
                  </a:lnTo>
                  <a:lnTo>
                    <a:pt x="1362" y="48"/>
                  </a:lnTo>
                  <a:lnTo>
                    <a:pt x="1363" y="48"/>
                  </a:lnTo>
                  <a:lnTo>
                    <a:pt x="1364" y="49"/>
                  </a:lnTo>
                  <a:lnTo>
                    <a:pt x="1365" y="49"/>
                  </a:lnTo>
                  <a:lnTo>
                    <a:pt x="1366" y="50"/>
                  </a:lnTo>
                  <a:lnTo>
                    <a:pt x="1366" y="50"/>
                  </a:lnTo>
                  <a:lnTo>
                    <a:pt x="1367" y="51"/>
                  </a:lnTo>
                  <a:lnTo>
                    <a:pt x="1368" y="51"/>
                  </a:lnTo>
                  <a:lnTo>
                    <a:pt x="1369" y="52"/>
                  </a:lnTo>
                  <a:lnTo>
                    <a:pt x="1370" y="52"/>
                  </a:lnTo>
                  <a:lnTo>
                    <a:pt x="1371" y="53"/>
                  </a:lnTo>
                  <a:lnTo>
                    <a:pt x="1371" y="53"/>
                  </a:lnTo>
                  <a:lnTo>
                    <a:pt x="1372" y="54"/>
                  </a:lnTo>
                  <a:lnTo>
                    <a:pt x="1373" y="54"/>
                  </a:lnTo>
                  <a:lnTo>
                    <a:pt x="1374" y="55"/>
                  </a:lnTo>
                  <a:lnTo>
                    <a:pt x="1375" y="56"/>
                  </a:lnTo>
                  <a:lnTo>
                    <a:pt x="1376" y="56"/>
                  </a:lnTo>
                  <a:lnTo>
                    <a:pt x="1376" y="57"/>
                  </a:lnTo>
                  <a:lnTo>
                    <a:pt x="1377" y="57"/>
                  </a:lnTo>
                  <a:lnTo>
                    <a:pt x="1378" y="58"/>
                  </a:lnTo>
                  <a:lnTo>
                    <a:pt x="1379" y="59"/>
                  </a:lnTo>
                  <a:lnTo>
                    <a:pt x="1380" y="59"/>
                  </a:lnTo>
                  <a:lnTo>
                    <a:pt x="1381" y="60"/>
                  </a:lnTo>
                  <a:lnTo>
                    <a:pt x="1381" y="61"/>
                  </a:lnTo>
                  <a:lnTo>
                    <a:pt x="1382" y="61"/>
                  </a:lnTo>
                  <a:lnTo>
                    <a:pt x="1383" y="62"/>
                  </a:lnTo>
                  <a:lnTo>
                    <a:pt x="1384" y="63"/>
                  </a:lnTo>
                  <a:lnTo>
                    <a:pt x="1385" y="63"/>
                  </a:lnTo>
                  <a:lnTo>
                    <a:pt x="1386" y="64"/>
                  </a:lnTo>
                  <a:lnTo>
                    <a:pt x="1386" y="65"/>
                  </a:lnTo>
                  <a:lnTo>
                    <a:pt x="1387" y="65"/>
                  </a:lnTo>
                  <a:lnTo>
                    <a:pt x="1388" y="66"/>
                  </a:lnTo>
                  <a:lnTo>
                    <a:pt x="1389" y="67"/>
                  </a:lnTo>
                  <a:lnTo>
                    <a:pt x="1390" y="68"/>
                  </a:lnTo>
                  <a:lnTo>
                    <a:pt x="1391" y="68"/>
                  </a:lnTo>
                  <a:lnTo>
                    <a:pt x="1391" y="69"/>
                  </a:lnTo>
                  <a:lnTo>
                    <a:pt x="1392" y="70"/>
                  </a:lnTo>
                  <a:lnTo>
                    <a:pt x="1393" y="71"/>
                  </a:lnTo>
                  <a:lnTo>
                    <a:pt x="1394" y="72"/>
                  </a:lnTo>
                  <a:lnTo>
                    <a:pt x="1395" y="72"/>
                  </a:lnTo>
                  <a:lnTo>
                    <a:pt x="1396" y="73"/>
                  </a:lnTo>
                  <a:lnTo>
                    <a:pt x="1396" y="74"/>
                  </a:lnTo>
                  <a:lnTo>
                    <a:pt x="1396" y="74"/>
                  </a:lnTo>
                  <a:lnTo>
                    <a:pt x="1397" y="75"/>
                  </a:lnTo>
                  <a:lnTo>
                    <a:pt x="1398" y="76"/>
                  </a:lnTo>
                  <a:lnTo>
                    <a:pt x="1399" y="77"/>
                  </a:lnTo>
                  <a:lnTo>
                    <a:pt x="1400" y="77"/>
                  </a:lnTo>
                  <a:lnTo>
                    <a:pt x="1401" y="78"/>
                  </a:lnTo>
                  <a:lnTo>
                    <a:pt x="1402" y="79"/>
                  </a:lnTo>
                  <a:lnTo>
                    <a:pt x="1402" y="80"/>
                  </a:lnTo>
                  <a:lnTo>
                    <a:pt x="1403" y="81"/>
                  </a:lnTo>
                  <a:lnTo>
                    <a:pt x="1404" y="82"/>
                  </a:lnTo>
                  <a:lnTo>
                    <a:pt x="1405" y="83"/>
                  </a:lnTo>
                  <a:lnTo>
                    <a:pt x="1406" y="84"/>
                  </a:lnTo>
                  <a:lnTo>
                    <a:pt x="1407" y="85"/>
                  </a:lnTo>
                  <a:lnTo>
                    <a:pt x="1407" y="86"/>
                  </a:lnTo>
                  <a:lnTo>
                    <a:pt x="1408" y="87"/>
                  </a:lnTo>
                  <a:lnTo>
                    <a:pt x="1409" y="88"/>
                  </a:lnTo>
                  <a:lnTo>
                    <a:pt x="1410" y="89"/>
                  </a:lnTo>
                  <a:lnTo>
                    <a:pt x="1411" y="90"/>
                  </a:lnTo>
                  <a:lnTo>
                    <a:pt x="1412" y="91"/>
                  </a:lnTo>
                  <a:lnTo>
                    <a:pt x="1412" y="92"/>
                  </a:lnTo>
                  <a:lnTo>
                    <a:pt x="1413" y="93"/>
                  </a:lnTo>
                  <a:lnTo>
                    <a:pt x="1414" y="94"/>
                  </a:lnTo>
                  <a:lnTo>
                    <a:pt x="1415" y="95"/>
                  </a:lnTo>
                  <a:lnTo>
                    <a:pt x="1416" y="96"/>
                  </a:lnTo>
                  <a:lnTo>
                    <a:pt x="1417" y="97"/>
                  </a:lnTo>
                  <a:lnTo>
                    <a:pt x="1417" y="98"/>
                  </a:lnTo>
                  <a:lnTo>
                    <a:pt x="1418" y="99"/>
                  </a:lnTo>
                  <a:lnTo>
                    <a:pt x="1419" y="100"/>
                  </a:lnTo>
                  <a:lnTo>
                    <a:pt x="1420" y="101"/>
                  </a:lnTo>
                  <a:lnTo>
                    <a:pt x="1421" y="102"/>
                  </a:lnTo>
                  <a:lnTo>
                    <a:pt x="1422" y="103"/>
                  </a:lnTo>
                  <a:lnTo>
                    <a:pt x="1422" y="104"/>
                  </a:lnTo>
                  <a:lnTo>
                    <a:pt x="1423" y="106"/>
                  </a:lnTo>
                  <a:lnTo>
                    <a:pt x="1424" y="107"/>
                  </a:lnTo>
                  <a:lnTo>
                    <a:pt x="1425" y="108"/>
                  </a:lnTo>
                  <a:lnTo>
                    <a:pt x="1426" y="109"/>
                  </a:lnTo>
                  <a:lnTo>
                    <a:pt x="1427" y="110"/>
                  </a:lnTo>
                  <a:lnTo>
                    <a:pt x="1427" y="111"/>
                  </a:lnTo>
                  <a:lnTo>
                    <a:pt x="1428" y="113"/>
                  </a:lnTo>
                  <a:lnTo>
                    <a:pt x="1429" y="114"/>
                  </a:lnTo>
                  <a:lnTo>
                    <a:pt x="1430" y="115"/>
                  </a:lnTo>
                  <a:lnTo>
                    <a:pt x="1431" y="116"/>
                  </a:lnTo>
                  <a:lnTo>
                    <a:pt x="1432" y="117"/>
                  </a:lnTo>
                  <a:lnTo>
                    <a:pt x="1432" y="119"/>
                  </a:lnTo>
                  <a:lnTo>
                    <a:pt x="1433" y="120"/>
                  </a:lnTo>
                  <a:lnTo>
                    <a:pt x="1433" y="120"/>
                  </a:lnTo>
                  <a:lnTo>
                    <a:pt x="1434" y="121"/>
                  </a:lnTo>
                  <a:lnTo>
                    <a:pt x="1435" y="122"/>
                  </a:lnTo>
                  <a:lnTo>
                    <a:pt x="1436" y="124"/>
                  </a:lnTo>
                  <a:lnTo>
                    <a:pt x="1437" y="125"/>
                  </a:lnTo>
                  <a:lnTo>
                    <a:pt x="1437" y="126"/>
                  </a:lnTo>
                  <a:lnTo>
                    <a:pt x="1438" y="127"/>
                  </a:lnTo>
                  <a:lnTo>
                    <a:pt x="1439" y="129"/>
                  </a:lnTo>
                  <a:lnTo>
                    <a:pt x="1440" y="130"/>
                  </a:lnTo>
                  <a:lnTo>
                    <a:pt x="1441" y="131"/>
                  </a:lnTo>
                  <a:lnTo>
                    <a:pt x="1442" y="133"/>
                  </a:lnTo>
                  <a:lnTo>
                    <a:pt x="1442" y="134"/>
                  </a:lnTo>
                  <a:lnTo>
                    <a:pt x="1443" y="135"/>
                  </a:lnTo>
                  <a:lnTo>
                    <a:pt x="1444" y="137"/>
                  </a:lnTo>
                  <a:lnTo>
                    <a:pt x="1445" y="138"/>
                  </a:lnTo>
                  <a:lnTo>
                    <a:pt x="1446" y="139"/>
                  </a:lnTo>
                  <a:lnTo>
                    <a:pt x="1447" y="141"/>
                  </a:lnTo>
                  <a:lnTo>
                    <a:pt x="1447" y="142"/>
                  </a:lnTo>
                  <a:lnTo>
                    <a:pt x="1448" y="143"/>
                  </a:lnTo>
                  <a:lnTo>
                    <a:pt x="1449" y="145"/>
                  </a:lnTo>
                  <a:lnTo>
                    <a:pt x="1450" y="146"/>
                  </a:lnTo>
                  <a:lnTo>
                    <a:pt x="1451" y="148"/>
                  </a:lnTo>
                  <a:lnTo>
                    <a:pt x="1452" y="149"/>
                  </a:lnTo>
                  <a:lnTo>
                    <a:pt x="1452" y="149"/>
                  </a:lnTo>
                  <a:lnTo>
                    <a:pt x="1452" y="150"/>
                  </a:lnTo>
                  <a:lnTo>
                    <a:pt x="1453" y="152"/>
                  </a:lnTo>
                  <a:lnTo>
                    <a:pt x="1454" y="153"/>
                  </a:lnTo>
                  <a:lnTo>
                    <a:pt x="1455" y="155"/>
                  </a:lnTo>
                  <a:lnTo>
                    <a:pt x="1456" y="156"/>
                  </a:lnTo>
                  <a:lnTo>
                    <a:pt x="1457" y="158"/>
                  </a:lnTo>
                  <a:lnTo>
                    <a:pt x="1457" y="159"/>
                  </a:lnTo>
                  <a:lnTo>
                    <a:pt x="1458" y="160"/>
                  </a:lnTo>
                  <a:lnTo>
                    <a:pt x="1459" y="162"/>
                  </a:lnTo>
                  <a:lnTo>
                    <a:pt x="1460" y="163"/>
                  </a:lnTo>
                  <a:lnTo>
                    <a:pt x="1461" y="165"/>
                  </a:lnTo>
                  <a:lnTo>
                    <a:pt x="1462" y="166"/>
                  </a:lnTo>
                  <a:lnTo>
                    <a:pt x="1462" y="168"/>
                  </a:lnTo>
                  <a:lnTo>
                    <a:pt x="1463" y="169"/>
                  </a:lnTo>
                  <a:lnTo>
                    <a:pt x="1464" y="171"/>
                  </a:lnTo>
                  <a:lnTo>
                    <a:pt x="1465" y="172"/>
                  </a:lnTo>
                  <a:lnTo>
                    <a:pt x="1466" y="174"/>
                  </a:lnTo>
                  <a:lnTo>
                    <a:pt x="1467" y="175"/>
                  </a:lnTo>
                  <a:lnTo>
                    <a:pt x="1467" y="177"/>
                  </a:lnTo>
                  <a:lnTo>
                    <a:pt x="1468" y="179"/>
                  </a:lnTo>
                  <a:lnTo>
                    <a:pt x="1469" y="180"/>
                  </a:lnTo>
                  <a:lnTo>
                    <a:pt x="1470" y="182"/>
                  </a:lnTo>
                  <a:lnTo>
                    <a:pt x="1470" y="182"/>
                  </a:lnTo>
                  <a:lnTo>
                    <a:pt x="1471" y="183"/>
                  </a:lnTo>
                  <a:lnTo>
                    <a:pt x="1472" y="185"/>
                  </a:lnTo>
                  <a:lnTo>
                    <a:pt x="1472" y="186"/>
                  </a:lnTo>
                  <a:lnTo>
                    <a:pt x="1473" y="188"/>
                  </a:lnTo>
                  <a:lnTo>
                    <a:pt x="1474" y="189"/>
                  </a:lnTo>
                  <a:lnTo>
                    <a:pt x="1475" y="191"/>
                  </a:lnTo>
                  <a:lnTo>
                    <a:pt x="1476" y="192"/>
                  </a:lnTo>
                  <a:lnTo>
                    <a:pt x="1477" y="194"/>
                  </a:lnTo>
                  <a:lnTo>
                    <a:pt x="1477" y="195"/>
                  </a:lnTo>
                  <a:lnTo>
                    <a:pt x="1477" y="195"/>
                  </a:lnTo>
                  <a:lnTo>
                    <a:pt x="1478" y="197"/>
                  </a:lnTo>
                  <a:lnTo>
                    <a:pt x="1479" y="198"/>
                  </a:lnTo>
                  <a:lnTo>
                    <a:pt x="1480" y="200"/>
                  </a:lnTo>
                  <a:lnTo>
                    <a:pt x="1481" y="201"/>
                  </a:lnTo>
                  <a:lnTo>
                    <a:pt x="1482" y="203"/>
                  </a:lnTo>
                  <a:lnTo>
                    <a:pt x="1482" y="204"/>
                  </a:lnTo>
                  <a:lnTo>
                    <a:pt x="1483" y="206"/>
                  </a:lnTo>
                  <a:lnTo>
                    <a:pt x="1484" y="208"/>
                  </a:lnTo>
                  <a:lnTo>
                    <a:pt x="1485" y="209"/>
                  </a:lnTo>
                  <a:lnTo>
                    <a:pt x="1486" y="211"/>
                  </a:lnTo>
                  <a:lnTo>
                    <a:pt x="1487" y="212"/>
                  </a:lnTo>
                  <a:lnTo>
                    <a:pt x="1487" y="212"/>
                  </a:lnTo>
                  <a:lnTo>
                    <a:pt x="1487" y="214"/>
                  </a:lnTo>
                  <a:lnTo>
                    <a:pt x="1488" y="215"/>
                  </a:lnTo>
                  <a:lnTo>
                    <a:pt x="1489" y="217"/>
                  </a:lnTo>
                  <a:lnTo>
                    <a:pt x="1490" y="218"/>
                  </a:lnTo>
                  <a:lnTo>
                    <a:pt x="1491" y="220"/>
                  </a:lnTo>
                  <a:lnTo>
                    <a:pt x="1492" y="221"/>
                  </a:lnTo>
                  <a:lnTo>
                    <a:pt x="1492" y="223"/>
                  </a:lnTo>
                  <a:lnTo>
                    <a:pt x="1493" y="224"/>
                  </a:lnTo>
                  <a:lnTo>
                    <a:pt x="1494" y="226"/>
                  </a:lnTo>
                  <a:lnTo>
                    <a:pt x="1495" y="227"/>
                  </a:lnTo>
                  <a:lnTo>
                    <a:pt x="1496" y="229"/>
                  </a:lnTo>
                  <a:lnTo>
                    <a:pt x="1496" y="229"/>
                  </a:lnTo>
                  <a:lnTo>
                    <a:pt x="1497" y="230"/>
                  </a:lnTo>
                  <a:lnTo>
                    <a:pt x="1497" y="232"/>
                  </a:lnTo>
                  <a:lnTo>
                    <a:pt x="1498" y="233"/>
                  </a:lnTo>
                  <a:lnTo>
                    <a:pt x="1499" y="235"/>
                  </a:lnTo>
                  <a:lnTo>
                    <a:pt x="1500" y="236"/>
                  </a:lnTo>
                  <a:lnTo>
                    <a:pt x="1501" y="238"/>
                  </a:lnTo>
                  <a:lnTo>
                    <a:pt x="1502" y="239"/>
                  </a:lnTo>
                  <a:lnTo>
                    <a:pt x="1502" y="241"/>
                  </a:lnTo>
                  <a:lnTo>
                    <a:pt x="1503" y="242"/>
                  </a:lnTo>
                  <a:lnTo>
                    <a:pt x="1504" y="243"/>
                  </a:lnTo>
                  <a:lnTo>
                    <a:pt x="1505" y="245"/>
                  </a:lnTo>
                  <a:lnTo>
                    <a:pt x="1505" y="245"/>
                  </a:lnTo>
                  <a:lnTo>
                    <a:pt x="1506" y="246"/>
                  </a:lnTo>
                  <a:lnTo>
                    <a:pt x="1507" y="248"/>
                  </a:lnTo>
                  <a:lnTo>
                    <a:pt x="1507" y="249"/>
                  </a:lnTo>
                  <a:lnTo>
                    <a:pt x="1508" y="251"/>
                  </a:lnTo>
                  <a:lnTo>
                    <a:pt x="1509" y="252"/>
                  </a:lnTo>
                  <a:lnTo>
                    <a:pt x="1510" y="254"/>
                  </a:lnTo>
                  <a:lnTo>
                    <a:pt x="1511" y="255"/>
                  </a:lnTo>
                  <a:lnTo>
                    <a:pt x="1512" y="257"/>
                  </a:lnTo>
                  <a:lnTo>
                    <a:pt x="1512" y="258"/>
                  </a:lnTo>
                  <a:lnTo>
                    <a:pt x="1513" y="260"/>
                  </a:lnTo>
                  <a:lnTo>
                    <a:pt x="1514" y="261"/>
                  </a:lnTo>
                  <a:lnTo>
                    <a:pt x="1514" y="261"/>
                  </a:lnTo>
                  <a:lnTo>
                    <a:pt x="1515" y="262"/>
                  </a:lnTo>
                  <a:lnTo>
                    <a:pt x="1516" y="264"/>
                  </a:lnTo>
                  <a:lnTo>
                    <a:pt x="1517" y="265"/>
                  </a:lnTo>
                  <a:lnTo>
                    <a:pt x="1517" y="267"/>
                  </a:lnTo>
                  <a:lnTo>
                    <a:pt x="1518" y="268"/>
                  </a:lnTo>
                  <a:lnTo>
                    <a:pt x="1519" y="270"/>
                  </a:lnTo>
                  <a:lnTo>
                    <a:pt x="1520" y="271"/>
                  </a:lnTo>
                  <a:lnTo>
                    <a:pt x="1521" y="273"/>
                  </a:lnTo>
                  <a:lnTo>
                    <a:pt x="1522" y="274"/>
                  </a:lnTo>
                  <a:lnTo>
                    <a:pt x="1523" y="276"/>
                  </a:lnTo>
                  <a:lnTo>
                    <a:pt x="1523" y="277"/>
                  </a:lnTo>
                  <a:lnTo>
                    <a:pt x="1524" y="278"/>
                  </a:lnTo>
                  <a:lnTo>
                    <a:pt x="1525" y="280"/>
                  </a:lnTo>
                  <a:lnTo>
                    <a:pt x="1525" y="280"/>
                  </a:lnTo>
                  <a:lnTo>
                    <a:pt x="1526" y="281"/>
                  </a:lnTo>
                  <a:lnTo>
                    <a:pt x="1527" y="283"/>
                  </a:lnTo>
                  <a:lnTo>
                    <a:pt x="1528" y="284"/>
                  </a:lnTo>
                  <a:lnTo>
                    <a:pt x="1528" y="286"/>
                  </a:lnTo>
                  <a:lnTo>
                    <a:pt x="1529" y="287"/>
                  </a:lnTo>
                  <a:lnTo>
                    <a:pt x="1530" y="288"/>
                  </a:lnTo>
                  <a:lnTo>
                    <a:pt x="1531" y="290"/>
                  </a:lnTo>
                  <a:lnTo>
                    <a:pt x="1532" y="291"/>
                  </a:lnTo>
                  <a:lnTo>
                    <a:pt x="1533" y="293"/>
                  </a:lnTo>
                  <a:lnTo>
                    <a:pt x="1533" y="294"/>
                  </a:lnTo>
                  <a:lnTo>
                    <a:pt x="1534" y="295"/>
                  </a:lnTo>
                  <a:lnTo>
                    <a:pt x="1535" y="297"/>
                  </a:lnTo>
                  <a:lnTo>
                    <a:pt x="1536" y="298"/>
                  </a:lnTo>
                  <a:lnTo>
                    <a:pt x="1537" y="300"/>
                  </a:lnTo>
                  <a:lnTo>
                    <a:pt x="1538" y="301"/>
                  </a:lnTo>
                  <a:lnTo>
                    <a:pt x="1538" y="302"/>
                  </a:lnTo>
                  <a:lnTo>
                    <a:pt x="1539" y="304"/>
                  </a:lnTo>
                  <a:lnTo>
                    <a:pt x="1540" y="305"/>
                  </a:lnTo>
                  <a:lnTo>
                    <a:pt x="1541" y="306"/>
                  </a:lnTo>
                  <a:lnTo>
                    <a:pt x="1542" y="308"/>
                  </a:lnTo>
                  <a:lnTo>
                    <a:pt x="1543" y="309"/>
                  </a:lnTo>
                  <a:lnTo>
                    <a:pt x="1543" y="311"/>
                  </a:lnTo>
                  <a:lnTo>
                    <a:pt x="1543" y="311"/>
                  </a:lnTo>
                  <a:lnTo>
                    <a:pt x="1544" y="312"/>
                  </a:lnTo>
                  <a:lnTo>
                    <a:pt x="1545" y="313"/>
                  </a:lnTo>
                  <a:lnTo>
                    <a:pt x="1546" y="315"/>
                  </a:lnTo>
                  <a:lnTo>
                    <a:pt x="1547" y="316"/>
                  </a:lnTo>
                  <a:lnTo>
                    <a:pt x="1548" y="317"/>
                  </a:lnTo>
                  <a:lnTo>
                    <a:pt x="1549" y="319"/>
                  </a:lnTo>
                  <a:lnTo>
                    <a:pt x="1549" y="320"/>
                  </a:lnTo>
                  <a:lnTo>
                    <a:pt x="1550" y="321"/>
                  </a:lnTo>
                  <a:lnTo>
                    <a:pt x="1551" y="323"/>
                  </a:lnTo>
                  <a:lnTo>
                    <a:pt x="1552" y="324"/>
                  </a:lnTo>
                  <a:lnTo>
                    <a:pt x="1553" y="326"/>
                  </a:lnTo>
                  <a:lnTo>
                    <a:pt x="1554" y="327"/>
                  </a:lnTo>
                  <a:lnTo>
                    <a:pt x="1554" y="328"/>
                  </a:lnTo>
                  <a:lnTo>
                    <a:pt x="1555" y="330"/>
                  </a:lnTo>
                  <a:lnTo>
                    <a:pt x="1556" y="331"/>
                  </a:lnTo>
                  <a:lnTo>
                    <a:pt x="1557" y="332"/>
                  </a:lnTo>
                  <a:lnTo>
                    <a:pt x="1558" y="334"/>
                  </a:lnTo>
                  <a:lnTo>
                    <a:pt x="1559" y="335"/>
                  </a:lnTo>
                  <a:lnTo>
                    <a:pt x="1559" y="336"/>
                  </a:lnTo>
                  <a:lnTo>
                    <a:pt x="1560" y="338"/>
                  </a:lnTo>
                  <a:lnTo>
                    <a:pt x="1561" y="339"/>
                  </a:lnTo>
                  <a:lnTo>
                    <a:pt x="1562" y="340"/>
                  </a:lnTo>
                  <a:lnTo>
                    <a:pt x="1563" y="342"/>
                  </a:lnTo>
                  <a:lnTo>
                    <a:pt x="1564" y="343"/>
                  </a:lnTo>
                  <a:lnTo>
                    <a:pt x="1564" y="344"/>
                  </a:lnTo>
                  <a:lnTo>
                    <a:pt x="1565" y="346"/>
                  </a:lnTo>
                  <a:lnTo>
                    <a:pt x="1566" y="347"/>
                  </a:lnTo>
                  <a:lnTo>
                    <a:pt x="1567" y="348"/>
                  </a:lnTo>
                  <a:lnTo>
                    <a:pt x="1568" y="349"/>
                  </a:lnTo>
                  <a:lnTo>
                    <a:pt x="1569" y="351"/>
                  </a:lnTo>
                  <a:lnTo>
                    <a:pt x="1569" y="352"/>
                  </a:lnTo>
                  <a:lnTo>
                    <a:pt x="1570" y="353"/>
                  </a:lnTo>
                  <a:lnTo>
                    <a:pt x="1571" y="355"/>
                  </a:lnTo>
                  <a:lnTo>
                    <a:pt x="1572" y="356"/>
                  </a:lnTo>
                  <a:lnTo>
                    <a:pt x="1573" y="357"/>
                  </a:lnTo>
                  <a:lnTo>
                    <a:pt x="1574" y="359"/>
                  </a:lnTo>
                  <a:lnTo>
                    <a:pt x="1574" y="360"/>
                  </a:lnTo>
                  <a:lnTo>
                    <a:pt x="1575" y="361"/>
                  </a:lnTo>
                  <a:lnTo>
                    <a:pt x="1576" y="362"/>
                  </a:lnTo>
                  <a:lnTo>
                    <a:pt x="1577" y="364"/>
                  </a:lnTo>
                  <a:lnTo>
                    <a:pt x="1578" y="365"/>
                  </a:lnTo>
                  <a:lnTo>
                    <a:pt x="1579" y="366"/>
                  </a:lnTo>
                  <a:lnTo>
                    <a:pt x="1579" y="368"/>
                  </a:lnTo>
                  <a:lnTo>
                    <a:pt x="1580" y="369"/>
                  </a:lnTo>
                  <a:lnTo>
                    <a:pt x="1580" y="369"/>
                  </a:lnTo>
                  <a:lnTo>
                    <a:pt x="1581" y="370"/>
                  </a:lnTo>
                  <a:lnTo>
                    <a:pt x="1582" y="371"/>
                  </a:lnTo>
                  <a:lnTo>
                    <a:pt x="1583" y="373"/>
                  </a:lnTo>
                  <a:lnTo>
                    <a:pt x="1584" y="374"/>
                  </a:lnTo>
                  <a:lnTo>
                    <a:pt x="1584" y="375"/>
                  </a:lnTo>
                  <a:lnTo>
                    <a:pt x="1585" y="376"/>
                  </a:lnTo>
                  <a:lnTo>
                    <a:pt x="1586" y="378"/>
                  </a:lnTo>
                  <a:lnTo>
                    <a:pt x="1587" y="379"/>
                  </a:lnTo>
                  <a:lnTo>
                    <a:pt x="1588" y="380"/>
                  </a:lnTo>
                  <a:lnTo>
                    <a:pt x="1589" y="382"/>
                  </a:lnTo>
                  <a:lnTo>
                    <a:pt x="1589" y="383"/>
                  </a:lnTo>
                  <a:lnTo>
                    <a:pt x="1590" y="384"/>
                  </a:lnTo>
                  <a:lnTo>
                    <a:pt x="1591" y="385"/>
                  </a:lnTo>
                  <a:lnTo>
                    <a:pt x="1592" y="387"/>
                  </a:lnTo>
                  <a:lnTo>
                    <a:pt x="1593" y="388"/>
                  </a:lnTo>
                  <a:lnTo>
                    <a:pt x="1594" y="389"/>
                  </a:lnTo>
                  <a:lnTo>
                    <a:pt x="1594" y="390"/>
                  </a:lnTo>
                  <a:lnTo>
                    <a:pt x="1595" y="391"/>
                  </a:lnTo>
                  <a:lnTo>
                    <a:pt x="1596" y="393"/>
                  </a:lnTo>
                  <a:lnTo>
                    <a:pt x="1597" y="394"/>
                  </a:lnTo>
                  <a:lnTo>
                    <a:pt x="1598" y="395"/>
                  </a:lnTo>
                  <a:lnTo>
                    <a:pt x="1599" y="396"/>
                  </a:lnTo>
                  <a:lnTo>
                    <a:pt x="1599" y="398"/>
                  </a:lnTo>
                  <a:lnTo>
                    <a:pt x="1600" y="399"/>
                  </a:lnTo>
                  <a:lnTo>
                    <a:pt x="1601" y="400"/>
                  </a:lnTo>
                  <a:lnTo>
                    <a:pt x="1602" y="401"/>
                  </a:lnTo>
                  <a:lnTo>
                    <a:pt x="1603" y="403"/>
                  </a:lnTo>
                  <a:lnTo>
                    <a:pt x="1604" y="404"/>
                  </a:lnTo>
                  <a:lnTo>
                    <a:pt x="1604" y="405"/>
                  </a:lnTo>
                  <a:lnTo>
                    <a:pt x="1605" y="406"/>
                  </a:lnTo>
                  <a:lnTo>
                    <a:pt x="1606" y="407"/>
                  </a:lnTo>
                  <a:lnTo>
                    <a:pt x="1607" y="409"/>
                  </a:lnTo>
                  <a:lnTo>
                    <a:pt x="1608" y="410"/>
                  </a:lnTo>
                  <a:lnTo>
                    <a:pt x="1609" y="411"/>
                  </a:lnTo>
                  <a:lnTo>
                    <a:pt x="1609" y="412"/>
                  </a:lnTo>
                  <a:lnTo>
                    <a:pt x="1610" y="413"/>
                  </a:lnTo>
                  <a:lnTo>
                    <a:pt x="1611" y="415"/>
                  </a:lnTo>
                  <a:lnTo>
                    <a:pt x="1612" y="416"/>
                  </a:lnTo>
                  <a:lnTo>
                    <a:pt x="1613" y="417"/>
                  </a:lnTo>
                  <a:lnTo>
                    <a:pt x="1614" y="418"/>
                  </a:lnTo>
                  <a:lnTo>
                    <a:pt x="1614" y="419"/>
                  </a:lnTo>
                  <a:lnTo>
                    <a:pt x="1615" y="421"/>
                  </a:lnTo>
                  <a:lnTo>
                    <a:pt x="1616" y="422"/>
                  </a:lnTo>
                  <a:lnTo>
                    <a:pt x="1617" y="423"/>
                  </a:lnTo>
                  <a:lnTo>
                    <a:pt x="1617" y="423"/>
                  </a:lnTo>
                  <a:lnTo>
                    <a:pt x="1618" y="424"/>
                  </a:lnTo>
                  <a:lnTo>
                    <a:pt x="1619" y="425"/>
                  </a:lnTo>
                  <a:lnTo>
                    <a:pt x="1620" y="426"/>
                  </a:lnTo>
                  <a:lnTo>
                    <a:pt x="1620" y="428"/>
                  </a:lnTo>
                  <a:lnTo>
                    <a:pt x="1621" y="429"/>
                  </a:lnTo>
                  <a:lnTo>
                    <a:pt x="1622" y="430"/>
                  </a:lnTo>
                  <a:lnTo>
                    <a:pt x="1623" y="431"/>
                  </a:lnTo>
                  <a:lnTo>
                    <a:pt x="1624" y="432"/>
                  </a:lnTo>
                  <a:lnTo>
                    <a:pt x="1625" y="434"/>
                  </a:lnTo>
                  <a:lnTo>
                    <a:pt x="1625" y="435"/>
                  </a:lnTo>
                  <a:lnTo>
                    <a:pt x="1626" y="436"/>
                  </a:lnTo>
                  <a:lnTo>
                    <a:pt x="1627" y="437"/>
                  </a:lnTo>
                  <a:lnTo>
                    <a:pt x="1628" y="438"/>
                  </a:lnTo>
                  <a:lnTo>
                    <a:pt x="1629" y="439"/>
                  </a:lnTo>
                  <a:lnTo>
                    <a:pt x="1630" y="440"/>
                  </a:lnTo>
                  <a:lnTo>
                    <a:pt x="1630" y="442"/>
                  </a:lnTo>
                  <a:lnTo>
                    <a:pt x="1631" y="443"/>
                  </a:lnTo>
                  <a:lnTo>
                    <a:pt x="1632" y="444"/>
                  </a:lnTo>
                  <a:lnTo>
                    <a:pt x="1633" y="445"/>
                  </a:lnTo>
                  <a:lnTo>
                    <a:pt x="1634" y="446"/>
                  </a:lnTo>
                  <a:lnTo>
                    <a:pt x="1635" y="447"/>
                  </a:lnTo>
                  <a:lnTo>
                    <a:pt x="1635" y="448"/>
                  </a:lnTo>
                  <a:lnTo>
                    <a:pt x="1635" y="448"/>
                  </a:lnTo>
                  <a:lnTo>
                    <a:pt x="1636" y="450"/>
                  </a:lnTo>
                  <a:lnTo>
                    <a:pt x="1637" y="451"/>
                  </a:lnTo>
                  <a:lnTo>
                    <a:pt x="1638" y="452"/>
                  </a:lnTo>
                  <a:lnTo>
                    <a:pt x="1639" y="453"/>
                  </a:lnTo>
                  <a:lnTo>
                    <a:pt x="1639" y="454"/>
                  </a:lnTo>
                  <a:lnTo>
                    <a:pt x="1640" y="455"/>
                  </a:lnTo>
                  <a:lnTo>
                    <a:pt x="1641" y="456"/>
                  </a:lnTo>
                  <a:lnTo>
                    <a:pt x="1642" y="457"/>
                  </a:lnTo>
                  <a:lnTo>
                    <a:pt x="1643" y="458"/>
                  </a:lnTo>
                  <a:lnTo>
                    <a:pt x="1644" y="459"/>
                  </a:lnTo>
                  <a:lnTo>
                    <a:pt x="1644" y="461"/>
                  </a:lnTo>
                  <a:lnTo>
                    <a:pt x="1645" y="462"/>
                  </a:lnTo>
                  <a:lnTo>
                    <a:pt x="1646" y="463"/>
                  </a:lnTo>
                  <a:lnTo>
                    <a:pt x="1647" y="464"/>
                  </a:lnTo>
                  <a:lnTo>
                    <a:pt x="1648" y="465"/>
                  </a:lnTo>
                  <a:lnTo>
                    <a:pt x="1648" y="466"/>
                  </a:lnTo>
                  <a:lnTo>
                    <a:pt x="1649" y="467"/>
                  </a:lnTo>
                  <a:lnTo>
                    <a:pt x="1650" y="468"/>
                  </a:lnTo>
                  <a:lnTo>
                    <a:pt x="1650" y="468"/>
                  </a:lnTo>
                  <a:lnTo>
                    <a:pt x="1651" y="469"/>
                  </a:lnTo>
                  <a:lnTo>
                    <a:pt x="1652" y="470"/>
                  </a:lnTo>
                  <a:lnTo>
                    <a:pt x="1653" y="471"/>
                  </a:lnTo>
                  <a:lnTo>
                    <a:pt x="1653" y="472"/>
                  </a:lnTo>
                  <a:lnTo>
                    <a:pt x="1654" y="474"/>
                  </a:lnTo>
                  <a:lnTo>
                    <a:pt x="1655" y="475"/>
                  </a:lnTo>
                  <a:lnTo>
                    <a:pt x="1656" y="476"/>
                  </a:lnTo>
                  <a:lnTo>
                    <a:pt x="1657" y="477"/>
                  </a:lnTo>
                  <a:lnTo>
                    <a:pt x="1658" y="478"/>
                  </a:lnTo>
                  <a:lnTo>
                    <a:pt x="1658" y="479"/>
                  </a:lnTo>
                  <a:lnTo>
                    <a:pt x="1659" y="480"/>
                  </a:lnTo>
                  <a:lnTo>
                    <a:pt x="1660" y="481"/>
                  </a:lnTo>
                  <a:lnTo>
                    <a:pt x="1661" y="482"/>
                  </a:lnTo>
                  <a:lnTo>
                    <a:pt x="1662" y="483"/>
                  </a:lnTo>
                  <a:lnTo>
                    <a:pt x="1663" y="484"/>
                  </a:lnTo>
                  <a:lnTo>
                    <a:pt x="1663" y="485"/>
                  </a:lnTo>
                  <a:lnTo>
                    <a:pt x="1664" y="486"/>
                  </a:lnTo>
                  <a:lnTo>
                    <a:pt x="1665" y="488"/>
                  </a:lnTo>
                  <a:lnTo>
                    <a:pt x="1666" y="489"/>
                  </a:lnTo>
                  <a:lnTo>
                    <a:pt x="1667" y="490"/>
                  </a:lnTo>
                  <a:lnTo>
                    <a:pt x="1668" y="491"/>
                  </a:lnTo>
                  <a:lnTo>
                    <a:pt x="1668" y="492"/>
                  </a:lnTo>
                  <a:lnTo>
                    <a:pt x="1668" y="492"/>
                  </a:lnTo>
                  <a:lnTo>
                    <a:pt x="1669" y="493"/>
                  </a:lnTo>
                  <a:lnTo>
                    <a:pt x="1670" y="494"/>
                  </a:lnTo>
                  <a:lnTo>
                    <a:pt x="1671" y="495"/>
                  </a:lnTo>
                  <a:lnTo>
                    <a:pt x="1672" y="496"/>
                  </a:lnTo>
                  <a:lnTo>
                    <a:pt x="1673" y="497"/>
                  </a:lnTo>
                  <a:lnTo>
                    <a:pt x="1673" y="498"/>
                  </a:lnTo>
                  <a:lnTo>
                    <a:pt x="1674" y="499"/>
                  </a:lnTo>
                  <a:lnTo>
                    <a:pt x="1675" y="500"/>
                  </a:lnTo>
                  <a:lnTo>
                    <a:pt x="1676" y="501"/>
                  </a:lnTo>
                  <a:lnTo>
                    <a:pt x="1677" y="502"/>
                  </a:lnTo>
                  <a:lnTo>
                    <a:pt x="1678" y="503"/>
                  </a:lnTo>
                  <a:lnTo>
                    <a:pt x="1678" y="504"/>
                  </a:lnTo>
                  <a:lnTo>
                    <a:pt x="1679" y="505"/>
                  </a:lnTo>
                  <a:lnTo>
                    <a:pt x="1680" y="506"/>
                  </a:lnTo>
                  <a:lnTo>
                    <a:pt x="1681" y="507"/>
                  </a:lnTo>
                  <a:lnTo>
                    <a:pt x="1682" y="508"/>
                  </a:lnTo>
                  <a:lnTo>
                    <a:pt x="1683" y="509"/>
                  </a:lnTo>
                  <a:lnTo>
                    <a:pt x="1683" y="510"/>
                  </a:lnTo>
                  <a:lnTo>
                    <a:pt x="1684" y="511"/>
                  </a:lnTo>
                  <a:lnTo>
                    <a:pt x="1685" y="512"/>
                  </a:lnTo>
                  <a:lnTo>
                    <a:pt x="1686" y="513"/>
                  </a:lnTo>
                  <a:lnTo>
                    <a:pt x="1687" y="514"/>
                  </a:lnTo>
                  <a:lnTo>
                    <a:pt x="1687" y="514"/>
                  </a:lnTo>
                  <a:lnTo>
                    <a:pt x="1688" y="515"/>
                  </a:lnTo>
                  <a:lnTo>
                    <a:pt x="1688" y="516"/>
                  </a:lnTo>
                  <a:lnTo>
                    <a:pt x="1689" y="517"/>
                  </a:lnTo>
                  <a:lnTo>
                    <a:pt x="1690" y="518"/>
                  </a:lnTo>
                  <a:lnTo>
                    <a:pt x="1691" y="519"/>
                  </a:lnTo>
                  <a:lnTo>
                    <a:pt x="1692" y="520"/>
                  </a:lnTo>
                  <a:lnTo>
                    <a:pt x="1693" y="521"/>
                  </a:lnTo>
                  <a:lnTo>
                    <a:pt x="1694" y="522"/>
                  </a:lnTo>
                  <a:lnTo>
                    <a:pt x="1694" y="523"/>
                  </a:lnTo>
                  <a:lnTo>
                    <a:pt x="1695" y="524"/>
                  </a:lnTo>
                  <a:lnTo>
                    <a:pt x="1696" y="525"/>
                  </a:lnTo>
                  <a:lnTo>
                    <a:pt x="1697" y="526"/>
                  </a:lnTo>
                  <a:lnTo>
                    <a:pt x="1698" y="527"/>
                  </a:lnTo>
                  <a:lnTo>
                    <a:pt x="1699" y="528"/>
                  </a:lnTo>
                  <a:lnTo>
                    <a:pt x="1699" y="529"/>
                  </a:lnTo>
                  <a:lnTo>
                    <a:pt x="1700" y="530"/>
                  </a:lnTo>
                  <a:lnTo>
                    <a:pt x="1701" y="531"/>
                  </a:lnTo>
                  <a:lnTo>
                    <a:pt x="1702" y="532"/>
                  </a:lnTo>
                  <a:lnTo>
                    <a:pt x="1703" y="533"/>
                  </a:lnTo>
                  <a:lnTo>
                    <a:pt x="1704" y="534"/>
                  </a:lnTo>
                  <a:lnTo>
                    <a:pt x="1704" y="535"/>
                  </a:lnTo>
                  <a:lnTo>
                    <a:pt x="1705" y="536"/>
                  </a:lnTo>
                  <a:lnTo>
                    <a:pt x="1705" y="536"/>
                  </a:lnTo>
                  <a:lnTo>
                    <a:pt x="1706" y="537"/>
                  </a:lnTo>
                  <a:lnTo>
                    <a:pt x="1707" y="538"/>
                  </a:lnTo>
                  <a:lnTo>
                    <a:pt x="1708" y="539"/>
                  </a:lnTo>
                  <a:lnTo>
                    <a:pt x="1709" y="540"/>
                  </a:lnTo>
                  <a:lnTo>
                    <a:pt x="1709" y="541"/>
                  </a:lnTo>
                  <a:lnTo>
                    <a:pt x="1710" y="542"/>
                  </a:lnTo>
                  <a:lnTo>
                    <a:pt x="1711" y="542"/>
                  </a:lnTo>
                  <a:lnTo>
                    <a:pt x="1712" y="543"/>
                  </a:lnTo>
                  <a:lnTo>
                    <a:pt x="1713" y="544"/>
                  </a:lnTo>
                  <a:lnTo>
                    <a:pt x="1714" y="545"/>
                  </a:lnTo>
                  <a:lnTo>
                    <a:pt x="1714" y="546"/>
                  </a:lnTo>
                  <a:lnTo>
                    <a:pt x="1715" y="547"/>
                  </a:lnTo>
                  <a:lnTo>
                    <a:pt x="1716" y="548"/>
                  </a:lnTo>
                  <a:lnTo>
                    <a:pt x="1717" y="549"/>
                  </a:lnTo>
                  <a:lnTo>
                    <a:pt x="1718" y="550"/>
                  </a:lnTo>
                  <a:lnTo>
                    <a:pt x="1719" y="551"/>
                  </a:lnTo>
                  <a:lnTo>
                    <a:pt x="1719" y="552"/>
                  </a:lnTo>
                  <a:lnTo>
                    <a:pt x="1720" y="553"/>
                  </a:lnTo>
                  <a:lnTo>
                    <a:pt x="1721" y="553"/>
                  </a:lnTo>
                  <a:lnTo>
                    <a:pt x="1722" y="554"/>
                  </a:lnTo>
                  <a:lnTo>
                    <a:pt x="1723" y="555"/>
                  </a:lnTo>
                  <a:lnTo>
                    <a:pt x="1724" y="556"/>
                  </a:lnTo>
                  <a:lnTo>
                    <a:pt x="1724" y="556"/>
                  </a:lnTo>
                  <a:lnTo>
                    <a:pt x="1724" y="557"/>
                  </a:lnTo>
                  <a:lnTo>
                    <a:pt x="1725" y="558"/>
                  </a:lnTo>
                  <a:lnTo>
                    <a:pt x="1726" y="559"/>
                  </a:lnTo>
                  <a:lnTo>
                    <a:pt x="1727" y="560"/>
                  </a:lnTo>
                  <a:lnTo>
                    <a:pt x="1728" y="561"/>
                  </a:lnTo>
                  <a:lnTo>
                    <a:pt x="1729" y="561"/>
                  </a:lnTo>
                  <a:lnTo>
                    <a:pt x="1729" y="562"/>
                  </a:lnTo>
                  <a:lnTo>
                    <a:pt x="1730" y="563"/>
                  </a:lnTo>
                  <a:lnTo>
                    <a:pt x="1731" y="564"/>
                  </a:lnTo>
                  <a:lnTo>
                    <a:pt x="1732" y="565"/>
                  </a:lnTo>
                  <a:lnTo>
                    <a:pt x="1733" y="566"/>
                  </a:lnTo>
                  <a:lnTo>
                    <a:pt x="1734" y="567"/>
                  </a:lnTo>
                  <a:lnTo>
                    <a:pt x="1734" y="568"/>
                  </a:lnTo>
                  <a:lnTo>
                    <a:pt x="1735" y="568"/>
                  </a:lnTo>
                  <a:lnTo>
                    <a:pt x="1736" y="569"/>
                  </a:lnTo>
                  <a:lnTo>
                    <a:pt x="1737" y="570"/>
                  </a:lnTo>
                  <a:lnTo>
                    <a:pt x="1738" y="571"/>
                  </a:lnTo>
                  <a:lnTo>
                    <a:pt x="1739" y="572"/>
                  </a:lnTo>
                  <a:lnTo>
                    <a:pt x="1739" y="573"/>
                  </a:lnTo>
                  <a:lnTo>
                    <a:pt x="1740" y="574"/>
                  </a:lnTo>
                  <a:lnTo>
                    <a:pt x="1741" y="574"/>
                  </a:lnTo>
                  <a:lnTo>
                    <a:pt x="1742" y="575"/>
                  </a:lnTo>
                  <a:lnTo>
                    <a:pt x="1742" y="575"/>
                  </a:lnTo>
                  <a:lnTo>
                    <a:pt x="1743" y="576"/>
                  </a:lnTo>
                  <a:lnTo>
                    <a:pt x="1744" y="577"/>
                  </a:lnTo>
                  <a:lnTo>
                    <a:pt x="1744" y="578"/>
                  </a:lnTo>
                  <a:lnTo>
                    <a:pt x="1745" y="579"/>
                  </a:lnTo>
                  <a:lnTo>
                    <a:pt x="1746" y="579"/>
                  </a:lnTo>
                  <a:lnTo>
                    <a:pt x="1747" y="580"/>
                  </a:lnTo>
                  <a:lnTo>
                    <a:pt x="1748" y="581"/>
                  </a:lnTo>
                  <a:lnTo>
                    <a:pt x="1749" y="582"/>
                  </a:lnTo>
                  <a:lnTo>
                    <a:pt x="1749" y="583"/>
                  </a:lnTo>
                  <a:lnTo>
                    <a:pt x="1750" y="583"/>
                  </a:lnTo>
                  <a:lnTo>
                    <a:pt x="1751" y="584"/>
                  </a:lnTo>
                  <a:lnTo>
                    <a:pt x="1752" y="585"/>
                  </a:lnTo>
                  <a:lnTo>
                    <a:pt x="1753" y="586"/>
                  </a:lnTo>
                  <a:lnTo>
                    <a:pt x="1754" y="587"/>
                  </a:lnTo>
                  <a:lnTo>
                    <a:pt x="1754" y="587"/>
                  </a:lnTo>
                  <a:lnTo>
                    <a:pt x="1755" y="588"/>
                  </a:lnTo>
                  <a:lnTo>
                    <a:pt x="1756" y="589"/>
                  </a:lnTo>
                  <a:lnTo>
                    <a:pt x="1757" y="590"/>
                  </a:lnTo>
                  <a:lnTo>
                    <a:pt x="1758" y="591"/>
                  </a:lnTo>
                  <a:lnTo>
                    <a:pt x="1759" y="591"/>
                  </a:lnTo>
                  <a:lnTo>
                    <a:pt x="1759" y="592"/>
                  </a:lnTo>
                  <a:lnTo>
                    <a:pt x="1760" y="593"/>
                  </a:lnTo>
                  <a:lnTo>
                    <a:pt x="1760" y="593"/>
                  </a:lnTo>
                  <a:lnTo>
                    <a:pt x="1761" y="594"/>
                  </a:lnTo>
                  <a:lnTo>
                    <a:pt x="1762" y="594"/>
                  </a:lnTo>
                  <a:lnTo>
                    <a:pt x="1763" y="595"/>
                  </a:lnTo>
                  <a:lnTo>
                    <a:pt x="1764" y="596"/>
                  </a:lnTo>
                  <a:lnTo>
                    <a:pt x="1765" y="597"/>
                  </a:lnTo>
                  <a:lnTo>
                    <a:pt x="1765" y="598"/>
                  </a:lnTo>
                  <a:lnTo>
                    <a:pt x="1766" y="598"/>
                  </a:lnTo>
                  <a:lnTo>
                    <a:pt x="1767" y="599"/>
                  </a:lnTo>
                  <a:lnTo>
                    <a:pt x="1768" y="600"/>
                  </a:lnTo>
                  <a:lnTo>
                    <a:pt x="1769" y="601"/>
                  </a:lnTo>
                  <a:lnTo>
                    <a:pt x="1770" y="601"/>
                  </a:lnTo>
                  <a:lnTo>
                    <a:pt x="1770" y="602"/>
                  </a:lnTo>
                  <a:lnTo>
                    <a:pt x="1771" y="603"/>
                  </a:lnTo>
                  <a:lnTo>
                    <a:pt x="1772" y="604"/>
                  </a:lnTo>
                  <a:lnTo>
                    <a:pt x="1773" y="604"/>
                  </a:lnTo>
                  <a:lnTo>
                    <a:pt x="1774" y="605"/>
                  </a:lnTo>
                  <a:lnTo>
                    <a:pt x="1775" y="606"/>
                  </a:lnTo>
                  <a:lnTo>
                    <a:pt x="1775" y="607"/>
                  </a:lnTo>
                  <a:lnTo>
                    <a:pt x="1776" y="607"/>
                  </a:lnTo>
                  <a:lnTo>
                    <a:pt x="1777" y="608"/>
                  </a:lnTo>
                  <a:lnTo>
                    <a:pt x="1778" y="609"/>
                  </a:lnTo>
                  <a:lnTo>
                    <a:pt x="1779" y="609"/>
                  </a:lnTo>
                  <a:lnTo>
                    <a:pt x="1779" y="609"/>
                  </a:lnTo>
                  <a:lnTo>
                    <a:pt x="1780" y="610"/>
                  </a:lnTo>
                  <a:lnTo>
                    <a:pt x="1780" y="611"/>
                  </a:lnTo>
                  <a:lnTo>
                    <a:pt x="1781" y="612"/>
                  </a:lnTo>
                  <a:lnTo>
                    <a:pt x="1782" y="612"/>
                  </a:lnTo>
                  <a:lnTo>
                    <a:pt x="1783" y="613"/>
                  </a:lnTo>
                  <a:lnTo>
                    <a:pt x="1784" y="614"/>
                  </a:lnTo>
                  <a:lnTo>
                    <a:pt x="1785" y="614"/>
                  </a:lnTo>
                  <a:lnTo>
                    <a:pt x="1785" y="615"/>
                  </a:lnTo>
                  <a:lnTo>
                    <a:pt x="1786" y="616"/>
                  </a:lnTo>
                  <a:lnTo>
                    <a:pt x="1787" y="617"/>
                  </a:lnTo>
                  <a:lnTo>
                    <a:pt x="1788" y="617"/>
                  </a:lnTo>
                  <a:lnTo>
                    <a:pt x="1789" y="618"/>
                  </a:lnTo>
                  <a:lnTo>
                    <a:pt x="1790" y="619"/>
                  </a:lnTo>
                  <a:lnTo>
                    <a:pt x="1790" y="619"/>
                  </a:lnTo>
                  <a:lnTo>
                    <a:pt x="1791" y="620"/>
                  </a:lnTo>
                  <a:lnTo>
                    <a:pt x="1792" y="621"/>
                  </a:lnTo>
                  <a:lnTo>
                    <a:pt x="1793" y="621"/>
                  </a:lnTo>
                  <a:lnTo>
                    <a:pt x="1794" y="622"/>
                  </a:lnTo>
                  <a:lnTo>
                    <a:pt x="1795" y="623"/>
                  </a:lnTo>
                  <a:lnTo>
                    <a:pt x="1795" y="623"/>
                  </a:lnTo>
                  <a:lnTo>
                    <a:pt x="1796" y="624"/>
                  </a:lnTo>
                  <a:lnTo>
                    <a:pt x="1797" y="625"/>
                  </a:lnTo>
                  <a:lnTo>
                    <a:pt x="1797" y="625"/>
                  </a:lnTo>
                  <a:lnTo>
                    <a:pt x="1798" y="625"/>
                  </a:lnTo>
                  <a:lnTo>
                    <a:pt x="1799" y="626"/>
                  </a:lnTo>
                  <a:lnTo>
                    <a:pt x="1800" y="627"/>
                  </a:lnTo>
                  <a:lnTo>
                    <a:pt x="1800" y="627"/>
                  </a:lnTo>
                  <a:lnTo>
                    <a:pt x="1801" y="628"/>
                  </a:lnTo>
                  <a:lnTo>
                    <a:pt x="1802" y="629"/>
                  </a:lnTo>
                  <a:lnTo>
                    <a:pt x="1803" y="629"/>
                  </a:lnTo>
                  <a:lnTo>
                    <a:pt x="1804" y="630"/>
                  </a:lnTo>
                  <a:lnTo>
                    <a:pt x="1805" y="631"/>
                  </a:lnTo>
                  <a:lnTo>
                    <a:pt x="1805" y="631"/>
                  </a:lnTo>
                  <a:lnTo>
                    <a:pt x="1806" y="632"/>
                  </a:lnTo>
                  <a:lnTo>
                    <a:pt x="1807" y="633"/>
                  </a:lnTo>
                  <a:lnTo>
                    <a:pt x="1808" y="633"/>
                  </a:lnTo>
                  <a:lnTo>
                    <a:pt x="1809" y="634"/>
                  </a:lnTo>
                  <a:lnTo>
                    <a:pt x="1810" y="635"/>
                  </a:lnTo>
                  <a:lnTo>
                    <a:pt x="1810" y="635"/>
                  </a:lnTo>
                  <a:lnTo>
                    <a:pt x="1811" y="636"/>
                  </a:lnTo>
                  <a:lnTo>
                    <a:pt x="1812" y="636"/>
                  </a:lnTo>
                  <a:lnTo>
                    <a:pt x="1813" y="637"/>
                  </a:lnTo>
                  <a:lnTo>
                    <a:pt x="1814" y="638"/>
                  </a:lnTo>
                  <a:lnTo>
                    <a:pt x="1815" y="638"/>
                  </a:lnTo>
                  <a:lnTo>
                    <a:pt x="1815" y="639"/>
                  </a:lnTo>
                  <a:lnTo>
                    <a:pt x="1815" y="639"/>
                  </a:lnTo>
                  <a:lnTo>
                    <a:pt x="1816" y="640"/>
                  </a:lnTo>
                  <a:lnTo>
                    <a:pt x="1817" y="640"/>
                  </a:lnTo>
                  <a:lnTo>
                    <a:pt x="1818" y="641"/>
                  </a:lnTo>
                  <a:lnTo>
                    <a:pt x="1819" y="641"/>
                  </a:lnTo>
                  <a:lnTo>
                    <a:pt x="1820" y="642"/>
                  </a:lnTo>
                  <a:lnTo>
                    <a:pt x="1820" y="643"/>
                  </a:lnTo>
                  <a:lnTo>
                    <a:pt x="1821" y="643"/>
                  </a:lnTo>
                  <a:lnTo>
                    <a:pt x="1822" y="644"/>
                  </a:lnTo>
                  <a:lnTo>
                    <a:pt x="1823" y="645"/>
                  </a:lnTo>
                  <a:lnTo>
                    <a:pt x="1824" y="645"/>
                  </a:lnTo>
                  <a:lnTo>
                    <a:pt x="1825" y="646"/>
                  </a:lnTo>
                  <a:lnTo>
                    <a:pt x="1825" y="646"/>
                  </a:lnTo>
                  <a:lnTo>
                    <a:pt x="1826" y="647"/>
                  </a:lnTo>
                  <a:lnTo>
                    <a:pt x="1827" y="647"/>
                  </a:lnTo>
                  <a:lnTo>
                    <a:pt x="1828" y="648"/>
                  </a:lnTo>
                  <a:lnTo>
                    <a:pt x="1829" y="649"/>
                  </a:lnTo>
                  <a:lnTo>
                    <a:pt x="1830" y="649"/>
                  </a:lnTo>
                  <a:lnTo>
                    <a:pt x="1830" y="650"/>
                  </a:lnTo>
                  <a:lnTo>
                    <a:pt x="1831" y="650"/>
                  </a:lnTo>
                  <a:lnTo>
                    <a:pt x="1832" y="651"/>
                  </a:lnTo>
                  <a:lnTo>
                    <a:pt x="1833" y="652"/>
                  </a:lnTo>
                  <a:lnTo>
                    <a:pt x="1834" y="652"/>
                  </a:lnTo>
                  <a:lnTo>
                    <a:pt x="1834" y="652"/>
                  </a:lnTo>
                  <a:lnTo>
                    <a:pt x="1835" y="653"/>
                  </a:lnTo>
                  <a:lnTo>
                    <a:pt x="1835" y="653"/>
                  </a:lnTo>
                  <a:lnTo>
                    <a:pt x="1836" y="654"/>
                  </a:lnTo>
                  <a:lnTo>
                    <a:pt x="1837" y="654"/>
                  </a:lnTo>
                  <a:lnTo>
                    <a:pt x="1838" y="655"/>
                  </a:lnTo>
                  <a:lnTo>
                    <a:pt x="1839" y="656"/>
                  </a:lnTo>
                  <a:lnTo>
                    <a:pt x="1840" y="656"/>
                  </a:lnTo>
                  <a:lnTo>
                    <a:pt x="1841" y="657"/>
                  </a:lnTo>
                  <a:lnTo>
                    <a:pt x="1841" y="657"/>
                  </a:lnTo>
                  <a:lnTo>
                    <a:pt x="1842" y="658"/>
                  </a:lnTo>
                  <a:lnTo>
                    <a:pt x="1843" y="658"/>
                  </a:lnTo>
                  <a:lnTo>
                    <a:pt x="1844" y="659"/>
                  </a:lnTo>
                  <a:lnTo>
                    <a:pt x="1845" y="659"/>
                  </a:lnTo>
                  <a:lnTo>
                    <a:pt x="1846" y="660"/>
                  </a:lnTo>
                  <a:lnTo>
                    <a:pt x="1846" y="661"/>
                  </a:lnTo>
                  <a:lnTo>
                    <a:pt x="1847" y="661"/>
                  </a:lnTo>
                  <a:lnTo>
                    <a:pt x="1848" y="662"/>
                  </a:lnTo>
                  <a:lnTo>
                    <a:pt x="1849" y="662"/>
                  </a:lnTo>
                  <a:lnTo>
                    <a:pt x="1850" y="663"/>
                  </a:lnTo>
                  <a:lnTo>
                    <a:pt x="1851" y="663"/>
                  </a:lnTo>
                  <a:lnTo>
                    <a:pt x="1851" y="664"/>
                  </a:lnTo>
                  <a:lnTo>
                    <a:pt x="1852" y="664"/>
                  </a:lnTo>
                  <a:lnTo>
                    <a:pt x="1852" y="664"/>
                  </a:lnTo>
                  <a:lnTo>
                    <a:pt x="1853" y="665"/>
                  </a:lnTo>
                  <a:lnTo>
                    <a:pt x="1854" y="665"/>
                  </a:lnTo>
                  <a:lnTo>
                    <a:pt x="1855" y="666"/>
                  </a:lnTo>
                  <a:lnTo>
                    <a:pt x="1856" y="666"/>
                  </a:lnTo>
                  <a:lnTo>
                    <a:pt x="1856" y="667"/>
                  </a:lnTo>
                  <a:lnTo>
                    <a:pt x="1857" y="667"/>
                  </a:lnTo>
                  <a:lnTo>
                    <a:pt x="1858" y="668"/>
                  </a:lnTo>
                  <a:lnTo>
                    <a:pt x="1859" y="668"/>
                  </a:lnTo>
                  <a:lnTo>
                    <a:pt x="1860" y="669"/>
                  </a:lnTo>
                  <a:lnTo>
                    <a:pt x="1861" y="670"/>
                  </a:lnTo>
                  <a:lnTo>
                    <a:pt x="1861" y="670"/>
                  </a:lnTo>
                  <a:lnTo>
                    <a:pt x="1862" y="671"/>
                  </a:lnTo>
                  <a:lnTo>
                    <a:pt x="1863" y="671"/>
                  </a:lnTo>
                  <a:lnTo>
                    <a:pt x="1864" y="672"/>
                  </a:lnTo>
                  <a:lnTo>
                    <a:pt x="1865" y="672"/>
                  </a:lnTo>
                  <a:lnTo>
                    <a:pt x="1866" y="673"/>
                  </a:lnTo>
                  <a:lnTo>
                    <a:pt x="1867" y="673"/>
                  </a:lnTo>
                  <a:lnTo>
                    <a:pt x="1867" y="674"/>
                  </a:lnTo>
                  <a:lnTo>
                    <a:pt x="1868" y="674"/>
                  </a:lnTo>
                  <a:lnTo>
                    <a:pt x="1869" y="675"/>
                  </a:lnTo>
                  <a:lnTo>
                    <a:pt x="1870" y="675"/>
                  </a:lnTo>
                  <a:lnTo>
                    <a:pt x="1871" y="676"/>
                  </a:lnTo>
                  <a:lnTo>
                    <a:pt x="1872" y="676"/>
                  </a:lnTo>
                  <a:lnTo>
                    <a:pt x="1872" y="677"/>
                  </a:lnTo>
                  <a:lnTo>
                    <a:pt x="1873" y="677"/>
                  </a:lnTo>
                  <a:lnTo>
                    <a:pt x="1874" y="677"/>
                  </a:lnTo>
                  <a:lnTo>
                    <a:pt x="1875" y="678"/>
                  </a:lnTo>
                  <a:lnTo>
                    <a:pt x="1876" y="678"/>
                  </a:lnTo>
                  <a:lnTo>
                    <a:pt x="1877" y="679"/>
                  </a:lnTo>
                  <a:lnTo>
                    <a:pt x="1878" y="679"/>
                  </a:lnTo>
                  <a:lnTo>
                    <a:pt x="1878" y="680"/>
                  </a:lnTo>
                  <a:lnTo>
                    <a:pt x="1879" y="680"/>
                  </a:lnTo>
                  <a:lnTo>
                    <a:pt x="1880" y="681"/>
                  </a:lnTo>
                  <a:lnTo>
                    <a:pt x="1881" y="681"/>
                  </a:lnTo>
                  <a:lnTo>
                    <a:pt x="1882" y="682"/>
                  </a:lnTo>
                  <a:lnTo>
                    <a:pt x="1883" y="682"/>
                  </a:lnTo>
                  <a:lnTo>
                    <a:pt x="1883" y="683"/>
                  </a:lnTo>
                  <a:lnTo>
                    <a:pt x="1884" y="683"/>
                  </a:lnTo>
                  <a:lnTo>
                    <a:pt x="1885" y="684"/>
                  </a:lnTo>
                  <a:lnTo>
                    <a:pt x="1886" y="684"/>
                  </a:lnTo>
                  <a:lnTo>
                    <a:pt x="1887" y="684"/>
                  </a:lnTo>
                  <a:lnTo>
                    <a:pt x="1888" y="685"/>
                  </a:lnTo>
                  <a:lnTo>
                    <a:pt x="1889" y="685"/>
                  </a:lnTo>
                  <a:lnTo>
                    <a:pt x="1889" y="686"/>
                  </a:lnTo>
                  <a:lnTo>
                    <a:pt x="1890" y="686"/>
                  </a:lnTo>
                  <a:lnTo>
                    <a:pt x="1891" y="687"/>
                  </a:lnTo>
                  <a:lnTo>
                    <a:pt x="1892" y="687"/>
                  </a:lnTo>
                  <a:lnTo>
                    <a:pt x="1893" y="688"/>
                  </a:lnTo>
                  <a:lnTo>
                    <a:pt x="1894" y="688"/>
                  </a:lnTo>
                  <a:lnTo>
                    <a:pt x="1894" y="688"/>
                  </a:lnTo>
                  <a:lnTo>
                    <a:pt x="1895" y="689"/>
                  </a:lnTo>
                  <a:lnTo>
                    <a:pt x="1896" y="689"/>
                  </a:lnTo>
                  <a:lnTo>
                    <a:pt x="1897" y="690"/>
                  </a:lnTo>
                  <a:lnTo>
                    <a:pt x="1898" y="690"/>
                  </a:lnTo>
                  <a:lnTo>
                    <a:pt x="1899" y="691"/>
                  </a:lnTo>
                  <a:lnTo>
                    <a:pt x="1900" y="691"/>
                  </a:lnTo>
                  <a:lnTo>
                    <a:pt x="1900" y="691"/>
                  </a:lnTo>
                  <a:lnTo>
                    <a:pt x="1901" y="692"/>
                  </a:lnTo>
                  <a:lnTo>
                    <a:pt x="1902" y="692"/>
                  </a:lnTo>
                  <a:lnTo>
                    <a:pt x="1903" y="693"/>
                  </a:lnTo>
                  <a:lnTo>
                    <a:pt x="1904" y="693"/>
                  </a:lnTo>
                  <a:lnTo>
                    <a:pt x="1905" y="694"/>
                  </a:lnTo>
                  <a:lnTo>
                    <a:pt x="1905" y="694"/>
                  </a:lnTo>
                  <a:lnTo>
                    <a:pt x="1906" y="694"/>
                  </a:lnTo>
                  <a:lnTo>
                    <a:pt x="1907" y="695"/>
                  </a:lnTo>
                  <a:lnTo>
                    <a:pt x="1908" y="695"/>
                  </a:lnTo>
                  <a:lnTo>
                    <a:pt x="1909" y="696"/>
                  </a:lnTo>
                  <a:lnTo>
                    <a:pt x="1910" y="696"/>
                  </a:lnTo>
                  <a:lnTo>
                    <a:pt x="1910" y="696"/>
                  </a:lnTo>
                  <a:lnTo>
                    <a:pt x="1911" y="697"/>
                  </a:lnTo>
                  <a:lnTo>
                    <a:pt x="1912" y="697"/>
                  </a:lnTo>
                  <a:lnTo>
                    <a:pt x="1913" y="698"/>
                  </a:lnTo>
                  <a:lnTo>
                    <a:pt x="1914" y="698"/>
                  </a:lnTo>
                  <a:lnTo>
                    <a:pt x="1915" y="698"/>
                  </a:lnTo>
                  <a:lnTo>
                    <a:pt x="1916" y="699"/>
                  </a:lnTo>
                  <a:lnTo>
                    <a:pt x="1916" y="699"/>
                  </a:lnTo>
                  <a:lnTo>
                    <a:pt x="1917" y="699"/>
                  </a:lnTo>
                  <a:lnTo>
                    <a:pt x="1918" y="700"/>
                  </a:lnTo>
                  <a:lnTo>
                    <a:pt x="1919" y="700"/>
                  </a:lnTo>
                  <a:lnTo>
                    <a:pt x="1920" y="701"/>
                  </a:lnTo>
                  <a:lnTo>
                    <a:pt x="1921" y="701"/>
                  </a:lnTo>
                  <a:lnTo>
                    <a:pt x="1921" y="701"/>
                  </a:lnTo>
                  <a:lnTo>
                    <a:pt x="1922" y="702"/>
                  </a:lnTo>
                  <a:lnTo>
                    <a:pt x="1923" y="702"/>
                  </a:lnTo>
                  <a:lnTo>
                    <a:pt x="1924" y="702"/>
                  </a:lnTo>
                  <a:lnTo>
                    <a:pt x="1925" y="703"/>
                  </a:lnTo>
                  <a:lnTo>
                    <a:pt x="1926" y="703"/>
                  </a:lnTo>
                  <a:lnTo>
                    <a:pt x="1926" y="703"/>
                  </a:lnTo>
                  <a:lnTo>
                    <a:pt x="1927" y="704"/>
                  </a:lnTo>
                  <a:lnTo>
                    <a:pt x="1927" y="704"/>
                  </a:lnTo>
                  <a:lnTo>
                    <a:pt x="1928" y="704"/>
                  </a:lnTo>
                  <a:lnTo>
                    <a:pt x="1929" y="705"/>
                  </a:lnTo>
                  <a:lnTo>
                    <a:pt x="1930" y="705"/>
                  </a:lnTo>
                  <a:lnTo>
                    <a:pt x="1931" y="705"/>
                  </a:lnTo>
                  <a:lnTo>
                    <a:pt x="1932" y="706"/>
                  </a:lnTo>
                  <a:lnTo>
                    <a:pt x="1932" y="706"/>
                  </a:lnTo>
                  <a:lnTo>
                    <a:pt x="1933" y="706"/>
                  </a:lnTo>
                  <a:lnTo>
                    <a:pt x="1934" y="707"/>
                  </a:lnTo>
                  <a:lnTo>
                    <a:pt x="1935" y="707"/>
                  </a:lnTo>
                  <a:lnTo>
                    <a:pt x="1936" y="707"/>
                  </a:lnTo>
                  <a:lnTo>
                    <a:pt x="1937" y="708"/>
                  </a:lnTo>
                  <a:lnTo>
                    <a:pt x="1938" y="708"/>
                  </a:lnTo>
                  <a:lnTo>
                    <a:pt x="1938" y="708"/>
                  </a:lnTo>
                  <a:lnTo>
                    <a:pt x="1939" y="709"/>
                  </a:lnTo>
                  <a:lnTo>
                    <a:pt x="1940" y="709"/>
                  </a:lnTo>
                  <a:lnTo>
                    <a:pt x="1941" y="709"/>
                  </a:lnTo>
                  <a:lnTo>
                    <a:pt x="1942" y="710"/>
                  </a:lnTo>
                  <a:lnTo>
                    <a:pt x="1943" y="710"/>
                  </a:lnTo>
                  <a:lnTo>
                    <a:pt x="1943" y="710"/>
                  </a:lnTo>
                  <a:lnTo>
                    <a:pt x="1944" y="711"/>
                  </a:lnTo>
                  <a:lnTo>
                    <a:pt x="1945" y="711"/>
                  </a:lnTo>
                  <a:lnTo>
                    <a:pt x="1946" y="711"/>
                  </a:lnTo>
                  <a:lnTo>
                    <a:pt x="1947" y="712"/>
                  </a:lnTo>
                  <a:lnTo>
                    <a:pt x="1948" y="712"/>
                  </a:lnTo>
                  <a:lnTo>
                    <a:pt x="1949" y="712"/>
                  </a:lnTo>
                  <a:lnTo>
                    <a:pt x="1949" y="713"/>
                  </a:lnTo>
                  <a:lnTo>
                    <a:pt x="1950" y="713"/>
                  </a:lnTo>
                  <a:lnTo>
                    <a:pt x="1951" y="713"/>
                  </a:lnTo>
                  <a:lnTo>
                    <a:pt x="1952" y="714"/>
                  </a:lnTo>
                  <a:lnTo>
                    <a:pt x="1953" y="714"/>
                  </a:lnTo>
                  <a:lnTo>
                    <a:pt x="1954" y="714"/>
                  </a:lnTo>
                  <a:lnTo>
                    <a:pt x="1954" y="715"/>
                  </a:lnTo>
                  <a:lnTo>
                    <a:pt x="1955" y="715"/>
                  </a:lnTo>
                  <a:lnTo>
                    <a:pt x="1956" y="715"/>
                  </a:lnTo>
                  <a:lnTo>
                    <a:pt x="1957" y="715"/>
                  </a:lnTo>
                  <a:lnTo>
                    <a:pt x="1958" y="716"/>
                  </a:lnTo>
                  <a:lnTo>
                    <a:pt x="1959" y="716"/>
                  </a:lnTo>
                  <a:lnTo>
                    <a:pt x="1959" y="716"/>
                  </a:lnTo>
                  <a:lnTo>
                    <a:pt x="1960" y="717"/>
                  </a:lnTo>
                  <a:lnTo>
                    <a:pt x="1961" y="717"/>
                  </a:lnTo>
                  <a:lnTo>
                    <a:pt x="1962" y="717"/>
                  </a:lnTo>
                  <a:lnTo>
                    <a:pt x="1963" y="717"/>
                  </a:lnTo>
                  <a:lnTo>
                    <a:pt x="1964" y="718"/>
                  </a:lnTo>
                  <a:lnTo>
                    <a:pt x="1965" y="718"/>
                  </a:lnTo>
                  <a:lnTo>
                    <a:pt x="1965" y="718"/>
                  </a:lnTo>
                  <a:lnTo>
                    <a:pt x="1966" y="719"/>
                  </a:lnTo>
                  <a:lnTo>
                    <a:pt x="1967" y="719"/>
                  </a:lnTo>
                  <a:lnTo>
                    <a:pt x="1968" y="719"/>
                  </a:lnTo>
                  <a:lnTo>
                    <a:pt x="1969" y="719"/>
                  </a:lnTo>
                  <a:lnTo>
                    <a:pt x="1970" y="720"/>
                  </a:lnTo>
                  <a:lnTo>
                    <a:pt x="1970" y="720"/>
                  </a:lnTo>
                  <a:lnTo>
                    <a:pt x="1971" y="720"/>
                  </a:lnTo>
                  <a:lnTo>
                    <a:pt x="1972" y="720"/>
                  </a:lnTo>
                  <a:lnTo>
                    <a:pt x="1973" y="721"/>
                  </a:lnTo>
                  <a:lnTo>
                    <a:pt x="1974" y="721"/>
                  </a:lnTo>
                  <a:lnTo>
                    <a:pt x="1975" y="721"/>
                  </a:lnTo>
                  <a:lnTo>
                    <a:pt x="1976" y="722"/>
                  </a:lnTo>
                  <a:lnTo>
                    <a:pt x="1976" y="722"/>
                  </a:lnTo>
                  <a:lnTo>
                    <a:pt x="1977" y="722"/>
                  </a:lnTo>
                  <a:lnTo>
                    <a:pt x="1978" y="722"/>
                  </a:lnTo>
                  <a:lnTo>
                    <a:pt x="1979" y="723"/>
                  </a:lnTo>
                  <a:lnTo>
                    <a:pt x="1980" y="723"/>
                  </a:lnTo>
                  <a:lnTo>
                    <a:pt x="1981" y="723"/>
                  </a:lnTo>
                  <a:lnTo>
                    <a:pt x="1981" y="723"/>
                  </a:lnTo>
                  <a:lnTo>
                    <a:pt x="1982" y="724"/>
                  </a:lnTo>
                  <a:lnTo>
                    <a:pt x="1983" y="724"/>
                  </a:lnTo>
                  <a:lnTo>
                    <a:pt x="1984" y="724"/>
                  </a:lnTo>
                  <a:lnTo>
                    <a:pt x="1985" y="724"/>
                  </a:lnTo>
                  <a:lnTo>
                    <a:pt x="1986" y="725"/>
                  </a:lnTo>
                  <a:lnTo>
                    <a:pt x="1987" y="725"/>
                  </a:lnTo>
                  <a:lnTo>
                    <a:pt x="1987" y="725"/>
                  </a:lnTo>
                  <a:lnTo>
                    <a:pt x="1988" y="725"/>
                  </a:lnTo>
                  <a:lnTo>
                    <a:pt x="1989" y="725"/>
                  </a:lnTo>
                  <a:lnTo>
                    <a:pt x="1990" y="726"/>
                  </a:lnTo>
                  <a:lnTo>
                    <a:pt x="1991" y="726"/>
                  </a:lnTo>
                  <a:lnTo>
                    <a:pt x="1992" y="726"/>
                  </a:lnTo>
                  <a:lnTo>
                    <a:pt x="1992" y="726"/>
                  </a:lnTo>
                  <a:lnTo>
                    <a:pt x="1993" y="727"/>
                  </a:lnTo>
                  <a:lnTo>
                    <a:pt x="1994" y="727"/>
                  </a:lnTo>
                  <a:lnTo>
                    <a:pt x="1995" y="727"/>
                  </a:lnTo>
                  <a:lnTo>
                    <a:pt x="1996" y="727"/>
                  </a:lnTo>
                  <a:lnTo>
                    <a:pt x="1997" y="728"/>
                  </a:lnTo>
                  <a:lnTo>
                    <a:pt x="1998" y="728"/>
                  </a:lnTo>
                  <a:lnTo>
                    <a:pt x="1998" y="728"/>
                  </a:lnTo>
                  <a:lnTo>
                    <a:pt x="1999" y="728"/>
                  </a:lnTo>
                  <a:lnTo>
                    <a:pt x="1999" y="728"/>
                  </a:lnTo>
                  <a:lnTo>
                    <a:pt x="2000" y="728"/>
                  </a:lnTo>
                  <a:lnTo>
                    <a:pt x="2001" y="729"/>
                  </a:lnTo>
                  <a:lnTo>
                    <a:pt x="2002" y="729"/>
                  </a:lnTo>
                  <a:lnTo>
                    <a:pt x="2003" y="729"/>
                  </a:lnTo>
                  <a:lnTo>
                    <a:pt x="2003" y="729"/>
                  </a:lnTo>
                  <a:lnTo>
                    <a:pt x="2004" y="729"/>
                  </a:lnTo>
                  <a:lnTo>
                    <a:pt x="2005" y="730"/>
                  </a:lnTo>
                  <a:lnTo>
                    <a:pt x="2006" y="730"/>
                  </a:lnTo>
                  <a:lnTo>
                    <a:pt x="2007" y="730"/>
                  </a:lnTo>
                  <a:lnTo>
                    <a:pt x="2008" y="730"/>
                  </a:lnTo>
                  <a:lnTo>
                    <a:pt x="2008" y="730"/>
                  </a:lnTo>
                  <a:lnTo>
                    <a:pt x="2009" y="731"/>
                  </a:lnTo>
                  <a:lnTo>
                    <a:pt x="2010" y="731"/>
                  </a:lnTo>
                  <a:lnTo>
                    <a:pt x="2011" y="731"/>
                  </a:lnTo>
                  <a:lnTo>
                    <a:pt x="2012" y="731"/>
                  </a:lnTo>
                  <a:lnTo>
                    <a:pt x="2013" y="731"/>
                  </a:lnTo>
                  <a:lnTo>
                    <a:pt x="2014" y="732"/>
                  </a:lnTo>
                  <a:lnTo>
                    <a:pt x="2014" y="732"/>
                  </a:lnTo>
                  <a:lnTo>
                    <a:pt x="2015" y="732"/>
                  </a:lnTo>
                  <a:lnTo>
                    <a:pt x="2016" y="732"/>
                  </a:lnTo>
                  <a:lnTo>
                    <a:pt x="2017" y="732"/>
                  </a:lnTo>
                  <a:lnTo>
                    <a:pt x="2018" y="732"/>
                  </a:lnTo>
                  <a:lnTo>
                    <a:pt x="2019" y="733"/>
                  </a:lnTo>
                  <a:lnTo>
                    <a:pt x="2019" y="733"/>
                  </a:lnTo>
                  <a:lnTo>
                    <a:pt x="2020" y="733"/>
                  </a:lnTo>
                  <a:lnTo>
                    <a:pt x="2021" y="733"/>
                  </a:lnTo>
                  <a:lnTo>
                    <a:pt x="2022" y="733"/>
                  </a:lnTo>
                  <a:lnTo>
                    <a:pt x="2023" y="733"/>
                  </a:lnTo>
                  <a:lnTo>
                    <a:pt x="2024" y="734"/>
                  </a:lnTo>
                  <a:lnTo>
                    <a:pt x="2025" y="734"/>
                  </a:lnTo>
                  <a:lnTo>
                    <a:pt x="2025" y="734"/>
                  </a:lnTo>
                  <a:lnTo>
                    <a:pt x="2026" y="734"/>
                  </a:lnTo>
                  <a:lnTo>
                    <a:pt x="2027" y="734"/>
                  </a:lnTo>
                  <a:lnTo>
                    <a:pt x="2028" y="734"/>
                  </a:lnTo>
                  <a:lnTo>
                    <a:pt x="2029" y="735"/>
                  </a:lnTo>
                  <a:lnTo>
                    <a:pt x="2030" y="735"/>
                  </a:lnTo>
                  <a:lnTo>
                    <a:pt x="2030" y="735"/>
                  </a:lnTo>
                  <a:lnTo>
                    <a:pt x="2031" y="735"/>
                  </a:lnTo>
                  <a:lnTo>
                    <a:pt x="2032" y="735"/>
                  </a:lnTo>
                  <a:lnTo>
                    <a:pt x="2033" y="735"/>
                  </a:lnTo>
                  <a:lnTo>
                    <a:pt x="2034" y="735"/>
                  </a:lnTo>
                  <a:lnTo>
                    <a:pt x="2035" y="736"/>
                  </a:lnTo>
                  <a:lnTo>
                    <a:pt x="2036" y="736"/>
                  </a:lnTo>
                  <a:lnTo>
                    <a:pt x="2036" y="736"/>
                  </a:lnTo>
                  <a:lnTo>
                    <a:pt x="2037" y="736"/>
                  </a:lnTo>
                  <a:lnTo>
                    <a:pt x="2038" y="736"/>
                  </a:lnTo>
                  <a:lnTo>
                    <a:pt x="2039" y="736"/>
                  </a:lnTo>
                  <a:lnTo>
                    <a:pt x="2040" y="736"/>
                  </a:lnTo>
                  <a:lnTo>
                    <a:pt x="2041" y="737"/>
                  </a:lnTo>
                  <a:lnTo>
                    <a:pt x="2041" y="737"/>
                  </a:lnTo>
                  <a:lnTo>
                    <a:pt x="2042" y="737"/>
                  </a:lnTo>
                  <a:lnTo>
                    <a:pt x="2043" y="737"/>
                  </a:lnTo>
                  <a:lnTo>
                    <a:pt x="2044" y="737"/>
                  </a:lnTo>
                  <a:lnTo>
                    <a:pt x="2045" y="737"/>
                  </a:lnTo>
                  <a:lnTo>
                    <a:pt x="2046" y="737"/>
                  </a:lnTo>
                  <a:lnTo>
                    <a:pt x="2047" y="737"/>
                  </a:lnTo>
                  <a:lnTo>
                    <a:pt x="2047" y="738"/>
                  </a:lnTo>
                  <a:lnTo>
                    <a:pt x="2048" y="738"/>
                  </a:lnTo>
                  <a:lnTo>
                    <a:pt x="2049" y="738"/>
                  </a:lnTo>
                  <a:lnTo>
                    <a:pt x="2050" y="738"/>
                  </a:lnTo>
                  <a:lnTo>
                    <a:pt x="2051" y="738"/>
                  </a:lnTo>
                  <a:lnTo>
                    <a:pt x="2052" y="738"/>
                  </a:lnTo>
                  <a:lnTo>
                    <a:pt x="2052" y="738"/>
                  </a:lnTo>
                  <a:lnTo>
                    <a:pt x="2053" y="738"/>
                  </a:lnTo>
                  <a:lnTo>
                    <a:pt x="2054" y="738"/>
                  </a:lnTo>
                  <a:lnTo>
                    <a:pt x="2055" y="739"/>
                  </a:lnTo>
                  <a:lnTo>
                    <a:pt x="2056" y="739"/>
                  </a:lnTo>
                  <a:lnTo>
                    <a:pt x="2057" y="739"/>
                  </a:lnTo>
                  <a:lnTo>
                    <a:pt x="2057" y="739"/>
                  </a:lnTo>
                  <a:lnTo>
                    <a:pt x="2058" y="739"/>
                  </a:lnTo>
                  <a:lnTo>
                    <a:pt x="2059" y="739"/>
                  </a:lnTo>
                  <a:lnTo>
                    <a:pt x="2060" y="739"/>
                  </a:lnTo>
                  <a:lnTo>
                    <a:pt x="2061" y="739"/>
                  </a:lnTo>
                  <a:lnTo>
                    <a:pt x="2062" y="739"/>
                  </a:lnTo>
                  <a:lnTo>
                    <a:pt x="2063" y="739"/>
                  </a:lnTo>
                  <a:lnTo>
                    <a:pt x="2063" y="740"/>
                  </a:lnTo>
                  <a:lnTo>
                    <a:pt x="2064" y="740"/>
                  </a:lnTo>
                  <a:lnTo>
                    <a:pt x="2065" y="740"/>
                  </a:lnTo>
                  <a:lnTo>
                    <a:pt x="2066" y="740"/>
                  </a:lnTo>
                  <a:lnTo>
                    <a:pt x="2067" y="740"/>
                  </a:lnTo>
                  <a:lnTo>
                    <a:pt x="2068" y="740"/>
                  </a:lnTo>
                  <a:lnTo>
                    <a:pt x="2068" y="740"/>
                  </a:lnTo>
                  <a:lnTo>
                    <a:pt x="2069" y="740"/>
                  </a:lnTo>
                  <a:lnTo>
                    <a:pt x="2070" y="740"/>
                  </a:lnTo>
                  <a:lnTo>
                    <a:pt x="2071" y="740"/>
                  </a:lnTo>
                  <a:lnTo>
                    <a:pt x="2072" y="740"/>
                  </a:lnTo>
                  <a:lnTo>
                    <a:pt x="2073" y="740"/>
                  </a:lnTo>
                  <a:lnTo>
                    <a:pt x="2073" y="740"/>
                  </a:lnTo>
                  <a:lnTo>
                    <a:pt x="2074" y="741"/>
                  </a:lnTo>
                  <a:lnTo>
                    <a:pt x="2074" y="741"/>
                  </a:lnTo>
                  <a:lnTo>
                    <a:pt x="2075" y="741"/>
                  </a:lnTo>
                  <a:lnTo>
                    <a:pt x="2076" y="741"/>
                  </a:lnTo>
                  <a:lnTo>
                    <a:pt x="2077" y="741"/>
                  </a:lnTo>
                  <a:lnTo>
                    <a:pt x="2078" y="741"/>
                  </a:lnTo>
                  <a:lnTo>
                    <a:pt x="2079" y="741"/>
                  </a:lnTo>
                  <a:lnTo>
                    <a:pt x="2079" y="741"/>
                  </a:lnTo>
                  <a:lnTo>
                    <a:pt x="2080" y="741"/>
                  </a:lnTo>
                  <a:lnTo>
                    <a:pt x="2081" y="741"/>
                  </a:lnTo>
                  <a:lnTo>
                    <a:pt x="2082" y="741"/>
                  </a:lnTo>
                  <a:lnTo>
                    <a:pt x="2083" y="741"/>
                  </a:lnTo>
                  <a:lnTo>
                    <a:pt x="2084" y="741"/>
                  </a:lnTo>
                  <a:lnTo>
                    <a:pt x="2085" y="741"/>
                  </a:lnTo>
                  <a:lnTo>
                    <a:pt x="2085" y="741"/>
                  </a:lnTo>
                  <a:lnTo>
                    <a:pt x="2086" y="741"/>
                  </a:lnTo>
                  <a:lnTo>
                    <a:pt x="2087" y="741"/>
                  </a:lnTo>
                  <a:lnTo>
                    <a:pt x="2088" y="741"/>
                  </a:lnTo>
                  <a:lnTo>
                    <a:pt x="2089" y="742"/>
                  </a:lnTo>
                  <a:lnTo>
                    <a:pt x="2090" y="742"/>
                  </a:lnTo>
                  <a:lnTo>
                    <a:pt x="2090" y="742"/>
                  </a:lnTo>
                  <a:lnTo>
                    <a:pt x="2091" y="742"/>
                  </a:lnTo>
                  <a:lnTo>
                    <a:pt x="2092" y="742"/>
                  </a:lnTo>
                  <a:lnTo>
                    <a:pt x="2093" y="742"/>
                  </a:lnTo>
                  <a:lnTo>
                    <a:pt x="2094" y="742"/>
                  </a:lnTo>
                  <a:lnTo>
                    <a:pt x="2095" y="742"/>
                  </a:lnTo>
                  <a:lnTo>
                    <a:pt x="2096" y="742"/>
                  </a:lnTo>
                  <a:lnTo>
                    <a:pt x="2096" y="742"/>
                  </a:lnTo>
                  <a:lnTo>
                    <a:pt x="2097" y="742"/>
                  </a:lnTo>
                  <a:lnTo>
                    <a:pt x="2098" y="742"/>
                  </a:lnTo>
                  <a:lnTo>
                    <a:pt x="2099" y="742"/>
                  </a:lnTo>
                  <a:lnTo>
                    <a:pt x="2100" y="742"/>
                  </a:lnTo>
                  <a:lnTo>
                    <a:pt x="2101" y="742"/>
                  </a:lnTo>
                  <a:lnTo>
                    <a:pt x="2101" y="742"/>
                  </a:lnTo>
                  <a:lnTo>
                    <a:pt x="2102" y="742"/>
                  </a:lnTo>
                  <a:lnTo>
                    <a:pt x="2103" y="742"/>
                  </a:lnTo>
                  <a:lnTo>
                    <a:pt x="2104" y="742"/>
                  </a:lnTo>
                  <a:lnTo>
                    <a:pt x="2105" y="742"/>
                  </a:lnTo>
                  <a:lnTo>
                    <a:pt x="2106" y="742"/>
                  </a:lnTo>
                  <a:lnTo>
                    <a:pt x="2106" y="742"/>
                  </a:lnTo>
                  <a:lnTo>
                    <a:pt x="2107" y="742"/>
                  </a:lnTo>
                  <a:lnTo>
                    <a:pt x="2108" y="742"/>
                  </a:lnTo>
                  <a:lnTo>
                    <a:pt x="2109" y="742"/>
                  </a:lnTo>
                  <a:lnTo>
                    <a:pt x="2110" y="742"/>
                  </a:lnTo>
                  <a:lnTo>
                    <a:pt x="2111" y="742"/>
                  </a:lnTo>
                  <a:lnTo>
                    <a:pt x="2112" y="742"/>
                  </a:lnTo>
                  <a:lnTo>
                    <a:pt x="2112" y="742"/>
                  </a:lnTo>
                  <a:lnTo>
                    <a:pt x="2113" y="742"/>
                  </a:lnTo>
                  <a:lnTo>
                    <a:pt x="2114" y="742"/>
                  </a:lnTo>
                  <a:lnTo>
                    <a:pt x="2115" y="742"/>
                  </a:lnTo>
                  <a:lnTo>
                    <a:pt x="2116" y="742"/>
                  </a:lnTo>
                  <a:lnTo>
                    <a:pt x="2117" y="742"/>
                  </a:lnTo>
                  <a:lnTo>
                    <a:pt x="2117" y="742"/>
                  </a:lnTo>
                  <a:lnTo>
                    <a:pt x="2118" y="742"/>
                  </a:lnTo>
                  <a:lnTo>
                    <a:pt x="2119" y="742"/>
                  </a:lnTo>
                  <a:lnTo>
                    <a:pt x="2120" y="742"/>
                  </a:lnTo>
                  <a:lnTo>
                    <a:pt x="2121" y="742"/>
                  </a:lnTo>
                  <a:lnTo>
                    <a:pt x="2122" y="742"/>
                  </a:lnTo>
                  <a:lnTo>
                    <a:pt x="2123" y="742"/>
                  </a:lnTo>
                  <a:lnTo>
                    <a:pt x="2123" y="742"/>
                  </a:lnTo>
                  <a:lnTo>
                    <a:pt x="2124" y="742"/>
                  </a:lnTo>
                  <a:lnTo>
                    <a:pt x="2125" y="742"/>
                  </a:lnTo>
                  <a:lnTo>
                    <a:pt x="2126" y="742"/>
                  </a:lnTo>
                  <a:lnTo>
                    <a:pt x="2127" y="742"/>
                  </a:lnTo>
                  <a:lnTo>
                    <a:pt x="2128" y="742"/>
                  </a:lnTo>
                  <a:lnTo>
                    <a:pt x="2128" y="742"/>
                  </a:lnTo>
                  <a:lnTo>
                    <a:pt x="2129" y="742"/>
                  </a:lnTo>
                  <a:lnTo>
                    <a:pt x="2130" y="742"/>
                  </a:lnTo>
                  <a:lnTo>
                    <a:pt x="2131" y="742"/>
                  </a:lnTo>
                  <a:lnTo>
                    <a:pt x="2132" y="742"/>
                  </a:lnTo>
                  <a:lnTo>
                    <a:pt x="2133" y="742"/>
                  </a:lnTo>
                  <a:lnTo>
                    <a:pt x="2134" y="742"/>
                  </a:lnTo>
                  <a:lnTo>
                    <a:pt x="2134" y="742"/>
                  </a:lnTo>
                  <a:lnTo>
                    <a:pt x="2135" y="741"/>
                  </a:lnTo>
                  <a:lnTo>
                    <a:pt x="2136" y="741"/>
                  </a:lnTo>
                  <a:lnTo>
                    <a:pt x="2137" y="741"/>
                  </a:lnTo>
                  <a:lnTo>
                    <a:pt x="2138" y="741"/>
                  </a:lnTo>
                  <a:lnTo>
                    <a:pt x="2139" y="741"/>
                  </a:lnTo>
                  <a:lnTo>
                    <a:pt x="2139" y="741"/>
                  </a:lnTo>
                  <a:lnTo>
                    <a:pt x="2140" y="741"/>
                  </a:lnTo>
                  <a:lnTo>
                    <a:pt x="2141" y="741"/>
                  </a:lnTo>
                  <a:lnTo>
                    <a:pt x="2142" y="741"/>
                  </a:lnTo>
                  <a:lnTo>
                    <a:pt x="2143" y="741"/>
                  </a:lnTo>
                  <a:lnTo>
                    <a:pt x="2144" y="741"/>
                  </a:lnTo>
                  <a:lnTo>
                    <a:pt x="2145" y="741"/>
                  </a:lnTo>
                  <a:lnTo>
                    <a:pt x="2145" y="741"/>
                  </a:lnTo>
                  <a:lnTo>
                    <a:pt x="2146" y="741"/>
                  </a:lnTo>
                  <a:lnTo>
                    <a:pt x="2146" y="741"/>
                  </a:lnTo>
                  <a:lnTo>
                    <a:pt x="2147" y="741"/>
                  </a:lnTo>
                  <a:lnTo>
                    <a:pt x="2148" y="741"/>
                  </a:lnTo>
                  <a:lnTo>
                    <a:pt x="2149" y="741"/>
                  </a:lnTo>
                  <a:lnTo>
                    <a:pt x="2150" y="740"/>
                  </a:lnTo>
                  <a:lnTo>
                    <a:pt x="2150" y="740"/>
                  </a:lnTo>
                  <a:lnTo>
                    <a:pt x="2151" y="740"/>
                  </a:lnTo>
                  <a:lnTo>
                    <a:pt x="2152" y="740"/>
                  </a:lnTo>
                  <a:lnTo>
                    <a:pt x="2153" y="740"/>
                  </a:lnTo>
                  <a:lnTo>
                    <a:pt x="2154" y="740"/>
                  </a:lnTo>
                  <a:lnTo>
                    <a:pt x="2155" y="740"/>
                  </a:lnTo>
                  <a:lnTo>
                    <a:pt x="2155" y="740"/>
                  </a:lnTo>
                  <a:lnTo>
                    <a:pt x="2156" y="740"/>
                  </a:lnTo>
                  <a:lnTo>
                    <a:pt x="2157" y="740"/>
                  </a:lnTo>
                  <a:lnTo>
                    <a:pt x="2158" y="740"/>
                  </a:lnTo>
                  <a:lnTo>
                    <a:pt x="2159" y="740"/>
                  </a:lnTo>
                  <a:lnTo>
                    <a:pt x="2160" y="740"/>
                  </a:lnTo>
                  <a:lnTo>
                    <a:pt x="2161" y="739"/>
                  </a:lnTo>
                  <a:lnTo>
                    <a:pt x="2161" y="739"/>
                  </a:lnTo>
                  <a:lnTo>
                    <a:pt x="2162" y="739"/>
                  </a:lnTo>
                  <a:lnTo>
                    <a:pt x="2163" y="739"/>
                  </a:lnTo>
                  <a:lnTo>
                    <a:pt x="2164" y="739"/>
                  </a:lnTo>
                  <a:lnTo>
                    <a:pt x="2165" y="739"/>
                  </a:lnTo>
                  <a:lnTo>
                    <a:pt x="2166" y="739"/>
                  </a:lnTo>
                  <a:lnTo>
                    <a:pt x="2166" y="739"/>
                  </a:lnTo>
                  <a:lnTo>
                    <a:pt x="2167" y="739"/>
                  </a:lnTo>
                  <a:lnTo>
                    <a:pt x="2168" y="739"/>
                  </a:lnTo>
                  <a:lnTo>
                    <a:pt x="2169" y="738"/>
                  </a:lnTo>
                  <a:lnTo>
                    <a:pt x="2170" y="738"/>
                  </a:lnTo>
                  <a:lnTo>
                    <a:pt x="2171" y="738"/>
                  </a:lnTo>
                  <a:lnTo>
                    <a:pt x="2172" y="738"/>
                  </a:lnTo>
                  <a:lnTo>
                    <a:pt x="2172" y="738"/>
                  </a:lnTo>
                  <a:lnTo>
                    <a:pt x="2173" y="738"/>
                  </a:lnTo>
                  <a:lnTo>
                    <a:pt x="2174" y="738"/>
                  </a:lnTo>
                  <a:lnTo>
                    <a:pt x="2175" y="738"/>
                  </a:lnTo>
                  <a:lnTo>
                    <a:pt x="2176" y="738"/>
                  </a:lnTo>
                  <a:lnTo>
                    <a:pt x="2177" y="737"/>
                  </a:lnTo>
                  <a:lnTo>
                    <a:pt x="2177" y="737"/>
                  </a:lnTo>
                  <a:lnTo>
                    <a:pt x="2178" y="737"/>
                  </a:lnTo>
                  <a:lnTo>
                    <a:pt x="2179" y="737"/>
                  </a:lnTo>
                  <a:lnTo>
                    <a:pt x="2180" y="737"/>
                  </a:lnTo>
                  <a:lnTo>
                    <a:pt x="2181" y="737"/>
                  </a:lnTo>
                  <a:lnTo>
                    <a:pt x="2182" y="737"/>
                  </a:lnTo>
                  <a:lnTo>
                    <a:pt x="2183" y="736"/>
                  </a:lnTo>
                  <a:lnTo>
                    <a:pt x="2183" y="736"/>
                  </a:lnTo>
                  <a:lnTo>
                    <a:pt x="2184" y="736"/>
                  </a:lnTo>
                  <a:lnTo>
                    <a:pt x="2185" y="736"/>
                  </a:lnTo>
                  <a:lnTo>
                    <a:pt x="2186" y="736"/>
                  </a:lnTo>
                  <a:lnTo>
                    <a:pt x="2187" y="736"/>
                  </a:lnTo>
                  <a:lnTo>
                    <a:pt x="2188" y="736"/>
                  </a:lnTo>
                  <a:lnTo>
                    <a:pt x="2188" y="736"/>
                  </a:lnTo>
                  <a:lnTo>
                    <a:pt x="2189" y="735"/>
                  </a:lnTo>
                  <a:lnTo>
                    <a:pt x="2190" y="735"/>
                  </a:lnTo>
                  <a:lnTo>
                    <a:pt x="2191" y="735"/>
                  </a:lnTo>
                  <a:lnTo>
                    <a:pt x="2192" y="735"/>
                  </a:lnTo>
                  <a:lnTo>
                    <a:pt x="2193" y="735"/>
                  </a:lnTo>
                  <a:lnTo>
                    <a:pt x="2194" y="735"/>
                  </a:lnTo>
                  <a:lnTo>
                    <a:pt x="2194" y="734"/>
                  </a:lnTo>
                  <a:lnTo>
                    <a:pt x="2195" y="734"/>
                  </a:lnTo>
                  <a:lnTo>
                    <a:pt x="2196" y="734"/>
                  </a:lnTo>
                  <a:lnTo>
                    <a:pt x="2197" y="734"/>
                  </a:lnTo>
                  <a:lnTo>
                    <a:pt x="2198" y="734"/>
                  </a:lnTo>
                  <a:lnTo>
                    <a:pt x="2199" y="734"/>
                  </a:lnTo>
                  <a:lnTo>
                    <a:pt x="2199" y="733"/>
                  </a:lnTo>
                  <a:lnTo>
                    <a:pt x="2200" y="733"/>
                  </a:lnTo>
                  <a:lnTo>
                    <a:pt x="2201" y="733"/>
                  </a:lnTo>
                  <a:lnTo>
                    <a:pt x="2202" y="733"/>
                  </a:lnTo>
                  <a:lnTo>
                    <a:pt x="2203" y="733"/>
                  </a:lnTo>
                  <a:lnTo>
                    <a:pt x="2204" y="733"/>
                  </a:lnTo>
                  <a:lnTo>
                    <a:pt x="2204" y="732"/>
                  </a:lnTo>
                  <a:lnTo>
                    <a:pt x="2205" y="732"/>
                  </a:lnTo>
                  <a:lnTo>
                    <a:pt x="2206" y="732"/>
                  </a:lnTo>
                  <a:lnTo>
                    <a:pt x="2207" y="732"/>
                  </a:lnTo>
                  <a:lnTo>
                    <a:pt x="2208" y="732"/>
                  </a:lnTo>
                  <a:lnTo>
                    <a:pt x="2209" y="732"/>
                  </a:lnTo>
                  <a:lnTo>
                    <a:pt x="2210" y="731"/>
                  </a:lnTo>
                  <a:lnTo>
                    <a:pt x="2210" y="731"/>
                  </a:lnTo>
                  <a:lnTo>
                    <a:pt x="2211" y="731"/>
                  </a:lnTo>
                  <a:lnTo>
                    <a:pt x="2212" y="731"/>
                  </a:lnTo>
                  <a:lnTo>
                    <a:pt x="2213" y="731"/>
                  </a:lnTo>
                  <a:lnTo>
                    <a:pt x="2214" y="730"/>
                  </a:lnTo>
                  <a:lnTo>
                    <a:pt x="2215" y="730"/>
                  </a:lnTo>
                  <a:lnTo>
                    <a:pt x="2215" y="730"/>
                  </a:lnTo>
                  <a:lnTo>
                    <a:pt x="2216" y="730"/>
                  </a:lnTo>
                  <a:lnTo>
                    <a:pt x="2217" y="730"/>
                  </a:lnTo>
                  <a:lnTo>
                    <a:pt x="2218" y="729"/>
                  </a:lnTo>
                  <a:lnTo>
                    <a:pt x="2219" y="729"/>
                  </a:lnTo>
                  <a:lnTo>
                    <a:pt x="2220" y="729"/>
                  </a:lnTo>
                  <a:lnTo>
                    <a:pt x="2220" y="729"/>
                  </a:lnTo>
                  <a:lnTo>
                    <a:pt x="2221" y="729"/>
                  </a:lnTo>
                  <a:lnTo>
                    <a:pt x="2221" y="729"/>
                  </a:lnTo>
                  <a:lnTo>
                    <a:pt x="2222" y="728"/>
                  </a:lnTo>
                  <a:lnTo>
                    <a:pt x="2223" y="728"/>
                  </a:lnTo>
                  <a:lnTo>
                    <a:pt x="2224" y="728"/>
                  </a:lnTo>
                  <a:lnTo>
                    <a:pt x="2225" y="728"/>
                  </a:lnTo>
                  <a:lnTo>
                    <a:pt x="2226" y="728"/>
                  </a:lnTo>
                  <a:lnTo>
                    <a:pt x="2226" y="727"/>
                  </a:lnTo>
                  <a:lnTo>
                    <a:pt x="2227" y="727"/>
                  </a:lnTo>
                  <a:lnTo>
                    <a:pt x="2228" y="727"/>
                  </a:lnTo>
                  <a:lnTo>
                    <a:pt x="2229" y="727"/>
                  </a:lnTo>
                  <a:lnTo>
                    <a:pt x="2230" y="726"/>
                  </a:lnTo>
                  <a:lnTo>
                    <a:pt x="2231" y="726"/>
                  </a:lnTo>
                  <a:lnTo>
                    <a:pt x="2232" y="726"/>
                  </a:lnTo>
                  <a:lnTo>
                    <a:pt x="2232" y="726"/>
                  </a:lnTo>
                  <a:lnTo>
                    <a:pt x="2233" y="726"/>
                  </a:lnTo>
                  <a:lnTo>
                    <a:pt x="2234" y="725"/>
                  </a:lnTo>
                  <a:lnTo>
                    <a:pt x="2235" y="725"/>
                  </a:lnTo>
                  <a:lnTo>
                    <a:pt x="2236" y="725"/>
                  </a:lnTo>
                  <a:lnTo>
                    <a:pt x="2237" y="725"/>
                  </a:lnTo>
                  <a:lnTo>
                    <a:pt x="2237" y="724"/>
                  </a:lnTo>
                  <a:lnTo>
                    <a:pt x="2238" y="724"/>
                  </a:lnTo>
                  <a:lnTo>
                    <a:pt x="2239" y="724"/>
                  </a:lnTo>
                  <a:lnTo>
                    <a:pt x="2240" y="724"/>
                  </a:lnTo>
                  <a:lnTo>
                    <a:pt x="2241" y="723"/>
                  </a:lnTo>
                  <a:lnTo>
                    <a:pt x="2242" y="723"/>
                  </a:lnTo>
                  <a:lnTo>
                    <a:pt x="2243" y="723"/>
                  </a:lnTo>
                  <a:lnTo>
                    <a:pt x="2243" y="723"/>
                  </a:lnTo>
                  <a:lnTo>
                    <a:pt x="2244" y="722"/>
                  </a:lnTo>
                  <a:lnTo>
                    <a:pt x="2245" y="722"/>
                  </a:lnTo>
                  <a:lnTo>
                    <a:pt x="2246" y="722"/>
                  </a:lnTo>
                  <a:lnTo>
                    <a:pt x="2247" y="722"/>
                  </a:lnTo>
                  <a:lnTo>
                    <a:pt x="2248" y="721"/>
                  </a:lnTo>
                  <a:lnTo>
                    <a:pt x="2248" y="721"/>
                  </a:lnTo>
                  <a:lnTo>
                    <a:pt x="2249" y="721"/>
                  </a:lnTo>
                  <a:lnTo>
                    <a:pt x="2250" y="721"/>
                  </a:lnTo>
                  <a:lnTo>
                    <a:pt x="2251" y="720"/>
                  </a:lnTo>
                  <a:lnTo>
                    <a:pt x="2252" y="720"/>
                  </a:lnTo>
                  <a:lnTo>
                    <a:pt x="2253" y="720"/>
                  </a:lnTo>
                  <a:lnTo>
                    <a:pt x="2253" y="719"/>
                  </a:lnTo>
                  <a:lnTo>
                    <a:pt x="2254" y="719"/>
                  </a:lnTo>
                  <a:lnTo>
                    <a:pt x="2255" y="719"/>
                  </a:lnTo>
                  <a:lnTo>
                    <a:pt x="2256" y="719"/>
                  </a:lnTo>
                  <a:lnTo>
                    <a:pt x="2257" y="718"/>
                  </a:lnTo>
                  <a:lnTo>
                    <a:pt x="2258" y="718"/>
                  </a:lnTo>
                  <a:lnTo>
                    <a:pt x="2259" y="718"/>
                  </a:lnTo>
                  <a:lnTo>
                    <a:pt x="2259" y="718"/>
                  </a:lnTo>
                  <a:lnTo>
                    <a:pt x="2260" y="717"/>
                  </a:lnTo>
                  <a:lnTo>
                    <a:pt x="2261" y="717"/>
                  </a:lnTo>
                  <a:lnTo>
                    <a:pt x="2262" y="717"/>
                  </a:lnTo>
                  <a:lnTo>
                    <a:pt x="2263" y="716"/>
                  </a:lnTo>
                  <a:lnTo>
                    <a:pt x="2264" y="716"/>
                  </a:lnTo>
                  <a:lnTo>
                    <a:pt x="2264" y="716"/>
                  </a:lnTo>
                  <a:lnTo>
                    <a:pt x="2265" y="715"/>
                  </a:lnTo>
                  <a:lnTo>
                    <a:pt x="2266" y="715"/>
                  </a:lnTo>
                  <a:lnTo>
                    <a:pt x="2267" y="715"/>
                  </a:lnTo>
                  <a:lnTo>
                    <a:pt x="2268" y="715"/>
                  </a:lnTo>
                  <a:lnTo>
                    <a:pt x="2269" y="714"/>
                  </a:lnTo>
                  <a:lnTo>
                    <a:pt x="2270" y="714"/>
                  </a:lnTo>
                  <a:lnTo>
                    <a:pt x="2270" y="714"/>
                  </a:lnTo>
                  <a:lnTo>
                    <a:pt x="2271" y="713"/>
                  </a:lnTo>
                  <a:lnTo>
                    <a:pt x="2272" y="713"/>
                  </a:lnTo>
                  <a:lnTo>
                    <a:pt x="2273" y="713"/>
                  </a:lnTo>
                  <a:lnTo>
                    <a:pt x="2274" y="712"/>
                  </a:lnTo>
                  <a:lnTo>
                    <a:pt x="2275" y="712"/>
                  </a:lnTo>
                  <a:lnTo>
                    <a:pt x="2275" y="712"/>
                  </a:lnTo>
                  <a:lnTo>
                    <a:pt x="2276" y="711"/>
                  </a:lnTo>
                  <a:lnTo>
                    <a:pt x="2277" y="711"/>
                  </a:lnTo>
                  <a:lnTo>
                    <a:pt x="2278" y="711"/>
                  </a:lnTo>
                  <a:lnTo>
                    <a:pt x="2279" y="711"/>
                  </a:lnTo>
                  <a:lnTo>
                    <a:pt x="2280" y="710"/>
                  </a:lnTo>
                  <a:lnTo>
                    <a:pt x="2281" y="710"/>
                  </a:lnTo>
                  <a:lnTo>
                    <a:pt x="2281" y="710"/>
                  </a:lnTo>
                  <a:lnTo>
                    <a:pt x="2282" y="709"/>
                  </a:lnTo>
                  <a:lnTo>
                    <a:pt x="2283" y="709"/>
                  </a:lnTo>
                  <a:lnTo>
                    <a:pt x="2284" y="709"/>
                  </a:lnTo>
                  <a:lnTo>
                    <a:pt x="2285" y="708"/>
                  </a:lnTo>
                  <a:lnTo>
                    <a:pt x="2286" y="708"/>
                  </a:lnTo>
                  <a:lnTo>
                    <a:pt x="2286" y="708"/>
                  </a:lnTo>
                  <a:lnTo>
                    <a:pt x="2287" y="707"/>
                  </a:lnTo>
                  <a:lnTo>
                    <a:pt x="2288" y="707"/>
                  </a:lnTo>
                  <a:lnTo>
                    <a:pt x="2289" y="706"/>
                  </a:lnTo>
                  <a:lnTo>
                    <a:pt x="2290" y="706"/>
                  </a:lnTo>
                  <a:lnTo>
                    <a:pt x="2291" y="706"/>
                  </a:lnTo>
                  <a:lnTo>
                    <a:pt x="2292" y="705"/>
                  </a:lnTo>
                  <a:lnTo>
                    <a:pt x="2292" y="705"/>
                  </a:lnTo>
                  <a:lnTo>
                    <a:pt x="2293" y="705"/>
                  </a:lnTo>
                  <a:lnTo>
                    <a:pt x="2293" y="705"/>
                  </a:lnTo>
                  <a:lnTo>
                    <a:pt x="2294" y="704"/>
                  </a:lnTo>
                  <a:lnTo>
                    <a:pt x="2295" y="704"/>
                  </a:lnTo>
                  <a:lnTo>
                    <a:pt x="2296" y="704"/>
                  </a:lnTo>
                  <a:lnTo>
                    <a:pt x="2297" y="703"/>
                  </a:lnTo>
                  <a:lnTo>
                    <a:pt x="2297" y="703"/>
                  </a:lnTo>
                  <a:lnTo>
                    <a:pt x="2298" y="703"/>
                  </a:lnTo>
                  <a:lnTo>
                    <a:pt x="2299" y="702"/>
                  </a:lnTo>
                  <a:lnTo>
                    <a:pt x="2300" y="702"/>
                  </a:lnTo>
                  <a:lnTo>
                    <a:pt x="2301" y="701"/>
                  </a:lnTo>
                  <a:lnTo>
                    <a:pt x="2302" y="701"/>
                  </a:lnTo>
                  <a:lnTo>
                    <a:pt x="2302" y="701"/>
                  </a:lnTo>
                  <a:lnTo>
                    <a:pt x="2303" y="700"/>
                  </a:lnTo>
                  <a:lnTo>
                    <a:pt x="2304" y="700"/>
                  </a:lnTo>
                  <a:lnTo>
                    <a:pt x="2305" y="700"/>
                  </a:lnTo>
                  <a:lnTo>
                    <a:pt x="2306" y="699"/>
                  </a:lnTo>
                  <a:lnTo>
                    <a:pt x="2307" y="699"/>
                  </a:lnTo>
                  <a:lnTo>
                    <a:pt x="2307" y="698"/>
                  </a:lnTo>
                  <a:lnTo>
                    <a:pt x="2308" y="698"/>
                  </a:lnTo>
                  <a:lnTo>
                    <a:pt x="2309" y="698"/>
                  </a:lnTo>
                  <a:lnTo>
                    <a:pt x="2310" y="697"/>
                  </a:lnTo>
                  <a:lnTo>
                    <a:pt x="2311" y="697"/>
                  </a:lnTo>
                  <a:lnTo>
                    <a:pt x="2312" y="697"/>
                  </a:lnTo>
                  <a:lnTo>
                    <a:pt x="2312" y="697"/>
                  </a:lnTo>
                  <a:lnTo>
                    <a:pt x="2312" y="696"/>
                  </a:lnTo>
                  <a:lnTo>
                    <a:pt x="2313" y="696"/>
                  </a:lnTo>
                  <a:lnTo>
                    <a:pt x="2314" y="695"/>
                  </a:lnTo>
                  <a:lnTo>
                    <a:pt x="2315" y="695"/>
                  </a:lnTo>
                  <a:lnTo>
                    <a:pt x="2316" y="695"/>
                  </a:lnTo>
                  <a:lnTo>
                    <a:pt x="2317" y="694"/>
                  </a:lnTo>
                  <a:lnTo>
                    <a:pt x="2317" y="694"/>
                  </a:lnTo>
                  <a:lnTo>
                    <a:pt x="2318" y="693"/>
                  </a:lnTo>
                  <a:lnTo>
                    <a:pt x="2319" y="693"/>
                  </a:lnTo>
                  <a:lnTo>
                    <a:pt x="2320" y="693"/>
                  </a:lnTo>
                  <a:lnTo>
                    <a:pt x="2321" y="692"/>
                  </a:lnTo>
                  <a:lnTo>
                    <a:pt x="2322" y="692"/>
                  </a:lnTo>
                  <a:lnTo>
                    <a:pt x="2322" y="691"/>
                  </a:lnTo>
                  <a:lnTo>
                    <a:pt x="2323" y="691"/>
                  </a:lnTo>
                  <a:lnTo>
                    <a:pt x="2324" y="690"/>
                  </a:lnTo>
                  <a:lnTo>
                    <a:pt x="2325" y="690"/>
                  </a:lnTo>
                  <a:lnTo>
                    <a:pt x="2326" y="690"/>
                  </a:lnTo>
                  <a:lnTo>
                    <a:pt x="2327" y="689"/>
                  </a:lnTo>
                  <a:lnTo>
                    <a:pt x="2327" y="689"/>
                  </a:lnTo>
                  <a:lnTo>
                    <a:pt x="2328" y="688"/>
                  </a:lnTo>
                  <a:lnTo>
                    <a:pt x="2329" y="688"/>
                  </a:lnTo>
                  <a:lnTo>
                    <a:pt x="2330" y="687"/>
                  </a:lnTo>
                  <a:lnTo>
                    <a:pt x="2330" y="687"/>
                  </a:lnTo>
                  <a:lnTo>
                    <a:pt x="2331" y="687"/>
                  </a:lnTo>
                  <a:lnTo>
                    <a:pt x="2332" y="687"/>
                  </a:lnTo>
                  <a:lnTo>
                    <a:pt x="2332" y="686"/>
                  </a:lnTo>
                  <a:lnTo>
                    <a:pt x="2333" y="686"/>
                  </a:lnTo>
                  <a:lnTo>
                    <a:pt x="2334" y="685"/>
                  </a:lnTo>
                  <a:lnTo>
                    <a:pt x="2335" y="685"/>
                  </a:lnTo>
                  <a:lnTo>
                    <a:pt x="2336" y="684"/>
                  </a:lnTo>
                  <a:lnTo>
                    <a:pt x="2337" y="684"/>
                  </a:lnTo>
                  <a:lnTo>
                    <a:pt x="2337" y="683"/>
                  </a:lnTo>
                  <a:lnTo>
                    <a:pt x="2338" y="683"/>
                  </a:lnTo>
                  <a:lnTo>
                    <a:pt x="2339" y="683"/>
                  </a:lnTo>
                  <a:lnTo>
                    <a:pt x="2340" y="682"/>
                  </a:lnTo>
                  <a:lnTo>
                    <a:pt x="2341" y="682"/>
                  </a:lnTo>
                  <a:lnTo>
                    <a:pt x="2342" y="681"/>
                  </a:lnTo>
                  <a:lnTo>
                    <a:pt x="2342" y="681"/>
                  </a:lnTo>
                  <a:lnTo>
                    <a:pt x="2343" y="680"/>
                  </a:lnTo>
                  <a:lnTo>
                    <a:pt x="2344" y="680"/>
                  </a:lnTo>
                  <a:lnTo>
                    <a:pt x="2345" y="679"/>
                  </a:lnTo>
                  <a:lnTo>
                    <a:pt x="2346" y="679"/>
                  </a:lnTo>
                  <a:lnTo>
                    <a:pt x="2347" y="678"/>
                  </a:lnTo>
                  <a:lnTo>
                    <a:pt x="2347" y="678"/>
                  </a:lnTo>
                  <a:lnTo>
                    <a:pt x="2348" y="677"/>
                  </a:lnTo>
                  <a:lnTo>
                    <a:pt x="2348" y="677"/>
                  </a:lnTo>
                  <a:lnTo>
                    <a:pt x="2349" y="677"/>
                  </a:lnTo>
                  <a:lnTo>
                    <a:pt x="2350" y="677"/>
                  </a:lnTo>
                  <a:lnTo>
                    <a:pt x="2351" y="676"/>
                  </a:lnTo>
                  <a:lnTo>
                    <a:pt x="2352" y="676"/>
                  </a:lnTo>
                  <a:lnTo>
                    <a:pt x="2353" y="675"/>
                  </a:lnTo>
                  <a:lnTo>
                    <a:pt x="2353" y="675"/>
                  </a:lnTo>
                  <a:lnTo>
                    <a:pt x="2354" y="674"/>
                  </a:lnTo>
                  <a:lnTo>
                    <a:pt x="2355" y="674"/>
                  </a:lnTo>
                  <a:lnTo>
                    <a:pt x="2356" y="673"/>
                  </a:lnTo>
                  <a:lnTo>
                    <a:pt x="2357" y="673"/>
                  </a:lnTo>
                  <a:lnTo>
                    <a:pt x="2358" y="672"/>
                  </a:lnTo>
                  <a:lnTo>
                    <a:pt x="2358" y="672"/>
                  </a:lnTo>
                  <a:lnTo>
                    <a:pt x="2359" y="671"/>
                  </a:lnTo>
                  <a:lnTo>
                    <a:pt x="2360" y="671"/>
                  </a:lnTo>
                  <a:lnTo>
                    <a:pt x="2361" y="670"/>
                  </a:lnTo>
                  <a:lnTo>
                    <a:pt x="2362" y="670"/>
                  </a:lnTo>
                  <a:lnTo>
                    <a:pt x="2363" y="669"/>
                  </a:lnTo>
                  <a:lnTo>
                    <a:pt x="2363" y="669"/>
                  </a:lnTo>
                  <a:lnTo>
                    <a:pt x="2364" y="668"/>
                  </a:lnTo>
                  <a:lnTo>
                    <a:pt x="2365" y="668"/>
                  </a:lnTo>
                  <a:lnTo>
                    <a:pt x="2366" y="667"/>
                  </a:lnTo>
                  <a:lnTo>
                    <a:pt x="2367" y="667"/>
                  </a:lnTo>
                  <a:lnTo>
                    <a:pt x="2367" y="667"/>
                  </a:lnTo>
                  <a:lnTo>
                    <a:pt x="2368" y="666"/>
                  </a:lnTo>
                  <a:lnTo>
                    <a:pt x="2368" y="665"/>
                  </a:lnTo>
                  <a:lnTo>
                    <a:pt x="2369" y="665"/>
                  </a:lnTo>
                  <a:lnTo>
                    <a:pt x="2370" y="664"/>
                  </a:lnTo>
                  <a:lnTo>
                    <a:pt x="2371" y="664"/>
                  </a:lnTo>
                  <a:lnTo>
                    <a:pt x="2372" y="663"/>
                  </a:lnTo>
                  <a:lnTo>
                    <a:pt x="2373" y="663"/>
                  </a:lnTo>
                  <a:lnTo>
                    <a:pt x="2373" y="662"/>
                  </a:lnTo>
                  <a:lnTo>
                    <a:pt x="2374" y="662"/>
                  </a:lnTo>
                  <a:lnTo>
                    <a:pt x="2375" y="661"/>
                  </a:lnTo>
                  <a:lnTo>
                    <a:pt x="2376" y="661"/>
                  </a:lnTo>
                  <a:lnTo>
                    <a:pt x="2377" y="660"/>
                  </a:lnTo>
                  <a:lnTo>
                    <a:pt x="2378" y="660"/>
                  </a:lnTo>
                  <a:lnTo>
                    <a:pt x="2378" y="659"/>
                  </a:lnTo>
                  <a:lnTo>
                    <a:pt x="2379" y="658"/>
                  </a:lnTo>
                  <a:lnTo>
                    <a:pt x="2380" y="658"/>
                  </a:lnTo>
                  <a:lnTo>
                    <a:pt x="2381" y="657"/>
                  </a:lnTo>
                  <a:lnTo>
                    <a:pt x="2382" y="657"/>
                  </a:lnTo>
                  <a:lnTo>
                    <a:pt x="2383" y="656"/>
                  </a:lnTo>
                  <a:lnTo>
                    <a:pt x="2383" y="656"/>
                  </a:lnTo>
                  <a:lnTo>
                    <a:pt x="2384" y="655"/>
                  </a:lnTo>
                  <a:lnTo>
                    <a:pt x="2385" y="655"/>
                  </a:lnTo>
                  <a:lnTo>
                    <a:pt x="2385" y="655"/>
                  </a:lnTo>
                  <a:lnTo>
                    <a:pt x="2386" y="654"/>
                  </a:lnTo>
                  <a:lnTo>
                    <a:pt x="2387" y="653"/>
                  </a:lnTo>
                  <a:lnTo>
                    <a:pt x="2388" y="653"/>
                  </a:lnTo>
                  <a:lnTo>
                    <a:pt x="2388" y="652"/>
                  </a:lnTo>
                  <a:lnTo>
                    <a:pt x="2389" y="652"/>
                  </a:lnTo>
                  <a:lnTo>
                    <a:pt x="2390" y="651"/>
                  </a:lnTo>
                  <a:lnTo>
                    <a:pt x="2391" y="651"/>
                  </a:lnTo>
                  <a:lnTo>
                    <a:pt x="2392" y="650"/>
                  </a:lnTo>
                  <a:lnTo>
                    <a:pt x="2393" y="649"/>
                  </a:lnTo>
                  <a:lnTo>
                    <a:pt x="2393" y="649"/>
                  </a:lnTo>
                  <a:lnTo>
                    <a:pt x="2394" y="648"/>
                  </a:lnTo>
                  <a:lnTo>
                    <a:pt x="2395" y="648"/>
                  </a:lnTo>
                  <a:lnTo>
                    <a:pt x="2396" y="647"/>
                  </a:lnTo>
                  <a:lnTo>
                    <a:pt x="2397" y="646"/>
                  </a:lnTo>
                  <a:lnTo>
                    <a:pt x="2398" y="646"/>
                  </a:lnTo>
                  <a:lnTo>
                    <a:pt x="2398" y="645"/>
                  </a:lnTo>
                  <a:lnTo>
                    <a:pt x="2399" y="645"/>
                  </a:lnTo>
                  <a:lnTo>
                    <a:pt x="2400" y="644"/>
                  </a:lnTo>
                  <a:lnTo>
                    <a:pt x="2401" y="643"/>
                  </a:lnTo>
                  <a:lnTo>
                    <a:pt x="2402" y="643"/>
                  </a:lnTo>
                  <a:lnTo>
                    <a:pt x="2403" y="642"/>
                  </a:lnTo>
                  <a:lnTo>
                    <a:pt x="2403" y="642"/>
                  </a:lnTo>
                  <a:lnTo>
                    <a:pt x="2403" y="642"/>
                  </a:lnTo>
                  <a:lnTo>
                    <a:pt x="2404" y="641"/>
                  </a:lnTo>
                  <a:lnTo>
                    <a:pt x="2405" y="640"/>
                  </a:lnTo>
                  <a:lnTo>
                    <a:pt x="2406" y="640"/>
                  </a:lnTo>
                  <a:lnTo>
                    <a:pt x="2407" y="639"/>
                  </a:lnTo>
                  <a:lnTo>
                    <a:pt x="2408" y="639"/>
                  </a:lnTo>
                  <a:lnTo>
                    <a:pt x="2408" y="638"/>
                  </a:lnTo>
                  <a:lnTo>
                    <a:pt x="2409" y="637"/>
                  </a:lnTo>
                  <a:lnTo>
                    <a:pt x="2410" y="637"/>
                  </a:lnTo>
                  <a:lnTo>
                    <a:pt x="2411" y="636"/>
                  </a:lnTo>
                  <a:lnTo>
                    <a:pt x="2412" y="635"/>
                  </a:lnTo>
                  <a:lnTo>
                    <a:pt x="2413" y="635"/>
                  </a:lnTo>
                  <a:lnTo>
                    <a:pt x="2413" y="634"/>
                  </a:lnTo>
                  <a:lnTo>
                    <a:pt x="2414" y="633"/>
                  </a:lnTo>
                  <a:lnTo>
                    <a:pt x="2415" y="633"/>
                  </a:lnTo>
                  <a:lnTo>
                    <a:pt x="2416" y="632"/>
                  </a:lnTo>
                  <a:lnTo>
                    <a:pt x="2417" y="632"/>
                  </a:lnTo>
                  <a:lnTo>
                    <a:pt x="2418" y="631"/>
                  </a:lnTo>
                  <a:lnTo>
                    <a:pt x="2418" y="630"/>
                  </a:lnTo>
                  <a:lnTo>
                    <a:pt x="2419" y="630"/>
                  </a:lnTo>
                  <a:lnTo>
                    <a:pt x="2420" y="629"/>
                  </a:lnTo>
                  <a:lnTo>
                    <a:pt x="2421" y="628"/>
                  </a:lnTo>
                  <a:lnTo>
                    <a:pt x="2422" y="628"/>
                  </a:lnTo>
                  <a:lnTo>
                    <a:pt x="2422" y="628"/>
                  </a:lnTo>
                  <a:lnTo>
                    <a:pt x="2423" y="627"/>
                  </a:lnTo>
                  <a:lnTo>
                    <a:pt x="2423" y="626"/>
                  </a:lnTo>
                  <a:lnTo>
                    <a:pt x="2424" y="626"/>
                  </a:lnTo>
                  <a:lnTo>
                    <a:pt x="2425" y="625"/>
                  </a:lnTo>
                  <a:lnTo>
                    <a:pt x="2426" y="624"/>
                  </a:lnTo>
                  <a:lnTo>
                    <a:pt x="2427" y="624"/>
                  </a:lnTo>
                  <a:lnTo>
                    <a:pt x="2428" y="623"/>
                  </a:lnTo>
                  <a:lnTo>
                    <a:pt x="2429" y="622"/>
                  </a:lnTo>
                  <a:lnTo>
                    <a:pt x="2429" y="622"/>
                  </a:lnTo>
                  <a:lnTo>
                    <a:pt x="2430" y="621"/>
                  </a:lnTo>
                  <a:lnTo>
                    <a:pt x="2431" y="620"/>
                  </a:lnTo>
                  <a:lnTo>
                    <a:pt x="2432" y="620"/>
                  </a:lnTo>
                  <a:lnTo>
                    <a:pt x="2433" y="619"/>
                  </a:lnTo>
                  <a:lnTo>
                    <a:pt x="2434" y="618"/>
                  </a:lnTo>
                  <a:lnTo>
                    <a:pt x="2434" y="617"/>
                  </a:lnTo>
                  <a:lnTo>
                    <a:pt x="2435" y="617"/>
                  </a:lnTo>
                  <a:lnTo>
                    <a:pt x="2436" y="616"/>
                  </a:lnTo>
                  <a:lnTo>
                    <a:pt x="2437" y="615"/>
                  </a:lnTo>
                  <a:lnTo>
                    <a:pt x="2438" y="615"/>
                  </a:lnTo>
                  <a:lnTo>
                    <a:pt x="2439" y="614"/>
                  </a:lnTo>
                  <a:lnTo>
                    <a:pt x="2439" y="613"/>
                  </a:lnTo>
                  <a:lnTo>
                    <a:pt x="2440" y="613"/>
                  </a:lnTo>
                  <a:lnTo>
                    <a:pt x="2440" y="613"/>
                  </a:lnTo>
                  <a:lnTo>
                    <a:pt x="2441" y="612"/>
                  </a:lnTo>
                  <a:lnTo>
                    <a:pt x="2442" y="611"/>
                  </a:lnTo>
                  <a:lnTo>
                    <a:pt x="2443" y="610"/>
                  </a:lnTo>
                  <a:lnTo>
                    <a:pt x="2444" y="610"/>
                  </a:lnTo>
                  <a:lnTo>
                    <a:pt x="2444" y="609"/>
                  </a:lnTo>
                  <a:lnTo>
                    <a:pt x="2445" y="608"/>
                  </a:lnTo>
                  <a:lnTo>
                    <a:pt x="2446" y="608"/>
                  </a:lnTo>
                  <a:lnTo>
                    <a:pt x="2447" y="607"/>
                  </a:lnTo>
                  <a:lnTo>
                    <a:pt x="2448" y="606"/>
                  </a:lnTo>
                  <a:lnTo>
                    <a:pt x="2449" y="605"/>
                  </a:lnTo>
                  <a:lnTo>
                    <a:pt x="2449" y="605"/>
                  </a:lnTo>
                  <a:lnTo>
                    <a:pt x="2450" y="604"/>
                  </a:lnTo>
                  <a:lnTo>
                    <a:pt x="2451" y="603"/>
                  </a:lnTo>
                  <a:lnTo>
                    <a:pt x="2452" y="602"/>
                  </a:lnTo>
                  <a:lnTo>
                    <a:pt x="2453" y="602"/>
                  </a:lnTo>
                  <a:lnTo>
                    <a:pt x="2454" y="601"/>
                  </a:lnTo>
                  <a:lnTo>
                    <a:pt x="2454" y="600"/>
                  </a:lnTo>
                  <a:lnTo>
                    <a:pt x="2455" y="599"/>
                  </a:lnTo>
                  <a:lnTo>
                    <a:pt x="2456" y="599"/>
                  </a:lnTo>
                  <a:lnTo>
                    <a:pt x="2457" y="598"/>
                  </a:lnTo>
                  <a:lnTo>
                    <a:pt x="2458" y="597"/>
                  </a:lnTo>
                  <a:lnTo>
                    <a:pt x="2459" y="596"/>
                  </a:lnTo>
                  <a:lnTo>
                    <a:pt x="2459" y="596"/>
                  </a:lnTo>
                  <a:lnTo>
                    <a:pt x="2459" y="596"/>
                  </a:lnTo>
                  <a:lnTo>
                    <a:pt x="2460" y="595"/>
                  </a:lnTo>
                  <a:lnTo>
                    <a:pt x="2461" y="594"/>
                  </a:lnTo>
                  <a:lnTo>
                    <a:pt x="2462" y="593"/>
                  </a:lnTo>
                  <a:lnTo>
                    <a:pt x="2463" y="593"/>
                  </a:lnTo>
                  <a:lnTo>
                    <a:pt x="2464" y="592"/>
                  </a:lnTo>
                  <a:lnTo>
                    <a:pt x="2464" y="591"/>
                  </a:lnTo>
                  <a:lnTo>
                    <a:pt x="2465" y="590"/>
                  </a:lnTo>
                  <a:lnTo>
                    <a:pt x="2466" y="590"/>
                  </a:lnTo>
                  <a:lnTo>
                    <a:pt x="2467" y="589"/>
                  </a:lnTo>
                  <a:lnTo>
                    <a:pt x="2468" y="588"/>
                  </a:lnTo>
                  <a:lnTo>
                    <a:pt x="2469" y="587"/>
                  </a:lnTo>
                  <a:lnTo>
                    <a:pt x="2469" y="586"/>
                  </a:lnTo>
                  <a:lnTo>
                    <a:pt x="2470" y="586"/>
                  </a:lnTo>
                  <a:lnTo>
                    <a:pt x="2471" y="585"/>
                  </a:lnTo>
                  <a:lnTo>
                    <a:pt x="2472" y="584"/>
                  </a:lnTo>
                  <a:lnTo>
                    <a:pt x="2473" y="583"/>
                  </a:lnTo>
                  <a:lnTo>
                    <a:pt x="2474" y="583"/>
                  </a:lnTo>
                  <a:lnTo>
                    <a:pt x="2474" y="582"/>
                  </a:lnTo>
                  <a:lnTo>
                    <a:pt x="2475" y="581"/>
                  </a:lnTo>
                  <a:lnTo>
                    <a:pt x="2476" y="580"/>
                  </a:lnTo>
                  <a:lnTo>
                    <a:pt x="2477" y="579"/>
                  </a:lnTo>
                  <a:lnTo>
                    <a:pt x="2477" y="579"/>
                  </a:lnTo>
                  <a:lnTo>
                    <a:pt x="2478" y="579"/>
                  </a:lnTo>
                  <a:lnTo>
                    <a:pt x="2479" y="578"/>
                  </a:lnTo>
                  <a:lnTo>
                    <a:pt x="2479" y="577"/>
                  </a:lnTo>
                  <a:lnTo>
                    <a:pt x="2480" y="576"/>
                  </a:lnTo>
                  <a:lnTo>
                    <a:pt x="2481" y="575"/>
                  </a:lnTo>
                  <a:lnTo>
                    <a:pt x="2482" y="575"/>
                  </a:lnTo>
                  <a:lnTo>
                    <a:pt x="2483" y="574"/>
                  </a:lnTo>
                  <a:lnTo>
                    <a:pt x="2484" y="573"/>
                  </a:lnTo>
                  <a:lnTo>
                    <a:pt x="2484" y="572"/>
                  </a:lnTo>
                  <a:lnTo>
                    <a:pt x="2485" y="571"/>
                  </a:lnTo>
                  <a:lnTo>
                    <a:pt x="2486" y="570"/>
                  </a:lnTo>
                  <a:lnTo>
                    <a:pt x="2487" y="570"/>
                  </a:lnTo>
                  <a:lnTo>
                    <a:pt x="2488" y="569"/>
                  </a:lnTo>
                  <a:lnTo>
                    <a:pt x="2489" y="568"/>
                  </a:lnTo>
                  <a:lnTo>
                    <a:pt x="2489" y="567"/>
                  </a:lnTo>
                  <a:lnTo>
                    <a:pt x="2490" y="566"/>
                  </a:lnTo>
                  <a:lnTo>
                    <a:pt x="2491" y="566"/>
                  </a:lnTo>
                  <a:lnTo>
                    <a:pt x="2492" y="565"/>
                  </a:lnTo>
                  <a:lnTo>
                    <a:pt x="2493" y="564"/>
                  </a:lnTo>
                  <a:lnTo>
                    <a:pt x="2494" y="563"/>
                  </a:lnTo>
                  <a:lnTo>
                    <a:pt x="2494" y="562"/>
                  </a:lnTo>
                  <a:lnTo>
                    <a:pt x="2495" y="561"/>
                  </a:lnTo>
                  <a:lnTo>
                    <a:pt x="2495" y="561"/>
                  </a:lnTo>
                  <a:lnTo>
                    <a:pt x="2496" y="561"/>
                  </a:lnTo>
                  <a:lnTo>
                    <a:pt x="2497" y="560"/>
                  </a:lnTo>
                  <a:lnTo>
                    <a:pt x="2498" y="559"/>
                  </a:lnTo>
                  <a:lnTo>
                    <a:pt x="2499" y="558"/>
                  </a:lnTo>
                  <a:lnTo>
                    <a:pt x="2499" y="557"/>
                  </a:lnTo>
                  <a:lnTo>
                    <a:pt x="2500" y="556"/>
                  </a:lnTo>
                  <a:lnTo>
                    <a:pt x="2501" y="556"/>
                  </a:lnTo>
                  <a:lnTo>
                    <a:pt x="2502" y="555"/>
                  </a:lnTo>
                  <a:lnTo>
                    <a:pt x="2503" y="554"/>
                  </a:lnTo>
                  <a:lnTo>
                    <a:pt x="2503" y="553"/>
                  </a:lnTo>
                  <a:lnTo>
                    <a:pt x="2504" y="552"/>
                  </a:lnTo>
                  <a:lnTo>
                    <a:pt x="2505" y="551"/>
                  </a:lnTo>
                  <a:lnTo>
                    <a:pt x="2506" y="551"/>
                  </a:lnTo>
                  <a:lnTo>
                    <a:pt x="2507" y="550"/>
                  </a:lnTo>
                  <a:lnTo>
                    <a:pt x="2508" y="549"/>
                  </a:lnTo>
                  <a:lnTo>
                    <a:pt x="2508" y="548"/>
                  </a:lnTo>
                  <a:lnTo>
                    <a:pt x="2509" y="547"/>
                  </a:lnTo>
                  <a:lnTo>
                    <a:pt x="2510" y="546"/>
                  </a:lnTo>
                  <a:lnTo>
                    <a:pt x="2510" y="546"/>
                  </a:lnTo>
                  <a:lnTo>
                    <a:pt x="2511" y="545"/>
                  </a:lnTo>
                  <a:lnTo>
                    <a:pt x="2512" y="545"/>
                  </a:lnTo>
                  <a:lnTo>
                    <a:pt x="2513" y="544"/>
                  </a:lnTo>
                  <a:lnTo>
                    <a:pt x="2513" y="543"/>
                  </a:lnTo>
                  <a:lnTo>
                    <a:pt x="2514" y="542"/>
                  </a:lnTo>
                  <a:lnTo>
                    <a:pt x="2515" y="541"/>
                  </a:lnTo>
                  <a:lnTo>
                    <a:pt x="2516" y="540"/>
                  </a:lnTo>
                  <a:lnTo>
                    <a:pt x="2517" y="539"/>
                  </a:lnTo>
                  <a:lnTo>
                    <a:pt x="2518" y="538"/>
                  </a:lnTo>
                  <a:lnTo>
                    <a:pt x="2518" y="537"/>
                  </a:lnTo>
                  <a:lnTo>
                    <a:pt x="2519" y="537"/>
                  </a:lnTo>
                  <a:lnTo>
                    <a:pt x="2520" y="536"/>
                  </a:lnTo>
                  <a:lnTo>
                    <a:pt x="2521" y="535"/>
                  </a:lnTo>
                  <a:lnTo>
                    <a:pt x="2522" y="534"/>
                  </a:lnTo>
                  <a:lnTo>
                    <a:pt x="2523" y="533"/>
                  </a:lnTo>
                  <a:lnTo>
                    <a:pt x="2523" y="532"/>
                  </a:lnTo>
                  <a:lnTo>
                    <a:pt x="2524" y="531"/>
                  </a:lnTo>
                  <a:lnTo>
                    <a:pt x="2525" y="530"/>
                  </a:lnTo>
                  <a:lnTo>
                    <a:pt x="2526" y="529"/>
                  </a:lnTo>
                  <a:lnTo>
                    <a:pt x="2527" y="528"/>
                  </a:lnTo>
                  <a:lnTo>
                    <a:pt x="2528" y="527"/>
                  </a:lnTo>
                  <a:lnTo>
                    <a:pt x="2529" y="527"/>
                  </a:lnTo>
                  <a:lnTo>
                    <a:pt x="2529" y="526"/>
                  </a:lnTo>
                  <a:lnTo>
                    <a:pt x="2530" y="525"/>
                  </a:lnTo>
                  <a:lnTo>
                    <a:pt x="2531" y="524"/>
                  </a:lnTo>
                  <a:lnTo>
                    <a:pt x="2532" y="523"/>
                  </a:lnTo>
                  <a:lnTo>
                    <a:pt x="2533" y="522"/>
                  </a:lnTo>
                  <a:lnTo>
                    <a:pt x="2534" y="521"/>
                  </a:lnTo>
                  <a:lnTo>
                    <a:pt x="2534" y="520"/>
                  </a:lnTo>
                  <a:lnTo>
                    <a:pt x="2535" y="519"/>
                  </a:lnTo>
                  <a:lnTo>
                    <a:pt x="2536" y="518"/>
                  </a:lnTo>
                  <a:lnTo>
                    <a:pt x="2537" y="517"/>
                  </a:lnTo>
                  <a:lnTo>
                    <a:pt x="2538" y="516"/>
                  </a:lnTo>
                  <a:lnTo>
                    <a:pt x="2539" y="515"/>
                  </a:lnTo>
                  <a:lnTo>
                    <a:pt x="2539" y="514"/>
                  </a:lnTo>
                  <a:lnTo>
                    <a:pt x="2540" y="513"/>
                  </a:lnTo>
                  <a:lnTo>
                    <a:pt x="2541" y="513"/>
                  </a:lnTo>
                  <a:lnTo>
                    <a:pt x="2542" y="512"/>
                  </a:lnTo>
                  <a:lnTo>
                    <a:pt x="2543" y="511"/>
                  </a:lnTo>
                  <a:lnTo>
                    <a:pt x="2544" y="510"/>
                  </a:lnTo>
                  <a:lnTo>
                    <a:pt x="2545" y="509"/>
                  </a:lnTo>
                  <a:lnTo>
                    <a:pt x="2545" y="508"/>
                  </a:lnTo>
                  <a:lnTo>
                    <a:pt x="2546" y="507"/>
                  </a:lnTo>
                  <a:lnTo>
                    <a:pt x="2547" y="506"/>
                  </a:lnTo>
                  <a:lnTo>
                    <a:pt x="2548" y="505"/>
                  </a:lnTo>
                  <a:lnTo>
                    <a:pt x="2549" y="504"/>
                  </a:lnTo>
                  <a:lnTo>
                    <a:pt x="2550" y="503"/>
                  </a:lnTo>
                  <a:lnTo>
                    <a:pt x="2550" y="502"/>
                  </a:lnTo>
                  <a:lnTo>
                    <a:pt x="2551" y="501"/>
                  </a:lnTo>
                  <a:lnTo>
                    <a:pt x="2552" y="500"/>
                  </a:lnTo>
                  <a:lnTo>
                    <a:pt x="2553" y="499"/>
                  </a:lnTo>
                  <a:lnTo>
                    <a:pt x="2554" y="498"/>
                  </a:lnTo>
                  <a:lnTo>
                    <a:pt x="2555" y="497"/>
                  </a:lnTo>
                  <a:lnTo>
                    <a:pt x="2555" y="496"/>
                  </a:lnTo>
                  <a:lnTo>
                    <a:pt x="2556" y="495"/>
                  </a:lnTo>
                  <a:lnTo>
                    <a:pt x="2557" y="494"/>
                  </a:lnTo>
                  <a:lnTo>
                    <a:pt x="2558" y="493"/>
                  </a:lnTo>
                  <a:lnTo>
                    <a:pt x="2559" y="492"/>
                  </a:lnTo>
                  <a:lnTo>
                    <a:pt x="2560" y="491"/>
                  </a:lnTo>
                  <a:lnTo>
                    <a:pt x="2561" y="490"/>
                  </a:lnTo>
                  <a:lnTo>
                    <a:pt x="2561" y="489"/>
                  </a:lnTo>
                  <a:lnTo>
                    <a:pt x="2562" y="488"/>
                  </a:lnTo>
                  <a:lnTo>
                    <a:pt x="2563" y="487"/>
                  </a:lnTo>
                  <a:lnTo>
                    <a:pt x="2564" y="486"/>
                  </a:lnTo>
                  <a:lnTo>
                    <a:pt x="2565" y="485"/>
                  </a:lnTo>
                  <a:lnTo>
                    <a:pt x="2566" y="484"/>
                  </a:lnTo>
                  <a:lnTo>
                    <a:pt x="2566" y="483"/>
                  </a:lnTo>
                  <a:lnTo>
                    <a:pt x="2567" y="482"/>
                  </a:lnTo>
                  <a:lnTo>
                    <a:pt x="2568" y="481"/>
                  </a:lnTo>
                  <a:lnTo>
                    <a:pt x="2569" y="480"/>
                  </a:lnTo>
                  <a:lnTo>
                    <a:pt x="2570" y="479"/>
                  </a:lnTo>
                  <a:lnTo>
                    <a:pt x="2571" y="478"/>
                  </a:lnTo>
                  <a:lnTo>
                    <a:pt x="2571" y="477"/>
                  </a:lnTo>
                  <a:lnTo>
                    <a:pt x="2572" y="476"/>
                  </a:lnTo>
                  <a:lnTo>
                    <a:pt x="2573" y="475"/>
                  </a:lnTo>
                  <a:lnTo>
                    <a:pt x="2574" y="474"/>
                  </a:lnTo>
                  <a:lnTo>
                    <a:pt x="2575" y="473"/>
                  </a:lnTo>
                  <a:lnTo>
                    <a:pt x="2576" y="472"/>
                  </a:lnTo>
                  <a:lnTo>
                    <a:pt x="2576" y="471"/>
                  </a:lnTo>
                  <a:lnTo>
                    <a:pt x="2577" y="470"/>
                  </a:lnTo>
                  <a:lnTo>
                    <a:pt x="2578" y="469"/>
                  </a:lnTo>
                  <a:lnTo>
                    <a:pt x="2579" y="468"/>
                  </a:lnTo>
                  <a:lnTo>
                    <a:pt x="2580" y="467"/>
                  </a:lnTo>
                  <a:lnTo>
                    <a:pt x="2580" y="467"/>
                  </a:lnTo>
                  <a:lnTo>
                    <a:pt x="2581" y="466"/>
                  </a:lnTo>
                  <a:lnTo>
                    <a:pt x="2582" y="465"/>
                  </a:lnTo>
                  <a:lnTo>
                    <a:pt x="2582" y="464"/>
                  </a:lnTo>
                  <a:lnTo>
                    <a:pt x="2583" y="463"/>
                  </a:lnTo>
                  <a:lnTo>
                    <a:pt x="2584" y="462"/>
                  </a:lnTo>
                  <a:lnTo>
                    <a:pt x="2585" y="461"/>
                  </a:lnTo>
                  <a:lnTo>
                    <a:pt x="2586" y="460"/>
                  </a:lnTo>
                  <a:lnTo>
                    <a:pt x="2587" y="459"/>
                  </a:lnTo>
                  <a:lnTo>
                    <a:pt x="2587" y="458"/>
                  </a:lnTo>
                  <a:lnTo>
                    <a:pt x="2588" y="456"/>
                  </a:lnTo>
                  <a:lnTo>
                    <a:pt x="2589" y="455"/>
                  </a:lnTo>
                  <a:lnTo>
                    <a:pt x="2590" y="454"/>
                  </a:lnTo>
                  <a:lnTo>
                    <a:pt x="2591" y="453"/>
                  </a:lnTo>
                  <a:lnTo>
                    <a:pt x="2592" y="452"/>
                  </a:lnTo>
                  <a:lnTo>
                    <a:pt x="2592" y="451"/>
                  </a:lnTo>
                  <a:lnTo>
                    <a:pt x="2593" y="450"/>
                  </a:lnTo>
                  <a:lnTo>
                    <a:pt x="2594" y="449"/>
                  </a:lnTo>
                  <a:lnTo>
                    <a:pt x="2595" y="448"/>
                  </a:lnTo>
                  <a:lnTo>
                    <a:pt x="2596" y="447"/>
                  </a:lnTo>
                  <a:lnTo>
                    <a:pt x="2597" y="446"/>
                  </a:lnTo>
                  <a:lnTo>
                    <a:pt x="2597" y="445"/>
                  </a:lnTo>
                  <a:lnTo>
                    <a:pt x="2598" y="444"/>
                  </a:lnTo>
                  <a:lnTo>
                    <a:pt x="2599" y="443"/>
                  </a:lnTo>
                  <a:lnTo>
                    <a:pt x="2600" y="442"/>
                  </a:lnTo>
                  <a:lnTo>
                    <a:pt x="2601" y="441"/>
                  </a:lnTo>
                  <a:lnTo>
                    <a:pt x="2602" y="439"/>
                  </a:lnTo>
                  <a:lnTo>
                    <a:pt x="2602" y="438"/>
                  </a:lnTo>
                  <a:lnTo>
                    <a:pt x="2603" y="437"/>
                  </a:lnTo>
                  <a:lnTo>
                    <a:pt x="2604" y="436"/>
                  </a:lnTo>
                  <a:lnTo>
                    <a:pt x="2605" y="435"/>
                  </a:lnTo>
                  <a:lnTo>
                    <a:pt x="2606" y="434"/>
                  </a:lnTo>
                  <a:lnTo>
                    <a:pt x="2607" y="433"/>
                  </a:lnTo>
                  <a:lnTo>
                    <a:pt x="2607" y="432"/>
                  </a:lnTo>
                  <a:lnTo>
                    <a:pt x="2608" y="431"/>
                  </a:lnTo>
                  <a:lnTo>
                    <a:pt x="2609" y="430"/>
                  </a:lnTo>
                  <a:lnTo>
                    <a:pt x="2610" y="429"/>
                  </a:lnTo>
                  <a:lnTo>
                    <a:pt x="2611" y="428"/>
                  </a:lnTo>
                  <a:lnTo>
                    <a:pt x="2612" y="426"/>
                  </a:lnTo>
                  <a:lnTo>
                    <a:pt x="2612" y="425"/>
                  </a:lnTo>
                  <a:lnTo>
                    <a:pt x="2613" y="424"/>
                  </a:lnTo>
                  <a:lnTo>
                    <a:pt x="2614" y="423"/>
                  </a:lnTo>
                  <a:lnTo>
                    <a:pt x="2615" y="422"/>
                  </a:lnTo>
                  <a:lnTo>
                    <a:pt x="2616" y="421"/>
                  </a:lnTo>
                  <a:lnTo>
                    <a:pt x="2617" y="420"/>
                  </a:lnTo>
                  <a:lnTo>
                    <a:pt x="2617" y="420"/>
                  </a:lnTo>
                  <a:lnTo>
                    <a:pt x="2617" y="419"/>
                  </a:lnTo>
                  <a:lnTo>
                    <a:pt x="2618" y="418"/>
                  </a:lnTo>
                  <a:lnTo>
                    <a:pt x="2619" y="416"/>
                  </a:lnTo>
                  <a:lnTo>
                    <a:pt x="2620" y="415"/>
                  </a:lnTo>
                  <a:lnTo>
                    <a:pt x="2621" y="414"/>
                  </a:lnTo>
                  <a:lnTo>
                    <a:pt x="2622" y="413"/>
                  </a:lnTo>
                  <a:lnTo>
                    <a:pt x="2622" y="412"/>
                  </a:lnTo>
                  <a:lnTo>
                    <a:pt x="2623" y="411"/>
                  </a:lnTo>
                  <a:lnTo>
                    <a:pt x="2624" y="410"/>
                  </a:lnTo>
                  <a:lnTo>
                    <a:pt x="2625" y="409"/>
                  </a:lnTo>
                  <a:lnTo>
                    <a:pt x="2626" y="407"/>
                  </a:lnTo>
                  <a:lnTo>
                    <a:pt x="2627" y="406"/>
                  </a:lnTo>
                  <a:lnTo>
                    <a:pt x="2627" y="405"/>
                  </a:lnTo>
                  <a:lnTo>
                    <a:pt x="2628" y="404"/>
                  </a:lnTo>
                  <a:lnTo>
                    <a:pt x="2629" y="403"/>
                  </a:lnTo>
                  <a:lnTo>
                    <a:pt x="2630" y="402"/>
                  </a:lnTo>
                  <a:lnTo>
                    <a:pt x="2631" y="401"/>
                  </a:lnTo>
                  <a:lnTo>
                    <a:pt x="2632" y="399"/>
                  </a:lnTo>
                  <a:lnTo>
                    <a:pt x="2632" y="398"/>
                  </a:lnTo>
                  <a:lnTo>
                    <a:pt x="2633" y="397"/>
                  </a:lnTo>
                  <a:lnTo>
                    <a:pt x="2634" y="396"/>
                  </a:lnTo>
                  <a:lnTo>
                    <a:pt x="2635" y="395"/>
                  </a:lnTo>
                  <a:lnTo>
                    <a:pt x="2636" y="394"/>
                  </a:lnTo>
                  <a:lnTo>
                    <a:pt x="2637" y="393"/>
                  </a:lnTo>
                  <a:lnTo>
                    <a:pt x="2637" y="391"/>
                  </a:lnTo>
                  <a:lnTo>
                    <a:pt x="2638" y="390"/>
                  </a:lnTo>
                  <a:lnTo>
                    <a:pt x="2639" y="389"/>
                  </a:lnTo>
                  <a:lnTo>
                    <a:pt x="2640" y="388"/>
                  </a:lnTo>
                  <a:lnTo>
                    <a:pt x="2641" y="387"/>
                  </a:lnTo>
                  <a:lnTo>
                    <a:pt x="2642" y="386"/>
                  </a:lnTo>
                  <a:lnTo>
                    <a:pt x="2642" y="384"/>
                  </a:lnTo>
                  <a:lnTo>
                    <a:pt x="2643" y="383"/>
                  </a:lnTo>
                  <a:lnTo>
                    <a:pt x="2644" y="382"/>
                  </a:lnTo>
                  <a:lnTo>
                    <a:pt x="2645" y="381"/>
                  </a:lnTo>
                  <a:lnTo>
                    <a:pt x="2646" y="380"/>
                  </a:lnTo>
                  <a:lnTo>
                    <a:pt x="2647" y="379"/>
                  </a:lnTo>
                  <a:lnTo>
                    <a:pt x="2648" y="377"/>
                  </a:lnTo>
                  <a:lnTo>
                    <a:pt x="2648" y="376"/>
                  </a:lnTo>
                  <a:lnTo>
                    <a:pt x="2649" y="375"/>
                  </a:lnTo>
                  <a:lnTo>
                    <a:pt x="2650" y="374"/>
                  </a:lnTo>
                  <a:lnTo>
                    <a:pt x="2651" y="373"/>
                  </a:lnTo>
                  <a:lnTo>
                    <a:pt x="2652" y="371"/>
                  </a:lnTo>
                  <a:lnTo>
                    <a:pt x="2653" y="370"/>
                  </a:lnTo>
                  <a:lnTo>
                    <a:pt x="2653" y="369"/>
                  </a:lnTo>
                  <a:lnTo>
                    <a:pt x="2653" y="369"/>
                  </a:lnTo>
                  <a:lnTo>
                    <a:pt x="2654" y="368"/>
                  </a:lnTo>
                  <a:lnTo>
                    <a:pt x="2655" y="367"/>
                  </a:lnTo>
                  <a:lnTo>
                    <a:pt x="2656" y="365"/>
                  </a:lnTo>
                  <a:lnTo>
                    <a:pt x="2657" y="364"/>
                  </a:lnTo>
                  <a:lnTo>
                    <a:pt x="2658" y="363"/>
                  </a:lnTo>
                  <a:lnTo>
                    <a:pt x="2658" y="362"/>
                  </a:lnTo>
                  <a:lnTo>
                    <a:pt x="2659" y="361"/>
                  </a:lnTo>
                  <a:lnTo>
                    <a:pt x="2660" y="359"/>
                  </a:lnTo>
                  <a:lnTo>
                    <a:pt x="2661" y="358"/>
                  </a:lnTo>
                  <a:lnTo>
                    <a:pt x="2662" y="357"/>
                  </a:lnTo>
                  <a:lnTo>
                    <a:pt x="2663" y="356"/>
                  </a:lnTo>
                  <a:lnTo>
                    <a:pt x="2663" y="354"/>
                  </a:lnTo>
                  <a:lnTo>
                    <a:pt x="2664" y="353"/>
                  </a:lnTo>
                  <a:lnTo>
                    <a:pt x="2665" y="352"/>
                  </a:lnTo>
                  <a:lnTo>
                    <a:pt x="2666" y="351"/>
                  </a:lnTo>
                  <a:lnTo>
                    <a:pt x="2667" y="350"/>
                  </a:lnTo>
                  <a:lnTo>
                    <a:pt x="2668" y="348"/>
                  </a:lnTo>
                  <a:lnTo>
                    <a:pt x="2668" y="347"/>
                  </a:lnTo>
                  <a:lnTo>
                    <a:pt x="2669" y="346"/>
                  </a:lnTo>
                  <a:lnTo>
                    <a:pt x="2670" y="345"/>
                  </a:lnTo>
                  <a:lnTo>
                    <a:pt x="2671" y="343"/>
                  </a:lnTo>
                  <a:lnTo>
                    <a:pt x="2672" y="342"/>
                  </a:lnTo>
                  <a:lnTo>
                    <a:pt x="2673" y="341"/>
                  </a:lnTo>
                  <a:lnTo>
                    <a:pt x="2674" y="340"/>
                  </a:lnTo>
                  <a:lnTo>
                    <a:pt x="2674" y="338"/>
                  </a:lnTo>
                  <a:lnTo>
                    <a:pt x="2675" y="337"/>
                  </a:lnTo>
                  <a:lnTo>
                    <a:pt x="2676" y="336"/>
                  </a:lnTo>
                  <a:lnTo>
                    <a:pt x="2677" y="335"/>
                  </a:lnTo>
                  <a:lnTo>
                    <a:pt x="2678" y="333"/>
                  </a:lnTo>
                  <a:lnTo>
                    <a:pt x="2679" y="332"/>
                  </a:lnTo>
                  <a:lnTo>
                    <a:pt x="2679" y="331"/>
                  </a:lnTo>
                  <a:lnTo>
                    <a:pt x="2680" y="330"/>
                  </a:lnTo>
                  <a:lnTo>
                    <a:pt x="2681" y="328"/>
                  </a:lnTo>
                  <a:lnTo>
                    <a:pt x="2682" y="327"/>
                  </a:lnTo>
                  <a:lnTo>
                    <a:pt x="2683" y="326"/>
                  </a:lnTo>
                  <a:lnTo>
                    <a:pt x="2684" y="324"/>
                  </a:lnTo>
                  <a:lnTo>
                    <a:pt x="2684" y="323"/>
                  </a:lnTo>
                  <a:lnTo>
                    <a:pt x="2685" y="322"/>
                  </a:lnTo>
                  <a:lnTo>
                    <a:pt x="2686" y="321"/>
                  </a:lnTo>
                  <a:lnTo>
                    <a:pt x="2687" y="319"/>
                  </a:lnTo>
                  <a:lnTo>
                    <a:pt x="2688" y="318"/>
                  </a:lnTo>
                  <a:lnTo>
                    <a:pt x="2689" y="317"/>
                  </a:lnTo>
                  <a:lnTo>
                    <a:pt x="2690" y="316"/>
                  </a:lnTo>
                  <a:lnTo>
                    <a:pt x="2690" y="314"/>
                  </a:lnTo>
                  <a:lnTo>
                    <a:pt x="2691" y="313"/>
                  </a:lnTo>
                  <a:lnTo>
                    <a:pt x="2692" y="312"/>
                  </a:lnTo>
                  <a:lnTo>
                    <a:pt x="2693" y="310"/>
                  </a:lnTo>
                  <a:lnTo>
                    <a:pt x="2694" y="309"/>
                  </a:lnTo>
                  <a:lnTo>
                    <a:pt x="2695" y="308"/>
                  </a:lnTo>
                  <a:lnTo>
                    <a:pt x="2695" y="306"/>
                  </a:lnTo>
                  <a:lnTo>
                    <a:pt x="2696" y="305"/>
                  </a:lnTo>
                  <a:lnTo>
                    <a:pt x="2697" y="304"/>
                  </a:lnTo>
                  <a:lnTo>
                    <a:pt x="2698" y="303"/>
                  </a:lnTo>
                  <a:lnTo>
                    <a:pt x="2699" y="301"/>
                  </a:lnTo>
                  <a:lnTo>
                    <a:pt x="2700" y="300"/>
                  </a:lnTo>
                  <a:lnTo>
                    <a:pt x="2700" y="299"/>
                  </a:lnTo>
                  <a:lnTo>
                    <a:pt x="2701" y="297"/>
                  </a:lnTo>
                  <a:lnTo>
                    <a:pt x="2702" y="296"/>
                  </a:lnTo>
                  <a:lnTo>
                    <a:pt x="2703" y="295"/>
                  </a:lnTo>
                  <a:lnTo>
                    <a:pt x="2703" y="295"/>
                  </a:lnTo>
                  <a:lnTo>
                    <a:pt x="2704" y="293"/>
                  </a:lnTo>
                  <a:lnTo>
                    <a:pt x="2705" y="292"/>
                  </a:lnTo>
                  <a:lnTo>
                    <a:pt x="2706" y="291"/>
                  </a:lnTo>
                  <a:lnTo>
                    <a:pt x="2706" y="289"/>
                  </a:lnTo>
                  <a:lnTo>
                    <a:pt x="2707" y="288"/>
                  </a:lnTo>
                  <a:lnTo>
                    <a:pt x="2708" y="287"/>
                  </a:lnTo>
                  <a:lnTo>
                    <a:pt x="2709" y="285"/>
                  </a:lnTo>
                  <a:lnTo>
                    <a:pt x="2710" y="284"/>
                  </a:lnTo>
                  <a:lnTo>
                    <a:pt x="2711" y="283"/>
                  </a:lnTo>
                  <a:lnTo>
                    <a:pt x="2711" y="281"/>
                  </a:lnTo>
                  <a:lnTo>
                    <a:pt x="2712" y="280"/>
                  </a:lnTo>
                  <a:lnTo>
                    <a:pt x="2713" y="279"/>
                  </a:lnTo>
                  <a:lnTo>
                    <a:pt x="2714" y="277"/>
                  </a:lnTo>
                  <a:lnTo>
                    <a:pt x="2714" y="277"/>
                  </a:lnTo>
                  <a:lnTo>
                    <a:pt x="2715" y="276"/>
                  </a:lnTo>
                  <a:lnTo>
                    <a:pt x="2716" y="275"/>
                  </a:lnTo>
                  <a:lnTo>
                    <a:pt x="2717" y="273"/>
                  </a:lnTo>
                  <a:lnTo>
                    <a:pt x="2717" y="272"/>
                  </a:lnTo>
                  <a:lnTo>
                    <a:pt x="2718" y="271"/>
                  </a:lnTo>
                  <a:lnTo>
                    <a:pt x="2719" y="269"/>
                  </a:lnTo>
                  <a:lnTo>
                    <a:pt x="2720" y="268"/>
                  </a:lnTo>
                  <a:lnTo>
                    <a:pt x="2721" y="266"/>
                  </a:lnTo>
                  <a:lnTo>
                    <a:pt x="2722" y="265"/>
                  </a:lnTo>
                  <a:lnTo>
                    <a:pt x="2722" y="264"/>
                  </a:lnTo>
                  <a:lnTo>
                    <a:pt x="2723" y="262"/>
                  </a:lnTo>
                  <a:lnTo>
                    <a:pt x="2724" y="261"/>
                  </a:lnTo>
                  <a:lnTo>
                    <a:pt x="2725" y="260"/>
                  </a:lnTo>
                  <a:lnTo>
                    <a:pt x="2725" y="260"/>
                  </a:lnTo>
                  <a:lnTo>
                    <a:pt x="2726" y="258"/>
                  </a:lnTo>
                  <a:lnTo>
                    <a:pt x="2727" y="257"/>
                  </a:lnTo>
                  <a:lnTo>
                    <a:pt x="2728" y="255"/>
                  </a:lnTo>
                  <a:lnTo>
                    <a:pt x="2728" y="254"/>
                  </a:lnTo>
                  <a:lnTo>
                    <a:pt x="2729" y="253"/>
                  </a:lnTo>
                  <a:lnTo>
                    <a:pt x="2730" y="251"/>
                  </a:lnTo>
                  <a:lnTo>
                    <a:pt x="2731" y="250"/>
                  </a:lnTo>
                  <a:lnTo>
                    <a:pt x="2732" y="248"/>
                  </a:lnTo>
                  <a:lnTo>
                    <a:pt x="2733" y="247"/>
                  </a:lnTo>
                  <a:lnTo>
                    <a:pt x="2733" y="246"/>
                  </a:lnTo>
                  <a:lnTo>
                    <a:pt x="2734" y="244"/>
                  </a:lnTo>
                  <a:lnTo>
                    <a:pt x="2735" y="243"/>
                  </a:lnTo>
                  <a:lnTo>
                    <a:pt x="2736" y="241"/>
                  </a:lnTo>
                  <a:lnTo>
                    <a:pt x="2736" y="241"/>
                  </a:lnTo>
                  <a:lnTo>
                    <a:pt x="2737" y="240"/>
                  </a:lnTo>
                  <a:lnTo>
                    <a:pt x="2738" y="239"/>
                  </a:lnTo>
                  <a:lnTo>
                    <a:pt x="2739" y="237"/>
                  </a:lnTo>
                  <a:lnTo>
                    <a:pt x="2739" y="236"/>
                  </a:lnTo>
                  <a:lnTo>
                    <a:pt x="2740" y="234"/>
                  </a:lnTo>
                  <a:lnTo>
                    <a:pt x="2741" y="233"/>
                  </a:lnTo>
                  <a:lnTo>
                    <a:pt x="2742" y="232"/>
                  </a:lnTo>
                  <a:lnTo>
                    <a:pt x="2743" y="230"/>
                  </a:lnTo>
                  <a:lnTo>
                    <a:pt x="2744" y="229"/>
                  </a:lnTo>
                  <a:lnTo>
                    <a:pt x="2744" y="227"/>
                  </a:lnTo>
                  <a:lnTo>
                    <a:pt x="2745" y="226"/>
                  </a:lnTo>
                  <a:lnTo>
                    <a:pt x="2746" y="225"/>
                  </a:lnTo>
                  <a:lnTo>
                    <a:pt x="2746" y="225"/>
                  </a:lnTo>
                  <a:lnTo>
                    <a:pt x="2747" y="223"/>
                  </a:lnTo>
                  <a:lnTo>
                    <a:pt x="2748" y="222"/>
                  </a:lnTo>
                  <a:lnTo>
                    <a:pt x="2749" y="220"/>
                  </a:lnTo>
                  <a:lnTo>
                    <a:pt x="2750" y="219"/>
                  </a:lnTo>
                  <a:lnTo>
                    <a:pt x="2750" y="218"/>
                  </a:lnTo>
                  <a:lnTo>
                    <a:pt x="2751" y="216"/>
                  </a:lnTo>
                  <a:lnTo>
                    <a:pt x="2752" y="215"/>
                  </a:lnTo>
                  <a:lnTo>
                    <a:pt x="2753" y="213"/>
                  </a:lnTo>
                  <a:lnTo>
                    <a:pt x="2754" y="212"/>
                  </a:lnTo>
                  <a:lnTo>
                    <a:pt x="2755" y="210"/>
                  </a:lnTo>
                  <a:lnTo>
                    <a:pt x="2755" y="209"/>
                  </a:lnTo>
                  <a:lnTo>
                    <a:pt x="2756" y="207"/>
                  </a:lnTo>
                  <a:lnTo>
                    <a:pt x="2756" y="207"/>
                  </a:lnTo>
                  <a:lnTo>
                    <a:pt x="2757" y="206"/>
                  </a:lnTo>
                  <a:lnTo>
                    <a:pt x="2758" y="205"/>
                  </a:lnTo>
                  <a:lnTo>
                    <a:pt x="2759" y="203"/>
                  </a:lnTo>
                  <a:lnTo>
                    <a:pt x="2760" y="202"/>
                  </a:lnTo>
                  <a:lnTo>
                    <a:pt x="2760" y="200"/>
                  </a:lnTo>
                  <a:lnTo>
                    <a:pt x="2761" y="199"/>
                  </a:lnTo>
                  <a:lnTo>
                    <a:pt x="2762" y="197"/>
                  </a:lnTo>
                  <a:lnTo>
                    <a:pt x="2763" y="196"/>
                  </a:lnTo>
                  <a:lnTo>
                    <a:pt x="2764" y="194"/>
                  </a:lnTo>
                  <a:lnTo>
                    <a:pt x="2765" y="193"/>
                  </a:lnTo>
                  <a:lnTo>
                    <a:pt x="2766" y="192"/>
                  </a:lnTo>
                  <a:lnTo>
                    <a:pt x="2766" y="190"/>
                  </a:lnTo>
                  <a:lnTo>
                    <a:pt x="2766" y="190"/>
                  </a:lnTo>
                  <a:lnTo>
                    <a:pt x="2767" y="189"/>
                  </a:lnTo>
                  <a:lnTo>
                    <a:pt x="2768" y="187"/>
                  </a:lnTo>
                  <a:lnTo>
                    <a:pt x="2769" y="186"/>
                  </a:lnTo>
                  <a:lnTo>
                    <a:pt x="2770" y="184"/>
                  </a:lnTo>
                  <a:lnTo>
                    <a:pt x="2771" y="183"/>
                  </a:lnTo>
                  <a:lnTo>
                    <a:pt x="2771" y="181"/>
                  </a:lnTo>
                  <a:lnTo>
                    <a:pt x="2772" y="180"/>
                  </a:lnTo>
                  <a:lnTo>
                    <a:pt x="2773" y="178"/>
                  </a:lnTo>
                  <a:lnTo>
                    <a:pt x="2774" y="177"/>
                  </a:lnTo>
                  <a:lnTo>
                    <a:pt x="2775" y="175"/>
                  </a:lnTo>
                  <a:lnTo>
                    <a:pt x="2776" y="174"/>
                  </a:lnTo>
                  <a:lnTo>
                    <a:pt x="2776" y="172"/>
                  </a:lnTo>
                  <a:lnTo>
                    <a:pt x="2776" y="172"/>
                  </a:lnTo>
                  <a:lnTo>
                    <a:pt x="2777" y="171"/>
                  </a:lnTo>
                  <a:lnTo>
                    <a:pt x="2778" y="169"/>
                  </a:lnTo>
                  <a:lnTo>
                    <a:pt x="2779" y="168"/>
                  </a:lnTo>
                  <a:lnTo>
                    <a:pt x="2780" y="166"/>
                  </a:lnTo>
                  <a:lnTo>
                    <a:pt x="2781" y="165"/>
                  </a:lnTo>
                  <a:lnTo>
                    <a:pt x="2782" y="163"/>
                  </a:lnTo>
                  <a:lnTo>
                    <a:pt x="2782" y="162"/>
                  </a:lnTo>
                  <a:lnTo>
                    <a:pt x="2783" y="160"/>
                  </a:lnTo>
                  <a:lnTo>
                    <a:pt x="2784" y="159"/>
                  </a:lnTo>
                  <a:lnTo>
                    <a:pt x="2785" y="157"/>
                  </a:lnTo>
                  <a:lnTo>
                    <a:pt x="2786" y="156"/>
                  </a:lnTo>
                  <a:lnTo>
                    <a:pt x="2787" y="154"/>
                  </a:lnTo>
                  <a:lnTo>
                    <a:pt x="2787" y="153"/>
                  </a:lnTo>
                  <a:lnTo>
                    <a:pt x="2787" y="153"/>
                  </a:lnTo>
                  <a:lnTo>
                    <a:pt x="2788" y="151"/>
                  </a:lnTo>
                  <a:lnTo>
                    <a:pt x="2789" y="150"/>
                  </a:lnTo>
                  <a:lnTo>
                    <a:pt x="2790" y="149"/>
                  </a:lnTo>
                  <a:lnTo>
                    <a:pt x="2791" y="147"/>
                  </a:lnTo>
                  <a:lnTo>
                    <a:pt x="2791" y="146"/>
                  </a:lnTo>
                  <a:lnTo>
                    <a:pt x="2792" y="144"/>
                  </a:lnTo>
                  <a:lnTo>
                    <a:pt x="2793" y="143"/>
                  </a:lnTo>
                  <a:lnTo>
                    <a:pt x="2793" y="143"/>
                  </a:lnTo>
                  <a:lnTo>
                    <a:pt x="2794" y="141"/>
                  </a:lnTo>
                  <a:lnTo>
                    <a:pt x="2795" y="140"/>
                  </a:lnTo>
                  <a:lnTo>
                    <a:pt x="2796" y="138"/>
                  </a:lnTo>
                  <a:lnTo>
                    <a:pt x="2796" y="137"/>
                  </a:lnTo>
                  <a:lnTo>
                    <a:pt x="2797" y="135"/>
                  </a:lnTo>
                  <a:lnTo>
                    <a:pt x="2798" y="134"/>
                  </a:lnTo>
                  <a:lnTo>
                    <a:pt x="2799" y="132"/>
                  </a:lnTo>
                  <a:lnTo>
                    <a:pt x="2800" y="131"/>
                  </a:lnTo>
                  <a:lnTo>
                    <a:pt x="2801" y="129"/>
                  </a:lnTo>
                  <a:lnTo>
                    <a:pt x="2801" y="128"/>
                  </a:lnTo>
                  <a:lnTo>
                    <a:pt x="2802" y="127"/>
                  </a:lnTo>
                  <a:lnTo>
                    <a:pt x="2803" y="125"/>
                  </a:lnTo>
                  <a:lnTo>
                    <a:pt x="2804" y="124"/>
                  </a:lnTo>
                  <a:lnTo>
                    <a:pt x="2805" y="122"/>
                  </a:lnTo>
                  <a:lnTo>
                    <a:pt x="2806" y="121"/>
                  </a:lnTo>
                  <a:lnTo>
                    <a:pt x="2806" y="119"/>
                  </a:lnTo>
                  <a:lnTo>
                    <a:pt x="2807" y="118"/>
                  </a:lnTo>
                  <a:lnTo>
                    <a:pt x="2808" y="117"/>
                  </a:lnTo>
                  <a:lnTo>
                    <a:pt x="2809" y="115"/>
                  </a:lnTo>
                  <a:lnTo>
                    <a:pt x="2810" y="114"/>
                  </a:lnTo>
                  <a:lnTo>
                    <a:pt x="2811" y="113"/>
                  </a:lnTo>
                  <a:lnTo>
                    <a:pt x="2811" y="111"/>
                  </a:lnTo>
                  <a:lnTo>
                    <a:pt x="2811" y="111"/>
                  </a:lnTo>
                  <a:lnTo>
                    <a:pt x="2812" y="110"/>
                  </a:lnTo>
                  <a:lnTo>
                    <a:pt x="2813" y="108"/>
                  </a:lnTo>
                  <a:lnTo>
                    <a:pt x="2814" y="107"/>
                  </a:lnTo>
                  <a:lnTo>
                    <a:pt x="2815" y="106"/>
                  </a:lnTo>
                  <a:lnTo>
                    <a:pt x="2816" y="104"/>
                  </a:lnTo>
                  <a:lnTo>
                    <a:pt x="2816" y="103"/>
                  </a:lnTo>
                  <a:lnTo>
                    <a:pt x="2817" y="102"/>
                  </a:lnTo>
                  <a:lnTo>
                    <a:pt x="2818" y="100"/>
                  </a:lnTo>
                  <a:lnTo>
                    <a:pt x="2819" y="99"/>
                  </a:lnTo>
                  <a:lnTo>
                    <a:pt x="2820" y="98"/>
                  </a:lnTo>
                  <a:lnTo>
                    <a:pt x="2821" y="97"/>
                  </a:lnTo>
                  <a:lnTo>
                    <a:pt x="2821" y="95"/>
                  </a:lnTo>
                  <a:lnTo>
                    <a:pt x="2822" y="94"/>
                  </a:lnTo>
                  <a:lnTo>
                    <a:pt x="2823" y="93"/>
                  </a:lnTo>
                  <a:lnTo>
                    <a:pt x="2824" y="92"/>
                  </a:lnTo>
                  <a:lnTo>
                    <a:pt x="2825" y="90"/>
                  </a:lnTo>
                  <a:lnTo>
                    <a:pt x="2826" y="89"/>
                  </a:lnTo>
                  <a:lnTo>
                    <a:pt x="2826" y="88"/>
                  </a:lnTo>
                  <a:lnTo>
                    <a:pt x="2827" y="87"/>
                  </a:lnTo>
                  <a:lnTo>
                    <a:pt x="2828" y="85"/>
                  </a:lnTo>
                  <a:lnTo>
                    <a:pt x="2829" y="84"/>
                  </a:lnTo>
                  <a:lnTo>
                    <a:pt x="2830" y="83"/>
                  </a:lnTo>
                  <a:lnTo>
                    <a:pt x="2830" y="83"/>
                  </a:lnTo>
                  <a:lnTo>
                    <a:pt x="2831" y="82"/>
                  </a:lnTo>
                  <a:lnTo>
                    <a:pt x="2831" y="80"/>
                  </a:lnTo>
                  <a:lnTo>
                    <a:pt x="2832" y="79"/>
                  </a:lnTo>
                  <a:lnTo>
                    <a:pt x="2833" y="78"/>
                  </a:lnTo>
                  <a:lnTo>
                    <a:pt x="2834" y="77"/>
                  </a:lnTo>
                  <a:lnTo>
                    <a:pt x="2835" y="76"/>
                  </a:lnTo>
                  <a:lnTo>
                    <a:pt x="2836" y="75"/>
                  </a:lnTo>
                  <a:lnTo>
                    <a:pt x="2837" y="73"/>
                  </a:lnTo>
                  <a:lnTo>
                    <a:pt x="2837" y="72"/>
                  </a:lnTo>
                  <a:lnTo>
                    <a:pt x="2838" y="71"/>
                  </a:lnTo>
                  <a:lnTo>
                    <a:pt x="2839" y="70"/>
                  </a:lnTo>
                  <a:lnTo>
                    <a:pt x="2840" y="69"/>
                  </a:lnTo>
                  <a:lnTo>
                    <a:pt x="2841" y="68"/>
                  </a:lnTo>
                  <a:lnTo>
                    <a:pt x="2842" y="67"/>
                  </a:lnTo>
                  <a:lnTo>
                    <a:pt x="2842" y="65"/>
                  </a:lnTo>
                  <a:lnTo>
                    <a:pt x="2843" y="64"/>
                  </a:lnTo>
                  <a:lnTo>
                    <a:pt x="2844" y="63"/>
                  </a:lnTo>
                  <a:lnTo>
                    <a:pt x="2845" y="62"/>
                  </a:lnTo>
                  <a:lnTo>
                    <a:pt x="2846" y="61"/>
                  </a:lnTo>
                  <a:lnTo>
                    <a:pt x="2847" y="60"/>
                  </a:lnTo>
                  <a:lnTo>
                    <a:pt x="2848" y="59"/>
                  </a:lnTo>
                  <a:lnTo>
                    <a:pt x="2848" y="58"/>
                  </a:lnTo>
                  <a:lnTo>
                    <a:pt x="2849" y="57"/>
                  </a:lnTo>
                  <a:lnTo>
                    <a:pt x="2850" y="56"/>
                  </a:lnTo>
                  <a:lnTo>
                    <a:pt x="2851" y="55"/>
                  </a:lnTo>
                  <a:lnTo>
                    <a:pt x="2852" y="54"/>
                  </a:lnTo>
                  <a:lnTo>
                    <a:pt x="2853" y="53"/>
                  </a:lnTo>
                  <a:lnTo>
                    <a:pt x="2853" y="52"/>
                  </a:lnTo>
                  <a:lnTo>
                    <a:pt x="2854" y="51"/>
                  </a:lnTo>
                  <a:lnTo>
                    <a:pt x="2855" y="50"/>
                  </a:lnTo>
                  <a:lnTo>
                    <a:pt x="2856" y="49"/>
                  </a:lnTo>
                  <a:lnTo>
                    <a:pt x="2857" y="48"/>
                  </a:lnTo>
                  <a:lnTo>
                    <a:pt x="2858" y="47"/>
                  </a:lnTo>
                  <a:lnTo>
                    <a:pt x="2859" y="46"/>
                  </a:lnTo>
                  <a:lnTo>
                    <a:pt x="2859" y="45"/>
                  </a:lnTo>
                  <a:lnTo>
                    <a:pt x="2860" y="44"/>
                  </a:lnTo>
                  <a:lnTo>
                    <a:pt x="2861" y="43"/>
                  </a:lnTo>
                  <a:lnTo>
                    <a:pt x="2862" y="43"/>
                  </a:lnTo>
                  <a:lnTo>
                    <a:pt x="2863" y="42"/>
                  </a:lnTo>
                  <a:lnTo>
                    <a:pt x="2864" y="41"/>
                  </a:lnTo>
                  <a:lnTo>
                    <a:pt x="2865" y="40"/>
                  </a:lnTo>
                  <a:lnTo>
                    <a:pt x="2865" y="39"/>
                  </a:lnTo>
                  <a:lnTo>
                    <a:pt x="2866" y="38"/>
                  </a:lnTo>
                  <a:lnTo>
                    <a:pt x="2867" y="37"/>
                  </a:lnTo>
                  <a:lnTo>
                    <a:pt x="2868" y="36"/>
                  </a:lnTo>
                  <a:lnTo>
                    <a:pt x="2869" y="36"/>
                  </a:lnTo>
                  <a:lnTo>
                    <a:pt x="2870" y="35"/>
                  </a:lnTo>
                  <a:lnTo>
                    <a:pt x="2870" y="34"/>
                  </a:lnTo>
                  <a:lnTo>
                    <a:pt x="2871" y="33"/>
                  </a:lnTo>
                  <a:lnTo>
                    <a:pt x="2872" y="32"/>
                  </a:lnTo>
                  <a:lnTo>
                    <a:pt x="2873" y="32"/>
                  </a:lnTo>
                  <a:lnTo>
                    <a:pt x="2874" y="31"/>
                  </a:lnTo>
                  <a:lnTo>
                    <a:pt x="2875" y="30"/>
                  </a:lnTo>
                  <a:lnTo>
                    <a:pt x="2876" y="29"/>
                  </a:lnTo>
                  <a:lnTo>
                    <a:pt x="2876" y="29"/>
                  </a:lnTo>
                  <a:lnTo>
                    <a:pt x="2877" y="28"/>
                  </a:lnTo>
                  <a:lnTo>
                    <a:pt x="2878" y="27"/>
                  </a:lnTo>
                  <a:lnTo>
                    <a:pt x="2879" y="26"/>
                  </a:lnTo>
                  <a:lnTo>
                    <a:pt x="2880" y="26"/>
                  </a:lnTo>
                  <a:lnTo>
                    <a:pt x="2881" y="25"/>
                  </a:lnTo>
                  <a:lnTo>
                    <a:pt x="2881" y="24"/>
                  </a:lnTo>
                  <a:lnTo>
                    <a:pt x="2882" y="24"/>
                  </a:lnTo>
                  <a:lnTo>
                    <a:pt x="2883" y="23"/>
                  </a:lnTo>
                  <a:lnTo>
                    <a:pt x="2884" y="22"/>
                  </a:lnTo>
                  <a:lnTo>
                    <a:pt x="2885" y="22"/>
                  </a:lnTo>
                  <a:lnTo>
                    <a:pt x="2885" y="22"/>
                  </a:lnTo>
                  <a:lnTo>
                    <a:pt x="2886" y="21"/>
                  </a:lnTo>
                  <a:lnTo>
                    <a:pt x="2887" y="20"/>
                  </a:lnTo>
                  <a:lnTo>
                    <a:pt x="2887" y="20"/>
                  </a:lnTo>
                  <a:lnTo>
                    <a:pt x="2888" y="19"/>
                  </a:lnTo>
                  <a:lnTo>
                    <a:pt x="2889" y="19"/>
                  </a:lnTo>
                  <a:lnTo>
                    <a:pt x="2890" y="18"/>
                  </a:lnTo>
                  <a:lnTo>
                    <a:pt x="2891" y="17"/>
                  </a:lnTo>
                  <a:lnTo>
                    <a:pt x="2892" y="17"/>
                  </a:lnTo>
                  <a:lnTo>
                    <a:pt x="2893" y="16"/>
                  </a:lnTo>
                  <a:lnTo>
                    <a:pt x="2893" y="16"/>
                  </a:lnTo>
                  <a:lnTo>
                    <a:pt x="2894" y="15"/>
                  </a:lnTo>
                  <a:lnTo>
                    <a:pt x="2895" y="15"/>
                  </a:lnTo>
                  <a:lnTo>
                    <a:pt x="2896" y="14"/>
                  </a:lnTo>
                  <a:lnTo>
                    <a:pt x="2897" y="14"/>
                  </a:lnTo>
                  <a:lnTo>
                    <a:pt x="2898" y="13"/>
                  </a:lnTo>
                  <a:lnTo>
                    <a:pt x="2898" y="13"/>
                  </a:lnTo>
                  <a:lnTo>
                    <a:pt x="2899" y="12"/>
                  </a:lnTo>
                  <a:lnTo>
                    <a:pt x="2900" y="12"/>
                  </a:lnTo>
                  <a:lnTo>
                    <a:pt x="2901" y="11"/>
                  </a:lnTo>
                  <a:lnTo>
                    <a:pt x="2902" y="11"/>
                  </a:lnTo>
                  <a:lnTo>
                    <a:pt x="2903" y="10"/>
                  </a:lnTo>
                  <a:lnTo>
                    <a:pt x="2904" y="10"/>
                  </a:lnTo>
                  <a:lnTo>
                    <a:pt x="2904" y="9"/>
                  </a:lnTo>
                  <a:lnTo>
                    <a:pt x="2905" y="9"/>
                  </a:lnTo>
                  <a:lnTo>
                    <a:pt x="2906" y="8"/>
                  </a:lnTo>
                  <a:lnTo>
                    <a:pt x="2907" y="8"/>
                  </a:lnTo>
                  <a:lnTo>
                    <a:pt x="2908" y="8"/>
                  </a:lnTo>
                  <a:lnTo>
                    <a:pt x="2909" y="7"/>
                  </a:lnTo>
                  <a:lnTo>
                    <a:pt x="2909" y="7"/>
                  </a:lnTo>
                  <a:lnTo>
                    <a:pt x="2910" y="7"/>
                  </a:lnTo>
                  <a:lnTo>
                    <a:pt x="2911" y="6"/>
                  </a:lnTo>
                  <a:lnTo>
                    <a:pt x="2912" y="6"/>
                  </a:lnTo>
                  <a:lnTo>
                    <a:pt x="2913" y="6"/>
                  </a:lnTo>
                  <a:lnTo>
                    <a:pt x="2914" y="5"/>
                  </a:lnTo>
                  <a:lnTo>
                    <a:pt x="2915" y="5"/>
                  </a:lnTo>
                  <a:lnTo>
                    <a:pt x="2915" y="5"/>
                  </a:lnTo>
                  <a:lnTo>
                    <a:pt x="2916" y="4"/>
                  </a:lnTo>
                  <a:lnTo>
                    <a:pt x="2917" y="4"/>
                  </a:lnTo>
                  <a:lnTo>
                    <a:pt x="2918" y="4"/>
                  </a:lnTo>
                  <a:lnTo>
                    <a:pt x="2919" y="4"/>
                  </a:lnTo>
                  <a:lnTo>
                    <a:pt x="2920" y="3"/>
                  </a:lnTo>
                  <a:lnTo>
                    <a:pt x="2920" y="3"/>
                  </a:lnTo>
                  <a:lnTo>
                    <a:pt x="2921" y="3"/>
                  </a:lnTo>
                  <a:lnTo>
                    <a:pt x="2922" y="3"/>
                  </a:lnTo>
                  <a:lnTo>
                    <a:pt x="2923" y="2"/>
                  </a:lnTo>
                  <a:lnTo>
                    <a:pt x="2924" y="2"/>
                  </a:lnTo>
                  <a:lnTo>
                    <a:pt x="2925" y="2"/>
                  </a:lnTo>
                  <a:lnTo>
                    <a:pt x="2926" y="2"/>
                  </a:lnTo>
                  <a:lnTo>
                    <a:pt x="2926" y="2"/>
                  </a:lnTo>
                  <a:lnTo>
                    <a:pt x="2927" y="2"/>
                  </a:lnTo>
                  <a:lnTo>
                    <a:pt x="2928" y="1"/>
                  </a:lnTo>
                  <a:lnTo>
                    <a:pt x="2929" y="1"/>
                  </a:lnTo>
                  <a:lnTo>
                    <a:pt x="2930" y="1"/>
                  </a:lnTo>
                  <a:lnTo>
                    <a:pt x="2931" y="1"/>
                  </a:lnTo>
                  <a:lnTo>
                    <a:pt x="2932" y="1"/>
                  </a:lnTo>
                  <a:lnTo>
                    <a:pt x="2932" y="1"/>
                  </a:lnTo>
                  <a:lnTo>
                    <a:pt x="2933" y="1"/>
                  </a:lnTo>
                  <a:lnTo>
                    <a:pt x="2934" y="1"/>
                  </a:lnTo>
                  <a:lnTo>
                    <a:pt x="2935" y="1"/>
                  </a:lnTo>
                  <a:lnTo>
                    <a:pt x="2936" y="1"/>
                  </a:lnTo>
                  <a:lnTo>
                    <a:pt x="2937" y="0"/>
                  </a:lnTo>
                  <a:lnTo>
                    <a:pt x="2937" y="0"/>
                  </a:lnTo>
                  <a:lnTo>
                    <a:pt x="2938" y="0"/>
                  </a:lnTo>
                  <a:lnTo>
                    <a:pt x="2939" y="0"/>
                  </a:lnTo>
                  <a:lnTo>
                    <a:pt x="2940" y="0"/>
                  </a:lnTo>
                  <a:lnTo>
                    <a:pt x="2940" y="0"/>
                  </a:lnTo>
                  <a:lnTo>
                    <a:pt x="2941" y="0"/>
                  </a:lnTo>
                  <a:lnTo>
                    <a:pt x="2942" y="0"/>
                  </a:lnTo>
                  <a:lnTo>
                    <a:pt x="2943" y="0"/>
                  </a:lnTo>
                  <a:lnTo>
                    <a:pt x="2943" y="0"/>
                  </a:lnTo>
                  <a:lnTo>
                    <a:pt x="2944" y="1"/>
                  </a:lnTo>
                  <a:lnTo>
                    <a:pt x="2945" y="1"/>
                  </a:lnTo>
                  <a:lnTo>
                    <a:pt x="2946" y="1"/>
                  </a:lnTo>
                  <a:lnTo>
                    <a:pt x="2947" y="1"/>
                  </a:lnTo>
                  <a:lnTo>
                    <a:pt x="2948" y="1"/>
                  </a:lnTo>
                  <a:lnTo>
                    <a:pt x="2948" y="1"/>
                  </a:lnTo>
                  <a:lnTo>
                    <a:pt x="2949" y="1"/>
                  </a:lnTo>
                  <a:lnTo>
                    <a:pt x="2950" y="1"/>
                  </a:lnTo>
                  <a:lnTo>
                    <a:pt x="2951" y="1"/>
                  </a:lnTo>
                  <a:lnTo>
                    <a:pt x="2952" y="1"/>
                  </a:lnTo>
                  <a:lnTo>
                    <a:pt x="2953" y="2"/>
                  </a:lnTo>
                  <a:lnTo>
                    <a:pt x="2954" y="2"/>
                  </a:lnTo>
                  <a:lnTo>
                    <a:pt x="2954" y="2"/>
                  </a:lnTo>
                  <a:lnTo>
                    <a:pt x="2955" y="2"/>
                  </a:lnTo>
                  <a:lnTo>
                    <a:pt x="2956" y="2"/>
                  </a:lnTo>
                  <a:lnTo>
                    <a:pt x="2957" y="2"/>
                  </a:lnTo>
                  <a:lnTo>
                    <a:pt x="2958" y="3"/>
                  </a:lnTo>
                  <a:lnTo>
                    <a:pt x="2959" y="3"/>
                  </a:lnTo>
                  <a:lnTo>
                    <a:pt x="2960" y="3"/>
                  </a:lnTo>
                  <a:lnTo>
                    <a:pt x="2960" y="3"/>
                  </a:lnTo>
                  <a:lnTo>
                    <a:pt x="2961" y="4"/>
                  </a:lnTo>
                  <a:lnTo>
                    <a:pt x="2962" y="4"/>
                  </a:lnTo>
                  <a:lnTo>
                    <a:pt x="2963" y="4"/>
                  </a:lnTo>
                  <a:lnTo>
                    <a:pt x="2964" y="4"/>
                  </a:lnTo>
                  <a:lnTo>
                    <a:pt x="2965" y="5"/>
                  </a:lnTo>
                  <a:lnTo>
                    <a:pt x="2965" y="5"/>
                  </a:lnTo>
                  <a:lnTo>
                    <a:pt x="2966" y="5"/>
                  </a:lnTo>
                  <a:lnTo>
                    <a:pt x="2967" y="6"/>
                  </a:lnTo>
                  <a:lnTo>
                    <a:pt x="2968" y="6"/>
                  </a:lnTo>
                  <a:lnTo>
                    <a:pt x="2969" y="6"/>
                  </a:lnTo>
                  <a:lnTo>
                    <a:pt x="2970" y="7"/>
                  </a:lnTo>
                  <a:lnTo>
                    <a:pt x="2971" y="7"/>
                  </a:lnTo>
                  <a:lnTo>
                    <a:pt x="2971" y="7"/>
                  </a:lnTo>
                  <a:lnTo>
                    <a:pt x="2972" y="8"/>
                  </a:lnTo>
                  <a:lnTo>
                    <a:pt x="2973" y="8"/>
                  </a:lnTo>
                  <a:lnTo>
                    <a:pt x="2974" y="8"/>
                  </a:lnTo>
                  <a:lnTo>
                    <a:pt x="2975" y="9"/>
                  </a:lnTo>
                  <a:lnTo>
                    <a:pt x="2976" y="9"/>
                  </a:lnTo>
                  <a:lnTo>
                    <a:pt x="2976" y="10"/>
                  </a:lnTo>
                  <a:lnTo>
                    <a:pt x="2977" y="10"/>
                  </a:lnTo>
                  <a:lnTo>
                    <a:pt x="2978" y="11"/>
                  </a:lnTo>
                  <a:lnTo>
                    <a:pt x="2979" y="11"/>
                  </a:lnTo>
                  <a:lnTo>
                    <a:pt x="2980" y="12"/>
                  </a:lnTo>
                  <a:lnTo>
                    <a:pt x="2981" y="12"/>
                  </a:lnTo>
                  <a:lnTo>
                    <a:pt x="2982" y="13"/>
                  </a:lnTo>
                  <a:lnTo>
                    <a:pt x="2982" y="13"/>
                  </a:lnTo>
                  <a:lnTo>
                    <a:pt x="2983" y="14"/>
                  </a:lnTo>
                  <a:lnTo>
                    <a:pt x="2984" y="14"/>
                  </a:lnTo>
                  <a:lnTo>
                    <a:pt x="2985" y="15"/>
                  </a:lnTo>
                  <a:lnTo>
                    <a:pt x="2986" y="15"/>
                  </a:lnTo>
                  <a:lnTo>
                    <a:pt x="2987" y="16"/>
                  </a:lnTo>
                  <a:lnTo>
                    <a:pt x="2987" y="16"/>
                  </a:lnTo>
                  <a:lnTo>
                    <a:pt x="2988" y="17"/>
                  </a:lnTo>
                  <a:lnTo>
                    <a:pt x="2989" y="17"/>
                  </a:lnTo>
                  <a:lnTo>
                    <a:pt x="2990" y="18"/>
                  </a:lnTo>
                  <a:lnTo>
                    <a:pt x="2991" y="19"/>
                  </a:lnTo>
                  <a:lnTo>
                    <a:pt x="2992" y="19"/>
                  </a:lnTo>
                  <a:lnTo>
                    <a:pt x="2993" y="20"/>
                  </a:lnTo>
                  <a:lnTo>
                    <a:pt x="2993" y="20"/>
                  </a:lnTo>
                  <a:lnTo>
                    <a:pt x="2994" y="21"/>
                  </a:lnTo>
                  <a:lnTo>
                    <a:pt x="2995" y="22"/>
                  </a:lnTo>
                  <a:lnTo>
                    <a:pt x="2995" y="22"/>
                  </a:lnTo>
                  <a:lnTo>
                    <a:pt x="2996" y="22"/>
                  </a:lnTo>
                  <a:lnTo>
                    <a:pt x="2997" y="23"/>
                  </a:lnTo>
                  <a:lnTo>
                    <a:pt x="2998" y="24"/>
                  </a:lnTo>
                  <a:lnTo>
                    <a:pt x="2999" y="24"/>
                  </a:lnTo>
                  <a:lnTo>
                    <a:pt x="2999" y="25"/>
                  </a:lnTo>
                  <a:lnTo>
                    <a:pt x="3000" y="26"/>
                  </a:lnTo>
                  <a:lnTo>
                    <a:pt x="3001" y="26"/>
                  </a:lnTo>
                  <a:lnTo>
                    <a:pt x="3002" y="27"/>
                  </a:lnTo>
                  <a:lnTo>
                    <a:pt x="3003" y="28"/>
                  </a:lnTo>
                  <a:lnTo>
                    <a:pt x="3004" y="29"/>
                  </a:lnTo>
                  <a:lnTo>
                    <a:pt x="3004" y="29"/>
                  </a:lnTo>
                  <a:lnTo>
                    <a:pt x="3005" y="30"/>
                  </a:lnTo>
                  <a:lnTo>
                    <a:pt x="3006" y="31"/>
                  </a:lnTo>
                  <a:lnTo>
                    <a:pt x="3007" y="32"/>
                  </a:lnTo>
                  <a:lnTo>
                    <a:pt x="3008" y="32"/>
                  </a:lnTo>
                  <a:lnTo>
                    <a:pt x="3009" y="33"/>
                  </a:lnTo>
                  <a:lnTo>
                    <a:pt x="3010" y="34"/>
                  </a:lnTo>
                  <a:lnTo>
                    <a:pt x="3010" y="35"/>
                  </a:lnTo>
                  <a:lnTo>
                    <a:pt x="3011" y="36"/>
                  </a:lnTo>
                  <a:lnTo>
                    <a:pt x="3012" y="36"/>
                  </a:lnTo>
                  <a:lnTo>
                    <a:pt x="3013" y="37"/>
                  </a:lnTo>
                  <a:lnTo>
                    <a:pt x="3014" y="38"/>
                  </a:lnTo>
                  <a:lnTo>
                    <a:pt x="3015" y="39"/>
                  </a:lnTo>
                  <a:lnTo>
                    <a:pt x="3015" y="40"/>
                  </a:lnTo>
                  <a:lnTo>
                    <a:pt x="3016" y="41"/>
                  </a:lnTo>
                  <a:lnTo>
                    <a:pt x="3017" y="42"/>
                  </a:lnTo>
                  <a:lnTo>
                    <a:pt x="3018" y="43"/>
                  </a:lnTo>
                  <a:lnTo>
                    <a:pt x="3019" y="43"/>
                  </a:lnTo>
                  <a:lnTo>
                    <a:pt x="3020" y="44"/>
                  </a:lnTo>
                  <a:lnTo>
                    <a:pt x="3021" y="45"/>
                  </a:lnTo>
                  <a:lnTo>
                    <a:pt x="3021" y="46"/>
                  </a:lnTo>
                  <a:lnTo>
                    <a:pt x="3022" y="47"/>
                  </a:lnTo>
                  <a:lnTo>
                    <a:pt x="3023" y="48"/>
                  </a:lnTo>
                  <a:lnTo>
                    <a:pt x="3024" y="49"/>
                  </a:lnTo>
                  <a:lnTo>
                    <a:pt x="3025" y="50"/>
                  </a:lnTo>
                  <a:lnTo>
                    <a:pt x="3026" y="51"/>
                  </a:lnTo>
                  <a:lnTo>
                    <a:pt x="3027" y="52"/>
                  </a:lnTo>
                  <a:lnTo>
                    <a:pt x="3027" y="53"/>
                  </a:lnTo>
                  <a:lnTo>
                    <a:pt x="3028" y="54"/>
                  </a:lnTo>
                  <a:lnTo>
                    <a:pt x="3029" y="55"/>
                  </a:lnTo>
                  <a:lnTo>
                    <a:pt x="3030" y="56"/>
                  </a:lnTo>
                  <a:lnTo>
                    <a:pt x="3031" y="57"/>
                  </a:lnTo>
                  <a:lnTo>
                    <a:pt x="3032" y="58"/>
                  </a:lnTo>
                  <a:lnTo>
                    <a:pt x="3032" y="59"/>
                  </a:lnTo>
                  <a:lnTo>
                    <a:pt x="3033" y="60"/>
                  </a:lnTo>
                  <a:lnTo>
                    <a:pt x="3034" y="61"/>
                  </a:lnTo>
                  <a:lnTo>
                    <a:pt x="3035" y="62"/>
                  </a:lnTo>
                  <a:lnTo>
                    <a:pt x="3036" y="63"/>
                  </a:lnTo>
                  <a:lnTo>
                    <a:pt x="3037" y="64"/>
                  </a:lnTo>
                  <a:lnTo>
                    <a:pt x="3038" y="65"/>
                  </a:lnTo>
                  <a:lnTo>
                    <a:pt x="3038" y="67"/>
                  </a:lnTo>
                  <a:lnTo>
                    <a:pt x="3039" y="68"/>
                  </a:lnTo>
                  <a:lnTo>
                    <a:pt x="3040" y="69"/>
                  </a:lnTo>
                  <a:lnTo>
                    <a:pt x="3041" y="70"/>
                  </a:lnTo>
                  <a:lnTo>
                    <a:pt x="3042" y="71"/>
                  </a:lnTo>
                  <a:lnTo>
                    <a:pt x="3043" y="72"/>
                  </a:lnTo>
                  <a:lnTo>
                    <a:pt x="3043" y="73"/>
                  </a:lnTo>
                  <a:lnTo>
                    <a:pt x="3044" y="75"/>
                  </a:lnTo>
                  <a:lnTo>
                    <a:pt x="3045" y="76"/>
                  </a:lnTo>
                  <a:lnTo>
                    <a:pt x="3046" y="77"/>
                  </a:lnTo>
                  <a:lnTo>
                    <a:pt x="3047" y="78"/>
                  </a:lnTo>
                  <a:lnTo>
                    <a:pt x="3048" y="79"/>
                  </a:lnTo>
                  <a:lnTo>
                    <a:pt x="3049" y="80"/>
                  </a:lnTo>
                  <a:lnTo>
                    <a:pt x="3049" y="82"/>
                  </a:lnTo>
                  <a:lnTo>
                    <a:pt x="3050" y="83"/>
                  </a:lnTo>
                  <a:lnTo>
                    <a:pt x="3050" y="83"/>
                  </a:lnTo>
                  <a:lnTo>
                    <a:pt x="3051" y="84"/>
                  </a:lnTo>
                  <a:lnTo>
                    <a:pt x="3052" y="85"/>
                  </a:lnTo>
                  <a:lnTo>
                    <a:pt x="3053" y="87"/>
                  </a:lnTo>
                  <a:lnTo>
                    <a:pt x="3054" y="88"/>
                  </a:lnTo>
                  <a:lnTo>
                    <a:pt x="3054" y="89"/>
                  </a:lnTo>
                  <a:lnTo>
                    <a:pt x="3055" y="90"/>
                  </a:lnTo>
                  <a:lnTo>
                    <a:pt x="3056" y="92"/>
                  </a:lnTo>
                  <a:lnTo>
                    <a:pt x="3057" y="93"/>
                  </a:lnTo>
                  <a:lnTo>
                    <a:pt x="3058" y="94"/>
                  </a:lnTo>
                  <a:lnTo>
                    <a:pt x="3059" y="95"/>
                  </a:lnTo>
                  <a:lnTo>
                    <a:pt x="3059" y="97"/>
                  </a:lnTo>
                  <a:lnTo>
                    <a:pt x="3060" y="98"/>
                  </a:lnTo>
                  <a:lnTo>
                    <a:pt x="3061" y="99"/>
                  </a:lnTo>
                  <a:lnTo>
                    <a:pt x="3062" y="100"/>
                  </a:lnTo>
                  <a:lnTo>
                    <a:pt x="3063" y="102"/>
                  </a:lnTo>
                  <a:lnTo>
                    <a:pt x="3064" y="103"/>
                  </a:lnTo>
                  <a:lnTo>
                    <a:pt x="3064" y="104"/>
                  </a:lnTo>
                  <a:lnTo>
                    <a:pt x="3065" y="106"/>
                  </a:lnTo>
                  <a:lnTo>
                    <a:pt x="3066" y="107"/>
                  </a:lnTo>
                  <a:lnTo>
                    <a:pt x="3067" y="108"/>
                  </a:lnTo>
                  <a:lnTo>
                    <a:pt x="3068" y="110"/>
                  </a:lnTo>
                  <a:lnTo>
                    <a:pt x="3069" y="111"/>
                  </a:lnTo>
                  <a:lnTo>
                    <a:pt x="3069" y="111"/>
                  </a:lnTo>
                  <a:lnTo>
                    <a:pt x="3069" y="113"/>
                  </a:lnTo>
                  <a:lnTo>
                    <a:pt x="3070" y="114"/>
                  </a:lnTo>
                  <a:lnTo>
                    <a:pt x="3071" y="115"/>
                  </a:lnTo>
                  <a:lnTo>
                    <a:pt x="3072" y="117"/>
                  </a:lnTo>
                  <a:lnTo>
                    <a:pt x="3073" y="118"/>
                  </a:lnTo>
                  <a:lnTo>
                    <a:pt x="3074" y="119"/>
                  </a:lnTo>
                  <a:lnTo>
                    <a:pt x="3074" y="121"/>
                  </a:lnTo>
                  <a:lnTo>
                    <a:pt x="3075" y="122"/>
                  </a:lnTo>
                  <a:lnTo>
                    <a:pt x="3076" y="124"/>
                  </a:lnTo>
                  <a:lnTo>
                    <a:pt x="3077" y="125"/>
                  </a:lnTo>
                  <a:lnTo>
                    <a:pt x="3078" y="127"/>
                  </a:lnTo>
                  <a:lnTo>
                    <a:pt x="3079" y="128"/>
                  </a:lnTo>
                  <a:lnTo>
                    <a:pt x="3079" y="129"/>
                  </a:lnTo>
                  <a:lnTo>
                    <a:pt x="3080" y="131"/>
                  </a:lnTo>
                  <a:lnTo>
                    <a:pt x="3081" y="132"/>
                  </a:lnTo>
                  <a:lnTo>
                    <a:pt x="3082" y="134"/>
                  </a:lnTo>
                  <a:lnTo>
                    <a:pt x="3083" y="135"/>
                  </a:lnTo>
                  <a:lnTo>
                    <a:pt x="3084" y="137"/>
                  </a:lnTo>
                  <a:lnTo>
                    <a:pt x="3084" y="138"/>
                  </a:lnTo>
                  <a:lnTo>
                    <a:pt x="3085" y="140"/>
                  </a:lnTo>
                  <a:lnTo>
                    <a:pt x="3086" y="141"/>
                  </a:lnTo>
                  <a:lnTo>
                    <a:pt x="3087" y="143"/>
                  </a:lnTo>
                  <a:lnTo>
                    <a:pt x="3087" y="143"/>
                  </a:lnTo>
                  <a:lnTo>
                    <a:pt x="3088" y="144"/>
                  </a:lnTo>
                  <a:lnTo>
                    <a:pt x="3089" y="146"/>
                  </a:lnTo>
                  <a:lnTo>
                    <a:pt x="3089" y="147"/>
                  </a:lnTo>
                  <a:lnTo>
                    <a:pt x="3090" y="149"/>
                  </a:lnTo>
                  <a:lnTo>
                    <a:pt x="3091" y="150"/>
                  </a:lnTo>
                  <a:lnTo>
                    <a:pt x="3092" y="151"/>
                  </a:lnTo>
                  <a:lnTo>
                    <a:pt x="3093" y="153"/>
                  </a:lnTo>
                  <a:lnTo>
                    <a:pt x="3093" y="153"/>
                  </a:lnTo>
                  <a:lnTo>
                    <a:pt x="3093" y="154"/>
                  </a:lnTo>
                  <a:lnTo>
                    <a:pt x="3094" y="156"/>
                  </a:lnTo>
                  <a:lnTo>
                    <a:pt x="3095" y="157"/>
                  </a:lnTo>
                  <a:lnTo>
                    <a:pt x="3096" y="159"/>
                  </a:lnTo>
                  <a:lnTo>
                    <a:pt x="3097" y="160"/>
                  </a:lnTo>
                  <a:lnTo>
                    <a:pt x="3098" y="162"/>
                  </a:lnTo>
                  <a:lnTo>
                    <a:pt x="3098" y="163"/>
                  </a:lnTo>
                  <a:lnTo>
                    <a:pt x="3099" y="165"/>
                  </a:lnTo>
                  <a:lnTo>
                    <a:pt x="3100" y="166"/>
                  </a:lnTo>
                  <a:lnTo>
                    <a:pt x="3101" y="168"/>
                  </a:lnTo>
                  <a:lnTo>
                    <a:pt x="3102" y="169"/>
                  </a:lnTo>
                  <a:lnTo>
                    <a:pt x="3103" y="171"/>
                  </a:lnTo>
                  <a:lnTo>
                    <a:pt x="3104" y="172"/>
                  </a:lnTo>
                  <a:lnTo>
                    <a:pt x="3104" y="172"/>
                  </a:lnTo>
                  <a:lnTo>
                    <a:pt x="3104" y="174"/>
                  </a:lnTo>
                  <a:lnTo>
                    <a:pt x="3105" y="175"/>
                  </a:lnTo>
                  <a:lnTo>
                    <a:pt x="3106" y="177"/>
                  </a:lnTo>
                  <a:lnTo>
                    <a:pt x="3107" y="178"/>
                  </a:lnTo>
                  <a:lnTo>
                    <a:pt x="3108" y="180"/>
                  </a:lnTo>
                  <a:lnTo>
                    <a:pt x="3109" y="181"/>
                  </a:lnTo>
                  <a:lnTo>
                    <a:pt x="3109" y="183"/>
                  </a:lnTo>
                  <a:lnTo>
                    <a:pt x="3110" y="184"/>
                  </a:lnTo>
                  <a:lnTo>
                    <a:pt x="3111" y="186"/>
                  </a:lnTo>
                  <a:lnTo>
                    <a:pt x="3112" y="187"/>
                  </a:lnTo>
                  <a:lnTo>
                    <a:pt x="3113" y="189"/>
                  </a:lnTo>
                  <a:lnTo>
                    <a:pt x="3114" y="190"/>
                  </a:lnTo>
                  <a:lnTo>
                    <a:pt x="3114" y="190"/>
                  </a:lnTo>
                  <a:lnTo>
                    <a:pt x="3114" y="192"/>
                  </a:lnTo>
                  <a:lnTo>
                    <a:pt x="3115" y="193"/>
                  </a:lnTo>
                  <a:lnTo>
                    <a:pt x="3116" y="194"/>
                  </a:lnTo>
                  <a:lnTo>
                    <a:pt x="3117" y="196"/>
                  </a:lnTo>
                  <a:lnTo>
                    <a:pt x="3118" y="197"/>
                  </a:lnTo>
                  <a:lnTo>
                    <a:pt x="3119" y="199"/>
                  </a:lnTo>
                  <a:lnTo>
                    <a:pt x="3120" y="200"/>
                  </a:lnTo>
                  <a:lnTo>
                    <a:pt x="3120" y="202"/>
                  </a:lnTo>
                  <a:lnTo>
                    <a:pt x="3121" y="203"/>
                  </a:lnTo>
                  <a:lnTo>
                    <a:pt x="3122" y="205"/>
                  </a:lnTo>
                  <a:lnTo>
                    <a:pt x="3123" y="206"/>
                  </a:lnTo>
                  <a:lnTo>
                    <a:pt x="3124" y="207"/>
                  </a:lnTo>
                  <a:lnTo>
                    <a:pt x="3124" y="207"/>
                  </a:lnTo>
                  <a:lnTo>
                    <a:pt x="3125" y="209"/>
                  </a:lnTo>
                  <a:lnTo>
                    <a:pt x="3125" y="210"/>
                  </a:lnTo>
                  <a:lnTo>
                    <a:pt x="3126" y="212"/>
                  </a:lnTo>
                  <a:lnTo>
                    <a:pt x="3127" y="213"/>
                  </a:lnTo>
                  <a:lnTo>
                    <a:pt x="3128" y="215"/>
                  </a:lnTo>
                  <a:lnTo>
                    <a:pt x="3129" y="216"/>
                  </a:lnTo>
                  <a:lnTo>
                    <a:pt x="3130" y="218"/>
                  </a:lnTo>
                  <a:lnTo>
                    <a:pt x="3130" y="219"/>
                  </a:lnTo>
                  <a:lnTo>
                    <a:pt x="3131" y="220"/>
                  </a:lnTo>
                  <a:lnTo>
                    <a:pt x="3132" y="222"/>
                  </a:lnTo>
                  <a:lnTo>
                    <a:pt x="3133" y="223"/>
                  </a:lnTo>
                  <a:lnTo>
                    <a:pt x="3134" y="225"/>
                  </a:lnTo>
                  <a:lnTo>
                    <a:pt x="3134" y="225"/>
                  </a:lnTo>
                  <a:lnTo>
                    <a:pt x="3135" y="226"/>
                  </a:lnTo>
                  <a:lnTo>
                    <a:pt x="3136" y="227"/>
                  </a:lnTo>
                  <a:lnTo>
                    <a:pt x="3136" y="229"/>
                  </a:lnTo>
                  <a:lnTo>
                    <a:pt x="3137" y="230"/>
                  </a:lnTo>
                  <a:lnTo>
                    <a:pt x="3138" y="232"/>
                  </a:lnTo>
                  <a:lnTo>
                    <a:pt x="3139" y="233"/>
                  </a:lnTo>
                  <a:lnTo>
                    <a:pt x="3140" y="234"/>
                  </a:lnTo>
                  <a:lnTo>
                    <a:pt x="3141" y="236"/>
                  </a:lnTo>
                  <a:lnTo>
                    <a:pt x="3141" y="237"/>
                  </a:lnTo>
                  <a:lnTo>
                    <a:pt x="3142" y="239"/>
                  </a:lnTo>
                  <a:lnTo>
                    <a:pt x="3143" y="240"/>
                  </a:lnTo>
                  <a:lnTo>
                    <a:pt x="3144" y="241"/>
                  </a:lnTo>
                  <a:lnTo>
                    <a:pt x="3144" y="241"/>
                  </a:lnTo>
                  <a:lnTo>
                    <a:pt x="3145" y="243"/>
                  </a:lnTo>
                  <a:lnTo>
                    <a:pt x="3146" y="244"/>
                  </a:lnTo>
                  <a:lnTo>
                    <a:pt x="3147" y="246"/>
                  </a:lnTo>
                  <a:lnTo>
                    <a:pt x="3147" y="247"/>
                  </a:lnTo>
                  <a:lnTo>
                    <a:pt x="3148" y="248"/>
                  </a:lnTo>
                  <a:lnTo>
                    <a:pt x="3149" y="250"/>
                  </a:lnTo>
                  <a:lnTo>
                    <a:pt x="3150" y="251"/>
                  </a:lnTo>
                  <a:lnTo>
                    <a:pt x="3151" y="253"/>
                  </a:lnTo>
                  <a:lnTo>
                    <a:pt x="3152" y="254"/>
                  </a:lnTo>
                  <a:lnTo>
                    <a:pt x="3152" y="255"/>
                  </a:lnTo>
                  <a:lnTo>
                    <a:pt x="3153" y="257"/>
                  </a:lnTo>
                  <a:lnTo>
                    <a:pt x="3154" y="258"/>
                  </a:lnTo>
                  <a:lnTo>
                    <a:pt x="3155" y="260"/>
                  </a:lnTo>
                  <a:lnTo>
                    <a:pt x="3155" y="260"/>
                  </a:lnTo>
                  <a:lnTo>
                    <a:pt x="3156" y="261"/>
                  </a:lnTo>
                  <a:lnTo>
                    <a:pt x="3157" y="262"/>
                  </a:lnTo>
                  <a:lnTo>
                    <a:pt x="3158" y="264"/>
                  </a:lnTo>
                  <a:lnTo>
                    <a:pt x="3158" y="265"/>
                  </a:lnTo>
                  <a:lnTo>
                    <a:pt x="3159" y="266"/>
                  </a:lnTo>
                  <a:lnTo>
                    <a:pt x="3160" y="268"/>
                  </a:lnTo>
                  <a:lnTo>
                    <a:pt x="3161" y="269"/>
                  </a:lnTo>
                  <a:lnTo>
                    <a:pt x="3162" y="271"/>
                  </a:lnTo>
                  <a:lnTo>
                    <a:pt x="3163" y="272"/>
                  </a:lnTo>
                  <a:lnTo>
                    <a:pt x="3163" y="273"/>
                  </a:lnTo>
                  <a:lnTo>
                    <a:pt x="3164" y="275"/>
                  </a:lnTo>
                  <a:lnTo>
                    <a:pt x="3165" y="276"/>
                  </a:lnTo>
                  <a:lnTo>
                    <a:pt x="3166" y="277"/>
                  </a:lnTo>
                  <a:lnTo>
                    <a:pt x="3166" y="277"/>
                  </a:lnTo>
                  <a:lnTo>
                    <a:pt x="3167" y="279"/>
                  </a:lnTo>
                  <a:lnTo>
                    <a:pt x="3168" y="280"/>
                  </a:lnTo>
                  <a:lnTo>
                    <a:pt x="3169" y="281"/>
                  </a:lnTo>
                  <a:lnTo>
                    <a:pt x="3169" y="283"/>
                  </a:lnTo>
                  <a:lnTo>
                    <a:pt x="3170" y="284"/>
                  </a:lnTo>
                  <a:lnTo>
                    <a:pt x="3171" y="285"/>
                  </a:lnTo>
                  <a:lnTo>
                    <a:pt x="3172" y="287"/>
                  </a:lnTo>
                  <a:lnTo>
                    <a:pt x="3173" y="288"/>
                  </a:lnTo>
                  <a:lnTo>
                    <a:pt x="3174" y="289"/>
                  </a:lnTo>
                  <a:lnTo>
                    <a:pt x="3174" y="291"/>
                  </a:lnTo>
                  <a:lnTo>
                    <a:pt x="3175" y="292"/>
                  </a:lnTo>
                  <a:lnTo>
                    <a:pt x="3176" y="293"/>
                  </a:lnTo>
                  <a:lnTo>
                    <a:pt x="3177" y="295"/>
                  </a:lnTo>
                  <a:lnTo>
                    <a:pt x="3177" y="295"/>
                  </a:lnTo>
                  <a:lnTo>
                    <a:pt x="3178" y="296"/>
                  </a:lnTo>
                  <a:lnTo>
                    <a:pt x="3179" y="297"/>
                  </a:lnTo>
                  <a:lnTo>
                    <a:pt x="3180" y="299"/>
                  </a:lnTo>
                  <a:lnTo>
                    <a:pt x="3180" y="300"/>
                  </a:lnTo>
                  <a:lnTo>
                    <a:pt x="3181" y="301"/>
                  </a:lnTo>
                  <a:lnTo>
                    <a:pt x="3182" y="303"/>
                  </a:lnTo>
                  <a:lnTo>
                    <a:pt x="3183" y="304"/>
                  </a:lnTo>
                  <a:lnTo>
                    <a:pt x="3184" y="305"/>
                  </a:lnTo>
                  <a:lnTo>
                    <a:pt x="3185" y="306"/>
                  </a:lnTo>
                  <a:lnTo>
                    <a:pt x="3185" y="308"/>
                  </a:lnTo>
                  <a:lnTo>
                    <a:pt x="3186" y="309"/>
                  </a:lnTo>
                  <a:lnTo>
                    <a:pt x="3187" y="310"/>
                  </a:lnTo>
                  <a:lnTo>
                    <a:pt x="3188" y="312"/>
                  </a:lnTo>
                  <a:lnTo>
                    <a:pt x="3189" y="313"/>
                  </a:lnTo>
                  <a:lnTo>
                    <a:pt x="3190" y="314"/>
                  </a:lnTo>
                  <a:lnTo>
                    <a:pt x="3190" y="316"/>
                  </a:lnTo>
                  <a:lnTo>
                    <a:pt x="3191" y="317"/>
                  </a:lnTo>
                  <a:lnTo>
                    <a:pt x="3192" y="318"/>
                  </a:lnTo>
                  <a:lnTo>
                    <a:pt x="3193" y="319"/>
                  </a:lnTo>
                  <a:lnTo>
                    <a:pt x="3194" y="321"/>
                  </a:lnTo>
                  <a:lnTo>
                    <a:pt x="3195" y="322"/>
                  </a:lnTo>
                  <a:lnTo>
                    <a:pt x="3196" y="323"/>
                  </a:lnTo>
                  <a:lnTo>
                    <a:pt x="3196" y="324"/>
                  </a:lnTo>
                  <a:lnTo>
                    <a:pt x="3197" y="326"/>
                  </a:lnTo>
                  <a:lnTo>
                    <a:pt x="3198" y="327"/>
                  </a:lnTo>
                  <a:lnTo>
                    <a:pt x="3199" y="328"/>
                  </a:lnTo>
                  <a:lnTo>
                    <a:pt x="3200" y="330"/>
                  </a:lnTo>
                  <a:lnTo>
                    <a:pt x="3201" y="331"/>
                  </a:lnTo>
                  <a:lnTo>
                    <a:pt x="3201" y="332"/>
                  </a:lnTo>
                  <a:lnTo>
                    <a:pt x="3202" y="333"/>
                  </a:lnTo>
                  <a:lnTo>
                    <a:pt x="3203" y="335"/>
                  </a:lnTo>
                  <a:lnTo>
                    <a:pt x="3204" y="336"/>
                  </a:lnTo>
                  <a:lnTo>
                    <a:pt x="3205" y="337"/>
                  </a:lnTo>
                  <a:lnTo>
                    <a:pt x="3206" y="338"/>
                  </a:lnTo>
                  <a:lnTo>
                    <a:pt x="3206" y="340"/>
                  </a:lnTo>
                  <a:lnTo>
                    <a:pt x="3207" y="341"/>
                  </a:lnTo>
                  <a:lnTo>
                    <a:pt x="3208" y="342"/>
                  </a:lnTo>
                  <a:lnTo>
                    <a:pt x="3209" y="343"/>
                  </a:lnTo>
                  <a:lnTo>
                    <a:pt x="3210" y="345"/>
                  </a:lnTo>
                  <a:lnTo>
                    <a:pt x="3211" y="346"/>
                  </a:lnTo>
                  <a:lnTo>
                    <a:pt x="3212" y="347"/>
                  </a:lnTo>
                  <a:lnTo>
                    <a:pt x="3212" y="348"/>
                  </a:lnTo>
                  <a:lnTo>
                    <a:pt x="3213" y="350"/>
                  </a:lnTo>
                  <a:lnTo>
                    <a:pt x="3214" y="351"/>
                  </a:lnTo>
                  <a:lnTo>
                    <a:pt x="3215" y="352"/>
                  </a:lnTo>
                  <a:lnTo>
                    <a:pt x="3216" y="353"/>
                  </a:lnTo>
                  <a:lnTo>
                    <a:pt x="3217" y="354"/>
                  </a:lnTo>
                  <a:lnTo>
                    <a:pt x="3217" y="356"/>
                  </a:lnTo>
                  <a:lnTo>
                    <a:pt x="3218" y="357"/>
                  </a:lnTo>
                  <a:lnTo>
                    <a:pt x="3219" y="358"/>
                  </a:lnTo>
                  <a:lnTo>
                    <a:pt x="3220" y="359"/>
                  </a:lnTo>
                  <a:lnTo>
                    <a:pt x="3221" y="361"/>
                  </a:lnTo>
                  <a:lnTo>
                    <a:pt x="3222" y="362"/>
                  </a:lnTo>
                  <a:lnTo>
                    <a:pt x="3222" y="363"/>
                  </a:lnTo>
                  <a:lnTo>
                    <a:pt x="3223" y="364"/>
                  </a:lnTo>
                  <a:lnTo>
                    <a:pt x="3224" y="365"/>
                  </a:lnTo>
                  <a:lnTo>
                    <a:pt x="3225" y="367"/>
                  </a:lnTo>
                  <a:lnTo>
                    <a:pt x="3226" y="368"/>
                  </a:lnTo>
                  <a:lnTo>
                    <a:pt x="3227" y="369"/>
                  </a:lnTo>
                  <a:lnTo>
                    <a:pt x="3227" y="369"/>
                  </a:lnTo>
                  <a:lnTo>
                    <a:pt x="3227" y="370"/>
                  </a:lnTo>
                  <a:lnTo>
                    <a:pt x="3228" y="371"/>
                  </a:lnTo>
                  <a:lnTo>
                    <a:pt x="3229" y="373"/>
                  </a:lnTo>
                  <a:lnTo>
                    <a:pt x="3230" y="374"/>
                  </a:lnTo>
                  <a:lnTo>
                    <a:pt x="3231" y="375"/>
                  </a:lnTo>
                  <a:lnTo>
                    <a:pt x="3232" y="376"/>
                  </a:lnTo>
                  <a:lnTo>
                    <a:pt x="3232" y="377"/>
                  </a:lnTo>
                  <a:lnTo>
                    <a:pt x="3233" y="379"/>
                  </a:lnTo>
                  <a:lnTo>
                    <a:pt x="3234" y="380"/>
                  </a:lnTo>
                  <a:lnTo>
                    <a:pt x="3235" y="381"/>
                  </a:lnTo>
                  <a:lnTo>
                    <a:pt x="3236" y="382"/>
                  </a:lnTo>
                  <a:lnTo>
                    <a:pt x="3237" y="383"/>
                  </a:lnTo>
                  <a:lnTo>
                    <a:pt x="3238" y="384"/>
                  </a:lnTo>
                  <a:lnTo>
                    <a:pt x="3238" y="386"/>
                  </a:lnTo>
                  <a:lnTo>
                    <a:pt x="3239" y="387"/>
                  </a:lnTo>
                  <a:lnTo>
                    <a:pt x="3240" y="388"/>
                  </a:lnTo>
                  <a:lnTo>
                    <a:pt x="3241" y="389"/>
                  </a:lnTo>
                  <a:lnTo>
                    <a:pt x="3242" y="390"/>
                  </a:lnTo>
                  <a:lnTo>
                    <a:pt x="3243" y="391"/>
                  </a:lnTo>
                  <a:lnTo>
                    <a:pt x="3243" y="393"/>
                  </a:lnTo>
                  <a:lnTo>
                    <a:pt x="3244" y="394"/>
                  </a:lnTo>
                  <a:lnTo>
                    <a:pt x="3245" y="395"/>
                  </a:lnTo>
                  <a:lnTo>
                    <a:pt x="3246" y="396"/>
                  </a:lnTo>
                  <a:lnTo>
                    <a:pt x="3247" y="397"/>
                  </a:lnTo>
                  <a:lnTo>
                    <a:pt x="3248" y="398"/>
                  </a:lnTo>
                  <a:lnTo>
                    <a:pt x="3248" y="399"/>
                  </a:lnTo>
                  <a:lnTo>
                    <a:pt x="3249" y="401"/>
                  </a:lnTo>
                  <a:lnTo>
                    <a:pt x="3250" y="402"/>
                  </a:lnTo>
                  <a:lnTo>
                    <a:pt x="3251" y="403"/>
                  </a:lnTo>
                  <a:lnTo>
                    <a:pt x="3252" y="404"/>
                  </a:lnTo>
                  <a:lnTo>
                    <a:pt x="3253" y="405"/>
                  </a:lnTo>
                  <a:lnTo>
                    <a:pt x="3253" y="406"/>
                  </a:lnTo>
                  <a:lnTo>
                    <a:pt x="3254" y="407"/>
                  </a:lnTo>
                  <a:lnTo>
                    <a:pt x="3255" y="409"/>
                  </a:lnTo>
                  <a:lnTo>
                    <a:pt x="3256" y="410"/>
                  </a:lnTo>
                  <a:lnTo>
                    <a:pt x="3257" y="411"/>
                  </a:lnTo>
                  <a:lnTo>
                    <a:pt x="3258" y="412"/>
                  </a:lnTo>
                  <a:lnTo>
                    <a:pt x="3258" y="413"/>
                  </a:lnTo>
                  <a:lnTo>
                    <a:pt x="3259" y="414"/>
                  </a:lnTo>
                  <a:lnTo>
                    <a:pt x="3260" y="415"/>
                  </a:lnTo>
                  <a:lnTo>
                    <a:pt x="3261" y="416"/>
                  </a:lnTo>
                  <a:lnTo>
                    <a:pt x="3262" y="418"/>
                  </a:lnTo>
                  <a:lnTo>
                    <a:pt x="3263" y="419"/>
                  </a:lnTo>
                  <a:lnTo>
                    <a:pt x="3263" y="420"/>
                  </a:lnTo>
                  <a:lnTo>
                    <a:pt x="3263" y="420"/>
                  </a:lnTo>
                  <a:lnTo>
                    <a:pt x="3264" y="421"/>
                  </a:lnTo>
                  <a:lnTo>
                    <a:pt x="3265" y="422"/>
                  </a:lnTo>
                  <a:lnTo>
                    <a:pt x="3266" y="423"/>
                  </a:lnTo>
                  <a:lnTo>
                    <a:pt x="3267" y="424"/>
                  </a:lnTo>
                  <a:lnTo>
                    <a:pt x="3268" y="425"/>
                  </a:lnTo>
                  <a:lnTo>
                    <a:pt x="3268" y="426"/>
                  </a:lnTo>
                  <a:lnTo>
                    <a:pt x="3269" y="428"/>
                  </a:lnTo>
                  <a:lnTo>
                    <a:pt x="3270" y="429"/>
                  </a:lnTo>
                  <a:lnTo>
                    <a:pt x="3271" y="430"/>
                  </a:lnTo>
                  <a:lnTo>
                    <a:pt x="3272" y="431"/>
                  </a:lnTo>
                  <a:lnTo>
                    <a:pt x="3273" y="432"/>
                  </a:lnTo>
                  <a:lnTo>
                    <a:pt x="3273" y="433"/>
                  </a:lnTo>
                  <a:lnTo>
                    <a:pt x="3274" y="434"/>
                  </a:lnTo>
                  <a:lnTo>
                    <a:pt x="3275" y="435"/>
                  </a:lnTo>
                  <a:lnTo>
                    <a:pt x="3276" y="436"/>
                  </a:lnTo>
                  <a:lnTo>
                    <a:pt x="3277" y="437"/>
                  </a:lnTo>
                  <a:lnTo>
                    <a:pt x="3278" y="438"/>
                  </a:lnTo>
                  <a:lnTo>
                    <a:pt x="3278" y="439"/>
                  </a:lnTo>
                  <a:lnTo>
                    <a:pt x="3279" y="441"/>
                  </a:lnTo>
                  <a:lnTo>
                    <a:pt x="3280" y="442"/>
                  </a:lnTo>
                  <a:lnTo>
                    <a:pt x="3281" y="443"/>
                  </a:lnTo>
                  <a:lnTo>
                    <a:pt x="3282" y="444"/>
                  </a:lnTo>
                  <a:lnTo>
                    <a:pt x="3283" y="445"/>
                  </a:lnTo>
                  <a:lnTo>
                    <a:pt x="3283" y="446"/>
                  </a:lnTo>
                  <a:lnTo>
                    <a:pt x="3284" y="447"/>
                  </a:lnTo>
                  <a:lnTo>
                    <a:pt x="3285" y="448"/>
                  </a:lnTo>
                  <a:lnTo>
                    <a:pt x="3286" y="449"/>
                  </a:lnTo>
                  <a:lnTo>
                    <a:pt x="3287" y="450"/>
                  </a:lnTo>
                  <a:lnTo>
                    <a:pt x="3288" y="451"/>
                  </a:lnTo>
                  <a:lnTo>
                    <a:pt x="3288" y="452"/>
                  </a:lnTo>
                  <a:lnTo>
                    <a:pt x="3289" y="453"/>
                  </a:lnTo>
                  <a:lnTo>
                    <a:pt x="3290" y="454"/>
                  </a:lnTo>
                  <a:lnTo>
                    <a:pt x="3291" y="455"/>
                  </a:lnTo>
                  <a:lnTo>
                    <a:pt x="3292" y="456"/>
                  </a:lnTo>
                  <a:lnTo>
                    <a:pt x="3293" y="458"/>
                  </a:lnTo>
                  <a:lnTo>
                    <a:pt x="3293" y="459"/>
                  </a:lnTo>
                  <a:lnTo>
                    <a:pt x="3294" y="460"/>
                  </a:lnTo>
                  <a:lnTo>
                    <a:pt x="3295" y="461"/>
                  </a:lnTo>
                  <a:lnTo>
                    <a:pt x="3296" y="462"/>
                  </a:lnTo>
                  <a:lnTo>
                    <a:pt x="3297" y="463"/>
                  </a:lnTo>
                  <a:lnTo>
                    <a:pt x="3298" y="464"/>
                  </a:lnTo>
                  <a:lnTo>
                    <a:pt x="3298" y="465"/>
                  </a:lnTo>
                  <a:lnTo>
                    <a:pt x="3299" y="466"/>
                  </a:lnTo>
                  <a:lnTo>
                    <a:pt x="3300" y="467"/>
                  </a:lnTo>
                  <a:lnTo>
                    <a:pt x="3300" y="467"/>
                  </a:lnTo>
                  <a:lnTo>
                    <a:pt x="3301" y="468"/>
                  </a:lnTo>
                  <a:lnTo>
                    <a:pt x="3302" y="469"/>
                  </a:lnTo>
                  <a:lnTo>
                    <a:pt x="3303" y="470"/>
                  </a:lnTo>
                  <a:lnTo>
                    <a:pt x="3304" y="471"/>
                  </a:lnTo>
                  <a:lnTo>
                    <a:pt x="3304" y="472"/>
                  </a:lnTo>
                  <a:lnTo>
                    <a:pt x="3305" y="473"/>
                  </a:lnTo>
                  <a:lnTo>
                    <a:pt x="3306" y="474"/>
                  </a:lnTo>
                  <a:lnTo>
                    <a:pt x="3307" y="475"/>
                  </a:lnTo>
                  <a:lnTo>
                    <a:pt x="3308" y="476"/>
                  </a:lnTo>
                  <a:lnTo>
                    <a:pt x="3309" y="477"/>
                  </a:lnTo>
                  <a:lnTo>
                    <a:pt x="3309" y="478"/>
                  </a:lnTo>
                  <a:lnTo>
                    <a:pt x="3310" y="479"/>
                  </a:lnTo>
                  <a:lnTo>
                    <a:pt x="3311" y="480"/>
                  </a:lnTo>
                  <a:lnTo>
                    <a:pt x="3312" y="481"/>
                  </a:lnTo>
                  <a:lnTo>
                    <a:pt x="3313" y="482"/>
                  </a:lnTo>
                  <a:lnTo>
                    <a:pt x="3314" y="483"/>
                  </a:lnTo>
                  <a:lnTo>
                    <a:pt x="3314" y="484"/>
                  </a:lnTo>
                  <a:lnTo>
                    <a:pt x="3315" y="485"/>
                  </a:lnTo>
                  <a:lnTo>
                    <a:pt x="3316" y="486"/>
                  </a:lnTo>
                  <a:lnTo>
                    <a:pt x="3317" y="487"/>
                  </a:lnTo>
                  <a:lnTo>
                    <a:pt x="3318" y="488"/>
                  </a:lnTo>
                  <a:lnTo>
                    <a:pt x="3319" y="489"/>
                  </a:lnTo>
                  <a:lnTo>
                    <a:pt x="3319" y="490"/>
                  </a:lnTo>
                  <a:lnTo>
                    <a:pt x="3320" y="491"/>
                  </a:lnTo>
                  <a:lnTo>
                    <a:pt x="3321" y="492"/>
                  </a:lnTo>
                  <a:lnTo>
                    <a:pt x="3322" y="493"/>
                  </a:lnTo>
                  <a:lnTo>
                    <a:pt x="3323" y="494"/>
                  </a:lnTo>
                  <a:lnTo>
                    <a:pt x="3324" y="495"/>
                  </a:lnTo>
                  <a:lnTo>
                    <a:pt x="3325" y="496"/>
                  </a:lnTo>
                  <a:lnTo>
                    <a:pt x="3325" y="497"/>
                  </a:lnTo>
                  <a:lnTo>
                    <a:pt x="3326" y="498"/>
                  </a:lnTo>
                  <a:lnTo>
                    <a:pt x="3327" y="499"/>
                  </a:lnTo>
                  <a:lnTo>
                    <a:pt x="3328" y="500"/>
                  </a:lnTo>
                  <a:lnTo>
                    <a:pt x="3329" y="501"/>
                  </a:lnTo>
                  <a:lnTo>
                    <a:pt x="3330" y="502"/>
                  </a:lnTo>
                  <a:lnTo>
                    <a:pt x="3330" y="503"/>
                  </a:lnTo>
                  <a:lnTo>
                    <a:pt x="3331" y="504"/>
                  </a:lnTo>
                  <a:lnTo>
                    <a:pt x="3332" y="505"/>
                  </a:lnTo>
                  <a:lnTo>
                    <a:pt x="3333" y="506"/>
                  </a:lnTo>
                  <a:lnTo>
                    <a:pt x="3334" y="507"/>
                  </a:lnTo>
                  <a:lnTo>
                    <a:pt x="3335" y="508"/>
                  </a:lnTo>
                  <a:lnTo>
                    <a:pt x="3335" y="509"/>
                  </a:lnTo>
                  <a:lnTo>
                    <a:pt x="3336" y="510"/>
                  </a:lnTo>
                  <a:lnTo>
                    <a:pt x="3337" y="511"/>
                  </a:lnTo>
                  <a:lnTo>
                    <a:pt x="3338" y="512"/>
                  </a:lnTo>
                  <a:lnTo>
                    <a:pt x="3339" y="513"/>
                  </a:lnTo>
                  <a:lnTo>
                    <a:pt x="3340" y="513"/>
                  </a:lnTo>
                  <a:lnTo>
                    <a:pt x="3341" y="514"/>
                  </a:lnTo>
                  <a:lnTo>
                    <a:pt x="3341" y="515"/>
                  </a:lnTo>
                  <a:lnTo>
                    <a:pt x="3342" y="516"/>
                  </a:lnTo>
                  <a:lnTo>
                    <a:pt x="3343" y="517"/>
                  </a:lnTo>
                  <a:lnTo>
                    <a:pt x="3344" y="518"/>
                  </a:lnTo>
                  <a:lnTo>
                    <a:pt x="3345" y="519"/>
                  </a:lnTo>
                  <a:lnTo>
                    <a:pt x="3346" y="520"/>
                  </a:lnTo>
                  <a:lnTo>
                    <a:pt x="3346" y="521"/>
                  </a:lnTo>
                  <a:lnTo>
                    <a:pt x="3347" y="522"/>
                  </a:lnTo>
                  <a:lnTo>
                    <a:pt x="3348" y="523"/>
                  </a:lnTo>
                  <a:lnTo>
                    <a:pt x="3349" y="524"/>
                  </a:lnTo>
                  <a:lnTo>
                    <a:pt x="3350" y="525"/>
                  </a:lnTo>
                  <a:lnTo>
                    <a:pt x="3351" y="526"/>
                  </a:lnTo>
                  <a:lnTo>
                    <a:pt x="3351" y="527"/>
                  </a:lnTo>
                  <a:lnTo>
                    <a:pt x="3352" y="527"/>
                  </a:lnTo>
                  <a:lnTo>
                    <a:pt x="3353" y="528"/>
                  </a:lnTo>
                  <a:lnTo>
                    <a:pt x="3354" y="529"/>
                  </a:lnTo>
                  <a:lnTo>
                    <a:pt x="3355" y="530"/>
                  </a:lnTo>
                  <a:lnTo>
                    <a:pt x="3356" y="531"/>
                  </a:lnTo>
                  <a:lnTo>
                    <a:pt x="3357" y="532"/>
                  </a:lnTo>
                  <a:lnTo>
                    <a:pt x="3357" y="533"/>
                  </a:lnTo>
                  <a:lnTo>
                    <a:pt x="3358" y="534"/>
                  </a:lnTo>
                  <a:lnTo>
                    <a:pt x="3359" y="535"/>
                  </a:lnTo>
                  <a:lnTo>
                    <a:pt x="3360" y="536"/>
                  </a:lnTo>
                  <a:lnTo>
                    <a:pt x="3361" y="537"/>
                  </a:lnTo>
                  <a:lnTo>
                    <a:pt x="3362" y="537"/>
                  </a:lnTo>
                  <a:lnTo>
                    <a:pt x="3362" y="538"/>
                  </a:lnTo>
                  <a:lnTo>
                    <a:pt x="3363" y="539"/>
                  </a:lnTo>
                  <a:lnTo>
                    <a:pt x="3364" y="540"/>
                  </a:lnTo>
                  <a:lnTo>
                    <a:pt x="3365" y="541"/>
                  </a:lnTo>
                  <a:lnTo>
                    <a:pt x="3366" y="542"/>
                  </a:lnTo>
                  <a:lnTo>
                    <a:pt x="3367" y="543"/>
                  </a:lnTo>
                  <a:lnTo>
                    <a:pt x="3367" y="544"/>
                  </a:lnTo>
                  <a:lnTo>
                    <a:pt x="3368" y="545"/>
                  </a:lnTo>
                  <a:lnTo>
                    <a:pt x="3369" y="545"/>
                  </a:lnTo>
                  <a:lnTo>
                    <a:pt x="3370" y="546"/>
                  </a:lnTo>
                  <a:lnTo>
                    <a:pt x="3370" y="546"/>
                  </a:lnTo>
                  <a:lnTo>
                    <a:pt x="3371" y="547"/>
                  </a:lnTo>
                  <a:lnTo>
                    <a:pt x="3372" y="548"/>
                  </a:lnTo>
                  <a:lnTo>
                    <a:pt x="3372" y="549"/>
                  </a:lnTo>
                  <a:lnTo>
                    <a:pt x="3373" y="550"/>
                  </a:lnTo>
                  <a:lnTo>
                    <a:pt x="3374" y="551"/>
                  </a:lnTo>
                  <a:lnTo>
                    <a:pt x="3375" y="551"/>
                  </a:lnTo>
                  <a:lnTo>
                    <a:pt x="3376" y="552"/>
                  </a:lnTo>
                  <a:lnTo>
                    <a:pt x="3377" y="553"/>
                  </a:lnTo>
                  <a:lnTo>
                    <a:pt x="3377" y="554"/>
                  </a:lnTo>
                  <a:lnTo>
                    <a:pt x="3378" y="555"/>
                  </a:lnTo>
                  <a:lnTo>
                    <a:pt x="3379" y="556"/>
                  </a:lnTo>
                  <a:lnTo>
                    <a:pt x="3380" y="556"/>
                  </a:lnTo>
                  <a:lnTo>
                    <a:pt x="3381" y="557"/>
                  </a:lnTo>
                  <a:lnTo>
                    <a:pt x="3381" y="558"/>
                  </a:lnTo>
                  <a:lnTo>
                    <a:pt x="3382" y="559"/>
                  </a:lnTo>
                  <a:lnTo>
                    <a:pt x="3383" y="560"/>
                  </a:lnTo>
                  <a:lnTo>
                    <a:pt x="3384" y="561"/>
                  </a:lnTo>
                  <a:lnTo>
                    <a:pt x="3385" y="561"/>
                  </a:lnTo>
                  <a:lnTo>
                    <a:pt x="3385" y="561"/>
                  </a:lnTo>
                  <a:lnTo>
                    <a:pt x="3386" y="562"/>
                  </a:lnTo>
                  <a:lnTo>
                    <a:pt x="3386" y="563"/>
                  </a:lnTo>
                  <a:lnTo>
                    <a:pt x="3387" y="564"/>
                  </a:lnTo>
                  <a:lnTo>
                    <a:pt x="3388" y="565"/>
                  </a:lnTo>
                  <a:lnTo>
                    <a:pt x="3389" y="566"/>
                  </a:lnTo>
                  <a:lnTo>
                    <a:pt x="3390" y="566"/>
                  </a:lnTo>
                  <a:lnTo>
                    <a:pt x="3391" y="567"/>
                  </a:lnTo>
                  <a:lnTo>
                    <a:pt x="3391" y="568"/>
                  </a:lnTo>
                  <a:lnTo>
                    <a:pt x="3392" y="569"/>
                  </a:lnTo>
                  <a:lnTo>
                    <a:pt x="3393" y="570"/>
                  </a:lnTo>
                  <a:lnTo>
                    <a:pt x="3394" y="570"/>
                  </a:lnTo>
                  <a:lnTo>
                    <a:pt x="3395" y="571"/>
                  </a:lnTo>
                  <a:lnTo>
                    <a:pt x="3396" y="572"/>
                  </a:lnTo>
                  <a:lnTo>
                    <a:pt x="3396" y="573"/>
                  </a:lnTo>
                  <a:lnTo>
                    <a:pt x="3397" y="574"/>
                  </a:lnTo>
                  <a:lnTo>
                    <a:pt x="3398" y="575"/>
                  </a:lnTo>
                  <a:lnTo>
                    <a:pt x="3399" y="575"/>
                  </a:lnTo>
                  <a:lnTo>
                    <a:pt x="3400" y="576"/>
                  </a:lnTo>
                  <a:lnTo>
                    <a:pt x="3401" y="577"/>
                  </a:lnTo>
                  <a:lnTo>
                    <a:pt x="3401" y="578"/>
                  </a:lnTo>
                  <a:lnTo>
                    <a:pt x="3402" y="579"/>
                  </a:lnTo>
                  <a:lnTo>
                    <a:pt x="3403" y="579"/>
                  </a:lnTo>
                  <a:lnTo>
                    <a:pt x="3403" y="579"/>
                  </a:lnTo>
                  <a:lnTo>
                    <a:pt x="3404" y="580"/>
                  </a:lnTo>
                  <a:lnTo>
                    <a:pt x="3405" y="581"/>
                  </a:lnTo>
                  <a:lnTo>
                    <a:pt x="3406" y="582"/>
                  </a:lnTo>
                  <a:lnTo>
                    <a:pt x="3406" y="583"/>
                  </a:lnTo>
                  <a:lnTo>
                    <a:pt x="3407" y="583"/>
                  </a:lnTo>
                  <a:lnTo>
                    <a:pt x="3408" y="584"/>
                  </a:lnTo>
                  <a:lnTo>
                    <a:pt x="3409" y="585"/>
                  </a:lnTo>
                  <a:lnTo>
                    <a:pt x="3410" y="586"/>
                  </a:lnTo>
                  <a:lnTo>
                    <a:pt x="3411" y="586"/>
                  </a:lnTo>
                  <a:lnTo>
                    <a:pt x="3411" y="587"/>
                  </a:lnTo>
                  <a:lnTo>
                    <a:pt x="3412" y="588"/>
                  </a:lnTo>
                  <a:lnTo>
                    <a:pt x="3413" y="589"/>
                  </a:lnTo>
                  <a:lnTo>
                    <a:pt x="3414" y="590"/>
                  </a:lnTo>
                  <a:lnTo>
                    <a:pt x="3415" y="590"/>
                  </a:lnTo>
                  <a:lnTo>
                    <a:pt x="3416" y="591"/>
                  </a:lnTo>
                  <a:lnTo>
                    <a:pt x="3416" y="592"/>
                  </a:lnTo>
                  <a:lnTo>
                    <a:pt x="3417" y="593"/>
                  </a:lnTo>
                  <a:lnTo>
                    <a:pt x="3418" y="593"/>
                  </a:lnTo>
                  <a:lnTo>
                    <a:pt x="3419" y="594"/>
                  </a:lnTo>
                  <a:lnTo>
                    <a:pt x="3420" y="595"/>
                  </a:lnTo>
                  <a:lnTo>
                    <a:pt x="3421" y="596"/>
                  </a:lnTo>
                  <a:lnTo>
                    <a:pt x="3421" y="596"/>
                  </a:lnTo>
                  <a:lnTo>
                    <a:pt x="3421" y="596"/>
                  </a:lnTo>
                  <a:lnTo>
                    <a:pt x="3422" y="597"/>
                  </a:lnTo>
                  <a:lnTo>
                    <a:pt x="3423" y="598"/>
                  </a:lnTo>
                  <a:lnTo>
                    <a:pt x="3424" y="599"/>
                  </a:lnTo>
                  <a:lnTo>
                    <a:pt x="3425" y="599"/>
                  </a:lnTo>
                  <a:lnTo>
                    <a:pt x="3426" y="600"/>
                  </a:lnTo>
                  <a:lnTo>
                    <a:pt x="3426" y="601"/>
                  </a:lnTo>
                  <a:lnTo>
                    <a:pt x="3427" y="602"/>
                  </a:lnTo>
                  <a:lnTo>
                    <a:pt x="3428" y="602"/>
                  </a:lnTo>
                  <a:lnTo>
                    <a:pt x="3429" y="603"/>
                  </a:lnTo>
                  <a:lnTo>
                    <a:pt x="3430" y="604"/>
                  </a:lnTo>
                  <a:lnTo>
                    <a:pt x="3431" y="605"/>
                  </a:lnTo>
                  <a:lnTo>
                    <a:pt x="3431" y="605"/>
                  </a:lnTo>
                  <a:lnTo>
                    <a:pt x="3432" y="606"/>
                  </a:lnTo>
                  <a:lnTo>
                    <a:pt x="3433" y="607"/>
                  </a:lnTo>
                  <a:lnTo>
                    <a:pt x="3434" y="608"/>
                  </a:lnTo>
                  <a:lnTo>
                    <a:pt x="3435" y="608"/>
                  </a:lnTo>
                  <a:lnTo>
                    <a:pt x="3436" y="609"/>
                  </a:lnTo>
                  <a:lnTo>
                    <a:pt x="3436" y="610"/>
                  </a:lnTo>
                  <a:lnTo>
                    <a:pt x="3437" y="610"/>
                  </a:lnTo>
                  <a:lnTo>
                    <a:pt x="3438" y="611"/>
                  </a:lnTo>
                  <a:lnTo>
                    <a:pt x="3439" y="612"/>
                  </a:lnTo>
                  <a:lnTo>
                    <a:pt x="3440" y="613"/>
                  </a:lnTo>
                  <a:lnTo>
                    <a:pt x="3440" y="613"/>
                  </a:lnTo>
                  <a:lnTo>
                    <a:pt x="3441" y="613"/>
                  </a:lnTo>
                  <a:lnTo>
                    <a:pt x="3441" y="614"/>
                  </a:lnTo>
                  <a:lnTo>
                    <a:pt x="3442" y="615"/>
                  </a:lnTo>
                  <a:lnTo>
                    <a:pt x="3443" y="615"/>
                  </a:lnTo>
                  <a:lnTo>
                    <a:pt x="3444" y="616"/>
                  </a:lnTo>
                  <a:lnTo>
                    <a:pt x="3445" y="617"/>
                  </a:lnTo>
                  <a:lnTo>
                    <a:pt x="3446" y="617"/>
                  </a:lnTo>
                  <a:lnTo>
                    <a:pt x="3446" y="618"/>
                  </a:lnTo>
                  <a:lnTo>
                    <a:pt x="3447" y="619"/>
                  </a:lnTo>
                  <a:lnTo>
                    <a:pt x="3448" y="620"/>
                  </a:lnTo>
                  <a:lnTo>
                    <a:pt x="3449" y="620"/>
                  </a:lnTo>
                  <a:lnTo>
                    <a:pt x="3450" y="621"/>
                  </a:lnTo>
                  <a:lnTo>
                    <a:pt x="3451" y="622"/>
                  </a:lnTo>
                  <a:lnTo>
                    <a:pt x="3451" y="622"/>
                  </a:lnTo>
                  <a:lnTo>
                    <a:pt x="3452" y="623"/>
                  </a:lnTo>
                  <a:lnTo>
                    <a:pt x="3453" y="624"/>
                  </a:lnTo>
                  <a:lnTo>
                    <a:pt x="3454" y="624"/>
                  </a:lnTo>
                  <a:lnTo>
                    <a:pt x="3455" y="625"/>
                  </a:lnTo>
                  <a:lnTo>
                    <a:pt x="3456" y="626"/>
                  </a:lnTo>
                  <a:lnTo>
                    <a:pt x="3457" y="626"/>
                  </a:lnTo>
                  <a:lnTo>
                    <a:pt x="3457" y="627"/>
                  </a:lnTo>
                  <a:lnTo>
                    <a:pt x="3458" y="628"/>
                  </a:lnTo>
                  <a:lnTo>
                    <a:pt x="3458" y="628"/>
                  </a:lnTo>
                  <a:lnTo>
                    <a:pt x="3459" y="628"/>
                  </a:lnTo>
                  <a:lnTo>
                    <a:pt x="3460" y="629"/>
                  </a:lnTo>
                  <a:lnTo>
                    <a:pt x="3461" y="630"/>
                  </a:lnTo>
                  <a:lnTo>
                    <a:pt x="3462" y="630"/>
                  </a:lnTo>
                  <a:lnTo>
                    <a:pt x="3462" y="631"/>
                  </a:lnTo>
                  <a:lnTo>
                    <a:pt x="3463" y="632"/>
                  </a:lnTo>
                  <a:lnTo>
                    <a:pt x="3464" y="632"/>
                  </a:lnTo>
                  <a:lnTo>
                    <a:pt x="3465" y="633"/>
                  </a:lnTo>
                  <a:lnTo>
                    <a:pt x="3466" y="633"/>
                  </a:lnTo>
                  <a:lnTo>
                    <a:pt x="3467" y="634"/>
                  </a:lnTo>
                  <a:lnTo>
                    <a:pt x="3467" y="635"/>
                  </a:lnTo>
                  <a:lnTo>
                    <a:pt x="3468" y="635"/>
                  </a:lnTo>
                  <a:lnTo>
                    <a:pt x="3469" y="636"/>
                  </a:lnTo>
                  <a:lnTo>
                    <a:pt x="3470" y="637"/>
                  </a:lnTo>
                  <a:lnTo>
                    <a:pt x="3471" y="637"/>
                  </a:lnTo>
                  <a:lnTo>
                    <a:pt x="3472" y="638"/>
                  </a:lnTo>
                  <a:lnTo>
                    <a:pt x="3472" y="639"/>
                  </a:lnTo>
                  <a:lnTo>
                    <a:pt x="3473" y="639"/>
                  </a:lnTo>
                  <a:lnTo>
                    <a:pt x="3474" y="640"/>
                  </a:lnTo>
                  <a:lnTo>
                    <a:pt x="3475" y="640"/>
                  </a:lnTo>
                  <a:lnTo>
                    <a:pt x="3476" y="641"/>
                  </a:lnTo>
                  <a:lnTo>
                    <a:pt x="3477" y="642"/>
                  </a:lnTo>
                  <a:lnTo>
                    <a:pt x="3477" y="642"/>
                  </a:lnTo>
                  <a:lnTo>
                    <a:pt x="3477" y="642"/>
                  </a:lnTo>
                  <a:lnTo>
                    <a:pt x="3478" y="643"/>
                  </a:lnTo>
                  <a:lnTo>
                    <a:pt x="3479" y="643"/>
                  </a:lnTo>
                  <a:lnTo>
                    <a:pt x="3480" y="644"/>
                  </a:lnTo>
                  <a:lnTo>
                    <a:pt x="3481" y="645"/>
                  </a:lnTo>
                  <a:lnTo>
                    <a:pt x="3482" y="645"/>
                  </a:lnTo>
                  <a:lnTo>
                    <a:pt x="3482" y="646"/>
                  </a:lnTo>
                  <a:lnTo>
                    <a:pt x="3483" y="646"/>
                  </a:lnTo>
                  <a:lnTo>
                    <a:pt x="3484" y="647"/>
                  </a:lnTo>
                  <a:lnTo>
                    <a:pt x="3485" y="648"/>
                  </a:lnTo>
                  <a:lnTo>
                    <a:pt x="3486" y="648"/>
                  </a:lnTo>
                  <a:lnTo>
                    <a:pt x="3487" y="649"/>
                  </a:lnTo>
                  <a:lnTo>
                    <a:pt x="3487" y="649"/>
                  </a:lnTo>
                  <a:lnTo>
                    <a:pt x="3488" y="650"/>
                  </a:lnTo>
                  <a:lnTo>
                    <a:pt x="3489" y="651"/>
                  </a:lnTo>
                  <a:lnTo>
                    <a:pt x="3490" y="651"/>
                  </a:lnTo>
                  <a:lnTo>
                    <a:pt x="3491" y="652"/>
                  </a:lnTo>
                  <a:lnTo>
                    <a:pt x="3492" y="652"/>
                  </a:lnTo>
                  <a:lnTo>
                    <a:pt x="3492" y="653"/>
                  </a:lnTo>
                  <a:lnTo>
                    <a:pt x="3493" y="653"/>
                  </a:lnTo>
                  <a:lnTo>
                    <a:pt x="3494" y="654"/>
                  </a:lnTo>
                  <a:lnTo>
                    <a:pt x="3495" y="655"/>
                  </a:lnTo>
                  <a:lnTo>
                    <a:pt x="3495" y="655"/>
                  </a:lnTo>
                  <a:lnTo>
                    <a:pt x="3496" y="655"/>
                  </a:lnTo>
                  <a:lnTo>
                    <a:pt x="3497" y="656"/>
                  </a:lnTo>
                  <a:lnTo>
                    <a:pt x="3497" y="656"/>
                  </a:lnTo>
                  <a:lnTo>
                    <a:pt x="3498" y="657"/>
                  </a:lnTo>
                  <a:lnTo>
                    <a:pt x="3499" y="657"/>
                  </a:lnTo>
                  <a:lnTo>
                    <a:pt x="3500" y="658"/>
                  </a:lnTo>
                  <a:lnTo>
                    <a:pt x="3501" y="658"/>
                  </a:lnTo>
                  <a:lnTo>
                    <a:pt x="3502" y="659"/>
                  </a:lnTo>
                  <a:lnTo>
                    <a:pt x="3502" y="660"/>
                  </a:lnTo>
                  <a:lnTo>
                    <a:pt x="3503" y="660"/>
                  </a:lnTo>
                  <a:lnTo>
                    <a:pt x="3504" y="661"/>
                  </a:lnTo>
                  <a:lnTo>
                    <a:pt x="3505" y="661"/>
                  </a:lnTo>
                  <a:lnTo>
                    <a:pt x="3506" y="662"/>
                  </a:lnTo>
                  <a:lnTo>
                    <a:pt x="3507" y="662"/>
                  </a:lnTo>
                  <a:lnTo>
                    <a:pt x="3507" y="663"/>
                  </a:lnTo>
                  <a:lnTo>
                    <a:pt x="3508" y="663"/>
                  </a:lnTo>
                  <a:lnTo>
                    <a:pt x="3509" y="664"/>
                  </a:lnTo>
                  <a:lnTo>
                    <a:pt x="3510" y="664"/>
                  </a:lnTo>
                  <a:lnTo>
                    <a:pt x="3511" y="665"/>
                  </a:lnTo>
                  <a:lnTo>
                    <a:pt x="3512" y="665"/>
                  </a:lnTo>
                  <a:lnTo>
                    <a:pt x="3512" y="666"/>
                  </a:lnTo>
                  <a:lnTo>
                    <a:pt x="3513" y="667"/>
                  </a:lnTo>
                  <a:lnTo>
                    <a:pt x="3513" y="667"/>
                  </a:lnTo>
                  <a:lnTo>
                    <a:pt x="3514" y="667"/>
                  </a:lnTo>
                  <a:lnTo>
                    <a:pt x="3515" y="668"/>
                  </a:lnTo>
                  <a:lnTo>
                    <a:pt x="3516" y="668"/>
                  </a:lnTo>
                  <a:lnTo>
                    <a:pt x="3517" y="669"/>
                  </a:lnTo>
                  <a:lnTo>
                    <a:pt x="3517" y="669"/>
                  </a:lnTo>
                  <a:lnTo>
                    <a:pt x="3518" y="670"/>
                  </a:lnTo>
                  <a:lnTo>
                    <a:pt x="3519" y="670"/>
                  </a:lnTo>
                  <a:lnTo>
                    <a:pt x="3520" y="671"/>
                  </a:lnTo>
                  <a:lnTo>
                    <a:pt x="3521" y="671"/>
                  </a:lnTo>
                  <a:lnTo>
                    <a:pt x="3522" y="672"/>
                  </a:lnTo>
                  <a:lnTo>
                    <a:pt x="3522" y="672"/>
                  </a:lnTo>
                  <a:lnTo>
                    <a:pt x="3523" y="673"/>
                  </a:lnTo>
                  <a:lnTo>
                    <a:pt x="3524" y="673"/>
                  </a:lnTo>
                  <a:lnTo>
                    <a:pt x="3525" y="674"/>
                  </a:lnTo>
                  <a:lnTo>
                    <a:pt x="3526" y="674"/>
                  </a:lnTo>
                  <a:lnTo>
                    <a:pt x="3527" y="675"/>
                  </a:lnTo>
                  <a:lnTo>
                    <a:pt x="3527" y="675"/>
                  </a:lnTo>
                  <a:lnTo>
                    <a:pt x="3528" y="676"/>
                  </a:lnTo>
                  <a:lnTo>
                    <a:pt x="3529" y="676"/>
                  </a:lnTo>
                  <a:lnTo>
                    <a:pt x="3530" y="677"/>
                  </a:lnTo>
                  <a:lnTo>
                    <a:pt x="3531" y="677"/>
                  </a:lnTo>
                  <a:lnTo>
                    <a:pt x="3532" y="677"/>
                  </a:lnTo>
                  <a:lnTo>
                    <a:pt x="3532" y="677"/>
                  </a:lnTo>
                  <a:lnTo>
                    <a:pt x="3533" y="678"/>
                  </a:lnTo>
                  <a:lnTo>
                    <a:pt x="3533" y="678"/>
                  </a:lnTo>
                  <a:lnTo>
                    <a:pt x="3534" y="679"/>
                  </a:lnTo>
                  <a:lnTo>
                    <a:pt x="3535" y="679"/>
                  </a:lnTo>
                  <a:lnTo>
                    <a:pt x="3536" y="680"/>
                  </a:lnTo>
                  <a:lnTo>
                    <a:pt x="3537" y="680"/>
                  </a:lnTo>
                  <a:lnTo>
                    <a:pt x="3538" y="681"/>
                  </a:lnTo>
                  <a:lnTo>
                    <a:pt x="3538" y="681"/>
                  </a:lnTo>
                  <a:lnTo>
                    <a:pt x="3539" y="682"/>
                  </a:lnTo>
                  <a:lnTo>
                    <a:pt x="3540" y="682"/>
                  </a:lnTo>
                  <a:lnTo>
                    <a:pt x="3541" y="683"/>
                  </a:lnTo>
                  <a:lnTo>
                    <a:pt x="3542" y="683"/>
                  </a:lnTo>
                  <a:lnTo>
                    <a:pt x="3543" y="683"/>
                  </a:lnTo>
                  <a:lnTo>
                    <a:pt x="3543" y="684"/>
                  </a:lnTo>
                  <a:lnTo>
                    <a:pt x="3544" y="684"/>
                  </a:lnTo>
                  <a:lnTo>
                    <a:pt x="3545" y="685"/>
                  </a:lnTo>
                  <a:lnTo>
                    <a:pt x="3546" y="685"/>
                  </a:lnTo>
                  <a:lnTo>
                    <a:pt x="3547" y="686"/>
                  </a:lnTo>
                  <a:lnTo>
                    <a:pt x="3548" y="686"/>
                  </a:lnTo>
                  <a:lnTo>
                    <a:pt x="3548" y="687"/>
                  </a:lnTo>
                  <a:lnTo>
                    <a:pt x="3549" y="687"/>
                  </a:lnTo>
                  <a:lnTo>
                    <a:pt x="3550" y="687"/>
                  </a:lnTo>
                  <a:lnTo>
                    <a:pt x="3550" y="687"/>
                  </a:lnTo>
                  <a:lnTo>
                    <a:pt x="3551" y="688"/>
                  </a:lnTo>
                  <a:lnTo>
                    <a:pt x="3552" y="688"/>
                  </a:lnTo>
                  <a:lnTo>
                    <a:pt x="3553" y="689"/>
                  </a:lnTo>
                  <a:lnTo>
                    <a:pt x="3553" y="689"/>
                  </a:lnTo>
                  <a:lnTo>
                    <a:pt x="3554" y="690"/>
                  </a:lnTo>
                  <a:lnTo>
                    <a:pt x="3555" y="690"/>
                  </a:lnTo>
                  <a:lnTo>
                    <a:pt x="3556" y="690"/>
                  </a:lnTo>
                  <a:lnTo>
                    <a:pt x="3557" y="691"/>
                  </a:lnTo>
                  <a:lnTo>
                    <a:pt x="3558" y="691"/>
                  </a:lnTo>
                  <a:lnTo>
                    <a:pt x="3558" y="692"/>
                  </a:lnTo>
                  <a:lnTo>
                    <a:pt x="3559" y="692"/>
                  </a:lnTo>
                  <a:lnTo>
                    <a:pt x="3560" y="693"/>
                  </a:lnTo>
                  <a:lnTo>
                    <a:pt x="3561" y="693"/>
                  </a:lnTo>
                  <a:lnTo>
                    <a:pt x="3562" y="693"/>
                  </a:lnTo>
                  <a:lnTo>
                    <a:pt x="3563" y="694"/>
                  </a:lnTo>
                  <a:lnTo>
                    <a:pt x="3563" y="694"/>
                  </a:lnTo>
                  <a:lnTo>
                    <a:pt x="3564" y="695"/>
                  </a:lnTo>
                  <a:lnTo>
                    <a:pt x="3565" y="695"/>
                  </a:lnTo>
                  <a:lnTo>
                    <a:pt x="3566" y="695"/>
                  </a:lnTo>
                  <a:lnTo>
                    <a:pt x="3567" y="696"/>
                  </a:lnTo>
                  <a:lnTo>
                    <a:pt x="3568" y="696"/>
                  </a:lnTo>
                  <a:lnTo>
                    <a:pt x="3568" y="697"/>
                  </a:lnTo>
                  <a:lnTo>
                    <a:pt x="3568" y="697"/>
                  </a:lnTo>
                  <a:lnTo>
                    <a:pt x="3569" y="697"/>
                  </a:lnTo>
                  <a:lnTo>
                    <a:pt x="3570" y="697"/>
                  </a:lnTo>
                  <a:lnTo>
                    <a:pt x="3571" y="698"/>
                  </a:lnTo>
                  <a:lnTo>
                    <a:pt x="3572" y="698"/>
                  </a:lnTo>
                  <a:lnTo>
                    <a:pt x="3573" y="698"/>
                  </a:lnTo>
                  <a:lnTo>
                    <a:pt x="3573" y="699"/>
                  </a:lnTo>
                  <a:lnTo>
                    <a:pt x="3574" y="699"/>
                  </a:lnTo>
                  <a:lnTo>
                    <a:pt x="3575" y="700"/>
                  </a:lnTo>
                  <a:lnTo>
                    <a:pt x="3576" y="700"/>
                  </a:lnTo>
                  <a:lnTo>
                    <a:pt x="3577" y="700"/>
                  </a:lnTo>
                  <a:lnTo>
                    <a:pt x="3578" y="701"/>
                  </a:lnTo>
                  <a:lnTo>
                    <a:pt x="3578" y="701"/>
                  </a:lnTo>
                  <a:lnTo>
                    <a:pt x="3579" y="701"/>
                  </a:lnTo>
                  <a:lnTo>
                    <a:pt x="3580" y="702"/>
                  </a:lnTo>
                  <a:lnTo>
                    <a:pt x="3581" y="702"/>
                  </a:lnTo>
                  <a:lnTo>
                    <a:pt x="3582" y="703"/>
                  </a:lnTo>
                  <a:lnTo>
                    <a:pt x="3583" y="703"/>
                  </a:lnTo>
                  <a:lnTo>
                    <a:pt x="3583" y="703"/>
                  </a:lnTo>
                  <a:lnTo>
                    <a:pt x="3584" y="704"/>
                  </a:lnTo>
                  <a:lnTo>
                    <a:pt x="3585" y="704"/>
                  </a:lnTo>
                  <a:lnTo>
                    <a:pt x="3586" y="704"/>
                  </a:lnTo>
                  <a:lnTo>
                    <a:pt x="3587" y="705"/>
                  </a:lnTo>
                  <a:lnTo>
                    <a:pt x="3587" y="705"/>
                  </a:lnTo>
                  <a:lnTo>
                    <a:pt x="3588" y="705"/>
                  </a:lnTo>
                  <a:lnTo>
                    <a:pt x="3588" y="705"/>
                  </a:lnTo>
                  <a:lnTo>
                    <a:pt x="3589" y="706"/>
                  </a:lnTo>
                  <a:lnTo>
                    <a:pt x="3590" y="706"/>
                  </a:lnTo>
                  <a:lnTo>
                    <a:pt x="3591" y="706"/>
                  </a:lnTo>
                  <a:lnTo>
                    <a:pt x="3592" y="707"/>
                  </a:lnTo>
                  <a:lnTo>
                    <a:pt x="3593" y="707"/>
                  </a:lnTo>
                  <a:lnTo>
                    <a:pt x="3594" y="708"/>
                  </a:lnTo>
                  <a:lnTo>
                    <a:pt x="3594" y="708"/>
                  </a:lnTo>
                  <a:lnTo>
                    <a:pt x="3595" y="708"/>
                  </a:lnTo>
                  <a:lnTo>
                    <a:pt x="3596" y="709"/>
                  </a:lnTo>
                  <a:lnTo>
                    <a:pt x="3597" y="709"/>
                  </a:lnTo>
                  <a:lnTo>
                    <a:pt x="3598" y="709"/>
                  </a:lnTo>
                  <a:lnTo>
                    <a:pt x="3599" y="710"/>
                  </a:lnTo>
                  <a:lnTo>
                    <a:pt x="3599" y="710"/>
                  </a:lnTo>
                  <a:lnTo>
                    <a:pt x="3600" y="710"/>
                  </a:lnTo>
                  <a:lnTo>
                    <a:pt x="3601" y="711"/>
                  </a:lnTo>
                  <a:lnTo>
                    <a:pt x="3602" y="711"/>
                  </a:lnTo>
                  <a:lnTo>
                    <a:pt x="3603" y="711"/>
                  </a:lnTo>
                  <a:lnTo>
                    <a:pt x="3604" y="711"/>
                  </a:lnTo>
                  <a:lnTo>
                    <a:pt x="3605" y="712"/>
                  </a:lnTo>
                  <a:lnTo>
                    <a:pt x="3605" y="712"/>
                  </a:lnTo>
                  <a:lnTo>
                    <a:pt x="3606" y="712"/>
                  </a:lnTo>
                  <a:lnTo>
                    <a:pt x="3607" y="713"/>
                  </a:lnTo>
                  <a:lnTo>
                    <a:pt x="3608" y="713"/>
                  </a:lnTo>
                  <a:lnTo>
                    <a:pt x="3609" y="713"/>
                  </a:lnTo>
                  <a:lnTo>
                    <a:pt x="3610" y="714"/>
                  </a:lnTo>
                  <a:lnTo>
                    <a:pt x="3610" y="714"/>
                  </a:lnTo>
                  <a:lnTo>
                    <a:pt x="3611" y="714"/>
                  </a:lnTo>
                  <a:lnTo>
                    <a:pt x="3612" y="715"/>
                  </a:lnTo>
                  <a:lnTo>
                    <a:pt x="3613" y="715"/>
                  </a:lnTo>
                  <a:lnTo>
                    <a:pt x="3614" y="715"/>
                  </a:lnTo>
                  <a:lnTo>
                    <a:pt x="3615" y="715"/>
                  </a:lnTo>
                  <a:lnTo>
                    <a:pt x="3616" y="716"/>
                  </a:lnTo>
                  <a:lnTo>
                    <a:pt x="3616" y="716"/>
                  </a:lnTo>
                  <a:lnTo>
                    <a:pt x="3617" y="716"/>
                  </a:lnTo>
                  <a:lnTo>
                    <a:pt x="3618" y="717"/>
                  </a:lnTo>
                  <a:lnTo>
                    <a:pt x="3619" y="717"/>
                  </a:lnTo>
                  <a:lnTo>
                    <a:pt x="3620" y="717"/>
                  </a:lnTo>
                  <a:lnTo>
                    <a:pt x="3621" y="718"/>
                  </a:lnTo>
                  <a:lnTo>
                    <a:pt x="3621" y="718"/>
                  </a:lnTo>
                  <a:lnTo>
                    <a:pt x="3622" y="718"/>
                  </a:lnTo>
                  <a:lnTo>
                    <a:pt x="3623" y="718"/>
                  </a:lnTo>
                  <a:lnTo>
                    <a:pt x="3624" y="719"/>
                  </a:lnTo>
                  <a:lnTo>
                    <a:pt x="3625" y="719"/>
                  </a:lnTo>
                  <a:lnTo>
                    <a:pt x="3626" y="719"/>
                  </a:lnTo>
                  <a:lnTo>
                    <a:pt x="3627" y="719"/>
                  </a:lnTo>
                  <a:lnTo>
                    <a:pt x="3627" y="720"/>
                  </a:lnTo>
                  <a:lnTo>
                    <a:pt x="3628" y="720"/>
                  </a:lnTo>
                  <a:lnTo>
                    <a:pt x="3629" y="720"/>
                  </a:lnTo>
                  <a:lnTo>
                    <a:pt x="3630" y="721"/>
                  </a:lnTo>
                  <a:lnTo>
                    <a:pt x="3631" y="721"/>
                  </a:lnTo>
                  <a:lnTo>
                    <a:pt x="3632" y="721"/>
                  </a:lnTo>
                  <a:lnTo>
                    <a:pt x="3632" y="721"/>
                  </a:lnTo>
                  <a:lnTo>
                    <a:pt x="3633" y="722"/>
                  </a:lnTo>
                  <a:lnTo>
                    <a:pt x="3634" y="722"/>
                  </a:lnTo>
                  <a:lnTo>
                    <a:pt x="3635" y="722"/>
                  </a:lnTo>
                  <a:lnTo>
                    <a:pt x="3636" y="722"/>
                  </a:lnTo>
                  <a:lnTo>
                    <a:pt x="3637" y="723"/>
                  </a:lnTo>
                  <a:lnTo>
                    <a:pt x="3637" y="723"/>
                  </a:lnTo>
                  <a:lnTo>
                    <a:pt x="3638" y="723"/>
                  </a:lnTo>
                  <a:lnTo>
                    <a:pt x="3639" y="723"/>
                  </a:lnTo>
                  <a:lnTo>
                    <a:pt x="3640" y="724"/>
                  </a:lnTo>
                  <a:lnTo>
                    <a:pt x="3641" y="724"/>
                  </a:lnTo>
                  <a:lnTo>
                    <a:pt x="3642" y="724"/>
                  </a:lnTo>
                  <a:lnTo>
                    <a:pt x="3643" y="724"/>
                  </a:lnTo>
                  <a:lnTo>
                    <a:pt x="3643" y="725"/>
                  </a:lnTo>
                  <a:lnTo>
                    <a:pt x="3644" y="725"/>
                  </a:lnTo>
                  <a:lnTo>
                    <a:pt x="3645" y="725"/>
                  </a:lnTo>
                  <a:lnTo>
                    <a:pt x="3646" y="725"/>
                  </a:lnTo>
                  <a:lnTo>
                    <a:pt x="3647" y="726"/>
                  </a:lnTo>
                  <a:lnTo>
                    <a:pt x="3648" y="726"/>
                  </a:lnTo>
                  <a:lnTo>
                    <a:pt x="3648" y="726"/>
                  </a:lnTo>
                  <a:lnTo>
                    <a:pt x="3649" y="726"/>
                  </a:lnTo>
                  <a:lnTo>
                    <a:pt x="3650" y="726"/>
                  </a:lnTo>
                  <a:lnTo>
                    <a:pt x="3651" y="727"/>
                  </a:lnTo>
                  <a:lnTo>
                    <a:pt x="3652" y="727"/>
                  </a:lnTo>
                  <a:lnTo>
                    <a:pt x="3653" y="727"/>
                  </a:lnTo>
                  <a:lnTo>
                    <a:pt x="3654" y="727"/>
                  </a:lnTo>
                  <a:lnTo>
                    <a:pt x="3654" y="728"/>
                  </a:lnTo>
                  <a:lnTo>
                    <a:pt x="3655" y="728"/>
                  </a:lnTo>
                  <a:lnTo>
                    <a:pt x="3656" y="728"/>
                  </a:lnTo>
                  <a:lnTo>
                    <a:pt x="3657" y="728"/>
                  </a:lnTo>
                  <a:lnTo>
                    <a:pt x="3658" y="728"/>
                  </a:lnTo>
                  <a:lnTo>
                    <a:pt x="3659" y="729"/>
                  </a:lnTo>
                  <a:lnTo>
                    <a:pt x="3659" y="729"/>
                  </a:lnTo>
                  <a:lnTo>
                    <a:pt x="3660" y="729"/>
                  </a:lnTo>
                  <a:lnTo>
                    <a:pt x="3660" y="729"/>
                  </a:lnTo>
                  <a:lnTo>
                    <a:pt x="3661" y="729"/>
                  </a:lnTo>
                  <a:lnTo>
                    <a:pt x="3662" y="729"/>
                  </a:lnTo>
                  <a:lnTo>
                    <a:pt x="3663" y="730"/>
                  </a:lnTo>
                  <a:lnTo>
                    <a:pt x="3664" y="730"/>
                  </a:lnTo>
                  <a:lnTo>
                    <a:pt x="3665" y="730"/>
                  </a:lnTo>
                  <a:lnTo>
                    <a:pt x="3665" y="730"/>
                  </a:lnTo>
                  <a:lnTo>
                    <a:pt x="3666" y="730"/>
                  </a:lnTo>
                  <a:lnTo>
                    <a:pt x="3667" y="731"/>
                  </a:lnTo>
                  <a:lnTo>
                    <a:pt x="3668" y="731"/>
                  </a:lnTo>
                  <a:lnTo>
                    <a:pt x="3669" y="731"/>
                  </a:lnTo>
                  <a:lnTo>
                    <a:pt x="3670" y="731"/>
                  </a:lnTo>
                  <a:lnTo>
                    <a:pt x="3670" y="731"/>
                  </a:lnTo>
                  <a:lnTo>
                    <a:pt x="3671" y="732"/>
                  </a:lnTo>
                  <a:lnTo>
                    <a:pt x="3672" y="732"/>
                  </a:lnTo>
                  <a:lnTo>
                    <a:pt x="3673" y="732"/>
                  </a:lnTo>
                  <a:lnTo>
                    <a:pt x="3674" y="732"/>
                  </a:lnTo>
                  <a:lnTo>
                    <a:pt x="3675" y="732"/>
                  </a:lnTo>
                  <a:lnTo>
                    <a:pt x="3676" y="732"/>
                  </a:lnTo>
                  <a:lnTo>
                    <a:pt x="3676" y="733"/>
                  </a:lnTo>
                  <a:lnTo>
                    <a:pt x="3677" y="733"/>
                  </a:lnTo>
                  <a:lnTo>
                    <a:pt x="3678" y="733"/>
                  </a:lnTo>
                  <a:lnTo>
                    <a:pt x="3679" y="733"/>
                  </a:lnTo>
                  <a:lnTo>
                    <a:pt x="3680" y="733"/>
                  </a:lnTo>
                  <a:lnTo>
                    <a:pt x="3681" y="733"/>
                  </a:lnTo>
                  <a:lnTo>
                    <a:pt x="3681" y="734"/>
                  </a:lnTo>
                  <a:lnTo>
                    <a:pt x="3682" y="734"/>
                  </a:lnTo>
                  <a:lnTo>
                    <a:pt x="3683" y="734"/>
                  </a:lnTo>
                  <a:lnTo>
                    <a:pt x="3684" y="734"/>
                  </a:lnTo>
                  <a:lnTo>
                    <a:pt x="3685" y="734"/>
                  </a:lnTo>
                  <a:lnTo>
                    <a:pt x="3686" y="734"/>
                  </a:lnTo>
                  <a:lnTo>
                    <a:pt x="3686" y="735"/>
                  </a:lnTo>
                  <a:lnTo>
                    <a:pt x="3687" y="735"/>
                  </a:lnTo>
                  <a:lnTo>
                    <a:pt x="3688" y="735"/>
                  </a:lnTo>
                  <a:lnTo>
                    <a:pt x="3689" y="735"/>
                  </a:lnTo>
                  <a:lnTo>
                    <a:pt x="3690" y="735"/>
                  </a:lnTo>
                  <a:lnTo>
                    <a:pt x="3691" y="735"/>
                  </a:lnTo>
                  <a:lnTo>
                    <a:pt x="3692" y="736"/>
                  </a:lnTo>
                  <a:lnTo>
                    <a:pt x="3692" y="736"/>
                  </a:lnTo>
                  <a:lnTo>
                    <a:pt x="3693" y="736"/>
                  </a:lnTo>
                  <a:lnTo>
                    <a:pt x="3694" y="736"/>
                  </a:lnTo>
                  <a:lnTo>
                    <a:pt x="3695" y="736"/>
                  </a:lnTo>
                  <a:lnTo>
                    <a:pt x="3696" y="736"/>
                  </a:lnTo>
                  <a:lnTo>
                    <a:pt x="3697" y="736"/>
                  </a:lnTo>
                  <a:lnTo>
                    <a:pt x="3697" y="736"/>
                  </a:lnTo>
                  <a:lnTo>
                    <a:pt x="3698" y="737"/>
                  </a:lnTo>
                  <a:lnTo>
                    <a:pt x="3699" y="737"/>
                  </a:lnTo>
                  <a:lnTo>
                    <a:pt x="3700" y="737"/>
                  </a:lnTo>
                  <a:lnTo>
                    <a:pt x="3701" y="737"/>
                  </a:lnTo>
                  <a:lnTo>
                    <a:pt x="3702" y="737"/>
                  </a:lnTo>
                  <a:lnTo>
                    <a:pt x="3703" y="737"/>
                  </a:lnTo>
                  <a:lnTo>
                    <a:pt x="3703" y="737"/>
                  </a:lnTo>
                  <a:lnTo>
                    <a:pt x="3704" y="738"/>
                  </a:lnTo>
                  <a:lnTo>
                    <a:pt x="3705" y="738"/>
                  </a:lnTo>
                  <a:lnTo>
                    <a:pt x="3706" y="738"/>
                  </a:lnTo>
                  <a:lnTo>
                    <a:pt x="3707" y="738"/>
                  </a:lnTo>
                  <a:lnTo>
                    <a:pt x="3708" y="738"/>
                  </a:lnTo>
                  <a:lnTo>
                    <a:pt x="3708" y="738"/>
                  </a:lnTo>
                  <a:lnTo>
                    <a:pt x="3709" y="738"/>
                  </a:lnTo>
                  <a:lnTo>
                    <a:pt x="3710" y="738"/>
                  </a:lnTo>
                  <a:lnTo>
                    <a:pt x="3711" y="738"/>
                  </a:lnTo>
                  <a:lnTo>
                    <a:pt x="3712" y="739"/>
                  </a:lnTo>
                  <a:lnTo>
                    <a:pt x="3713" y="739"/>
                  </a:lnTo>
                  <a:lnTo>
                    <a:pt x="3714" y="739"/>
                  </a:lnTo>
                  <a:lnTo>
                    <a:pt x="3714" y="739"/>
                  </a:lnTo>
                  <a:lnTo>
                    <a:pt x="3715" y="739"/>
                  </a:lnTo>
                  <a:lnTo>
                    <a:pt x="3716" y="739"/>
                  </a:lnTo>
                  <a:lnTo>
                    <a:pt x="3717" y="739"/>
                  </a:lnTo>
                  <a:lnTo>
                    <a:pt x="3718" y="739"/>
                  </a:lnTo>
                  <a:lnTo>
                    <a:pt x="3719" y="739"/>
                  </a:lnTo>
                  <a:lnTo>
                    <a:pt x="3719" y="739"/>
                  </a:lnTo>
                  <a:lnTo>
                    <a:pt x="3720" y="740"/>
                  </a:lnTo>
                  <a:lnTo>
                    <a:pt x="3721" y="740"/>
                  </a:lnTo>
                  <a:lnTo>
                    <a:pt x="3722" y="740"/>
                  </a:lnTo>
                  <a:lnTo>
                    <a:pt x="3723" y="740"/>
                  </a:lnTo>
                  <a:lnTo>
                    <a:pt x="3724" y="740"/>
                  </a:lnTo>
                  <a:lnTo>
                    <a:pt x="3725" y="740"/>
                  </a:lnTo>
                  <a:lnTo>
                    <a:pt x="3725" y="740"/>
                  </a:lnTo>
                  <a:lnTo>
                    <a:pt x="3726" y="740"/>
                  </a:lnTo>
                  <a:lnTo>
                    <a:pt x="3727" y="740"/>
                  </a:lnTo>
                  <a:lnTo>
                    <a:pt x="3728" y="740"/>
                  </a:lnTo>
                  <a:lnTo>
                    <a:pt x="3729" y="740"/>
                  </a:lnTo>
                  <a:lnTo>
                    <a:pt x="3730" y="740"/>
                  </a:lnTo>
                  <a:lnTo>
                    <a:pt x="3730" y="740"/>
                  </a:lnTo>
                  <a:lnTo>
                    <a:pt x="3731" y="741"/>
                  </a:lnTo>
                  <a:lnTo>
                    <a:pt x="3732" y="741"/>
                  </a:lnTo>
                  <a:lnTo>
                    <a:pt x="3733" y="741"/>
                  </a:lnTo>
                  <a:lnTo>
                    <a:pt x="3734" y="741"/>
                  </a:lnTo>
                  <a:lnTo>
                    <a:pt x="3734" y="741"/>
                  </a:lnTo>
                  <a:lnTo>
                    <a:pt x="3735" y="741"/>
                  </a:lnTo>
                  <a:lnTo>
                    <a:pt x="3735" y="741"/>
                  </a:lnTo>
                  <a:lnTo>
                    <a:pt x="3736" y="741"/>
                  </a:lnTo>
                  <a:lnTo>
                    <a:pt x="3737" y="741"/>
                  </a:lnTo>
                  <a:lnTo>
                    <a:pt x="3738" y="741"/>
                  </a:lnTo>
                  <a:lnTo>
                    <a:pt x="3739" y="741"/>
                  </a:lnTo>
                  <a:lnTo>
                    <a:pt x="3740" y="741"/>
                  </a:lnTo>
                  <a:lnTo>
                    <a:pt x="3741" y="741"/>
                  </a:lnTo>
                  <a:lnTo>
                    <a:pt x="3741" y="741"/>
                  </a:lnTo>
                  <a:lnTo>
                    <a:pt x="3742" y="741"/>
                  </a:lnTo>
                  <a:lnTo>
                    <a:pt x="3743" y="741"/>
                  </a:lnTo>
                  <a:lnTo>
                    <a:pt x="3744" y="741"/>
                  </a:lnTo>
                  <a:lnTo>
                    <a:pt x="3745" y="741"/>
                  </a:lnTo>
                  <a:lnTo>
                    <a:pt x="3746" y="742"/>
                  </a:lnTo>
                  <a:lnTo>
                    <a:pt x="3746" y="742"/>
                  </a:lnTo>
                  <a:lnTo>
                    <a:pt x="3747" y="742"/>
                  </a:lnTo>
                  <a:lnTo>
                    <a:pt x="3748" y="742"/>
                  </a:lnTo>
                  <a:lnTo>
                    <a:pt x="3749" y="742"/>
                  </a:lnTo>
                  <a:lnTo>
                    <a:pt x="3750" y="742"/>
                  </a:lnTo>
                  <a:lnTo>
                    <a:pt x="3751" y="742"/>
                  </a:lnTo>
                  <a:lnTo>
                    <a:pt x="3752" y="742"/>
                  </a:lnTo>
                  <a:lnTo>
                    <a:pt x="3752" y="742"/>
                  </a:lnTo>
                  <a:lnTo>
                    <a:pt x="3753" y="742"/>
                  </a:lnTo>
                  <a:lnTo>
                    <a:pt x="3754" y="742"/>
                  </a:lnTo>
                  <a:lnTo>
                    <a:pt x="3755" y="742"/>
                  </a:lnTo>
                  <a:lnTo>
                    <a:pt x="3756" y="742"/>
                  </a:lnTo>
                  <a:lnTo>
                    <a:pt x="3757" y="742"/>
                  </a:lnTo>
                  <a:lnTo>
                    <a:pt x="3757" y="742"/>
                  </a:lnTo>
                  <a:lnTo>
                    <a:pt x="3758" y="742"/>
                  </a:lnTo>
                  <a:lnTo>
                    <a:pt x="3759" y="742"/>
                  </a:lnTo>
                  <a:lnTo>
                    <a:pt x="3760" y="742"/>
                  </a:lnTo>
                  <a:lnTo>
                    <a:pt x="3761" y="742"/>
                  </a:lnTo>
                  <a:lnTo>
                    <a:pt x="3762" y="742"/>
                  </a:lnTo>
                  <a:lnTo>
                    <a:pt x="3763" y="742"/>
                  </a:lnTo>
                  <a:lnTo>
                    <a:pt x="3763" y="742"/>
                  </a:lnTo>
                  <a:lnTo>
                    <a:pt x="3764" y="742"/>
                  </a:lnTo>
                  <a:lnTo>
                    <a:pt x="3765" y="742"/>
                  </a:lnTo>
                  <a:lnTo>
                    <a:pt x="3766" y="742"/>
                  </a:lnTo>
                  <a:lnTo>
                    <a:pt x="3767" y="742"/>
                  </a:lnTo>
                  <a:lnTo>
                    <a:pt x="3768" y="742"/>
                  </a:lnTo>
                  <a:lnTo>
                    <a:pt x="3768" y="742"/>
                  </a:lnTo>
                  <a:lnTo>
                    <a:pt x="3769" y="742"/>
                  </a:lnTo>
                  <a:lnTo>
                    <a:pt x="3770" y="742"/>
                  </a:lnTo>
                  <a:lnTo>
                    <a:pt x="3771" y="742"/>
                  </a:lnTo>
                  <a:lnTo>
                    <a:pt x="3772" y="742"/>
                  </a:lnTo>
                  <a:lnTo>
                    <a:pt x="3773" y="742"/>
                  </a:lnTo>
                  <a:lnTo>
                    <a:pt x="3774" y="742"/>
                  </a:lnTo>
                  <a:lnTo>
                    <a:pt x="3774" y="742"/>
                  </a:lnTo>
                  <a:lnTo>
                    <a:pt x="3775" y="742"/>
                  </a:lnTo>
                  <a:lnTo>
                    <a:pt x="3776" y="742"/>
                  </a:lnTo>
                  <a:lnTo>
                    <a:pt x="3777" y="742"/>
                  </a:lnTo>
                  <a:lnTo>
                    <a:pt x="3778" y="742"/>
                  </a:lnTo>
                  <a:lnTo>
                    <a:pt x="3779" y="742"/>
                  </a:lnTo>
                  <a:lnTo>
                    <a:pt x="3779" y="742"/>
                  </a:lnTo>
                  <a:lnTo>
                    <a:pt x="3780" y="742"/>
                  </a:lnTo>
                  <a:lnTo>
                    <a:pt x="3781" y="742"/>
                  </a:lnTo>
                  <a:lnTo>
                    <a:pt x="3782" y="742"/>
                  </a:lnTo>
                  <a:lnTo>
                    <a:pt x="3783" y="742"/>
                  </a:lnTo>
                  <a:lnTo>
                    <a:pt x="3784" y="742"/>
                  </a:lnTo>
                  <a:lnTo>
                    <a:pt x="3784" y="742"/>
                  </a:lnTo>
                  <a:lnTo>
                    <a:pt x="3785" y="742"/>
                  </a:lnTo>
                  <a:lnTo>
                    <a:pt x="3786" y="742"/>
                  </a:lnTo>
                  <a:lnTo>
                    <a:pt x="3787" y="742"/>
                  </a:lnTo>
                  <a:lnTo>
                    <a:pt x="3788" y="742"/>
                  </a:lnTo>
                  <a:lnTo>
                    <a:pt x="3789" y="742"/>
                  </a:lnTo>
                  <a:lnTo>
                    <a:pt x="3790" y="742"/>
                  </a:lnTo>
                  <a:lnTo>
                    <a:pt x="3790" y="742"/>
                  </a:lnTo>
                  <a:lnTo>
                    <a:pt x="3791" y="742"/>
                  </a:lnTo>
                  <a:lnTo>
                    <a:pt x="3792" y="741"/>
                  </a:lnTo>
                  <a:lnTo>
                    <a:pt x="3793" y="741"/>
                  </a:lnTo>
                  <a:lnTo>
                    <a:pt x="3794" y="741"/>
                  </a:lnTo>
                  <a:lnTo>
                    <a:pt x="3795" y="741"/>
                  </a:lnTo>
                  <a:lnTo>
                    <a:pt x="3795" y="741"/>
                  </a:lnTo>
                  <a:lnTo>
                    <a:pt x="3796" y="741"/>
                  </a:lnTo>
                  <a:lnTo>
                    <a:pt x="3797" y="741"/>
                  </a:lnTo>
                  <a:lnTo>
                    <a:pt x="3798" y="741"/>
                  </a:lnTo>
                  <a:lnTo>
                    <a:pt x="3799" y="741"/>
                  </a:lnTo>
                  <a:lnTo>
                    <a:pt x="3800" y="741"/>
                  </a:lnTo>
                  <a:lnTo>
                    <a:pt x="3801" y="741"/>
                  </a:lnTo>
                  <a:lnTo>
                    <a:pt x="3801" y="741"/>
                  </a:lnTo>
                  <a:lnTo>
                    <a:pt x="3802" y="741"/>
                  </a:lnTo>
                  <a:lnTo>
                    <a:pt x="3803" y="741"/>
                  </a:lnTo>
                  <a:lnTo>
                    <a:pt x="3804" y="741"/>
                  </a:lnTo>
                  <a:lnTo>
                    <a:pt x="3805" y="741"/>
                  </a:lnTo>
                  <a:lnTo>
                    <a:pt x="3806" y="741"/>
                  </a:lnTo>
                  <a:lnTo>
                    <a:pt x="3806" y="741"/>
                  </a:lnTo>
                  <a:lnTo>
                    <a:pt x="3807" y="740"/>
                  </a:lnTo>
                  <a:lnTo>
                    <a:pt x="3807" y="740"/>
                  </a:lnTo>
                  <a:lnTo>
                    <a:pt x="3808" y="740"/>
                  </a:lnTo>
                  <a:lnTo>
                    <a:pt x="3809" y="740"/>
                  </a:lnTo>
                  <a:lnTo>
                    <a:pt x="3810" y="740"/>
                  </a:lnTo>
                  <a:lnTo>
                    <a:pt x="3811" y="740"/>
                  </a:lnTo>
                  <a:lnTo>
                    <a:pt x="3812" y="740"/>
                  </a:lnTo>
                  <a:lnTo>
                    <a:pt x="3812" y="740"/>
                  </a:lnTo>
                  <a:lnTo>
                    <a:pt x="3813" y="740"/>
                  </a:lnTo>
                  <a:lnTo>
                    <a:pt x="3814" y="740"/>
                  </a:lnTo>
                  <a:lnTo>
                    <a:pt x="3815" y="740"/>
                  </a:lnTo>
                  <a:lnTo>
                    <a:pt x="3816" y="740"/>
                  </a:lnTo>
                  <a:lnTo>
                    <a:pt x="3817" y="740"/>
                  </a:lnTo>
                  <a:lnTo>
                    <a:pt x="3817" y="739"/>
                  </a:lnTo>
                  <a:lnTo>
                    <a:pt x="3818" y="739"/>
                  </a:lnTo>
                  <a:lnTo>
                    <a:pt x="3819" y="739"/>
                  </a:lnTo>
                  <a:lnTo>
                    <a:pt x="3820" y="739"/>
                  </a:lnTo>
                  <a:lnTo>
                    <a:pt x="3821" y="739"/>
                  </a:lnTo>
                  <a:lnTo>
                    <a:pt x="3822" y="739"/>
                  </a:lnTo>
                  <a:lnTo>
                    <a:pt x="3823" y="739"/>
                  </a:lnTo>
                  <a:lnTo>
                    <a:pt x="3823" y="739"/>
                  </a:lnTo>
                  <a:lnTo>
                    <a:pt x="3824" y="739"/>
                  </a:lnTo>
                  <a:lnTo>
                    <a:pt x="3825" y="739"/>
                  </a:lnTo>
                  <a:lnTo>
                    <a:pt x="3826" y="738"/>
                  </a:lnTo>
                  <a:lnTo>
                    <a:pt x="3827" y="738"/>
                  </a:lnTo>
                  <a:lnTo>
                    <a:pt x="3828" y="738"/>
                  </a:lnTo>
                  <a:lnTo>
                    <a:pt x="3828" y="738"/>
                  </a:lnTo>
                  <a:lnTo>
                    <a:pt x="3829" y="738"/>
                  </a:lnTo>
                  <a:lnTo>
                    <a:pt x="3830" y="738"/>
                  </a:lnTo>
                  <a:lnTo>
                    <a:pt x="3831" y="738"/>
                  </a:lnTo>
                  <a:lnTo>
                    <a:pt x="3832" y="738"/>
                  </a:lnTo>
                  <a:lnTo>
                    <a:pt x="3833" y="738"/>
                  </a:lnTo>
                  <a:lnTo>
                    <a:pt x="3833" y="737"/>
                  </a:lnTo>
                  <a:lnTo>
                    <a:pt x="3834" y="737"/>
                  </a:lnTo>
                  <a:lnTo>
                    <a:pt x="3835" y="737"/>
                  </a:lnTo>
                  <a:lnTo>
                    <a:pt x="3836" y="737"/>
                  </a:lnTo>
                  <a:lnTo>
                    <a:pt x="3837" y="737"/>
                  </a:lnTo>
                  <a:lnTo>
                    <a:pt x="3838" y="737"/>
                  </a:lnTo>
                  <a:lnTo>
                    <a:pt x="3839" y="737"/>
                  </a:lnTo>
                  <a:lnTo>
                    <a:pt x="3839" y="737"/>
                  </a:lnTo>
                  <a:lnTo>
                    <a:pt x="3840" y="736"/>
                  </a:lnTo>
                  <a:lnTo>
                    <a:pt x="3841" y="736"/>
                  </a:lnTo>
                  <a:lnTo>
                    <a:pt x="3842" y="736"/>
                  </a:lnTo>
                  <a:lnTo>
                    <a:pt x="3843" y="736"/>
                  </a:lnTo>
                  <a:lnTo>
                    <a:pt x="3844" y="736"/>
                  </a:lnTo>
                  <a:lnTo>
                    <a:pt x="3844" y="736"/>
                  </a:lnTo>
                  <a:lnTo>
                    <a:pt x="3845" y="736"/>
                  </a:lnTo>
                  <a:lnTo>
                    <a:pt x="3846" y="735"/>
                  </a:lnTo>
                  <a:lnTo>
                    <a:pt x="3847" y="735"/>
                  </a:lnTo>
                  <a:lnTo>
                    <a:pt x="3848" y="735"/>
                  </a:lnTo>
                  <a:lnTo>
                    <a:pt x="3849" y="735"/>
                  </a:lnTo>
                  <a:lnTo>
                    <a:pt x="3850" y="735"/>
                  </a:lnTo>
                  <a:lnTo>
                    <a:pt x="3850" y="735"/>
                  </a:lnTo>
                  <a:lnTo>
                    <a:pt x="3851" y="735"/>
                  </a:lnTo>
                  <a:lnTo>
                    <a:pt x="3852" y="734"/>
                  </a:lnTo>
                  <a:lnTo>
                    <a:pt x="3853" y="734"/>
                  </a:lnTo>
                  <a:lnTo>
                    <a:pt x="3854" y="734"/>
                  </a:lnTo>
                  <a:lnTo>
                    <a:pt x="3855" y="734"/>
                  </a:lnTo>
                  <a:lnTo>
                    <a:pt x="3855" y="734"/>
                  </a:lnTo>
                  <a:lnTo>
                    <a:pt x="3856" y="734"/>
                  </a:lnTo>
                  <a:lnTo>
                    <a:pt x="3857" y="733"/>
                  </a:lnTo>
                  <a:lnTo>
                    <a:pt x="3858" y="733"/>
                  </a:lnTo>
                  <a:lnTo>
                    <a:pt x="3859" y="733"/>
                  </a:lnTo>
                  <a:lnTo>
                    <a:pt x="3860" y="733"/>
                  </a:lnTo>
                  <a:lnTo>
                    <a:pt x="3861" y="733"/>
                  </a:lnTo>
                  <a:lnTo>
                    <a:pt x="3861" y="733"/>
                  </a:lnTo>
                  <a:lnTo>
                    <a:pt x="3862" y="732"/>
                  </a:lnTo>
                  <a:lnTo>
                    <a:pt x="3863" y="732"/>
                  </a:lnTo>
                  <a:lnTo>
                    <a:pt x="3864" y="732"/>
                  </a:lnTo>
                  <a:lnTo>
                    <a:pt x="3865" y="732"/>
                  </a:lnTo>
                  <a:lnTo>
                    <a:pt x="3866" y="732"/>
                  </a:lnTo>
                  <a:lnTo>
                    <a:pt x="3866" y="732"/>
                  </a:lnTo>
                  <a:lnTo>
                    <a:pt x="3867" y="731"/>
                  </a:lnTo>
                  <a:lnTo>
                    <a:pt x="3868" y="731"/>
                  </a:lnTo>
                  <a:lnTo>
                    <a:pt x="3869" y="731"/>
                  </a:lnTo>
                  <a:lnTo>
                    <a:pt x="3870" y="731"/>
                  </a:lnTo>
                  <a:lnTo>
                    <a:pt x="3871" y="731"/>
                  </a:lnTo>
                  <a:lnTo>
                    <a:pt x="3872" y="730"/>
                  </a:lnTo>
                  <a:lnTo>
                    <a:pt x="3872" y="730"/>
                  </a:lnTo>
                  <a:lnTo>
                    <a:pt x="3873" y="730"/>
                  </a:lnTo>
                  <a:lnTo>
                    <a:pt x="3874" y="730"/>
                  </a:lnTo>
                  <a:lnTo>
                    <a:pt x="3875" y="730"/>
                  </a:lnTo>
                  <a:lnTo>
                    <a:pt x="3876" y="729"/>
                  </a:lnTo>
                  <a:lnTo>
                    <a:pt x="3877" y="729"/>
                  </a:lnTo>
                  <a:lnTo>
                    <a:pt x="3877" y="729"/>
                  </a:lnTo>
                  <a:lnTo>
                    <a:pt x="3878" y="729"/>
                  </a:lnTo>
                  <a:lnTo>
                    <a:pt x="3879" y="729"/>
                  </a:lnTo>
                  <a:lnTo>
                    <a:pt x="3880" y="728"/>
                  </a:lnTo>
                  <a:lnTo>
                    <a:pt x="3881" y="728"/>
                  </a:lnTo>
                  <a:lnTo>
                    <a:pt x="3881" y="728"/>
                  </a:lnTo>
                  <a:lnTo>
                    <a:pt x="3882" y="728"/>
                  </a:lnTo>
                  <a:lnTo>
                    <a:pt x="3882" y="728"/>
                  </a:lnTo>
                  <a:lnTo>
                    <a:pt x="3883" y="728"/>
                  </a:lnTo>
                  <a:lnTo>
                    <a:pt x="3884" y="727"/>
                  </a:lnTo>
                  <a:lnTo>
                    <a:pt x="3885" y="727"/>
                  </a:lnTo>
                  <a:lnTo>
                    <a:pt x="3886" y="727"/>
                  </a:lnTo>
                  <a:lnTo>
                    <a:pt x="3887" y="727"/>
                  </a:lnTo>
                  <a:lnTo>
                    <a:pt x="3888" y="726"/>
                  </a:lnTo>
                  <a:lnTo>
                    <a:pt x="3888" y="726"/>
                  </a:lnTo>
                  <a:lnTo>
                    <a:pt x="3889" y="726"/>
                  </a:lnTo>
                  <a:lnTo>
                    <a:pt x="3890" y="726"/>
                  </a:lnTo>
                  <a:lnTo>
                    <a:pt x="3891" y="725"/>
                  </a:lnTo>
                  <a:lnTo>
                    <a:pt x="3892" y="725"/>
                  </a:lnTo>
                  <a:lnTo>
                    <a:pt x="3893" y="725"/>
                  </a:lnTo>
                  <a:lnTo>
                    <a:pt x="3893" y="725"/>
                  </a:lnTo>
                  <a:lnTo>
                    <a:pt x="3894" y="725"/>
                  </a:lnTo>
                  <a:lnTo>
                    <a:pt x="3895" y="724"/>
                  </a:lnTo>
                  <a:lnTo>
                    <a:pt x="3896" y="724"/>
                  </a:lnTo>
                  <a:lnTo>
                    <a:pt x="3897" y="724"/>
                  </a:lnTo>
                  <a:lnTo>
                    <a:pt x="3898" y="724"/>
                  </a:lnTo>
                  <a:lnTo>
                    <a:pt x="3899" y="723"/>
                  </a:lnTo>
                  <a:lnTo>
                    <a:pt x="3899" y="723"/>
                  </a:lnTo>
                  <a:lnTo>
                    <a:pt x="3900" y="723"/>
                  </a:lnTo>
                  <a:lnTo>
                    <a:pt x="3901" y="723"/>
                  </a:lnTo>
                  <a:lnTo>
                    <a:pt x="3902" y="722"/>
                  </a:lnTo>
                  <a:lnTo>
                    <a:pt x="3903" y="722"/>
                  </a:lnTo>
                  <a:lnTo>
                    <a:pt x="3904" y="722"/>
                  </a:lnTo>
                  <a:lnTo>
                    <a:pt x="3904" y="722"/>
                  </a:lnTo>
                  <a:lnTo>
                    <a:pt x="3905" y="721"/>
                  </a:lnTo>
                  <a:lnTo>
                    <a:pt x="3906" y="721"/>
                  </a:lnTo>
                  <a:lnTo>
                    <a:pt x="3907" y="721"/>
                  </a:lnTo>
                  <a:lnTo>
                    <a:pt x="3908" y="720"/>
                  </a:lnTo>
                  <a:lnTo>
                    <a:pt x="3909" y="720"/>
                  </a:lnTo>
                  <a:lnTo>
                    <a:pt x="3910" y="720"/>
                  </a:lnTo>
                  <a:lnTo>
                    <a:pt x="3910" y="720"/>
                  </a:lnTo>
                  <a:lnTo>
                    <a:pt x="3911" y="719"/>
                  </a:lnTo>
                  <a:lnTo>
                    <a:pt x="3912" y="719"/>
                  </a:lnTo>
                  <a:lnTo>
                    <a:pt x="3913" y="719"/>
                  </a:lnTo>
                  <a:lnTo>
                    <a:pt x="3914" y="719"/>
                  </a:lnTo>
                  <a:lnTo>
                    <a:pt x="3915" y="718"/>
                  </a:lnTo>
                  <a:lnTo>
                    <a:pt x="3915" y="718"/>
                  </a:lnTo>
                  <a:lnTo>
                    <a:pt x="3916" y="718"/>
                  </a:lnTo>
                  <a:lnTo>
                    <a:pt x="3917" y="717"/>
                  </a:lnTo>
                  <a:lnTo>
                    <a:pt x="3918" y="717"/>
                  </a:lnTo>
                  <a:lnTo>
                    <a:pt x="3919" y="717"/>
                  </a:lnTo>
                  <a:lnTo>
                    <a:pt x="3920" y="717"/>
                  </a:lnTo>
                  <a:lnTo>
                    <a:pt x="3921" y="716"/>
                  </a:lnTo>
                  <a:lnTo>
                    <a:pt x="3921" y="716"/>
                  </a:lnTo>
                  <a:lnTo>
                    <a:pt x="3922" y="716"/>
                  </a:lnTo>
                  <a:lnTo>
                    <a:pt x="3923" y="715"/>
                  </a:lnTo>
                  <a:lnTo>
                    <a:pt x="3924" y="715"/>
                  </a:lnTo>
                  <a:lnTo>
                    <a:pt x="3925" y="715"/>
                  </a:lnTo>
                  <a:lnTo>
                    <a:pt x="3926" y="715"/>
                  </a:lnTo>
                  <a:lnTo>
                    <a:pt x="3926" y="714"/>
                  </a:lnTo>
                  <a:lnTo>
                    <a:pt x="3927" y="714"/>
                  </a:lnTo>
                  <a:lnTo>
                    <a:pt x="3928" y="714"/>
                  </a:lnTo>
                  <a:lnTo>
                    <a:pt x="3929" y="713"/>
                  </a:lnTo>
                  <a:lnTo>
                    <a:pt x="3930" y="713"/>
                  </a:lnTo>
                  <a:lnTo>
                    <a:pt x="3931" y="713"/>
                  </a:lnTo>
                  <a:lnTo>
                    <a:pt x="3931" y="712"/>
                  </a:lnTo>
                  <a:lnTo>
                    <a:pt x="3932" y="712"/>
                  </a:lnTo>
                  <a:lnTo>
                    <a:pt x="3933" y="712"/>
                  </a:lnTo>
                  <a:lnTo>
                    <a:pt x="3934" y="711"/>
                  </a:lnTo>
                  <a:lnTo>
                    <a:pt x="3935" y="711"/>
                  </a:lnTo>
                  <a:lnTo>
                    <a:pt x="3936" y="711"/>
                  </a:lnTo>
                  <a:lnTo>
                    <a:pt x="3937" y="710"/>
                  </a:lnTo>
                  <a:lnTo>
                    <a:pt x="3937" y="710"/>
                  </a:lnTo>
                  <a:lnTo>
                    <a:pt x="3938" y="710"/>
                  </a:lnTo>
                  <a:lnTo>
                    <a:pt x="3939" y="709"/>
                  </a:lnTo>
                  <a:lnTo>
                    <a:pt x="3940" y="709"/>
                  </a:lnTo>
                  <a:lnTo>
                    <a:pt x="3941" y="709"/>
                  </a:lnTo>
                  <a:lnTo>
                    <a:pt x="3942" y="708"/>
                  </a:lnTo>
                  <a:lnTo>
                    <a:pt x="3942" y="708"/>
                  </a:lnTo>
                  <a:lnTo>
                    <a:pt x="3943" y="708"/>
                  </a:lnTo>
                  <a:lnTo>
                    <a:pt x="3944" y="707"/>
                  </a:lnTo>
                  <a:lnTo>
                    <a:pt x="3945" y="707"/>
                  </a:lnTo>
                  <a:lnTo>
                    <a:pt x="3946" y="707"/>
                  </a:lnTo>
                  <a:lnTo>
                    <a:pt x="3947" y="706"/>
                  </a:lnTo>
                  <a:lnTo>
                    <a:pt x="3948" y="706"/>
                  </a:lnTo>
                  <a:lnTo>
                    <a:pt x="3948" y="706"/>
                  </a:lnTo>
                  <a:lnTo>
                    <a:pt x="3949" y="705"/>
                  </a:lnTo>
                  <a:lnTo>
                    <a:pt x="3950" y="705"/>
                  </a:lnTo>
                  <a:lnTo>
                    <a:pt x="3951" y="705"/>
                  </a:lnTo>
                  <a:lnTo>
                    <a:pt x="3952" y="704"/>
                  </a:lnTo>
                  <a:lnTo>
                    <a:pt x="3953" y="704"/>
                  </a:lnTo>
                  <a:lnTo>
                    <a:pt x="3953" y="704"/>
                  </a:lnTo>
                  <a:lnTo>
                    <a:pt x="3954" y="703"/>
                  </a:lnTo>
                  <a:lnTo>
                    <a:pt x="3954" y="703"/>
                  </a:lnTo>
                  <a:lnTo>
                    <a:pt x="3955" y="703"/>
                  </a:lnTo>
                  <a:lnTo>
                    <a:pt x="3956" y="702"/>
                  </a:lnTo>
                  <a:lnTo>
                    <a:pt x="3957" y="702"/>
                  </a:lnTo>
                  <a:lnTo>
                    <a:pt x="3958" y="702"/>
                  </a:lnTo>
                  <a:lnTo>
                    <a:pt x="3959" y="701"/>
                  </a:lnTo>
                  <a:lnTo>
                    <a:pt x="3959" y="701"/>
                  </a:lnTo>
                  <a:lnTo>
                    <a:pt x="3960" y="701"/>
                  </a:lnTo>
                  <a:lnTo>
                    <a:pt x="3961" y="700"/>
                  </a:lnTo>
                  <a:lnTo>
                    <a:pt x="3962" y="700"/>
                  </a:lnTo>
                  <a:lnTo>
                    <a:pt x="3963" y="699"/>
                  </a:lnTo>
                  <a:lnTo>
                    <a:pt x="3964" y="699"/>
                  </a:lnTo>
                  <a:lnTo>
                    <a:pt x="3964" y="699"/>
                  </a:lnTo>
                  <a:lnTo>
                    <a:pt x="3965" y="698"/>
                  </a:lnTo>
                  <a:lnTo>
                    <a:pt x="3966" y="698"/>
                  </a:lnTo>
                  <a:lnTo>
                    <a:pt x="3967" y="698"/>
                  </a:lnTo>
                  <a:lnTo>
                    <a:pt x="3968" y="697"/>
                  </a:lnTo>
                  <a:lnTo>
                    <a:pt x="3969" y="697"/>
                  </a:lnTo>
                  <a:lnTo>
                    <a:pt x="3970" y="696"/>
                  </a:lnTo>
                  <a:lnTo>
                    <a:pt x="3970" y="696"/>
                  </a:lnTo>
                  <a:lnTo>
                    <a:pt x="3971" y="696"/>
                  </a:lnTo>
                  <a:lnTo>
                    <a:pt x="3972" y="695"/>
                  </a:lnTo>
                  <a:lnTo>
                    <a:pt x="3973" y="695"/>
                  </a:lnTo>
                  <a:lnTo>
                    <a:pt x="3974" y="694"/>
                  </a:lnTo>
                  <a:lnTo>
                    <a:pt x="3975" y="694"/>
                  </a:lnTo>
                  <a:lnTo>
                    <a:pt x="3975" y="694"/>
                  </a:lnTo>
                  <a:lnTo>
                    <a:pt x="3976" y="693"/>
                  </a:lnTo>
                  <a:lnTo>
                    <a:pt x="3977" y="693"/>
                  </a:lnTo>
                  <a:lnTo>
                    <a:pt x="3978" y="692"/>
                  </a:lnTo>
                  <a:lnTo>
                    <a:pt x="3979" y="692"/>
                  </a:lnTo>
                  <a:lnTo>
                    <a:pt x="3980" y="691"/>
                  </a:lnTo>
                  <a:lnTo>
                    <a:pt x="3980" y="691"/>
                  </a:lnTo>
                  <a:lnTo>
                    <a:pt x="3981" y="691"/>
                  </a:lnTo>
                  <a:lnTo>
                    <a:pt x="3982" y="690"/>
                  </a:lnTo>
                  <a:lnTo>
                    <a:pt x="3983" y="690"/>
                  </a:lnTo>
                  <a:lnTo>
                    <a:pt x="3984" y="689"/>
                  </a:lnTo>
                  <a:lnTo>
                    <a:pt x="3985" y="689"/>
                  </a:lnTo>
                  <a:lnTo>
                    <a:pt x="3986" y="688"/>
                  </a:lnTo>
                  <a:lnTo>
                    <a:pt x="3986" y="688"/>
                  </a:lnTo>
                  <a:lnTo>
                    <a:pt x="3987" y="688"/>
                  </a:lnTo>
                  <a:lnTo>
                    <a:pt x="3988" y="687"/>
                  </a:lnTo>
                  <a:lnTo>
                    <a:pt x="3989" y="687"/>
                  </a:lnTo>
                  <a:lnTo>
                    <a:pt x="3990" y="686"/>
                  </a:lnTo>
                  <a:lnTo>
                    <a:pt x="3991" y="686"/>
                  </a:lnTo>
                  <a:lnTo>
                    <a:pt x="3991" y="685"/>
                  </a:lnTo>
                  <a:lnTo>
                    <a:pt x="3992" y="685"/>
                  </a:lnTo>
                  <a:lnTo>
                    <a:pt x="3993" y="684"/>
                  </a:lnTo>
                  <a:lnTo>
                    <a:pt x="3994" y="684"/>
                  </a:lnTo>
                  <a:lnTo>
                    <a:pt x="3995" y="684"/>
                  </a:lnTo>
                  <a:lnTo>
                    <a:pt x="3996" y="683"/>
                  </a:lnTo>
                  <a:lnTo>
                    <a:pt x="3997" y="683"/>
                  </a:lnTo>
                  <a:lnTo>
                    <a:pt x="3997" y="682"/>
                  </a:lnTo>
                  <a:lnTo>
                    <a:pt x="3998" y="682"/>
                  </a:lnTo>
                  <a:lnTo>
                    <a:pt x="3999" y="681"/>
                  </a:lnTo>
                  <a:lnTo>
                    <a:pt x="4000" y="681"/>
                  </a:lnTo>
                  <a:lnTo>
                    <a:pt x="4001" y="680"/>
                  </a:lnTo>
                  <a:lnTo>
                    <a:pt x="4002" y="680"/>
                  </a:lnTo>
                  <a:lnTo>
                    <a:pt x="4002" y="679"/>
                  </a:lnTo>
                  <a:lnTo>
                    <a:pt x="4003" y="679"/>
                  </a:lnTo>
                  <a:lnTo>
                    <a:pt x="4004" y="678"/>
                  </a:lnTo>
                  <a:lnTo>
                    <a:pt x="4005" y="678"/>
                  </a:lnTo>
                  <a:lnTo>
                    <a:pt x="4006" y="677"/>
                  </a:lnTo>
                  <a:lnTo>
                    <a:pt x="4007" y="677"/>
                  </a:lnTo>
                  <a:lnTo>
                    <a:pt x="4008" y="677"/>
                  </a:lnTo>
                  <a:lnTo>
                    <a:pt x="4008" y="676"/>
                  </a:lnTo>
                  <a:lnTo>
                    <a:pt x="4009" y="676"/>
                  </a:lnTo>
                  <a:lnTo>
                    <a:pt x="4010" y="675"/>
                  </a:lnTo>
                  <a:lnTo>
                    <a:pt x="4011" y="675"/>
                  </a:lnTo>
                  <a:lnTo>
                    <a:pt x="4012" y="674"/>
                  </a:lnTo>
                  <a:lnTo>
                    <a:pt x="4013" y="674"/>
                  </a:lnTo>
                  <a:lnTo>
                    <a:pt x="4013" y="673"/>
                  </a:lnTo>
                  <a:lnTo>
                    <a:pt x="4014" y="673"/>
                  </a:lnTo>
                  <a:lnTo>
                    <a:pt x="4015" y="672"/>
                  </a:lnTo>
                  <a:lnTo>
                    <a:pt x="4016" y="672"/>
                  </a:lnTo>
                  <a:lnTo>
                    <a:pt x="4017" y="671"/>
                  </a:lnTo>
                  <a:lnTo>
                    <a:pt x="4018" y="671"/>
                  </a:lnTo>
                  <a:lnTo>
                    <a:pt x="4019" y="670"/>
                  </a:lnTo>
                  <a:lnTo>
                    <a:pt x="4019" y="670"/>
                  </a:lnTo>
                  <a:lnTo>
                    <a:pt x="4020" y="669"/>
                  </a:lnTo>
                  <a:lnTo>
                    <a:pt x="4021" y="668"/>
                  </a:lnTo>
                  <a:lnTo>
                    <a:pt x="4022" y="668"/>
                  </a:lnTo>
                  <a:lnTo>
                    <a:pt x="4023" y="667"/>
                  </a:lnTo>
                  <a:lnTo>
                    <a:pt x="4024" y="667"/>
                  </a:lnTo>
                  <a:lnTo>
                    <a:pt x="4024" y="666"/>
                  </a:lnTo>
                  <a:lnTo>
                    <a:pt x="4025" y="666"/>
                  </a:lnTo>
                  <a:lnTo>
                    <a:pt x="4026" y="665"/>
                  </a:lnTo>
                  <a:lnTo>
                    <a:pt x="4027" y="665"/>
                  </a:lnTo>
                  <a:lnTo>
                    <a:pt x="4028" y="664"/>
                  </a:lnTo>
                  <a:lnTo>
                    <a:pt x="4028" y="664"/>
                  </a:lnTo>
                  <a:lnTo>
                    <a:pt x="4029" y="664"/>
                  </a:lnTo>
                  <a:lnTo>
                    <a:pt x="4029" y="663"/>
                  </a:lnTo>
                  <a:lnTo>
                    <a:pt x="4030" y="663"/>
                  </a:lnTo>
                  <a:lnTo>
                    <a:pt x="4031" y="662"/>
                  </a:lnTo>
                  <a:lnTo>
                    <a:pt x="4032" y="662"/>
                  </a:lnTo>
                  <a:lnTo>
                    <a:pt x="4033" y="661"/>
                  </a:lnTo>
                  <a:lnTo>
                    <a:pt x="4034" y="661"/>
                  </a:lnTo>
                  <a:lnTo>
                    <a:pt x="4034" y="660"/>
                  </a:lnTo>
                  <a:lnTo>
                    <a:pt x="4035" y="659"/>
                  </a:lnTo>
                  <a:lnTo>
                    <a:pt x="4036" y="659"/>
                  </a:lnTo>
                  <a:lnTo>
                    <a:pt x="4037" y="658"/>
                  </a:lnTo>
                  <a:lnTo>
                    <a:pt x="4038" y="658"/>
                  </a:lnTo>
                  <a:lnTo>
                    <a:pt x="4039" y="657"/>
                  </a:lnTo>
                  <a:lnTo>
                    <a:pt x="4039" y="657"/>
                  </a:lnTo>
                  <a:lnTo>
                    <a:pt x="4040" y="656"/>
                  </a:lnTo>
                  <a:lnTo>
                    <a:pt x="4041" y="656"/>
                  </a:lnTo>
                  <a:lnTo>
                    <a:pt x="4042" y="655"/>
                  </a:lnTo>
                  <a:lnTo>
                    <a:pt x="4043" y="654"/>
                  </a:lnTo>
                  <a:lnTo>
                    <a:pt x="4044" y="654"/>
                  </a:lnTo>
                  <a:lnTo>
                    <a:pt x="4045" y="653"/>
                  </a:lnTo>
                  <a:lnTo>
                    <a:pt x="4045" y="653"/>
                  </a:lnTo>
                  <a:lnTo>
                    <a:pt x="4046" y="652"/>
                  </a:lnTo>
                  <a:lnTo>
                    <a:pt x="4046" y="652"/>
                  </a:lnTo>
                  <a:lnTo>
                    <a:pt x="4047" y="652"/>
                  </a:lnTo>
                  <a:lnTo>
                    <a:pt x="4048" y="651"/>
                  </a:lnTo>
                  <a:lnTo>
                    <a:pt x="4049" y="650"/>
                  </a:lnTo>
                  <a:lnTo>
                    <a:pt x="4050" y="650"/>
                  </a:lnTo>
                  <a:lnTo>
                    <a:pt x="4050" y="649"/>
                  </a:lnTo>
                  <a:lnTo>
                    <a:pt x="4051" y="649"/>
                  </a:lnTo>
                  <a:lnTo>
                    <a:pt x="4052" y="648"/>
                  </a:lnTo>
                  <a:lnTo>
                    <a:pt x="4053" y="647"/>
                  </a:lnTo>
                  <a:lnTo>
                    <a:pt x="4054" y="647"/>
                  </a:lnTo>
                  <a:lnTo>
                    <a:pt x="4055" y="646"/>
                  </a:lnTo>
                  <a:lnTo>
                    <a:pt x="4055" y="646"/>
                  </a:lnTo>
                  <a:lnTo>
                    <a:pt x="4056" y="645"/>
                  </a:lnTo>
                  <a:lnTo>
                    <a:pt x="4057" y="645"/>
                  </a:lnTo>
                  <a:lnTo>
                    <a:pt x="4058" y="644"/>
                  </a:lnTo>
                  <a:lnTo>
                    <a:pt x="4059" y="643"/>
                  </a:lnTo>
                  <a:lnTo>
                    <a:pt x="4060" y="643"/>
                  </a:lnTo>
                  <a:lnTo>
                    <a:pt x="4060" y="642"/>
                  </a:lnTo>
                  <a:lnTo>
                    <a:pt x="4061" y="641"/>
                  </a:lnTo>
                  <a:lnTo>
                    <a:pt x="4062" y="641"/>
                  </a:lnTo>
                  <a:lnTo>
                    <a:pt x="4063" y="640"/>
                  </a:lnTo>
                  <a:lnTo>
                    <a:pt x="4064" y="640"/>
                  </a:lnTo>
                  <a:lnTo>
                    <a:pt x="4065" y="639"/>
                  </a:lnTo>
                  <a:lnTo>
                    <a:pt x="4065" y="639"/>
                  </a:lnTo>
                  <a:lnTo>
                    <a:pt x="4065" y="638"/>
                  </a:lnTo>
                  <a:lnTo>
                    <a:pt x="4066" y="638"/>
                  </a:lnTo>
                  <a:lnTo>
                    <a:pt x="4067" y="637"/>
                  </a:lnTo>
                  <a:lnTo>
                    <a:pt x="4068" y="636"/>
                  </a:lnTo>
                  <a:lnTo>
                    <a:pt x="4069" y="636"/>
                  </a:lnTo>
                  <a:lnTo>
                    <a:pt x="4070" y="635"/>
                  </a:lnTo>
                  <a:lnTo>
                    <a:pt x="4070" y="635"/>
                  </a:lnTo>
                  <a:lnTo>
                    <a:pt x="4071" y="634"/>
                  </a:lnTo>
                  <a:lnTo>
                    <a:pt x="4072" y="633"/>
                  </a:lnTo>
                  <a:lnTo>
                    <a:pt x="4073" y="633"/>
                  </a:lnTo>
                  <a:lnTo>
                    <a:pt x="4074" y="632"/>
                  </a:lnTo>
                  <a:lnTo>
                    <a:pt x="4075" y="631"/>
                  </a:lnTo>
                  <a:lnTo>
                    <a:pt x="4075" y="631"/>
                  </a:lnTo>
                  <a:lnTo>
                    <a:pt x="4076" y="630"/>
                  </a:lnTo>
                  <a:lnTo>
                    <a:pt x="4077" y="629"/>
                  </a:lnTo>
                  <a:lnTo>
                    <a:pt x="4078" y="629"/>
                  </a:lnTo>
                  <a:lnTo>
                    <a:pt x="4079" y="628"/>
                  </a:lnTo>
                  <a:lnTo>
                    <a:pt x="4080" y="627"/>
                  </a:lnTo>
                  <a:lnTo>
                    <a:pt x="4080" y="627"/>
                  </a:lnTo>
                  <a:lnTo>
                    <a:pt x="4081" y="626"/>
                  </a:lnTo>
                  <a:lnTo>
                    <a:pt x="4082" y="625"/>
                  </a:lnTo>
                  <a:lnTo>
                    <a:pt x="4083" y="625"/>
                  </a:lnTo>
                  <a:lnTo>
                    <a:pt x="4083" y="625"/>
                  </a:lnTo>
                  <a:lnTo>
                    <a:pt x="4084" y="624"/>
                  </a:lnTo>
                  <a:lnTo>
                    <a:pt x="4085" y="623"/>
                  </a:lnTo>
                  <a:lnTo>
                    <a:pt x="4085" y="623"/>
                  </a:lnTo>
                  <a:lnTo>
                    <a:pt x="4086" y="622"/>
                  </a:lnTo>
                  <a:lnTo>
                    <a:pt x="4087" y="621"/>
                  </a:lnTo>
                  <a:lnTo>
                    <a:pt x="4088" y="621"/>
                  </a:lnTo>
                  <a:lnTo>
                    <a:pt x="4089" y="620"/>
                  </a:lnTo>
                  <a:lnTo>
                    <a:pt x="4090" y="619"/>
                  </a:lnTo>
                  <a:lnTo>
                    <a:pt x="4090" y="619"/>
                  </a:lnTo>
                  <a:lnTo>
                    <a:pt x="4091" y="618"/>
                  </a:lnTo>
                  <a:lnTo>
                    <a:pt x="4092" y="617"/>
                  </a:lnTo>
                  <a:lnTo>
                    <a:pt x="4093" y="617"/>
                  </a:lnTo>
                  <a:lnTo>
                    <a:pt x="4094" y="616"/>
                  </a:lnTo>
                  <a:lnTo>
                    <a:pt x="4095" y="615"/>
                  </a:lnTo>
                  <a:lnTo>
                    <a:pt x="4095" y="614"/>
                  </a:lnTo>
                  <a:lnTo>
                    <a:pt x="4096" y="614"/>
                  </a:lnTo>
                  <a:lnTo>
                    <a:pt x="4097" y="613"/>
                  </a:lnTo>
                  <a:lnTo>
                    <a:pt x="4098" y="612"/>
                  </a:lnTo>
                  <a:lnTo>
                    <a:pt x="4099" y="612"/>
                  </a:lnTo>
                  <a:lnTo>
                    <a:pt x="4100" y="611"/>
                  </a:lnTo>
                  <a:lnTo>
                    <a:pt x="4100" y="610"/>
                  </a:lnTo>
                  <a:lnTo>
                    <a:pt x="4101" y="609"/>
                  </a:lnTo>
                  <a:lnTo>
                    <a:pt x="4101" y="609"/>
                  </a:lnTo>
                  <a:lnTo>
                    <a:pt x="4102" y="609"/>
                  </a:lnTo>
                  <a:lnTo>
                    <a:pt x="4103" y="608"/>
                  </a:lnTo>
                  <a:lnTo>
                    <a:pt x="4104" y="607"/>
                  </a:lnTo>
                  <a:lnTo>
                    <a:pt x="4105" y="607"/>
                  </a:lnTo>
                  <a:lnTo>
                    <a:pt x="4105" y="606"/>
                  </a:lnTo>
                  <a:lnTo>
                    <a:pt x="4106" y="605"/>
                  </a:lnTo>
                  <a:lnTo>
                    <a:pt x="4107" y="604"/>
                  </a:lnTo>
                  <a:lnTo>
                    <a:pt x="4108" y="604"/>
                  </a:lnTo>
                  <a:lnTo>
                    <a:pt x="4109" y="603"/>
                  </a:lnTo>
                  <a:lnTo>
                    <a:pt x="4110" y="602"/>
                  </a:lnTo>
                  <a:lnTo>
                    <a:pt x="4110" y="601"/>
                  </a:lnTo>
                  <a:lnTo>
                    <a:pt x="4111" y="601"/>
                  </a:lnTo>
                  <a:lnTo>
                    <a:pt x="4112" y="600"/>
                  </a:lnTo>
                  <a:lnTo>
                    <a:pt x="4113" y="599"/>
                  </a:lnTo>
                  <a:lnTo>
                    <a:pt x="4114" y="598"/>
                  </a:lnTo>
                  <a:lnTo>
                    <a:pt x="4115" y="598"/>
                  </a:lnTo>
                  <a:lnTo>
                    <a:pt x="4115" y="597"/>
                  </a:lnTo>
                  <a:lnTo>
                    <a:pt x="4116" y="596"/>
                  </a:lnTo>
                  <a:lnTo>
                    <a:pt x="4117" y="595"/>
                  </a:lnTo>
                  <a:lnTo>
                    <a:pt x="4118" y="594"/>
                  </a:lnTo>
                  <a:lnTo>
                    <a:pt x="4119" y="594"/>
                  </a:lnTo>
                  <a:lnTo>
                    <a:pt x="4120" y="593"/>
                  </a:lnTo>
                  <a:lnTo>
                    <a:pt x="4120" y="593"/>
                  </a:lnTo>
                  <a:lnTo>
                    <a:pt x="4121" y="592"/>
                  </a:lnTo>
                  <a:lnTo>
                    <a:pt x="4121" y="591"/>
                  </a:lnTo>
                  <a:lnTo>
                    <a:pt x="4122" y="591"/>
                  </a:lnTo>
                  <a:lnTo>
                    <a:pt x="4123" y="590"/>
                  </a:lnTo>
                  <a:lnTo>
                    <a:pt x="4124" y="589"/>
                  </a:lnTo>
                  <a:lnTo>
                    <a:pt x="4125" y="588"/>
                  </a:lnTo>
                  <a:lnTo>
                    <a:pt x="4126" y="587"/>
                  </a:lnTo>
                  <a:lnTo>
                    <a:pt x="4126" y="587"/>
                  </a:lnTo>
                  <a:lnTo>
                    <a:pt x="4127" y="586"/>
                  </a:lnTo>
                  <a:lnTo>
                    <a:pt x="4128" y="585"/>
                  </a:lnTo>
                  <a:lnTo>
                    <a:pt x="4129" y="584"/>
                  </a:lnTo>
                  <a:lnTo>
                    <a:pt x="4130" y="583"/>
                  </a:lnTo>
                  <a:lnTo>
                    <a:pt x="4131" y="583"/>
                  </a:lnTo>
                  <a:lnTo>
                    <a:pt x="4131" y="582"/>
                  </a:lnTo>
                  <a:lnTo>
                    <a:pt x="4132" y="581"/>
                  </a:lnTo>
                  <a:lnTo>
                    <a:pt x="4133" y="580"/>
                  </a:lnTo>
                  <a:lnTo>
                    <a:pt x="4134" y="579"/>
                  </a:lnTo>
                  <a:lnTo>
                    <a:pt x="4135" y="579"/>
                  </a:lnTo>
                  <a:lnTo>
                    <a:pt x="4136" y="578"/>
                  </a:lnTo>
                  <a:lnTo>
                    <a:pt x="4136" y="577"/>
                  </a:lnTo>
                  <a:lnTo>
                    <a:pt x="4137" y="576"/>
                  </a:lnTo>
                  <a:lnTo>
                    <a:pt x="4138" y="575"/>
                  </a:lnTo>
                  <a:lnTo>
                    <a:pt x="4138" y="575"/>
                  </a:lnTo>
                  <a:lnTo>
                    <a:pt x="4139" y="574"/>
                  </a:lnTo>
                  <a:lnTo>
                    <a:pt x="4140" y="574"/>
                  </a:lnTo>
                  <a:lnTo>
                    <a:pt x="4141" y="573"/>
                  </a:lnTo>
                  <a:lnTo>
                    <a:pt x="4141" y="572"/>
                  </a:lnTo>
                  <a:lnTo>
                    <a:pt x="4142" y="571"/>
                  </a:lnTo>
                  <a:lnTo>
                    <a:pt x="4143" y="570"/>
                  </a:lnTo>
                  <a:lnTo>
                    <a:pt x="4144" y="569"/>
                  </a:lnTo>
                  <a:lnTo>
                    <a:pt x="4145" y="568"/>
                  </a:lnTo>
                  <a:lnTo>
                    <a:pt x="4146" y="568"/>
                  </a:lnTo>
                  <a:lnTo>
                    <a:pt x="4146" y="567"/>
                  </a:lnTo>
                  <a:lnTo>
                    <a:pt x="4147" y="566"/>
                  </a:lnTo>
                  <a:lnTo>
                    <a:pt x="4148" y="565"/>
                  </a:lnTo>
                  <a:lnTo>
                    <a:pt x="4149" y="564"/>
                  </a:lnTo>
                  <a:lnTo>
                    <a:pt x="4150" y="563"/>
                  </a:lnTo>
                  <a:lnTo>
                    <a:pt x="4151" y="562"/>
                  </a:lnTo>
                  <a:lnTo>
                    <a:pt x="4151" y="561"/>
                  </a:lnTo>
                  <a:lnTo>
                    <a:pt x="4152" y="561"/>
                  </a:lnTo>
                  <a:lnTo>
                    <a:pt x="4153" y="560"/>
                  </a:lnTo>
                  <a:lnTo>
                    <a:pt x="4154" y="559"/>
                  </a:lnTo>
                  <a:lnTo>
                    <a:pt x="4155" y="558"/>
                  </a:lnTo>
                  <a:lnTo>
                    <a:pt x="4156" y="557"/>
                  </a:lnTo>
                  <a:lnTo>
                    <a:pt x="4156" y="556"/>
                  </a:lnTo>
                  <a:lnTo>
                    <a:pt x="4156" y="556"/>
                  </a:lnTo>
                  <a:lnTo>
                    <a:pt x="4157" y="555"/>
                  </a:lnTo>
                  <a:lnTo>
                    <a:pt x="4158" y="554"/>
                  </a:lnTo>
                  <a:lnTo>
                    <a:pt x="4159" y="553"/>
                  </a:lnTo>
                  <a:lnTo>
                    <a:pt x="4160" y="553"/>
                  </a:lnTo>
                  <a:lnTo>
                    <a:pt x="4161" y="552"/>
                  </a:lnTo>
                  <a:lnTo>
                    <a:pt x="4161" y="551"/>
                  </a:lnTo>
                  <a:lnTo>
                    <a:pt x="4162" y="550"/>
                  </a:lnTo>
                  <a:lnTo>
                    <a:pt x="4163" y="549"/>
                  </a:lnTo>
                  <a:lnTo>
                    <a:pt x="4164" y="548"/>
                  </a:lnTo>
                  <a:lnTo>
                    <a:pt x="4165" y="547"/>
                  </a:lnTo>
                  <a:lnTo>
                    <a:pt x="4166" y="546"/>
                  </a:lnTo>
                  <a:lnTo>
                    <a:pt x="4166" y="545"/>
                  </a:lnTo>
                  <a:lnTo>
                    <a:pt x="4167" y="544"/>
                  </a:lnTo>
                  <a:lnTo>
                    <a:pt x="4168" y="543"/>
                  </a:lnTo>
                  <a:lnTo>
                    <a:pt x="4169" y="542"/>
                  </a:lnTo>
                  <a:lnTo>
                    <a:pt x="4170" y="542"/>
                  </a:lnTo>
                  <a:lnTo>
                    <a:pt x="4171" y="541"/>
                  </a:lnTo>
                  <a:lnTo>
                    <a:pt x="4171" y="540"/>
                  </a:lnTo>
                  <a:lnTo>
                    <a:pt x="4172" y="539"/>
                  </a:lnTo>
                  <a:lnTo>
                    <a:pt x="4173" y="538"/>
                  </a:lnTo>
                  <a:lnTo>
                    <a:pt x="4174" y="537"/>
                  </a:lnTo>
                  <a:lnTo>
                    <a:pt x="4175" y="536"/>
                  </a:lnTo>
                  <a:lnTo>
                    <a:pt x="4175" y="536"/>
                  </a:lnTo>
                  <a:lnTo>
                    <a:pt x="4176" y="535"/>
                  </a:lnTo>
                  <a:lnTo>
                    <a:pt x="4176" y="534"/>
                  </a:lnTo>
                  <a:lnTo>
                    <a:pt x="4177" y="533"/>
                  </a:lnTo>
                  <a:lnTo>
                    <a:pt x="4178" y="532"/>
                  </a:lnTo>
                  <a:lnTo>
                    <a:pt x="4179" y="531"/>
                  </a:lnTo>
                  <a:lnTo>
                    <a:pt x="4180" y="530"/>
                  </a:lnTo>
                  <a:lnTo>
                    <a:pt x="4181" y="529"/>
                  </a:lnTo>
                  <a:lnTo>
                    <a:pt x="4181" y="528"/>
                  </a:lnTo>
                  <a:lnTo>
                    <a:pt x="4182" y="527"/>
                  </a:lnTo>
                  <a:lnTo>
                    <a:pt x="4183" y="526"/>
                  </a:lnTo>
                  <a:lnTo>
                    <a:pt x="4184" y="525"/>
                  </a:lnTo>
                  <a:lnTo>
                    <a:pt x="4185" y="524"/>
                  </a:lnTo>
                  <a:lnTo>
                    <a:pt x="4186" y="523"/>
                  </a:lnTo>
                  <a:lnTo>
                    <a:pt x="4186" y="522"/>
                  </a:lnTo>
                  <a:lnTo>
                    <a:pt x="4187" y="521"/>
                  </a:lnTo>
                  <a:lnTo>
                    <a:pt x="4188" y="520"/>
                  </a:lnTo>
                  <a:lnTo>
                    <a:pt x="4189" y="519"/>
                  </a:lnTo>
                  <a:lnTo>
                    <a:pt x="4190" y="518"/>
                  </a:lnTo>
                  <a:lnTo>
                    <a:pt x="4191" y="517"/>
                  </a:lnTo>
                  <a:lnTo>
                    <a:pt x="4192" y="516"/>
                  </a:lnTo>
                  <a:lnTo>
                    <a:pt x="4192" y="515"/>
                  </a:lnTo>
                  <a:lnTo>
                    <a:pt x="4193" y="514"/>
                  </a:lnTo>
                  <a:lnTo>
                    <a:pt x="4193" y="514"/>
                  </a:lnTo>
                  <a:lnTo>
                    <a:pt x="4194" y="513"/>
                  </a:lnTo>
                  <a:lnTo>
                    <a:pt x="4195" y="512"/>
                  </a:lnTo>
                  <a:lnTo>
                    <a:pt x="4196" y="511"/>
                  </a:lnTo>
                  <a:lnTo>
                    <a:pt x="4197" y="510"/>
                  </a:lnTo>
                  <a:lnTo>
                    <a:pt x="4197" y="509"/>
                  </a:lnTo>
                  <a:lnTo>
                    <a:pt x="4198" y="508"/>
                  </a:lnTo>
                  <a:lnTo>
                    <a:pt x="4199" y="507"/>
                  </a:lnTo>
                  <a:lnTo>
                    <a:pt x="4200" y="506"/>
                  </a:lnTo>
                  <a:lnTo>
                    <a:pt x="4201" y="505"/>
                  </a:lnTo>
                  <a:lnTo>
                    <a:pt x="4202" y="504"/>
                  </a:lnTo>
                  <a:lnTo>
                    <a:pt x="4202" y="503"/>
                  </a:lnTo>
                  <a:lnTo>
                    <a:pt x="4203" y="502"/>
                  </a:lnTo>
                  <a:lnTo>
                    <a:pt x="4204" y="501"/>
                  </a:lnTo>
                  <a:lnTo>
                    <a:pt x="4205" y="500"/>
                  </a:lnTo>
                  <a:lnTo>
                    <a:pt x="4206" y="499"/>
                  </a:lnTo>
                  <a:lnTo>
                    <a:pt x="4207" y="498"/>
                  </a:lnTo>
                  <a:lnTo>
                    <a:pt x="4207" y="497"/>
                  </a:lnTo>
                  <a:lnTo>
                    <a:pt x="4208" y="496"/>
                  </a:lnTo>
                  <a:lnTo>
                    <a:pt x="4209" y="495"/>
                  </a:lnTo>
                  <a:lnTo>
                    <a:pt x="4210" y="494"/>
                  </a:lnTo>
                  <a:lnTo>
                    <a:pt x="4211" y="493"/>
                  </a:lnTo>
                  <a:lnTo>
                    <a:pt x="4212" y="492"/>
                  </a:lnTo>
                  <a:lnTo>
                    <a:pt x="4212" y="492"/>
                  </a:lnTo>
                  <a:lnTo>
                    <a:pt x="4212" y="491"/>
                  </a:lnTo>
                  <a:lnTo>
                    <a:pt x="4213" y="490"/>
                  </a:lnTo>
                  <a:lnTo>
                    <a:pt x="4214" y="489"/>
                  </a:lnTo>
                  <a:lnTo>
                    <a:pt x="4215" y="488"/>
                  </a:lnTo>
                  <a:lnTo>
                    <a:pt x="4216" y="486"/>
                  </a:lnTo>
                  <a:lnTo>
                    <a:pt x="4217" y="485"/>
                  </a:lnTo>
                  <a:lnTo>
                    <a:pt x="4217" y="484"/>
                  </a:lnTo>
                  <a:lnTo>
                    <a:pt x="4218" y="483"/>
                  </a:lnTo>
                  <a:lnTo>
                    <a:pt x="4219" y="482"/>
                  </a:lnTo>
                  <a:lnTo>
                    <a:pt x="4220" y="481"/>
                  </a:lnTo>
                  <a:lnTo>
                    <a:pt x="4221" y="480"/>
                  </a:lnTo>
                  <a:lnTo>
                    <a:pt x="4222" y="479"/>
                  </a:lnTo>
                  <a:lnTo>
                    <a:pt x="4222" y="478"/>
                  </a:lnTo>
                  <a:lnTo>
                    <a:pt x="4223" y="477"/>
                  </a:lnTo>
                  <a:lnTo>
                    <a:pt x="4224" y="476"/>
                  </a:lnTo>
                  <a:lnTo>
                    <a:pt x="4225" y="475"/>
                  </a:lnTo>
                  <a:lnTo>
                    <a:pt x="4226" y="474"/>
                  </a:lnTo>
                  <a:lnTo>
                    <a:pt x="4227" y="472"/>
                  </a:lnTo>
                  <a:lnTo>
                    <a:pt x="4227" y="471"/>
                  </a:lnTo>
                  <a:lnTo>
                    <a:pt x="4228" y="470"/>
                  </a:lnTo>
                  <a:lnTo>
                    <a:pt x="4229" y="469"/>
                  </a:lnTo>
                  <a:lnTo>
                    <a:pt x="4230" y="468"/>
                  </a:lnTo>
                  <a:lnTo>
                    <a:pt x="4230" y="468"/>
                  </a:lnTo>
                  <a:lnTo>
                    <a:pt x="4231" y="467"/>
                  </a:lnTo>
                  <a:lnTo>
                    <a:pt x="4232" y="466"/>
                  </a:lnTo>
                  <a:lnTo>
                    <a:pt x="4232" y="465"/>
                  </a:lnTo>
                  <a:lnTo>
                    <a:pt x="4233" y="464"/>
                  </a:lnTo>
                  <a:lnTo>
                    <a:pt x="4234" y="463"/>
                  </a:lnTo>
                  <a:lnTo>
                    <a:pt x="4235" y="462"/>
                  </a:lnTo>
                  <a:lnTo>
                    <a:pt x="4236" y="461"/>
                  </a:lnTo>
                  <a:lnTo>
                    <a:pt x="4236" y="459"/>
                  </a:lnTo>
                  <a:lnTo>
                    <a:pt x="4237" y="458"/>
                  </a:lnTo>
                  <a:lnTo>
                    <a:pt x="4238" y="457"/>
                  </a:lnTo>
                  <a:lnTo>
                    <a:pt x="4239" y="456"/>
                  </a:lnTo>
                  <a:lnTo>
                    <a:pt x="4240" y="455"/>
                  </a:lnTo>
                  <a:lnTo>
                    <a:pt x="4241" y="454"/>
                  </a:lnTo>
                  <a:lnTo>
                    <a:pt x="4241" y="453"/>
                  </a:lnTo>
                  <a:lnTo>
                    <a:pt x="4242" y="452"/>
                  </a:lnTo>
                  <a:lnTo>
                    <a:pt x="4243" y="451"/>
                  </a:lnTo>
                  <a:lnTo>
                    <a:pt x="4244" y="450"/>
                  </a:lnTo>
                  <a:lnTo>
                    <a:pt x="4245" y="448"/>
                  </a:lnTo>
                  <a:lnTo>
                    <a:pt x="4245" y="448"/>
                  </a:lnTo>
                  <a:lnTo>
                    <a:pt x="4245" y="447"/>
                  </a:lnTo>
                  <a:lnTo>
                    <a:pt x="4246" y="446"/>
                  </a:lnTo>
                  <a:lnTo>
                    <a:pt x="4247" y="445"/>
                  </a:lnTo>
                  <a:lnTo>
                    <a:pt x="4248" y="444"/>
                  </a:lnTo>
                  <a:lnTo>
                    <a:pt x="4249" y="443"/>
                  </a:lnTo>
                  <a:lnTo>
                    <a:pt x="4250" y="442"/>
                  </a:lnTo>
                  <a:lnTo>
                    <a:pt x="4250" y="440"/>
                  </a:lnTo>
                  <a:lnTo>
                    <a:pt x="4251" y="439"/>
                  </a:lnTo>
                  <a:lnTo>
                    <a:pt x="4252" y="438"/>
                  </a:lnTo>
                  <a:lnTo>
                    <a:pt x="4253" y="437"/>
                  </a:lnTo>
                  <a:lnTo>
                    <a:pt x="4254" y="436"/>
                  </a:lnTo>
                  <a:lnTo>
                    <a:pt x="4255" y="435"/>
                  </a:lnTo>
                  <a:lnTo>
                    <a:pt x="4255" y="434"/>
                  </a:lnTo>
                  <a:lnTo>
                    <a:pt x="4256" y="432"/>
                  </a:lnTo>
                  <a:lnTo>
                    <a:pt x="4257" y="431"/>
                  </a:lnTo>
                  <a:lnTo>
                    <a:pt x="4258" y="430"/>
                  </a:lnTo>
                  <a:lnTo>
                    <a:pt x="4259" y="429"/>
                  </a:lnTo>
                  <a:lnTo>
                    <a:pt x="4260" y="428"/>
                  </a:lnTo>
                  <a:lnTo>
                    <a:pt x="4260" y="426"/>
                  </a:lnTo>
                  <a:lnTo>
                    <a:pt x="4261" y="425"/>
                  </a:lnTo>
                  <a:lnTo>
                    <a:pt x="4262" y="424"/>
                  </a:lnTo>
                  <a:lnTo>
                    <a:pt x="4263" y="423"/>
                  </a:lnTo>
                  <a:lnTo>
                    <a:pt x="4263" y="423"/>
                  </a:lnTo>
                  <a:lnTo>
                    <a:pt x="4264" y="422"/>
                  </a:lnTo>
                  <a:lnTo>
                    <a:pt x="4265" y="421"/>
                  </a:lnTo>
                  <a:lnTo>
                    <a:pt x="4266" y="419"/>
                  </a:lnTo>
                  <a:lnTo>
                    <a:pt x="4266" y="418"/>
                  </a:lnTo>
                  <a:lnTo>
                    <a:pt x="4267" y="417"/>
                  </a:lnTo>
                  <a:lnTo>
                    <a:pt x="4268" y="416"/>
                  </a:lnTo>
                  <a:lnTo>
                    <a:pt x="4269" y="415"/>
                  </a:lnTo>
                  <a:lnTo>
                    <a:pt x="4270" y="413"/>
                  </a:lnTo>
                  <a:lnTo>
                    <a:pt x="4271" y="412"/>
                  </a:lnTo>
                  <a:lnTo>
                    <a:pt x="4271" y="411"/>
                  </a:lnTo>
                  <a:lnTo>
                    <a:pt x="4272" y="410"/>
                  </a:lnTo>
                  <a:lnTo>
                    <a:pt x="4273" y="409"/>
                  </a:lnTo>
                  <a:lnTo>
                    <a:pt x="4274" y="407"/>
                  </a:lnTo>
                  <a:lnTo>
                    <a:pt x="4275" y="406"/>
                  </a:lnTo>
                  <a:lnTo>
                    <a:pt x="4276" y="405"/>
                  </a:lnTo>
                  <a:lnTo>
                    <a:pt x="4276" y="404"/>
                  </a:lnTo>
                  <a:lnTo>
                    <a:pt x="4277" y="403"/>
                  </a:lnTo>
                  <a:lnTo>
                    <a:pt x="4278" y="401"/>
                  </a:lnTo>
                  <a:lnTo>
                    <a:pt x="4279" y="400"/>
                  </a:lnTo>
                  <a:lnTo>
                    <a:pt x="4280" y="399"/>
                  </a:lnTo>
                  <a:lnTo>
                    <a:pt x="4281" y="398"/>
                  </a:lnTo>
                  <a:lnTo>
                    <a:pt x="4281" y="396"/>
                  </a:lnTo>
                  <a:lnTo>
                    <a:pt x="4282" y="395"/>
                  </a:lnTo>
                  <a:lnTo>
                    <a:pt x="4283" y="394"/>
                  </a:lnTo>
                  <a:lnTo>
                    <a:pt x="4284" y="393"/>
                  </a:lnTo>
                  <a:lnTo>
                    <a:pt x="4285" y="391"/>
                  </a:lnTo>
                  <a:lnTo>
                    <a:pt x="4286" y="390"/>
                  </a:lnTo>
                  <a:lnTo>
                    <a:pt x="4286" y="389"/>
                  </a:lnTo>
                  <a:lnTo>
                    <a:pt x="4287" y="388"/>
                  </a:lnTo>
                  <a:lnTo>
                    <a:pt x="4288" y="387"/>
                  </a:lnTo>
                  <a:lnTo>
                    <a:pt x="4289" y="385"/>
                  </a:lnTo>
                  <a:lnTo>
                    <a:pt x="4290" y="384"/>
                  </a:lnTo>
                  <a:lnTo>
                    <a:pt x="4291" y="383"/>
                  </a:lnTo>
                  <a:lnTo>
                    <a:pt x="4291" y="382"/>
                  </a:lnTo>
                  <a:lnTo>
                    <a:pt x="4292" y="380"/>
                  </a:lnTo>
                  <a:lnTo>
                    <a:pt x="4293" y="379"/>
                  </a:lnTo>
                  <a:lnTo>
                    <a:pt x="4294" y="378"/>
                  </a:lnTo>
                  <a:lnTo>
                    <a:pt x="4295" y="376"/>
                  </a:lnTo>
                  <a:lnTo>
                    <a:pt x="4296" y="375"/>
                  </a:lnTo>
                  <a:lnTo>
                    <a:pt x="4296" y="374"/>
                  </a:lnTo>
                  <a:lnTo>
                    <a:pt x="4297" y="373"/>
                  </a:lnTo>
                  <a:lnTo>
                    <a:pt x="4298" y="371"/>
                  </a:lnTo>
                  <a:lnTo>
                    <a:pt x="4299" y="370"/>
                  </a:lnTo>
                  <a:lnTo>
                    <a:pt x="4300" y="369"/>
                  </a:lnTo>
                  <a:lnTo>
                    <a:pt x="4300" y="369"/>
                  </a:lnTo>
                  <a:lnTo>
                    <a:pt x="4301" y="368"/>
                  </a:lnTo>
                  <a:lnTo>
                    <a:pt x="4301" y="366"/>
                  </a:lnTo>
                  <a:lnTo>
                    <a:pt x="4302" y="365"/>
                  </a:lnTo>
                  <a:lnTo>
                    <a:pt x="4303" y="364"/>
                  </a:lnTo>
                  <a:lnTo>
                    <a:pt x="4304" y="362"/>
                  </a:lnTo>
                  <a:lnTo>
                    <a:pt x="4305" y="361"/>
                  </a:lnTo>
                  <a:lnTo>
                    <a:pt x="4306" y="360"/>
                  </a:lnTo>
                  <a:lnTo>
                    <a:pt x="4306" y="359"/>
                  </a:lnTo>
                  <a:lnTo>
                    <a:pt x="4307" y="357"/>
                  </a:lnTo>
                  <a:lnTo>
                    <a:pt x="4308" y="356"/>
                  </a:lnTo>
                  <a:lnTo>
                    <a:pt x="4309" y="355"/>
                  </a:lnTo>
                  <a:lnTo>
                    <a:pt x="4310" y="353"/>
                  </a:lnTo>
                  <a:lnTo>
                    <a:pt x="4311" y="352"/>
                  </a:lnTo>
                  <a:lnTo>
                    <a:pt x="4311" y="351"/>
                  </a:lnTo>
                  <a:lnTo>
                    <a:pt x="4312" y="349"/>
                  </a:lnTo>
                  <a:lnTo>
                    <a:pt x="4313" y="348"/>
                  </a:lnTo>
                  <a:lnTo>
                    <a:pt x="4314" y="347"/>
                  </a:lnTo>
                  <a:lnTo>
                    <a:pt x="4315" y="346"/>
                  </a:lnTo>
                  <a:lnTo>
                    <a:pt x="4316" y="344"/>
                  </a:lnTo>
                  <a:lnTo>
                    <a:pt x="4316" y="343"/>
                  </a:lnTo>
                  <a:lnTo>
                    <a:pt x="4317" y="342"/>
                  </a:lnTo>
                  <a:lnTo>
                    <a:pt x="4318" y="340"/>
                  </a:lnTo>
                  <a:lnTo>
                    <a:pt x="4319" y="339"/>
                  </a:lnTo>
                  <a:lnTo>
                    <a:pt x="4320" y="338"/>
                  </a:lnTo>
                  <a:lnTo>
                    <a:pt x="4321" y="336"/>
                  </a:lnTo>
                  <a:lnTo>
                    <a:pt x="4321" y="335"/>
                  </a:lnTo>
                  <a:lnTo>
                    <a:pt x="4322" y="334"/>
                  </a:lnTo>
                  <a:lnTo>
                    <a:pt x="4323" y="332"/>
                  </a:lnTo>
                  <a:lnTo>
                    <a:pt x="4324" y="331"/>
                  </a:lnTo>
                  <a:lnTo>
                    <a:pt x="4325" y="330"/>
                  </a:lnTo>
                  <a:lnTo>
                    <a:pt x="4326" y="328"/>
                  </a:lnTo>
                  <a:lnTo>
                    <a:pt x="4326" y="327"/>
                  </a:lnTo>
                  <a:lnTo>
                    <a:pt x="4327" y="326"/>
                  </a:lnTo>
                  <a:lnTo>
                    <a:pt x="4328" y="324"/>
                  </a:lnTo>
                  <a:lnTo>
                    <a:pt x="4329" y="323"/>
                  </a:lnTo>
                  <a:lnTo>
                    <a:pt x="4330" y="321"/>
                  </a:lnTo>
                  <a:lnTo>
                    <a:pt x="4331" y="320"/>
                  </a:lnTo>
                  <a:lnTo>
                    <a:pt x="4331" y="319"/>
                  </a:lnTo>
                  <a:lnTo>
                    <a:pt x="4332" y="317"/>
                  </a:lnTo>
                  <a:lnTo>
                    <a:pt x="4333" y="316"/>
                  </a:lnTo>
                  <a:lnTo>
                    <a:pt x="4334" y="315"/>
                  </a:lnTo>
                  <a:lnTo>
                    <a:pt x="4335" y="313"/>
                  </a:lnTo>
                  <a:lnTo>
                    <a:pt x="4336" y="312"/>
                  </a:lnTo>
                  <a:lnTo>
                    <a:pt x="4337" y="311"/>
                  </a:lnTo>
                  <a:lnTo>
                    <a:pt x="4337" y="311"/>
                  </a:lnTo>
                  <a:lnTo>
                    <a:pt x="4337" y="309"/>
                  </a:lnTo>
                  <a:lnTo>
                    <a:pt x="4338" y="308"/>
                  </a:lnTo>
                  <a:lnTo>
                    <a:pt x="4339" y="306"/>
                  </a:lnTo>
                  <a:lnTo>
                    <a:pt x="4340" y="305"/>
                  </a:lnTo>
                  <a:lnTo>
                    <a:pt x="4341" y="304"/>
                  </a:lnTo>
                  <a:lnTo>
                    <a:pt x="4342" y="302"/>
                  </a:lnTo>
                  <a:lnTo>
                    <a:pt x="4342" y="301"/>
                  </a:lnTo>
                  <a:lnTo>
                    <a:pt x="4343" y="300"/>
                  </a:lnTo>
                  <a:lnTo>
                    <a:pt x="4344" y="298"/>
                  </a:lnTo>
                  <a:lnTo>
                    <a:pt x="4345" y="297"/>
                  </a:lnTo>
                  <a:lnTo>
                    <a:pt x="4346" y="295"/>
                  </a:lnTo>
                  <a:lnTo>
                    <a:pt x="4347" y="294"/>
                  </a:lnTo>
                  <a:lnTo>
                    <a:pt x="4347" y="293"/>
                  </a:lnTo>
                  <a:lnTo>
                    <a:pt x="4348" y="291"/>
                  </a:lnTo>
                  <a:lnTo>
                    <a:pt x="4349" y="290"/>
                  </a:lnTo>
                  <a:lnTo>
                    <a:pt x="4350" y="288"/>
                  </a:lnTo>
                  <a:lnTo>
                    <a:pt x="4351" y="287"/>
                  </a:lnTo>
                  <a:lnTo>
                    <a:pt x="4352" y="286"/>
                  </a:lnTo>
                  <a:lnTo>
                    <a:pt x="4352" y="284"/>
                  </a:lnTo>
                  <a:lnTo>
                    <a:pt x="4353" y="283"/>
                  </a:lnTo>
                  <a:lnTo>
                    <a:pt x="4354" y="281"/>
                  </a:lnTo>
                  <a:lnTo>
                    <a:pt x="4355" y="280"/>
                  </a:lnTo>
                  <a:lnTo>
                    <a:pt x="4355" y="280"/>
                  </a:lnTo>
                  <a:lnTo>
                    <a:pt x="4356" y="278"/>
                  </a:lnTo>
                  <a:lnTo>
                    <a:pt x="4357" y="277"/>
                  </a:lnTo>
                  <a:lnTo>
                    <a:pt x="4357" y="276"/>
                  </a:lnTo>
                  <a:lnTo>
                    <a:pt x="4358" y="274"/>
                  </a:lnTo>
                  <a:lnTo>
                    <a:pt x="4359" y="273"/>
                  </a:lnTo>
                  <a:lnTo>
                    <a:pt x="4360" y="271"/>
                  </a:lnTo>
                  <a:lnTo>
                    <a:pt x="4361" y="270"/>
                  </a:lnTo>
                  <a:lnTo>
                    <a:pt x="4362" y="268"/>
                  </a:lnTo>
                  <a:lnTo>
                    <a:pt x="4363" y="267"/>
                  </a:lnTo>
                  <a:lnTo>
                    <a:pt x="4363" y="265"/>
                  </a:lnTo>
                  <a:lnTo>
                    <a:pt x="4364" y="264"/>
                  </a:lnTo>
                  <a:lnTo>
                    <a:pt x="4365" y="262"/>
                  </a:lnTo>
                  <a:lnTo>
                    <a:pt x="4366" y="261"/>
                  </a:lnTo>
                  <a:lnTo>
                    <a:pt x="4366" y="261"/>
                  </a:lnTo>
                  <a:lnTo>
                    <a:pt x="4367" y="260"/>
                  </a:lnTo>
                  <a:lnTo>
                    <a:pt x="4368" y="258"/>
                  </a:lnTo>
                  <a:lnTo>
                    <a:pt x="4368" y="257"/>
                  </a:lnTo>
                  <a:lnTo>
                    <a:pt x="4369" y="255"/>
                  </a:lnTo>
                  <a:lnTo>
                    <a:pt x="4370" y="254"/>
                  </a:lnTo>
                  <a:lnTo>
                    <a:pt x="4371" y="252"/>
                  </a:lnTo>
                  <a:lnTo>
                    <a:pt x="4372" y="251"/>
                  </a:lnTo>
                  <a:lnTo>
                    <a:pt x="4373" y="249"/>
                  </a:lnTo>
                  <a:lnTo>
                    <a:pt x="4373" y="248"/>
                  </a:lnTo>
                  <a:lnTo>
                    <a:pt x="4374" y="246"/>
                  </a:lnTo>
                  <a:lnTo>
                    <a:pt x="4375" y="245"/>
                  </a:lnTo>
                  <a:lnTo>
                    <a:pt x="4375" y="245"/>
                  </a:lnTo>
                  <a:lnTo>
                    <a:pt x="4376" y="243"/>
                  </a:lnTo>
                  <a:lnTo>
                    <a:pt x="4377" y="242"/>
                  </a:lnTo>
                  <a:lnTo>
                    <a:pt x="4378" y="241"/>
                  </a:lnTo>
                  <a:lnTo>
                    <a:pt x="4378" y="239"/>
                  </a:lnTo>
                  <a:lnTo>
                    <a:pt x="4379" y="238"/>
                  </a:lnTo>
                  <a:lnTo>
                    <a:pt x="4380" y="236"/>
                  </a:lnTo>
                  <a:lnTo>
                    <a:pt x="4381" y="235"/>
                  </a:lnTo>
                  <a:lnTo>
                    <a:pt x="4382" y="233"/>
                  </a:lnTo>
                  <a:lnTo>
                    <a:pt x="4383" y="232"/>
                  </a:lnTo>
                  <a:lnTo>
                    <a:pt x="4383" y="230"/>
                  </a:lnTo>
                  <a:lnTo>
                    <a:pt x="4384" y="229"/>
                  </a:lnTo>
                  <a:lnTo>
                    <a:pt x="4384" y="229"/>
                  </a:lnTo>
                  <a:lnTo>
                    <a:pt x="4385" y="227"/>
                  </a:lnTo>
                  <a:lnTo>
                    <a:pt x="4386" y="226"/>
                  </a:lnTo>
                  <a:lnTo>
                    <a:pt x="4387" y="224"/>
                  </a:lnTo>
                  <a:lnTo>
                    <a:pt x="4388" y="223"/>
                  </a:lnTo>
                  <a:lnTo>
                    <a:pt x="4388" y="221"/>
                  </a:lnTo>
                  <a:lnTo>
                    <a:pt x="4389" y="220"/>
                  </a:lnTo>
                  <a:lnTo>
                    <a:pt x="4390" y="218"/>
                  </a:lnTo>
                  <a:lnTo>
                    <a:pt x="4391" y="217"/>
                  </a:lnTo>
                  <a:lnTo>
                    <a:pt x="4392" y="215"/>
                  </a:lnTo>
                  <a:lnTo>
                    <a:pt x="4393" y="214"/>
                  </a:lnTo>
                  <a:lnTo>
                    <a:pt x="4393" y="212"/>
                  </a:lnTo>
                  <a:lnTo>
                    <a:pt x="4393" y="212"/>
                  </a:lnTo>
                  <a:lnTo>
                    <a:pt x="4394" y="211"/>
                  </a:lnTo>
                  <a:lnTo>
                    <a:pt x="4395" y="209"/>
                  </a:lnTo>
                  <a:lnTo>
                    <a:pt x="4396" y="208"/>
                  </a:lnTo>
                  <a:lnTo>
                    <a:pt x="4397" y="206"/>
                  </a:lnTo>
                  <a:lnTo>
                    <a:pt x="4398" y="204"/>
                  </a:lnTo>
                  <a:lnTo>
                    <a:pt x="4398" y="203"/>
                  </a:lnTo>
                  <a:lnTo>
                    <a:pt x="4399" y="201"/>
                  </a:lnTo>
                  <a:lnTo>
                    <a:pt x="4400" y="200"/>
                  </a:lnTo>
                  <a:lnTo>
                    <a:pt x="4401" y="198"/>
                  </a:lnTo>
                  <a:lnTo>
                    <a:pt x="4402" y="197"/>
                  </a:lnTo>
                  <a:lnTo>
                    <a:pt x="4403" y="195"/>
                  </a:lnTo>
                  <a:lnTo>
                    <a:pt x="4403" y="195"/>
                  </a:lnTo>
                  <a:lnTo>
                    <a:pt x="4403" y="194"/>
                  </a:lnTo>
                  <a:lnTo>
                    <a:pt x="4404" y="192"/>
                  </a:lnTo>
                  <a:lnTo>
                    <a:pt x="4405" y="191"/>
                  </a:lnTo>
                  <a:lnTo>
                    <a:pt x="4406" y="189"/>
                  </a:lnTo>
                  <a:lnTo>
                    <a:pt x="4407" y="188"/>
                  </a:lnTo>
                  <a:lnTo>
                    <a:pt x="4408" y="186"/>
                  </a:lnTo>
                  <a:lnTo>
                    <a:pt x="4408" y="185"/>
                  </a:lnTo>
                  <a:lnTo>
                    <a:pt x="4409" y="183"/>
                  </a:lnTo>
                  <a:lnTo>
                    <a:pt x="4410" y="182"/>
                  </a:lnTo>
                  <a:lnTo>
                    <a:pt x="4410" y="182"/>
                  </a:lnTo>
                  <a:lnTo>
                    <a:pt x="4411" y="180"/>
                  </a:lnTo>
                  <a:lnTo>
                    <a:pt x="4412" y="179"/>
                  </a:lnTo>
                  <a:lnTo>
                    <a:pt x="4413" y="177"/>
                  </a:lnTo>
                  <a:lnTo>
                    <a:pt x="4413" y="175"/>
                  </a:lnTo>
                  <a:lnTo>
                    <a:pt x="4414" y="174"/>
                  </a:lnTo>
                  <a:lnTo>
                    <a:pt x="4415" y="172"/>
                  </a:lnTo>
                  <a:lnTo>
                    <a:pt x="4416" y="171"/>
                  </a:lnTo>
                  <a:lnTo>
                    <a:pt x="4417" y="169"/>
                  </a:lnTo>
                  <a:lnTo>
                    <a:pt x="4418" y="168"/>
                  </a:lnTo>
                  <a:lnTo>
                    <a:pt x="4418" y="166"/>
                  </a:lnTo>
                  <a:lnTo>
                    <a:pt x="4419" y="165"/>
                  </a:lnTo>
                  <a:lnTo>
                    <a:pt x="4420" y="163"/>
                  </a:lnTo>
                  <a:lnTo>
                    <a:pt x="4421" y="162"/>
                  </a:lnTo>
                  <a:lnTo>
                    <a:pt x="4422" y="160"/>
                  </a:lnTo>
                  <a:lnTo>
                    <a:pt x="4423" y="159"/>
                  </a:lnTo>
                  <a:lnTo>
                    <a:pt x="4423" y="158"/>
                  </a:lnTo>
                  <a:lnTo>
                    <a:pt x="4424" y="156"/>
                  </a:lnTo>
                  <a:lnTo>
                    <a:pt x="4425" y="155"/>
                  </a:lnTo>
                  <a:lnTo>
                    <a:pt x="4426" y="153"/>
                  </a:lnTo>
                  <a:lnTo>
                    <a:pt x="4427" y="152"/>
                  </a:lnTo>
                  <a:lnTo>
                    <a:pt x="4428" y="150"/>
                  </a:lnTo>
                  <a:lnTo>
                    <a:pt x="4428" y="149"/>
                  </a:lnTo>
                  <a:lnTo>
                    <a:pt x="4428" y="149"/>
                  </a:lnTo>
                  <a:lnTo>
                    <a:pt x="4429" y="148"/>
                  </a:lnTo>
                  <a:lnTo>
                    <a:pt x="4430" y="146"/>
                  </a:lnTo>
                  <a:lnTo>
                    <a:pt x="4431" y="145"/>
                  </a:lnTo>
                  <a:lnTo>
                    <a:pt x="4432" y="143"/>
                  </a:lnTo>
                  <a:lnTo>
                    <a:pt x="4433" y="142"/>
                  </a:lnTo>
                  <a:lnTo>
                    <a:pt x="4433" y="141"/>
                  </a:lnTo>
                  <a:lnTo>
                    <a:pt x="4434" y="139"/>
                  </a:lnTo>
                  <a:lnTo>
                    <a:pt x="4435" y="138"/>
                  </a:lnTo>
                  <a:lnTo>
                    <a:pt x="4436" y="137"/>
                  </a:lnTo>
                  <a:lnTo>
                    <a:pt x="4437" y="135"/>
                  </a:lnTo>
                  <a:lnTo>
                    <a:pt x="4438" y="134"/>
                  </a:lnTo>
                  <a:lnTo>
                    <a:pt x="4438" y="133"/>
                  </a:lnTo>
                  <a:lnTo>
                    <a:pt x="4439" y="131"/>
                  </a:lnTo>
                  <a:lnTo>
                    <a:pt x="4440" y="130"/>
                  </a:lnTo>
                  <a:lnTo>
                    <a:pt x="4441" y="129"/>
                  </a:lnTo>
                  <a:lnTo>
                    <a:pt x="4442" y="127"/>
                  </a:lnTo>
                  <a:lnTo>
                    <a:pt x="4443" y="126"/>
                  </a:lnTo>
                  <a:lnTo>
                    <a:pt x="4443" y="125"/>
                  </a:lnTo>
                  <a:lnTo>
                    <a:pt x="4444" y="124"/>
                  </a:lnTo>
                  <a:lnTo>
                    <a:pt x="4445" y="122"/>
                  </a:lnTo>
                  <a:lnTo>
                    <a:pt x="4446" y="121"/>
                  </a:lnTo>
                  <a:lnTo>
                    <a:pt x="4447" y="120"/>
                  </a:lnTo>
                  <a:lnTo>
                    <a:pt x="4447" y="120"/>
                  </a:lnTo>
                  <a:lnTo>
                    <a:pt x="4448" y="119"/>
                  </a:lnTo>
                  <a:lnTo>
                    <a:pt x="4448" y="117"/>
                  </a:lnTo>
                  <a:lnTo>
                    <a:pt x="4449" y="116"/>
                  </a:lnTo>
                  <a:lnTo>
                    <a:pt x="4450" y="115"/>
                  </a:lnTo>
                  <a:lnTo>
                    <a:pt x="4451" y="114"/>
                  </a:lnTo>
                  <a:lnTo>
                    <a:pt x="4452" y="113"/>
                  </a:lnTo>
                  <a:lnTo>
                    <a:pt x="4453" y="111"/>
                  </a:lnTo>
                  <a:lnTo>
                    <a:pt x="4453" y="110"/>
                  </a:lnTo>
                  <a:lnTo>
                    <a:pt x="4454" y="109"/>
                  </a:lnTo>
                  <a:lnTo>
                    <a:pt x="4455" y="108"/>
                  </a:lnTo>
                  <a:lnTo>
                    <a:pt x="4456" y="107"/>
                  </a:lnTo>
                  <a:lnTo>
                    <a:pt x="4457" y="106"/>
                  </a:lnTo>
                  <a:lnTo>
                    <a:pt x="4458" y="104"/>
                  </a:lnTo>
                  <a:lnTo>
                    <a:pt x="4458" y="103"/>
                  </a:lnTo>
                  <a:lnTo>
                    <a:pt x="4459" y="102"/>
                  </a:lnTo>
                  <a:lnTo>
                    <a:pt x="4460" y="101"/>
                  </a:lnTo>
                  <a:lnTo>
                    <a:pt x="4461" y="100"/>
                  </a:lnTo>
                  <a:lnTo>
                    <a:pt x="4462" y="99"/>
                  </a:lnTo>
                  <a:lnTo>
                    <a:pt x="4463" y="98"/>
                  </a:lnTo>
                  <a:lnTo>
                    <a:pt x="4463" y="97"/>
                  </a:lnTo>
                  <a:lnTo>
                    <a:pt x="4464" y="96"/>
                  </a:lnTo>
                  <a:lnTo>
                    <a:pt x="4465" y="95"/>
                  </a:lnTo>
                  <a:lnTo>
                    <a:pt x="4466" y="94"/>
                  </a:lnTo>
                  <a:lnTo>
                    <a:pt x="4467" y="93"/>
                  </a:lnTo>
                  <a:lnTo>
                    <a:pt x="4468" y="92"/>
                  </a:lnTo>
                  <a:lnTo>
                    <a:pt x="4468" y="91"/>
                  </a:lnTo>
                  <a:lnTo>
                    <a:pt x="4469" y="90"/>
                  </a:lnTo>
                  <a:lnTo>
                    <a:pt x="4470" y="89"/>
                  </a:lnTo>
                  <a:lnTo>
                    <a:pt x="4471" y="88"/>
                  </a:lnTo>
                  <a:lnTo>
                    <a:pt x="4472" y="87"/>
                  </a:lnTo>
                  <a:lnTo>
                    <a:pt x="4473" y="86"/>
                  </a:lnTo>
                  <a:lnTo>
                    <a:pt x="4473" y="85"/>
                  </a:lnTo>
                  <a:lnTo>
                    <a:pt x="4474" y="84"/>
                  </a:lnTo>
                  <a:lnTo>
                    <a:pt x="4475" y="83"/>
                  </a:lnTo>
                  <a:lnTo>
                    <a:pt x="4476" y="82"/>
                  </a:lnTo>
                  <a:lnTo>
                    <a:pt x="4477" y="81"/>
                  </a:lnTo>
                  <a:lnTo>
                    <a:pt x="4478" y="80"/>
                  </a:lnTo>
                  <a:lnTo>
                    <a:pt x="4478" y="79"/>
                  </a:lnTo>
                  <a:lnTo>
                    <a:pt x="4479" y="78"/>
                  </a:lnTo>
                  <a:lnTo>
                    <a:pt x="4480" y="77"/>
                  </a:lnTo>
                  <a:lnTo>
                    <a:pt x="4481" y="77"/>
                  </a:lnTo>
                  <a:lnTo>
                    <a:pt x="4482" y="76"/>
                  </a:lnTo>
                  <a:lnTo>
                    <a:pt x="4483" y="75"/>
                  </a:lnTo>
                  <a:lnTo>
                    <a:pt x="4484" y="74"/>
                  </a:lnTo>
                  <a:lnTo>
                    <a:pt x="4484" y="74"/>
                  </a:lnTo>
                  <a:lnTo>
                    <a:pt x="4484" y="73"/>
                  </a:lnTo>
                  <a:lnTo>
                    <a:pt x="4485" y="72"/>
                  </a:lnTo>
                  <a:lnTo>
                    <a:pt x="4486" y="72"/>
                  </a:lnTo>
                  <a:lnTo>
                    <a:pt x="4487" y="71"/>
                  </a:lnTo>
                  <a:lnTo>
                    <a:pt x="4488" y="70"/>
                  </a:lnTo>
                  <a:lnTo>
                    <a:pt x="4489" y="69"/>
                  </a:lnTo>
                  <a:lnTo>
                    <a:pt x="4489" y="68"/>
                  </a:lnTo>
                  <a:lnTo>
                    <a:pt x="4490" y="68"/>
                  </a:lnTo>
                  <a:lnTo>
                    <a:pt x="4491" y="67"/>
                  </a:lnTo>
                  <a:lnTo>
                    <a:pt x="4492" y="66"/>
                  </a:lnTo>
                  <a:lnTo>
                    <a:pt x="4493" y="65"/>
                  </a:lnTo>
                  <a:lnTo>
                    <a:pt x="4494" y="65"/>
                  </a:lnTo>
                  <a:lnTo>
                    <a:pt x="4494" y="64"/>
                  </a:lnTo>
                  <a:lnTo>
                    <a:pt x="4495" y="63"/>
                  </a:lnTo>
                  <a:lnTo>
                    <a:pt x="4496" y="63"/>
                  </a:lnTo>
                  <a:lnTo>
                    <a:pt x="4497" y="62"/>
                  </a:lnTo>
                  <a:lnTo>
                    <a:pt x="4498" y="61"/>
                  </a:lnTo>
                  <a:lnTo>
                    <a:pt x="4499" y="61"/>
                  </a:lnTo>
                  <a:lnTo>
                    <a:pt x="4499" y="60"/>
                  </a:lnTo>
                  <a:lnTo>
                    <a:pt x="4500" y="59"/>
                  </a:lnTo>
                  <a:lnTo>
                    <a:pt x="4501" y="59"/>
                  </a:lnTo>
                  <a:lnTo>
                    <a:pt x="4502" y="58"/>
                  </a:lnTo>
                  <a:lnTo>
                    <a:pt x="4503" y="57"/>
                  </a:lnTo>
                  <a:lnTo>
                    <a:pt x="4504" y="57"/>
                  </a:lnTo>
                  <a:lnTo>
                    <a:pt x="4504" y="56"/>
                  </a:lnTo>
                  <a:lnTo>
                    <a:pt x="4505" y="56"/>
                  </a:lnTo>
                  <a:lnTo>
                    <a:pt x="4506" y="55"/>
                  </a:lnTo>
                  <a:lnTo>
                    <a:pt x="4507" y="54"/>
                  </a:lnTo>
                  <a:lnTo>
                    <a:pt x="4508" y="54"/>
                  </a:lnTo>
                  <a:lnTo>
                    <a:pt x="4509" y="53"/>
                  </a:lnTo>
                  <a:lnTo>
                    <a:pt x="4509" y="53"/>
                  </a:lnTo>
                  <a:lnTo>
                    <a:pt x="4510" y="52"/>
                  </a:lnTo>
                  <a:lnTo>
                    <a:pt x="4511" y="52"/>
                  </a:lnTo>
                  <a:lnTo>
                    <a:pt x="4512" y="51"/>
                  </a:lnTo>
                  <a:lnTo>
                    <a:pt x="4513" y="51"/>
                  </a:lnTo>
                  <a:lnTo>
                    <a:pt x="4514" y="50"/>
                  </a:lnTo>
                  <a:lnTo>
                    <a:pt x="4514" y="50"/>
                  </a:lnTo>
                  <a:lnTo>
                    <a:pt x="4515" y="49"/>
                  </a:lnTo>
                  <a:lnTo>
                    <a:pt x="4516" y="49"/>
                  </a:lnTo>
                  <a:lnTo>
                    <a:pt x="4517" y="48"/>
                  </a:lnTo>
                  <a:lnTo>
                    <a:pt x="4518" y="48"/>
                  </a:lnTo>
                  <a:lnTo>
                    <a:pt x="4519" y="48"/>
                  </a:lnTo>
                  <a:lnTo>
                    <a:pt x="4519" y="47"/>
                  </a:lnTo>
                  <a:lnTo>
                    <a:pt x="4520" y="47"/>
                  </a:lnTo>
                  <a:lnTo>
                    <a:pt x="4520" y="47"/>
                  </a:lnTo>
                  <a:lnTo>
                    <a:pt x="4521" y="46"/>
                  </a:lnTo>
                  <a:lnTo>
                    <a:pt x="4522" y="46"/>
                  </a:lnTo>
                  <a:lnTo>
                    <a:pt x="4523" y="46"/>
                  </a:lnTo>
                  <a:lnTo>
                    <a:pt x="4524" y="45"/>
                  </a:lnTo>
                  <a:lnTo>
                    <a:pt x="4524" y="45"/>
                  </a:lnTo>
                  <a:lnTo>
                    <a:pt x="4525" y="45"/>
                  </a:lnTo>
                  <a:lnTo>
                    <a:pt x="4526" y="44"/>
                  </a:lnTo>
                  <a:lnTo>
                    <a:pt x="4527" y="44"/>
                  </a:lnTo>
                  <a:lnTo>
                    <a:pt x="4528" y="44"/>
                  </a:lnTo>
                  <a:lnTo>
                    <a:pt x="4529" y="43"/>
                  </a:lnTo>
                  <a:lnTo>
                    <a:pt x="4529" y="43"/>
                  </a:lnTo>
                  <a:lnTo>
                    <a:pt x="4530" y="43"/>
                  </a:lnTo>
                  <a:lnTo>
                    <a:pt x="4531" y="43"/>
                  </a:lnTo>
                  <a:lnTo>
                    <a:pt x="4532" y="42"/>
                  </a:lnTo>
                  <a:lnTo>
                    <a:pt x="4533" y="42"/>
                  </a:lnTo>
                  <a:lnTo>
                    <a:pt x="4534" y="42"/>
                  </a:lnTo>
                  <a:lnTo>
                    <a:pt x="4534" y="42"/>
                  </a:lnTo>
                  <a:lnTo>
                    <a:pt x="4535" y="42"/>
                  </a:lnTo>
                  <a:lnTo>
                    <a:pt x="4536" y="41"/>
                  </a:lnTo>
                  <a:lnTo>
                    <a:pt x="4537" y="41"/>
                  </a:lnTo>
                  <a:lnTo>
                    <a:pt x="4538" y="41"/>
                  </a:lnTo>
                  <a:lnTo>
                    <a:pt x="4539" y="41"/>
                  </a:lnTo>
                  <a:lnTo>
                    <a:pt x="4539" y="41"/>
                  </a:lnTo>
                  <a:lnTo>
                    <a:pt x="4539" y="41"/>
                  </a:lnTo>
                  <a:lnTo>
                    <a:pt x="4540" y="41"/>
                  </a:lnTo>
                  <a:lnTo>
                    <a:pt x="4541" y="40"/>
                  </a:lnTo>
                  <a:lnTo>
                    <a:pt x="4542" y="40"/>
                  </a:lnTo>
                  <a:lnTo>
                    <a:pt x="4543" y="40"/>
                  </a:lnTo>
                  <a:lnTo>
                    <a:pt x="4544" y="40"/>
                  </a:lnTo>
                  <a:lnTo>
                    <a:pt x="4544" y="40"/>
                  </a:lnTo>
                  <a:lnTo>
                    <a:pt x="4545" y="40"/>
                  </a:lnTo>
                  <a:lnTo>
                    <a:pt x="4546" y="40"/>
                  </a:lnTo>
                  <a:lnTo>
                    <a:pt x="4547" y="40"/>
                  </a:lnTo>
                  <a:lnTo>
                    <a:pt x="4548" y="40"/>
                  </a:lnTo>
                  <a:lnTo>
                    <a:pt x="4549" y="40"/>
                  </a:lnTo>
                  <a:lnTo>
                    <a:pt x="4549" y="40"/>
                  </a:lnTo>
                  <a:lnTo>
                    <a:pt x="4550" y="40"/>
                  </a:lnTo>
                  <a:lnTo>
                    <a:pt x="4551" y="40"/>
                  </a:lnTo>
                  <a:lnTo>
                    <a:pt x="4552" y="40"/>
                  </a:lnTo>
                  <a:lnTo>
                    <a:pt x="4553" y="40"/>
                  </a:lnTo>
                  <a:lnTo>
                    <a:pt x="4554" y="40"/>
                  </a:lnTo>
                  <a:lnTo>
                    <a:pt x="4554" y="40"/>
                  </a:lnTo>
                  <a:lnTo>
                    <a:pt x="4555" y="40"/>
                  </a:lnTo>
                  <a:lnTo>
                    <a:pt x="4556" y="40"/>
                  </a:lnTo>
                  <a:lnTo>
                    <a:pt x="4557" y="40"/>
                  </a:lnTo>
                  <a:lnTo>
                    <a:pt x="4557" y="40"/>
                  </a:lnTo>
                  <a:lnTo>
                    <a:pt x="4558" y="40"/>
                  </a:lnTo>
                  <a:lnTo>
                    <a:pt x="4559" y="40"/>
                  </a:lnTo>
                  <a:lnTo>
                    <a:pt x="4559" y="40"/>
                  </a:lnTo>
                  <a:lnTo>
                    <a:pt x="4560" y="40"/>
                  </a:lnTo>
                  <a:lnTo>
                    <a:pt x="4561" y="40"/>
                  </a:lnTo>
                  <a:lnTo>
                    <a:pt x="4562" y="40"/>
                  </a:lnTo>
                  <a:lnTo>
                    <a:pt x="4563" y="41"/>
                  </a:lnTo>
                  <a:lnTo>
                    <a:pt x="4564" y="41"/>
                  </a:lnTo>
                  <a:lnTo>
                    <a:pt x="4564" y="41"/>
                  </a:lnTo>
                  <a:lnTo>
                    <a:pt x="4565" y="41"/>
                  </a:lnTo>
                  <a:lnTo>
                    <a:pt x="4566" y="41"/>
                  </a:lnTo>
                  <a:lnTo>
                    <a:pt x="4567" y="41"/>
                  </a:lnTo>
                  <a:lnTo>
                    <a:pt x="4568" y="41"/>
                  </a:lnTo>
                  <a:lnTo>
                    <a:pt x="4568" y="41"/>
                  </a:lnTo>
                  <a:lnTo>
                    <a:pt x="4569" y="41"/>
                  </a:lnTo>
                  <a:lnTo>
                    <a:pt x="4570" y="41"/>
                  </a:lnTo>
                  <a:lnTo>
                    <a:pt x="4571" y="41"/>
                  </a:lnTo>
                  <a:lnTo>
                    <a:pt x="4572" y="41"/>
                  </a:lnTo>
                  <a:lnTo>
                    <a:pt x="4572" y="41"/>
                  </a:lnTo>
                  <a:lnTo>
                    <a:pt x="4573" y="42"/>
                  </a:lnTo>
                  <a:lnTo>
                    <a:pt x="4573" y="42"/>
                  </a:lnTo>
                  <a:lnTo>
                    <a:pt x="4574" y="42"/>
                  </a:lnTo>
                  <a:lnTo>
                    <a:pt x="4575" y="42"/>
                  </a:lnTo>
                  <a:lnTo>
                    <a:pt x="4576" y="42"/>
                  </a:lnTo>
                  <a:lnTo>
                    <a:pt x="4577" y="42"/>
                  </a:lnTo>
                  <a:lnTo>
                    <a:pt x="4578" y="42"/>
                  </a:lnTo>
                  <a:lnTo>
                    <a:pt x="4578" y="42"/>
                  </a:lnTo>
                  <a:lnTo>
                    <a:pt x="4579" y="42"/>
                  </a:lnTo>
                  <a:lnTo>
                    <a:pt x="4580" y="42"/>
                  </a:lnTo>
                  <a:lnTo>
                    <a:pt x="4581" y="42"/>
                  </a:lnTo>
                  <a:lnTo>
                    <a:pt x="4582" y="42"/>
                  </a:lnTo>
                  <a:lnTo>
                    <a:pt x="4583" y="43"/>
                  </a:lnTo>
                  <a:lnTo>
                    <a:pt x="4583" y="43"/>
                  </a:lnTo>
                  <a:lnTo>
                    <a:pt x="4584" y="43"/>
                  </a:lnTo>
                  <a:lnTo>
                    <a:pt x="4584" y="43"/>
                  </a:lnTo>
                  <a:lnTo>
                    <a:pt x="4585" y="43"/>
                  </a:lnTo>
                  <a:lnTo>
                    <a:pt x="4586" y="43"/>
                  </a:lnTo>
                  <a:lnTo>
                    <a:pt x="4587" y="43"/>
                  </a:lnTo>
                  <a:lnTo>
                    <a:pt x="4588" y="43"/>
                  </a:lnTo>
                  <a:lnTo>
                    <a:pt x="4589" y="43"/>
                  </a:lnTo>
                  <a:lnTo>
                    <a:pt x="4590" y="43"/>
                  </a:lnTo>
                  <a:lnTo>
                    <a:pt x="4590" y="43"/>
                  </a:lnTo>
                  <a:lnTo>
                    <a:pt x="4591" y="43"/>
                  </a:lnTo>
                  <a:lnTo>
                    <a:pt x="4592" y="43"/>
                  </a:lnTo>
                  <a:lnTo>
                    <a:pt x="4593" y="44"/>
                  </a:lnTo>
                  <a:lnTo>
                    <a:pt x="4594" y="44"/>
                  </a:lnTo>
                  <a:lnTo>
                    <a:pt x="4594" y="44"/>
                  </a:lnTo>
                  <a:lnTo>
                    <a:pt x="4595" y="44"/>
                  </a:lnTo>
                  <a:lnTo>
                    <a:pt x="4595" y="44"/>
                  </a:lnTo>
                  <a:lnTo>
                    <a:pt x="4596" y="44"/>
                  </a:lnTo>
                  <a:lnTo>
                    <a:pt x="4597" y="44"/>
                  </a:lnTo>
                  <a:lnTo>
                    <a:pt x="4598" y="44"/>
                  </a:lnTo>
                  <a:lnTo>
                    <a:pt x="4599" y="44"/>
                  </a:lnTo>
                  <a:lnTo>
                    <a:pt x="4600" y="44"/>
                  </a:lnTo>
                  <a:lnTo>
                    <a:pt x="4601" y="44"/>
                  </a:lnTo>
                  <a:lnTo>
                    <a:pt x="4601" y="44"/>
                  </a:lnTo>
                  <a:lnTo>
                    <a:pt x="4602" y="44"/>
                  </a:lnTo>
                  <a:lnTo>
                    <a:pt x="4603" y="45"/>
                  </a:lnTo>
                  <a:lnTo>
                    <a:pt x="4604" y="45"/>
                  </a:lnTo>
                  <a:lnTo>
                    <a:pt x="4605" y="45"/>
                  </a:lnTo>
                  <a:lnTo>
                    <a:pt x="4606" y="45"/>
                  </a:lnTo>
                  <a:lnTo>
                    <a:pt x="4606" y="45"/>
                  </a:lnTo>
                  <a:lnTo>
                    <a:pt x="4607" y="45"/>
                  </a:lnTo>
                  <a:lnTo>
                    <a:pt x="4608" y="45"/>
                  </a:lnTo>
                  <a:lnTo>
                    <a:pt x="4609" y="45"/>
                  </a:lnTo>
                  <a:lnTo>
                    <a:pt x="4610" y="45"/>
                  </a:lnTo>
                  <a:lnTo>
                    <a:pt x="4611" y="45"/>
                  </a:lnTo>
                  <a:lnTo>
                    <a:pt x="4612" y="45"/>
                  </a:lnTo>
                  <a:lnTo>
                    <a:pt x="4612" y="45"/>
                  </a:lnTo>
                  <a:lnTo>
                    <a:pt x="4613" y="46"/>
                  </a:lnTo>
                  <a:lnTo>
                    <a:pt x="4614" y="46"/>
                  </a:lnTo>
                  <a:lnTo>
                    <a:pt x="4615" y="46"/>
                  </a:lnTo>
                  <a:lnTo>
                    <a:pt x="4616" y="46"/>
                  </a:lnTo>
                  <a:lnTo>
                    <a:pt x="4617" y="46"/>
                  </a:lnTo>
                  <a:lnTo>
                    <a:pt x="4617" y="46"/>
                  </a:lnTo>
                  <a:lnTo>
                    <a:pt x="4618" y="46"/>
                  </a:lnTo>
                  <a:lnTo>
                    <a:pt x="4619" y="46"/>
                  </a:lnTo>
                  <a:lnTo>
                    <a:pt x="4620" y="46"/>
                  </a:lnTo>
                  <a:lnTo>
                    <a:pt x="4621" y="46"/>
                  </a:lnTo>
                  <a:lnTo>
                    <a:pt x="4622" y="46"/>
                  </a:lnTo>
                  <a:lnTo>
                    <a:pt x="4623" y="46"/>
                  </a:lnTo>
                  <a:lnTo>
                    <a:pt x="4623" y="46"/>
                  </a:lnTo>
                  <a:lnTo>
                    <a:pt x="4624" y="47"/>
                  </a:lnTo>
                  <a:lnTo>
                    <a:pt x="4625" y="47"/>
                  </a:lnTo>
                  <a:lnTo>
                    <a:pt x="4626" y="47"/>
                  </a:lnTo>
                  <a:lnTo>
                    <a:pt x="4627" y="47"/>
                  </a:lnTo>
                  <a:lnTo>
                    <a:pt x="4628" y="47"/>
                  </a:lnTo>
                  <a:lnTo>
                    <a:pt x="4628" y="47"/>
                  </a:lnTo>
                  <a:lnTo>
                    <a:pt x="4629" y="47"/>
                  </a:lnTo>
                  <a:lnTo>
                    <a:pt x="4630" y="47"/>
                  </a:lnTo>
                  <a:lnTo>
                    <a:pt x="4631" y="47"/>
                  </a:lnTo>
                  <a:lnTo>
                    <a:pt x="4632" y="47"/>
                  </a:lnTo>
                  <a:lnTo>
                    <a:pt x="4633" y="47"/>
                  </a:lnTo>
                  <a:lnTo>
                    <a:pt x="4634" y="47"/>
                  </a:lnTo>
                  <a:lnTo>
                    <a:pt x="4634" y="48"/>
                  </a:lnTo>
                  <a:lnTo>
                    <a:pt x="4635" y="48"/>
                  </a:lnTo>
                  <a:lnTo>
                    <a:pt x="4636" y="48"/>
                  </a:lnTo>
                  <a:lnTo>
                    <a:pt x="4637" y="48"/>
                  </a:lnTo>
                  <a:lnTo>
                    <a:pt x="4638" y="48"/>
                  </a:lnTo>
                  <a:lnTo>
                    <a:pt x="4639" y="48"/>
                  </a:lnTo>
                  <a:lnTo>
                    <a:pt x="4639" y="48"/>
                  </a:lnTo>
                  <a:lnTo>
                    <a:pt x="4640" y="48"/>
                  </a:lnTo>
                  <a:lnTo>
                    <a:pt x="4641" y="48"/>
                  </a:lnTo>
                  <a:lnTo>
                    <a:pt x="4642" y="48"/>
                  </a:lnTo>
                  <a:lnTo>
                    <a:pt x="4643" y="48"/>
                  </a:lnTo>
                  <a:lnTo>
                    <a:pt x="4644" y="48"/>
                  </a:lnTo>
                  <a:lnTo>
                    <a:pt x="4645" y="48"/>
                  </a:lnTo>
                  <a:lnTo>
                    <a:pt x="4645" y="49"/>
                  </a:lnTo>
                  <a:lnTo>
                    <a:pt x="4646" y="49"/>
                  </a:lnTo>
                  <a:lnTo>
                    <a:pt x="4647" y="49"/>
                  </a:lnTo>
                  <a:lnTo>
                    <a:pt x="4648" y="49"/>
                  </a:lnTo>
                  <a:lnTo>
                    <a:pt x="4649" y="49"/>
                  </a:lnTo>
                  <a:lnTo>
                    <a:pt x="4650" y="49"/>
                  </a:lnTo>
                  <a:lnTo>
                    <a:pt x="4650" y="49"/>
                  </a:lnTo>
                  <a:lnTo>
                    <a:pt x="4651" y="49"/>
                  </a:lnTo>
                  <a:lnTo>
                    <a:pt x="4652" y="49"/>
                  </a:lnTo>
                  <a:lnTo>
                    <a:pt x="4653" y="49"/>
                  </a:lnTo>
                  <a:lnTo>
                    <a:pt x="4654" y="49"/>
                  </a:lnTo>
                  <a:lnTo>
                    <a:pt x="4655" y="49"/>
                  </a:lnTo>
                  <a:lnTo>
                    <a:pt x="4656" y="49"/>
                  </a:lnTo>
                  <a:lnTo>
                    <a:pt x="4656" y="50"/>
                  </a:lnTo>
                  <a:lnTo>
                    <a:pt x="4657" y="50"/>
                  </a:lnTo>
                  <a:lnTo>
                    <a:pt x="4658" y="50"/>
                  </a:lnTo>
                  <a:lnTo>
                    <a:pt x="4659" y="50"/>
                  </a:lnTo>
                  <a:lnTo>
                    <a:pt x="4660" y="50"/>
                  </a:lnTo>
                  <a:lnTo>
                    <a:pt x="4661" y="50"/>
                  </a:lnTo>
                  <a:lnTo>
                    <a:pt x="4661" y="50"/>
                  </a:lnTo>
                  <a:lnTo>
                    <a:pt x="4662" y="50"/>
                  </a:lnTo>
                  <a:lnTo>
                    <a:pt x="4663" y="50"/>
                  </a:lnTo>
                  <a:lnTo>
                    <a:pt x="4664" y="50"/>
                  </a:lnTo>
                  <a:lnTo>
                    <a:pt x="4665" y="50"/>
                  </a:lnTo>
                  <a:lnTo>
                    <a:pt x="4666" y="50"/>
                  </a:lnTo>
                  <a:lnTo>
                    <a:pt x="4667" y="51"/>
                  </a:lnTo>
                  <a:lnTo>
                    <a:pt x="4667" y="51"/>
                  </a:lnTo>
                  <a:lnTo>
                    <a:pt x="4668" y="51"/>
                  </a:lnTo>
                  <a:lnTo>
                    <a:pt x="4669" y="51"/>
                  </a:lnTo>
                  <a:lnTo>
                    <a:pt x="4670" y="51"/>
                  </a:lnTo>
                  <a:lnTo>
                    <a:pt x="4671" y="51"/>
                  </a:lnTo>
                  <a:lnTo>
                    <a:pt x="4672" y="51"/>
                  </a:lnTo>
                  <a:lnTo>
                    <a:pt x="4672" y="51"/>
                  </a:lnTo>
                  <a:lnTo>
                    <a:pt x="4673" y="51"/>
                  </a:lnTo>
                  <a:lnTo>
                    <a:pt x="4674" y="51"/>
                  </a:lnTo>
                  <a:lnTo>
                    <a:pt x="4675" y="51"/>
                  </a:lnTo>
                  <a:lnTo>
                    <a:pt x="4676" y="51"/>
                  </a:lnTo>
                  <a:lnTo>
                    <a:pt x="4677" y="51"/>
                  </a:lnTo>
                  <a:lnTo>
                    <a:pt x="4678" y="52"/>
                  </a:lnTo>
                  <a:lnTo>
                    <a:pt x="4678" y="52"/>
                  </a:lnTo>
                  <a:lnTo>
                    <a:pt x="4679" y="52"/>
                  </a:lnTo>
                  <a:lnTo>
                    <a:pt x="4680" y="52"/>
                  </a:lnTo>
                  <a:lnTo>
                    <a:pt x="4681" y="52"/>
                  </a:lnTo>
                  <a:lnTo>
                    <a:pt x="4682" y="52"/>
                  </a:lnTo>
                  <a:lnTo>
                    <a:pt x="4683" y="52"/>
                  </a:lnTo>
                  <a:lnTo>
                    <a:pt x="4684" y="52"/>
                  </a:lnTo>
                  <a:lnTo>
                    <a:pt x="4684" y="52"/>
                  </a:lnTo>
                  <a:lnTo>
                    <a:pt x="4685" y="52"/>
                  </a:lnTo>
                  <a:lnTo>
                    <a:pt x="4686" y="52"/>
                  </a:lnTo>
                  <a:lnTo>
                    <a:pt x="4687" y="52"/>
                  </a:lnTo>
                  <a:lnTo>
                    <a:pt x="4688" y="52"/>
                  </a:lnTo>
                  <a:lnTo>
                    <a:pt x="4689" y="53"/>
                  </a:lnTo>
                  <a:lnTo>
                    <a:pt x="4689" y="53"/>
                  </a:lnTo>
                  <a:lnTo>
                    <a:pt x="4690" y="53"/>
                  </a:lnTo>
                  <a:lnTo>
                    <a:pt x="4691" y="53"/>
                  </a:lnTo>
                  <a:lnTo>
                    <a:pt x="4692" y="53"/>
                  </a:lnTo>
                  <a:lnTo>
                    <a:pt x="4693" y="53"/>
                  </a:lnTo>
                  <a:lnTo>
                    <a:pt x="4694" y="53"/>
                  </a:lnTo>
                  <a:lnTo>
                    <a:pt x="4695" y="53"/>
                  </a:lnTo>
                  <a:lnTo>
                    <a:pt x="4695" y="53"/>
                  </a:lnTo>
                  <a:lnTo>
                    <a:pt x="4696" y="53"/>
                  </a:lnTo>
                  <a:lnTo>
                    <a:pt x="4697" y="53"/>
                  </a:lnTo>
                  <a:lnTo>
                    <a:pt x="4698" y="53"/>
                  </a:lnTo>
                  <a:lnTo>
                    <a:pt x="4699" y="53"/>
                  </a:lnTo>
                  <a:lnTo>
                    <a:pt x="4700" y="53"/>
                  </a:lnTo>
                  <a:lnTo>
                    <a:pt x="4700" y="54"/>
                  </a:lnTo>
                  <a:lnTo>
                    <a:pt x="4701" y="54"/>
                  </a:lnTo>
                  <a:lnTo>
                    <a:pt x="4702" y="54"/>
                  </a:lnTo>
                  <a:lnTo>
                    <a:pt x="4703" y="54"/>
                  </a:lnTo>
                  <a:lnTo>
                    <a:pt x="4704" y="54"/>
                  </a:lnTo>
                  <a:lnTo>
                    <a:pt x="4705" y="54"/>
                  </a:lnTo>
                  <a:lnTo>
                    <a:pt x="4706" y="54"/>
                  </a:lnTo>
                  <a:lnTo>
                    <a:pt x="4706" y="54"/>
                  </a:lnTo>
                  <a:lnTo>
                    <a:pt x="4707" y="54"/>
                  </a:lnTo>
                  <a:lnTo>
                    <a:pt x="4708" y="54"/>
                  </a:lnTo>
                  <a:lnTo>
                    <a:pt x="4709" y="54"/>
                  </a:lnTo>
                  <a:lnTo>
                    <a:pt x="4710" y="54"/>
                  </a:lnTo>
                  <a:lnTo>
                    <a:pt x="4711" y="54"/>
                  </a:lnTo>
                  <a:lnTo>
                    <a:pt x="4711" y="55"/>
                  </a:lnTo>
                  <a:lnTo>
                    <a:pt x="4712" y="55"/>
                  </a:lnTo>
                  <a:lnTo>
                    <a:pt x="4713" y="55"/>
                  </a:lnTo>
                  <a:lnTo>
                    <a:pt x="4714" y="55"/>
                  </a:lnTo>
                  <a:lnTo>
                    <a:pt x="4715" y="55"/>
                  </a:lnTo>
                  <a:lnTo>
                    <a:pt x="4716" y="55"/>
                  </a:lnTo>
                  <a:lnTo>
                    <a:pt x="4717" y="55"/>
                  </a:lnTo>
                  <a:lnTo>
                    <a:pt x="4717" y="55"/>
                  </a:lnTo>
                  <a:lnTo>
                    <a:pt x="4718" y="55"/>
                  </a:lnTo>
                  <a:lnTo>
                    <a:pt x="4719" y="55"/>
                  </a:lnTo>
                  <a:lnTo>
                    <a:pt x="4720" y="55"/>
                  </a:lnTo>
                  <a:lnTo>
                    <a:pt x="4721" y="55"/>
                  </a:lnTo>
                  <a:lnTo>
                    <a:pt x="4722" y="55"/>
                  </a:lnTo>
                  <a:lnTo>
                    <a:pt x="4722" y="56"/>
                  </a:lnTo>
                  <a:lnTo>
                    <a:pt x="4723" y="56"/>
                  </a:lnTo>
                  <a:lnTo>
                    <a:pt x="4724" y="56"/>
                  </a:lnTo>
                  <a:lnTo>
                    <a:pt x="4725" y="56"/>
                  </a:lnTo>
                  <a:lnTo>
                    <a:pt x="4726" y="56"/>
                  </a:lnTo>
                  <a:lnTo>
                    <a:pt x="4727" y="56"/>
                  </a:lnTo>
                  <a:lnTo>
                    <a:pt x="4728" y="56"/>
                  </a:lnTo>
                  <a:lnTo>
                    <a:pt x="4728" y="56"/>
                  </a:lnTo>
                  <a:lnTo>
                    <a:pt x="4729" y="56"/>
                  </a:lnTo>
                  <a:lnTo>
                    <a:pt x="4730" y="56"/>
                  </a:lnTo>
                  <a:lnTo>
                    <a:pt x="4731" y="56"/>
                  </a:lnTo>
                  <a:lnTo>
                    <a:pt x="4732" y="56"/>
                  </a:lnTo>
                  <a:lnTo>
                    <a:pt x="4733" y="56"/>
                  </a:lnTo>
                  <a:lnTo>
                    <a:pt x="4733" y="56"/>
                  </a:lnTo>
                  <a:lnTo>
                    <a:pt x="4734" y="57"/>
                  </a:lnTo>
                  <a:lnTo>
                    <a:pt x="4735" y="57"/>
                  </a:lnTo>
                  <a:lnTo>
                    <a:pt x="4736" y="57"/>
                  </a:lnTo>
                  <a:lnTo>
                    <a:pt x="4737" y="57"/>
                  </a:lnTo>
                  <a:lnTo>
                    <a:pt x="4738" y="57"/>
                  </a:lnTo>
                  <a:lnTo>
                    <a:pt x="4739" y="57"/>
                  </a:lnTo>
                  <a:lnTo>
                    <a:pt x="4739" y="57"/>
                  </a:lnTo>
                  <a:lnTo>
                    <a:pt x="4740" y="57"/>
                  </a:lnTo>
                  <a:lnTo>
                    <a:pt x="4741" y="57"/>
                  </a:lnTo>
                  <a:lnTo>
                    <a:pt x="4742" y="57"/>
                  </a:lnTo>
                  <a:lnTo>
                    <a:pt x="4743" y="57"/>
                  </a:lnTo>
                  <a:lnTo>
                    <a:pt x="4744" y="57"/>
                  </a:lnTo>
                  <a:lnTo>
                    <a:pt x="4744" y="57"/>
                  </a:lnTo>
                  <a:lnTo>
                    <a:pt x="4745" y="57"/>
                  </a:lnTo>
                  <a:lnTo>
                    <a:pt x="4746" y="58"/>
                  </a:lnTo>
                  <a:lnTo>
                    <a:pt x="4747" y="58"/>
                  </a:lnTo>
                  <a:lnTo>
                    <a:pt x="4748" y="58"/>
                  </a:lnTo>
                  <a:lnTo>
                    <a:pt x="4749" y="58"/>
                  </a:lnTo>
                  <a:lnTo>
                    <a:pt x="4750" y="58"/>
                  </a:lnTo>
                  <a:lnTo>
                    <a:pt x="4750" y="58"/>
                  </a:lnTo>
                  <a:lnTo>
                    <a:pt x="4751" y="58"/>
                  </a:lnTo>
                  <a:lnTo>
                    <a:pt x="4752" y="58"/>
                  </a:lnTo>
                  <a:lnTo>
                    <a:pt x="4753" y="58"/>
                  </a:lnTo>
                  <a:lnTo>
                    <a:pt x="4754" y="58"/>
                  </a:lnTo>
                  <a:lnTo>
                    <a:pt x="4755" y="58"/>
                  </a:lnTo>
                  <a:lnTo>
                    <a:pt x="4755" y="58"/>
                  </a:lnTo>
                  <a:lnTo>
                    <a:pt x="4756" y="58"/>
                  </a:lnTo>
                  <a:lnTo>
                    <a:pt x="4757" y="59"/>
                  </a:lnTo>
                  <a:lnTo>
                    <a:pt x="4758" y="59"/>
                  </a:lnTo>
                  <a:lnTo>
                    <a:pt x="4759" y="59"/>
                  </a:lnTo>
                  <a:lnTo>
                    <a:pt x="4760" y="59"/>
                  </a:lnTo>
                  <a:lnTo>
                    <a:pt x="4761" y="59"/>
                  </a:lnTo>
                  <a:lnTo>
                    <a:pt x="4761" y="59"/>
                  </a:lnTo>
                  <a:lnTo>
                    <a:pt x="4762" y="59"/>
                  </a:lnTo>
                  <a:lnTo>
                    <a:pt x="4763" y="59"/>
                  </a:lnTo>
                  <a:lnTo>
                    <a:pt x="4764" y="59"/>
                  </a:lnTo>
                  <a:lnTo>
                    <a:pt x="4765" y="59"/>
                  </a:lnTo>
                  <a:lnTo>
                    <a:pt x="4766" y="59"/>
                  </a:lnTo>
                  <a:lnTo>
                    <a:pt x="4766" y="59"/>
                  </a:lnTo>
                  <a:lnTo>
                    <a:pt x="4767" y="59"/>
                  </a:lnTo>
                  <a:lnTo>
                    <a:pt x="4768" y="59"/>
                  </a:lnTo>
                  <a:lnTo>
                    <a:pt x="4769" y="60"/>
                  </a:lnTo>
                  <a:lnTo>
                    <a:pt x="4770" y="60"/>
                  </a:lnTo>
                  <a:lnTo>
                    <a:pt x="4771" y="60"/>
                  </a:lnTo>
                  <a:lnTo>
                    <a:pt x="4772" y="60"/>
                  </a:lnTo>
                  <a:lnTo>
                    <a:pt x="4772" y="60"/>
                  </a:lnTo>
                  <a:lnTo>
                    <a:pt x="4773" y="60"/>
                  </a:lnTo>
                  <a:lnTo>
                    <a:pt x="4774" y="60"/>
                  </a:lnTo>
                  <a:lnTo>
                    <a:pt x="4775" y="60"/>
                  </a:lnTo>
                  <a:lnTo>
                    <a:pt x="4776" y="60"/>
                  </a:lnTo>
                  <a:lnTo>
                    <a:pt x="4777" y="60"/>
                  </a:lnTo>
                  <a:lnTo>
                    <a:pt x="4778" y="60"/>
                  </a:lnTo>
                  <a:lnTo>
                    <a:pt x="4778" y="60"/>
                  </a:lnTo>
                  <a:lnTo>
                    <a:pt x="4778" y="60"/>
                  </a:lnTo>
                  <a:lnTo>
                    <a:pt x="4779" y="60"/>
                  </a:lnTo>
                  <a:lnTo>
                    <a:pt x="4780" y="60"/>
                  </a:lnTo>
                  <a:lnTo>
                    <a:pt x="4781" y="61"/>
                  </a:lnTo>
                  <a:lnTo>
                    <a:pt x="4782" y="61"/>
                  </a:lnTo>
                  <a:lnTo>
                    <a:pt x="4783" y="61"/>
                  </a:lnTo>
                  <a:lnTo>
                    <a:pt x="4783" y="61"/>
                  </a:lnTo>
                  <a:lnTo>
                    <a:pt x="4784" y="61"/>
                  </a:lnTo>
                  <a:lnTo>
                    <a:pt x="4785" y="61"/>
                  </a:lnTo>
                  <a:lnTo>
                    <a:pt x="4786" y="61"/>
                  </a:lnTo>
                  <a:lnTo>
                    <a:pt x="4787" y="61"/>
                  </a:lnTo>
                  <a:lnTo>
                    <a:pt x="4788" y="61"/>
                  </a:lnTo>
                  <a:lnTo>
                    <a:pt x="4789" y="61"/>
                  </a:lnTo>
                  <a:lnTo>
                    <a:pt x="4789" y="61"/>
                  </a:lnTo>
                  <a:lnTo>
                    <a:pt x="4790" y="61"/>
                  </a:lnTo>
                  <a:lnTo>
                    <a:pt x="4791" y="61"/>
                  </a:lnTo>
                  <a:lnTo>
                    <a:pt x="4792" y="61"/>
                  </a:lnTo>
                  <a:lnTo>
                    <a:pt x="4793" y="61"/>
                  </a:lnTo>
                  <a:lnTo>
                    <a:pt x="4794" y="62"/>
                  </a:lnTo>
                  <a:lnTo>
                    <a:pt x="4794" y="62"/>
                  </a:lnTo>
                  <a:lnTo>
                    <a:pt x="4795" y="62"/>
                  </a:lnTo>
                  <a:lnTo>
                    <a:pt x="4796" y="62"/>
                  </a:lnTo>
                  <a:lnTo>
                    <a:pt x="4797" y="62"/>
                  </a:lnTo>
                  <a:lnTo>
                    <a:pt x="4798" y="62"/>
                  </a:lnTo>
                  <a:lnTo>
                    <a:pt x="4799" y="62"/>
                  </a:lnTo>
                  <a:lnTo>
                    <a:pt x="4800" y="62"/>
                  </a:lnTo>
                  <a:lnTo>
                    <a:pt x="4800" y="62"/>
                  </a:lnTo>
                  <a:lnTo>
                    <a:pt x="4801" y="62"/>
                  </a:lnTo>
                  <a:lnTo>
                    <a:pt x="4802" y="62"/>
                  </a:lnTo>
                  <a:lnTo>
                    <a:pt x="4803" y="62"/>
                  </a:lnTo>
                  <a:lnTo>
                    <a:pt x="4804" y="62"/>
                  </a:lnTo>
                  <a:lnTo>
                    <a:pt x="4805" y="62"/>
                  </a:lnTo>
                  <a:lnTo>
                    <a:pt x="4805" y="63"/>
                  </a:lnTo>
                  <a:lnTo>
                    <a:pt x="4806" y="63"/>
                  </a:lnTo>
                  <a:lnTo>
                    <a:pt x="4807" y="63"/>
                  </a:lnTo>
                  <a:lnTo>
                    <a:pt x="4808" y="63"/>
                  </a:lnTo>
                  <a:lnTo>
                    <a:pt x="4809" y="63"/>
                  </a:lnTo>
                  <a:lnTo>
                    <a:pt x="4810" y="63"/>
                  </a:lnTo>
                  <a:lnTo>
                    <a:pt x="4811" y="63"/>
                  </a:lnTo>
                  <a:lnTo>
                    <a:pt x="4811" y="63"/>
                  </a:lnTo>
                  <a:lnTo>
                    <a:pt x="4812" y="63"/>
                  </a:lnTo>
                  <a:lnTo>
                    <a:pt x="4813" y="63"/>
                  </a:lnTo>
                  <a:lnTo>
                    <a:pt x="4814" y="63"/>
                  </a:lnTo>
                  <a:lnTo>
                    <a:pt x="4815" y="63"/>
                  </a:lnTo>
                  <a:lnTo>
                    <a:pt x="4816" y="63"/>
                  </a:lnTo>
                  <a:lnTo>
                    <a:pt x="4816" y="63"/>
                  </a:lnTo>
                  <a:lnTo>
                    <a:pt x="4817" y="63"/>
                  </a:lnTo>
                  <a:lnTo>
                    <a:pt x="4818" y="64"/>
                  </a:lnTo>
                  <a:lnTo>
                    <a:pt x="4819" y="64"/>
                  </a:lnTo>
                  <a:lnTo>
                    <a:pt x="4820" y="64"/>
                  </a:lnTo>
                  <a:lnTo>
                    <a:pt x="4821" y="64"/>
                  </a:lnTo>
                  <a:lnTo>
                    <a:pt x="4822" y="64"/>
                  </a:lnTo>
                  <a:lnTo>
                    <a:pt x="4822" y="64"/>
                  </a:lnTo>
                  <a:lnTo>
                    <a:pt x="4823" y="64"/>
                  </a:lnTo>
                  <a:lnTo>
                    <a:pt x="4824" y="64"/>
                  </a:lnTo>
                  <a:lnTo>
                    <a:pt x="4825" y="64"/>
                  </a:lnTo>
                  <a:lnTo>
                    <a:pt x="4826" y="64"/>
                  </a:lnTo>
                  <a:lnTo>
                    <a:pt x="4827" y="64"/>
                  </a:lnTo>
                  <a:lnTo>
                    <a:pt x="4827" y="64"/>
                  </a:lnTo>
                  <a:lnTo>
                    <a:pt x="4828" y="64"/>
                  </a:lnTo>
                  <a:lnTo>
                    <a:pt x="4829" y="64"/>
                  </a:lnTo>
                  <a:lnTo>
                    <a:pt x="4830" y="64"/>
                  </a:lnTo>
                  <a:lnTo>
                    <a:pt x="4831" y="65"/>
                  </a:lnTo>
                  <a:lnTo>
                    <a:pt x="4832" y="65"/>
                  </a:lnTo>
                  <a:lnTo>
                    <a:pt x="4833" y="65"/>
                  </a:lnTo>
                  <a:lnTo>
                    <a:pt x="4833" y="65"/>
                  </a:lnTo>
                  <a:lnTo>
                    <a:pt x="4834" y="65"/>
                  </a:lnTo>
                  <a:lnTo>
                    <a:pt x="4835" y="65"/>
                  </a:lnTo>
                  <a:lnTo>
                    <a:pt x="4836" y="65"/>
                  </a:lnTo>
                  <a:lnTo>
                    <a:pt x="4837" y="65"/>
                  </a:lnTo>
                  <a:lnTo>
                    <a:pt x="4838" y="65"/>
                  </a:lnTo>
                  <a:lnTo>
                    <a:pt x="4838" y="65"/>
                  </a:lnTo>
                  <a:lnTo>
                    <a:pt x="4839" y="65"/>
                  </a:lnTo>
                  <a:lnTo>
                    <a:pt x="4840" y="65"/>
                  </a:lnTo>
                  <a:lnTo>
                    <a:pt x="4841" y="65"/>
                  </a:lnTo>
                  <a:lnTo>
                    <a:pt x="4842" y="65"/>
                  </a:lnTo>
                  <a:lnTo>
                    <a:pt x="4843" y="65"/>
                  </a:lnTo>
                  <a:lnTo>
                    <a:pt x="4844" y="66"/>
                  </a:lnTo>
                  <a:lnTo>
                    <a:pt x="4844" y="66"/>
                  </a:lnTo>
                  <a:lnTo>
                    <a:pt x="4845" y="66"/>
                  </a:lnTo>
                  <a:lnTo>
                    <a:pt x="4846" y="66"/>
                  </a:lnTo>
                  <a:lnTo>
                    <a:pt x="4847" y="66"/>
                  </a:lnTo>
                  <a:lnTo>
                    <a:pt x="4848" y="66"/>
                  </a:lnTo>
                  <a:lnTo>
                    <a:pt x="4849" y="66"/>
                  </a:lnTo>
                  <a:lnTo>
                    <a:pt x="4849" y="66"/>
                  </a:lnTo>
                  <a:lnTo>
                    <a:pt x="4850" y="66"/>
                  </a:lnTo>
                  <a:lnTo>
                    <a:pt x="4851" y="66"/>
                  </a:lnTo>
                  <a:lnTo>
                    <a:pt x="4852" y="66"/>
                  </a:lnTo>
                  <a:lnTo>
                    <a:pt x="4853" y="66"/>
                  </a:lnTo>
                  <a:lnTo>
                    <a:pt x="4854" y="66"/>
                  </a:lnTo>
                  <a:lnTo>
                    <a:pt x="4855" y="66"/>
                  </a:lnTo>
                  <a:lnTo>
                    <a:pt x="4855" y="66"/>
                  </a:lnTo>
                  <a:lnTo>
                    <a:pt x="4856" y="67"/>
                  </a:lnTo>
                  <a:lnTo>
                    <a:pt x="4857" y="67"/>
                  </a:lnTo>
                  <a:lnTo>
                    <a:pt x="4858" y="67"/>
                  </a:lnTo>
                  <a:lnTo>
                    <a:pt x="4859" y="67"/>
                  </a:lnTo>
                  <a:lnTo>
                    <a:pt x="4860" y="67"/>
                  </a:lnTo>
                  <a:lnTo>
                    <a:pt x="4860" y="67"/>
                  </a:lnTo>
                  <a:lnTo>
                    <a:pt x="4861" y="67"/>
                  </a:lnTo>
                  <a:lnTo>
                    <a:pt x="4862" y="67"/>
                  </a:lnTo>
                  <a:lnTo>
                    <a:pt x="4863" y="67"/>
                  </a:lnTo>
                  <a:lnTo>
                    <a:pt x="4864" y="67"/>
                  </a:lnTo>
                  <a:lnTo>
                    <a:pt x="4865" y="67"/>
                  </a:lnTo>
                  <a:lnTo>
                    <a:pt x="4866" y="67"/>
                  </a:lnTo>
                  <a:lnTo>
                    <a:pt x="4866" y="67"/>
                  </a:lnTo>
                  <a:lnTo>
                    <a:pt x="4867" y="67"/>
                  </a:lnTo>
                  <a:lnTo>
                    <a:pt x="4868" y="67"/>
                  </a:lnTo>
                  <a:lnTo>
                    <a:pt x="4869" y="68"/>
                  </a:lnTo>
                  <a:lnTo>
                    <a:pt x="4870" y="68"/>
                  </a:lnTo>
                  <a:lnTo>
                    <a:pt x="4871" y="68"/>
                  </a:lnTo>
                  <a:lnTo>
                    <a:pt x="4871" y="68"/>
                  </a:lnTo>
                  <a:lnTo>
                    <a:pt x="4872" y="68"/>
                  </a:lnTo>
                  <a:lnTo>
                    <a:pt x="4873" y="68"/>
                  </a:lnTo>
                  <a:lnTo>
                    <a:pt x="4874" y="68"/>
                  </a:lnTo>
                  <a:lnTo>
                    <a:pt x="4875" y="68"/>
                  </a:lnTo>
                  <a:lnTo>
                    <a:pt x="4876" y="68"/>
                  </a:lnTo>
                  <a:lnTo>
                    <a:pt x="4877" y="68"/>
                  </a:lnTo>
                  <a:lnTo>
                    <a:pt x="4877" y="68"/>
                  </a:lnTo>
                  <a:lnTo>
                    <a:pt x="4878" y="68"/>
                  </a:lnTo>
                  <a:lnTo>
                    <a:pt x="4879" y="68"/>
                  </a:lnTo>
                  <a:lnTo>
                    <a:pt x="4880" y="68"/>
                  </a:lnTo>
                  <a:lnTo>
                    <a:pt x="4881" y="68"/>
                  </a:lnTo>
                  <a:lnTo>
                    <a:pt x="4882" y="68"/>
                  </a:lnTo>
                  <a:lnTo>
                    <a:pt x="4883" y="69"/>
                  </a:lnTo>
                  <a:lnTo>
                    <a:pt x="4883" y="69"/>
                  </a:lnTo>
                  <a:lnTo>
                    <a:pt x="4884" y="69"/>
                  </a:lnTo>
                  <a:lnTo>
                    <a:pt x="4885" y="69"/>
                  </a:lnTo>
                  <a:lnTo>
                    <a:pt x="4886" y="69"/>
                  </a:lnTo>
                  <a:lnTo>
                    <a:pt x="4887" y="69"/>
                  </a:lnTo>
                  <a:lnTo>
                    <a:pt x="4888" y="69"/>
                  </a:lnTo>
                  <a:lnTo>
                    <a:pt x="4888" y="69"/>
                  </a:lnTo>
                  <a:lnTo>
                    <a:pt x="4889" y="69"/>
                  </a:lnTo>
                  <a:lnTo>
                    <a:pt x="4890" y="69"/>
                  </a:lnTo>
                  <a:lnTo>
                    <a:pt x="4891" y="69"/>
                  </a:lnTo>
                  <a:lnTo>
                    <a:pt x="4892" y="69"/>
                  </a:lnTo>
                  <a:lnTo>
                    <a:pt x="4893" y="69"/>
                  </a:lnTo>
                  <a:lnTo>
                    <a:pt x="4894" y="69"/>
                  </a:lnTo>
                  <a:lnTo>
                    <a:pt x="4894" y="69"/>
                  </a:lnTo>
                  <a:lnTo>
                    <a:pt x="4895" y="70"/>
                  </a:lnTo>
                  <a:lnTo>
                    <a:pt x="4896" y="70"/>
                  </a:lnTo>
                  <a:lnTo>
                    <a:pt x="4897" y="70"/>
                  </a:lnTo>
                  <a:lnTo>
                    <a:pt x="4898" y="70"/>
                  </a:lnTo>
                  <a:lnTo>
                    <a:pt x="4899" y="70"/>
                  </a:lnTo>
                  <a:lnTo>
                    <a:pt x="4899" y="70"/>
                  </a:lnTo>
                  <a:lnTo>
                    <a:pt x="4900" y="70"/>
                  </a:lnTo>
                  <a:lnTo>
                    <a:pt x="4901" y="70"/>
                  </a:lnTo>
                  <a:lnTo>
                    <a:pt x="4902" y="70"/>
                  </a:lnTo>
                  <a:lnTo>
                    <a:pt x="4903" y="70"/>
                  </a:lnTo>
                  <a:lnTo>
                    <a:pt x="4904" y="70"/>
                  </a:lnTo>
                  <a:lnTo>
                    <a:pt x="4905" y="70"/>
                  </a:lnTo>
                  <a:lnTo>
                    <a:pt x="4905" y="70"/>
                  </a:lnTo>
                  <a:lnTo>
                    <a:pt x="4906" y="70"/>
                  </a:lnTo>
                  <a:lnTo>
                    <a:pt x="4907" y="70"/>
                  </a:lnTo>
                  <a:lnTo>
                    <a:pt x="4908" y="70"/>
                  </a:lnTo>
                  <a:lnTo>
                    <a:pt x="4909" y="71"/>
                  </a:lnTo>
                  <a:lnTo>
                    <a:pt x="4910" y="71"/>
                  </a:lnTo>
                  <a:lnTo>
                    <a:pt x="4910" y="71"/>
                  </a:lnTo>
                  <a:lnTo>
                    <a:pt x="4911" y="71"/>
                  </a:lnTo>
                  <a:lnTo>
                    <a:pt x="4912" y="71"/>
                  </a:lnTo>
                  <a:lnTo>
                    <a:pt x="4913" y="71"/>
                  </a:lnTo>
                  <a:lnTo>
                    <a:pt x="4914" y="71"/>
                  </a:lnTo>
                  <a:lnTo>
                    <a:pt x="4915" y="71"/>
                  </a:lnTo>
                  <a:lnTo>
                    <a:pt x="4916" y="71"/>
                  </a:lnTo>
                  <a:lnTo>
                    <a:pt x="4916" y="71"/>
                  </a:lnTo>
                  <a:lnTo>
                    <a:pt x="4917" y="71"/>
                  </a:lnTo>
                  <a:lnTo>
                    <a:pt x="4918" y="71"/>
                  </a:lnTo>
                  <a:lnTo>
                    <a:pt x="4919" y="71"/>
                  </a:lnTo>
                  <a:lnTo>
                    <a:pt x="4920" y="71"/>
                  </a:lnTo>
                  <a:lnTo>
                    <a:pt x="4921" y="71"/>
                  </a:lnTo>
                  <a:lnTo>
                    <a:pt x="4921" y="71"/>
                  </a:lnTo>
                  <a:lnTo>
                    <a:pt x="4922" y="71"/>
                  </a:lnTo>
                  <a:lnTo>
                    <a:pt x="4923" y="72"/>
                  </a:lnTo>
                  <a:lnTo>
                    <a:pt x="4924" y="72"/>
                  </a:lnTo>
                  <a:lnTo>
                    <a:pt x="4925" y="72"/>
                  </a:lnTo>
                  <a:lnTo>
                    <a:pt x="4926" y="72"/>
                  </a:lnTo>
                  <a:lnTo>
                    <a:pt x="4927" y="72"/>
                  </a:lnTo>
                  <a:lnTo>
                    <a:pt x="4927" y="72"/>
                  </a:lnTo>
                  <a:lnTo>
                    <a:pt x="4928" y="72"/>
                  </a:lnTo>
                  <a:lnTo>
                    <a:pt x="4929" y="72"/>
                  </a:lnTo>
                  <a:lnTo>
                    <a:pt x="4930" y="72"/>
                  </a:lnTo>
                  <a:lnTo>
                    <a:pt x="4931" y="72"/>
                  </a:lnTo>
                  <a:lnTo>
                    <a:pt x="4932" y="72"/>
                  </a:lnTo>
                  <a:lnTo>
                    <a:pt x="4932" y="72"/>
                  </a:lnTo>
                  <a:lnTo>
                    <a:pt x="4933" y="72"/>
                  </a:lnTo>
                  <a:lnTo>
                    <a:pt x="4934" y="72"/>
                  </a:lnTo>
                  <a:lnTo>
                    <a:pt x="4935" y="72"/>
                  </a:lnTo>
                  <a:lnTo>
                    <a:pt x="4936" y="72"/>
                  </a:lnTo>
                  <a:lnTo>
                    <a:pt x="4937" y="73"/>
                  </a:lnTo>
                  <a:lnTo>
                    <a:pt x="4938" y="73"/>
                  </a:lnTo>
                  <a:lnTo>
                    <a:pt x="4938" y="73"/>
                  </a:lnTo>
                  <a:lnTo>
                    <a:pt x="4939" y="73"/>
                  </a:lnTo>
                  <a:lnTo>
                    <a:pt x="4940" y="73"/>
                  </a:lnTo>
                  <a:lnTo>
                    <a:pt x="4941" y="73"/>
                  </a:lnTo>
                  <a:lnTo>
                    <a:pt x="4942" y="73"/>
                  </a:lnTo>
                  <a:lnTo>
                    <a:pt x="4943" y="73"/>
                  </a:lnTo>
                  <a:lnTo>
                    <a:pt x="4943" y="73"/>
                  </a:lnTo>
                  <a:lnTo>
                    <a:pt x="4944" y="73"/>
                  </a:lnTo>
                  <a:lnTo>
                    <a:pt x="4945" y="73"/>
                  </a:lnTo>
                  <a:lnTo>
                    <a:pt x="4946" y="73"/>
                  </a:lnTo>
                  <a:lnTo>
                    <a:pt x="4947" y="73"/>
                  </a:lnTo>
                  <a:lnTo>
                    <a:pt x="4948" y="73"/>
                  </a:lnTo>
                  <a:lnTo>
                    <a:pt x="4949" y="73"/>
                  </a:lnTo>
                  <a:lnTo>
                    <a:pt x="4949" y="73"/>
                  </a:lnTo>
                  <a:lnTo>
                    <a:pt x="4950" y="73"/>
                  </a:lnTo>
                  <a:lnTo>
                    <a:pt x="4951" y="74"/>
                  </a:lnTo>
                  <a:lnTo>
                    <a:pt x="4952" y="74"/>
                  </a:lnTo>
                  <a:lnTo>
                    <a:pt x="4953" y="74"/>
                  </a:lnTo>
                  <a:lnTo>
                    <a:pt x="4954" y="74"/>
                  </a:lnTo>
                  <a:lnTo>
                    <a:pt x="4954" y="74"/>
                  </a:lnTo>
                  <a:lnTo>
                    <a:pt x="4955" y="74"/>
                  </a:lnTo>
                  <a:lnTo>
                    <a:pt x="4956" y="74"/>
                  </a:lnTo>
                  <a:lnTo>
                    <a:pt x="4957" y="74"/>
                  </a:lnTo>
                  <a:lnTo>
                    <a:pt x="4958" y="74"/>
                  </a:lnTo>
                  <a:lnTo>
                    <a:pt x="4959" y="74"/>
                  </a:lnTo>
                  <a:lnTo>
                    <a:pt x="4960" y="74"/>
                  </a:lnTo>
                  <a:lnTo>
                    <a:pt x="4960" y="74"/>
                  </a:lnTo>
                  <a:lnTo>
                    <a:pt x="4961" y="74"/>
                  </a:lnTo>
                  <a:lnTo>
                    <a:pt x="4961" y="74"/>
                  </a:lnTo>
                  <a:lnTo>
                    <a:pt x="4962" y="74"/>
                  </a:lnTo>
                  <a:lnTo>
                    <a:pt x="4963" y="74"/>
                  </a:lnTo>
                  <a:lnTo>
                    <a:pt x="4964" y="74"/>
                  </a:lnTo>
                  <a:lnTo>
                    <a:pt x="4965" y="74"/>
                  </a:lnTo>
                  <a:lnTo>
                    <a:pt x="4965" y="75"/>
                  </a:lnTo>
                  <a:lnTo>
                    <a:pt x="4966" y="75"/>
                  </a:lnTo>
                  <a:lnTo>
                    <a:pt x="4967" y="75"/>
                  </a:lnTo>
                  <a:lnTo>
                    <a:pt x="4968" y="75"/>
                  </a:lnTo>
                  <a:lnTo>
                    <a:pt x="4969" y="75"/>
                  </a:lnTo>
                  <a:lnTo>
                    <a:pt x="4970" y="75"/>
                  </a:lnTo>
                  <a:lnTo>
                    <a:pt x="4971" y="75"/>
                  </a:lnTo>
                  <a:lnTo>
                    <a:pt x="4971" y="75"/>
                  </a:lnTo>
                  <a:lnTo>
                    <a:pt x="4972" y="75"/>
                  </a:lnTo>
                  <a:lnTo>
                    <a:pt x="4973" y="75"/>
                  </a:lnTo>
                  <a:lnTo>
                    <a:pt x="4974" y="75"/>
                  </a:lnTo>
                  <a:lnTo>
                    <a:pt x="4975" y="75"/>
                  </a:lnTo>
                  <a:lnTo>
                    <a:pt x="4976" y="75"/>
                  </a:lnTo>
                  <a:lnTo>
                    <a:pt x="4976" y="75"/>
                  </a:lnTo>
                  <a:lnTo>
                    <a:pt x="4977" y="75"/>
                  </a:lnTo>
                  <a:lnTo>
                    <a:pt x="4978" y="75"/>
                  </a:lnTo>
                  <a:lnTo>
                    <a:pt x="4979" y="75"/>
                  </a:lnTo>
                  <a:lnTo>
                    <a:pt x="4980" y="76"/>
                  </a:lnTo>
                  <a:lnTo>
                    <a:pt x="4981" y="76"/>
                  </a:lnTo>
                  <a:lnTo>
                    <a:pt x="4982" y="76"/>
                  </a:lnTo>
                  <a:lnTo>
                    <a:pt x="4982" y="76"/>
                  </a:lnTo>
                  <a:lnTo>
                    <a:pt x="4983" y="76"/>
                  </a:lnTo>
                  <a:lnTo>
                    <a:pt x="4984" y="76"/>
                  </a:lnTo>
                  <a:lnTo>
                    <a:pt x="4985" y="76"/>
                  </a:lnTo>
                  <a:lnTo>
                    <a:pt x="4986" y="76"/>
                  </a:lnTo>
                  <a:lnTo>
                    <a:pt x="4987" y="76"/>
                  </a:lnTo>
                  <a:lnTo>
                    <a:pt x="4987" y="76"/>
                  </a:lnTo>
                  <a:lnTo>
                    <a:pt x="4988" y="76"/>
                  </a:lnTo>
                  <a:lnTo>
                    <a:pt x="4989" y="76"/>
                  </a:lnTo>
                  <a:lnTo>
                    <a:pt x="4990" y="76"/>
                  </a:lnTo>
                  <a:lnTo>
                    <a:pt x="4991" y="76"/>
                  </a:lnTo>
                  <a:lnTo>
                    <a:pt x="4992" y="76"/>
                  </a:lnTo>
                  <a:lnTo>
                    <a:pt x="4993" y="76"/>
                  </a:lnTo>
                  <a:lnTo>
                    <a:pt x="4993" y="76"/>
                  </a:lnTo>
                  <a:lnTo>
                    <a:pt x="4994" y="77"/>
                  </a:lnTo>
                  <a:lnTo>
                    <a:pt x="4995" y="77"/>
                  </a:lnTo>
                  <a:lnTo>
                    <a:pt x="4996" y="77"/>
                  </a:lnTo>
                  <a:lnTo>
                    <a:pt x="4997" y="77"/>
                  </a:lnTo>
                  <a:lnTo>
                    <a:pt x="4998" y="77"/>
                  </a:lnTo>
                  <a:lnTo>
                    <a:pt x="4999" y="77"/>
                  </a:lnTo>
                  <a:lnTo>
                    <a:pt x="4999" y="77"/>
                  </a:lnTo>
                  <a:lnTo>
                    <a:pt x="5000" y="77"/>
                  </a:lnTo>
                  <a:lnTo>
                    <a:pt x="5001" y="77"/>
                  </a:lnTo>
                  <a:lnTo>
                    <a:pt x="5002" y="77"/>
                  </a:lnTo>
                  <a:lnTo>
                    <a:pt x="5003" y="77"/>
                  </a:lnTo>
                  <a:lnTo>
                    <a:pt x="5004" y="77"/>
                  </a:lnTo>
                  <a:lnTo>
                    <a:pt x="5004" y="77"/>
                  </a:lnTo>
                  <a:lnTo>
                    <a:pt x="5005" y="77"/>
                  </a:lnTo>
                  <a:lnTo>
                    <a:pt x="5006" y="77"/>
                  </a:lnTo>
                  <a:lnTo>
                    <a:pt x="5007" y="77"/>
                  </a:lnTo>
                  <a:lnTo>
                    <a:pt x="5008" y="77"/>
                  </a:lnTo>
                  <a:lnTo>
                    <a:pt x="5009" y="77"/>
                  </a:lnTo>
                  <a:lnTo>
                    <a:pt x="5010" y="78"/>
                  </a:lnTo>
                  <a:lnTo>
                    <a:pt x="5010" y="78"/>
                  </a:lnTo>
                  <a:lnTo>
                    <a:pt x="5011" y="78"/>
                  </a:lnTo>
                  <a:lnTo>
                    <a:pt x="5012" y="78"/>
                  </a:lnTo>
                  <a:lnTo>
                    <a:pt x="5013" y="78"/>
                  </a:lnTo>
                  <a:lnTo>
                    <a:pt x="5014" y="78"/>
                  </a:lnTo>
                  <a:lnTo>
                    <a:pt x="5015" y="78"/>
                  </a:lnTo>
                  <a:lnTo>
                    <a:pt x="5015" y="78"/>
                  </a:lnTo>
                  <a:lnTo>
                    <a:pt x="5016" y="78"/>
                  </a:lnTo>
                  <a:lnTo>
                    <a:pt x="5017" y="78"/>
                  </a:lnTo>
                  <a:lnTo>
                    <a:pt x="5018" y="78"/>
                  </a:lnTo>
                  <a:lnTo>
                    <a:pt x="5019" y="78"/>
                  </a:lnTo>
                  <a:lnTo>
                    <a:pt x="5020" y="78"/>
                  </a:lnTo>
                  <a:lnTo>
                    <a:pt x="5021" y="78"/>
                  </a:lnTo>
                  <a:lnTo>
                    <a:pt x="5021" y="78"/>
                  </a:lnTo>
                  <a:lnTo>
                    <a:pt x="5022" y="78"/>
                  </a:lnTo>
                  <a:lnTo>
                    <a:pt x="5023" y="78"/>
                  </a:lnTo>
                  <a:lnTo>
                    <a:pt x="5024" y="78"/>
                  </a:lnTo>
                  <a:lnTo>
                    <a:pt x="5025" y="79"/>
                  </a:lnTo>
                  <a:lnTo>
                    <a:pt x="5026" y="79"/>
                  </a:lnTo>
                  <a:lnTo>
                    <a:pt x="5026" y="79"/>
                  </a:lnTo>
                  <a:lnTo>
                    <a:pt x="5027" y="79"/>
                  </a:lnTo>
                  <a:lnTo>
                    <a:pt x="5028" y="79"/>
                  </a:lnTo>
                  <a:lnTo>
                    <a:pt x="5029" y="79"/>
                  </a:lnTo>
                  <a:lnTo>
                    <a:pt x="5030" y="79"/>
                  </a:lnTo>
                  <a:lnTo>
                    <a:pt x="5031" y="79"/>
                  </a:lnTo>
                  <a:lnTo>
                    <a:pt x="5032" y="79"/>
                  </a:lnTo>
                  <a:lnTo>
                    <a:pt x="5032" y="79"/>
                  </a:lnTo>
                  <a:lnTo>
                    <a:pt x="5033" y="79"/>
                  </a:lnTo>
                  <a:lnTo>
                    <a:pt x="5034" y="79"/>
                  </a:lnTo>
                  <a:lnTo>
                    <a:pt x="5035" y="79"/>
                  </a:lnTo>
                  <a:lnTo>
                    <a:pt x="5036" y="79"/>
                  </a:lnTo>
                  <a:lnTo>
                    <a:pt x="5037" y="79"/>
                  </a:lnTo>
                  <a:lnTo>
                    <a:pt x="5037" y="79"/>
                  </a:lnTo>
                  <a:lnTo>
                    <a:pt x="5038" y="79"/>
                  </a:lnTo>
                  <a:lnTo>
                    <a:pt x="5039" y="79"/>
                  </a:lnTo>
                  <a:lnTo>
                    <a:pt x="5040" y="79"/>
                  </a:lnTo>
                  <a:lnTo>
                    <a:pt x="5041" y="80"/>
                  </a:lnTo>
                  <a:lnTo>
                    <a:pt x="5042" y="80"/>
                  </a:lnTo>
                  <a:lnTo>
                    <a:pt x="5043" y="80"/>
                  </a:lnTo>
                  <a:lnTo>
                    <a:pt x="5043" y="80"/>
                  </a:lnTo>
                  <a:lnTo>
                    <a:pt x="5044" y="80"/>
                  </a:lnTo>
                  <a:lnTo>
                    <a:pt x="5045" y="80"/>
                  </a:lnTo>
                  <a:lnTo>
                    <a:pt x="5046" y="80"/>
                  </a:lnTo>
                  <a:lnTo>
                    <a:pt x="5047" y="80"/>
                  </a:lnTo>
                  <a:lnTo>
                    <a:pt x="5048" y="80"/>
                  </a:lnTo>
                  <a:lnTo>
                    <a:pt x="5048" y="80"/>
                  </a:lnTo>
                  <a:lnTo>
                    <a:pt x="5049" y="80"/>
                  </a:lnTo>
                  <a:lnTo>
                    <a:pt x="5050" y="80"/>
                  </a:lnTo>
                  <a:lnTo>
                    <a:pt x="5051" y="80"/>
                  </a:lnTo>
                  <a:lnTo>
                    <a:pt x="5052" y="80"/>
                  </a:lnTo>
                  <a:lnTo>
                    <a:pt x="5053" y="80"/>
                  </a:lnTo>
                  <a:lnTo>
                    <a:pt x="5054" y="80"/>
                  </a:lnTo>
                  <a:lnTo>
                    <a:pt x="5054" y="80"/>
                  </a:lnTo>
                  <a:lnTo>
                    <a:pt x="5055" y="80"/>
                  </a:lnTo>
                  <a:lnTo>
                    <a:pt x="5056" y="81"/>
                  </a:lnTo>
                  <a:lnTo>
                    <a:pt x="5057" y="81"/>
                  </a:lnTo>
                  <a:lnTo>
                    <a:pt x="5058" y="81"/>
                  </a:lnTo>
                  <a:lnTo>
                    <a:pt x="5059" y="81"/>
                  </a:lnTo>
                  <a:lnTo>
                    <a:pt x="5059" y="81"/>
                  </a:lnTo>
                  <a:lnTo>
                    <a:pt x="5060" y="81"/>
                  </a:lnTo>
                  <a:lnTo>
                    <a:pt x="5061" y="81"/>
                  </a:lnTo>
                  <a:lnTo>
                    <a:pt x="5062" y="81"/>
                  </a:lnTo>
                  <a:lnTo>
                    <a:pt x="5063" y="81"/>
                  </a:lnTo>
                  <a:lnTo>
                    <a:pt x="5064" y="81"/>
                  </a:lnTo>
                  <a:lnTo>
                    <a:pt x="5065" y="81"/>
                  </a:lnTo>
                  <a:lnTo>
                    <a:pt x="5065" y="81"/>
                  </a:lnTo>
                  <a:lnTo>
                    <a:pt x="5066" y="81"/>
                  </a:lnTo>
                  <a:lnTo>
                    <a:pt x="5067" y="81"/>
                  </a:lnTo>
                  <a:lnTo>
                    <a:pt x="5068" y="81"/>
                  </a:lnTo>
                  <a:lnTo>
                    <a:pt x="5069" y="81"/>
                  </a:lnTo>
                  <a:lnTo>
                    <a:pt x="5070" y="81"/>
                  </a:lnTo>
                  <a:lnTo>
                    <a:pt x="5070" y="81"/>
                  </a:lnTo>
                  <a:lnTo>
                    <a:pt x="5071" y="81"/>
                  </a:lnTo>
                  <a:lnTo>
                    <a:pt x="5072" y="81"/>
                  </a:lnTo>
                  <a:lnTo>
                    <a:pt x="5073" y="82"/>
                  </a:lnTo>
                  <a:lnTo>
                    <a:pt x="5074" y="82"/>
                  </a:lnTo>
                  <a:lnTo>
                    <a:pt x="5075" y="82"/>
                  </a:lnTo>
                  <a:lnTo>
                    <a:pt x="5076" y="82"/>
                  </a:lnTo>
                  <a:lnTo>
                    <a:pt x="5076" y="82"/>
                  </a:lnTo>
                  <a:lnTo>
                    <a:pt x="5077" y="82"/>
                  </a:lnTo>
                  <a:lnTo>
                    <a:pt x="5078" y="82"/>
                  </a:lnTo>
                  <a:lnTo>
                    <a:pt x="5079" y="82"/>
                  </a:lnTo>
                  <a:lnTo>
                    <a:pt x="5080" y="82"/>
                  </a:lnTo>
                  <a:lnTo>
                    <a:pt x="5081" y="82"/>
                  </a:lnTo>
                  <a:lnTo>
                    <a:pt x="5081" y="82"/>
                  </a:lnTo>
                  <a:lnTo>
                    <a:pt x="5082" y="82"/>
                  </a:lnTo>
                  <a:lnTo>
                    <a:pt x="5083" y="82"/>
                  </a:lnTo>
                  <a:lnTo>
                    <a:pt x="5084" y="82"/>
                  </a:lnTo>
                  <a:lnTo>
                    <a:pt x="5085" y="82"/>
                  </a:lnTo>
                  <a:lnTo>
                    <a:pt x="5086" y="82"/>
                  </a:lnTo>
                  <a:lnTo>
                    <a:pt x="5087" y="82"/>
                  </a:lnTo>
                  <a:lnTo>
                    <a:pt x="5087" y="82"/>
                  </a:lnTo>
                  <a:lnTo>
                    <a:pt x="5088" y="82"/>
                  </a:lnTo>
                  <a:lnTo>
                    <a:pt x="5089" y="83"/>
                  </a:lnTo>
                  <a:lnTo>
                    <a:pt x="5090" y="83"/>
                  </a:lnTo>
                  <a:lnTo>
                    <a:pt x="5091" y="83"/>
                  </a:lnTo>
                  <a:lnTo>
                    <a:pt x="5092" y="83"/>
                  </a:lnTo>
                  <a:lnTo>
                    <a:pt x="5093" y="83"/>
                  </a:lnTo>
                  <a:lnTo>
                    <a:pt x="5093" y="83"/>
                  </a:lnTo>
                  <a:lnTo>
                    <a:pt x="5094" y="83"/>
                  </a:lnTo>
                  <a:lnTo>
                    <a:pt x="5095" y="83"/>
                  </a:lnTo>
                  <a:lnTo>
                    <a:pt x="5096" y="83"/>
                  </a:lnTo>
                  <a:lnTo>
                    <a:pt x="5097" y="83"/>
                  </a:lnTo>
                  <a:lnTo>
                    <a:pt x="5098" y="83"/>
                  </a:lnTo>
                  <a:lnTo>
                    <a:pt x="5098" y="83"/>
                  </a:lnTo>
                  <a:lnTo>
                    <a:pt x="5099" y="83"/>
                  </a:lnTo>
                  <a:lnTo>
                    <a:pt x="5100" y="83"/>
                  </a:lnTo>
                  <a:lnTo>
                    <a:pt x="5101" y="83"/>
                  </a:lnTo>
                  <a:lnTo>
                    <a:pt x="5102" y="83"/>
                  </a:lnTo>
                  <a:lnTo>
                    <a:pt x="5103" y="83"/>
                  </a:lnTo>
                  <a:lnTo>
                    <a:pt x="5104" y="83"/>
                  </a:lnTo>
                  <a:lnTo>
                    <a:pt x="5104" y="83"/>
                  </a:lnTo>
                  <a:lnTo>
                    <a:pt x="5105" y="83"/>
                  </a:lnTo>
                  <a:lnTo>
                    <a:pt x="5106" y="84"/>
                  </a:lnTo>
                  <a:lnTo>
                    <a:pt x="5107" y="84"/>
                  </a:lnTo>
                  <a:lnTo>
                    <a:pt x="5108" y="84"/>
                  </a:lnTo>
                  <a:lnTo>
                    <a:pt x="5109" y="84"/>
                  </a:lnTo>
                  <a:lnTo>
                    <a:pt x="5109" y="84"/>
                  </a:lnTo>
                  <a:lnTo>
                    <a:pt x="5110" y="84"/>
                  </a:lnTo>
                  <a:lnTo>
                    <a:pt x="5111" y="84"/>
                  </a:lnTo>
                  <a:lnTo>
                    <a:pt x="5112" y="84"/>
                  </a:lnTo>
                  <a:lnTo>
                    <a:pt x="5113" y="84"/>
                  </a:lnTo>
                  <a:lnTo>
                    <a:pt x="5114" y="84"/>
                  </a:lnTo>
                  <a:lnTo>
                    <a:pt x="5115" y="84"/>
                  </a:lnTo>
                  <a:lnTo>
                    <a:pt x="5115" y="84"/>
                  </a:lnTo>
                  <a:lnTo>
                    <a:pt x="5116" y="84"/>
                  </a:lnTo>
                  <a:lnTo>
                    <a:pt x="5117" y="84"/>
                  </a:lnTo>
                  <a:lnTo>
                    <a:pt x="5118" y="84"/>
                  </a:lnTo>
                  <a:lnTo>
                    <a:pt x="5119" y="84"/>
                  </a:lnTo>
                  <a:lnTo>
                    <a:pt x="5120" y="84"/>
                  </a:lnTo>
                  <a:lnTo>
                    <a:pt x="5120" y="84"/>
                  </a:lnTo>
                  <a:lnTo>
                    <a:pt x="5121" y="84"/>
                  </a:lnTo>
                  <a:lnTo>
                    <a:pt x="5122" y="84"/>
                  </a:lnTo>
                  <a:lnTo>
                    <a:pt x="5123" y="85"/>
                  </a:lnTo>
                  <a:lnTo>
                    <a:pt x="5124" y="85"/>
                  </a:lnTo>
                  <a:lnTo>
                    <a:pt x="5125" y="85"/>
                  </a:lnTo>
                  <a:lnTo>
                    <a:pt x="5126" y="85"/>
                  </a:lnTo>
                  <a:lnTo>
                    <a:pt x="5126" y="85"/>
                  </a:lnTo>
                  <a:lnTo>
                    <a:pt x="5127" y="85"/>
                  </a:lnTo>
                  <a:lnTo>
                    <a:pt x="5128" y="85"/>
                  </a:lnTo>
                  <a:lnTo>
                    <a:pt x="5129" y="85"/>
                  </a:lnTo>
                  <a:lnTo>
                    <a:pt x="5130" y="85"/>
                  </a:lnTo>
                  <a:lnTo>
                    <a:pt x="5131" y="85"/>
                  </a:lnTo>
                  <a:lnTo>
                    <a:pt x="5131" y="85"/>
                  </a:lnTo>
                  <a:lnTo>
                    <a:pt x="5132" y="85"/>
                  </a:lnTo>
                  <a:lnTo>
                    <a:pt x="5133" y="85"/>
                  </a:lnTo>
                  <a:lnTo>
                    <a:pt x="5134" y="85"/>
                  </a:lnTo>
                  <a:lnTo>
                    <a:pt x="5135" y="85"/>
                  </a:lnTo>
                  <a:lnTo>
                    <a:pt x="5136" y="85"/>
                  </a:lnTo>
                  <a:lnTo>
                    <a:pt x="5137" y="85"/>
                  </a:lnTo>
                  <a:lnTo>
                    <a:pt x="5137" y="85"/>
                  </a:lnTo>
                  <a:lnTo>
                    <a:pt x="5138" y="85"/>
                  </a:lnTo>
                  <a:lnTo>
                    <a:pt x="5139" y="85"/>
                  </a:lnTo>
                  <a:lnTo>
                    <a:pt x="5140" y="85"/>
                  </a:lnTo>
                  <a:lnTo>
                    <a:pt x="5141" y="86"/>
                  </a:lnTo>
                  <a:lnTo>
                    <a:pt x="5142" y="86"/>
                  </a:lnTo>
                  <a:lnTo>
                    <a:pt x="5142" y="86"/>
                  </a:lnTo>
                  <a:lnTo>
                    <a:pt x="5143" y="86"/>
                  </a:lnTo>
                  <a:lnTo>
                    <a:pt x="5144" y="86"/>
                  </a:lnTo>
                  <a:lnTo>
                    <a:pt x="5145" y="86"/>
                  </a:lnTo>
                  <a:lnTo>
                    <a:pt x="5145" y="86"/>
                  </a:lnTo>
                  <a:lnTo>
                    <a:pt x="5146" y="86"/>
                  </a:lnTo>
                  <a:lnTo>
                    <a:pt x="5147" y="86"/>
                  </a:lnTo>
                  <a:lnTo>
                    <a:pt x="5148" y="86"/>
                  </a:lnTo>
                  <a:lnTo>
                    <a:pt x="5148" y="86"/>
                  </a:lnTo>
                  <a:lnTo>
                    <a:pt x="5149" y="86"/>
                  </a:lnTo>
                  <a:lnTo>
                    <a:pt x="5150" y="86"/>
                  </a:lnTo>
                  <a:lnTo>
                    <a:pt x="5151" y="86"/>
                  </a:lnTo>
                  <a:lnTo>
                    <a:pt x="5152" y="86"/>
                  </a:lnTo>
                  <a:lnTo>
                    <a:pt x="5153" y="86"/>
                  </a:lnTo>
                  <a:lnTo>
                    <a:pt x="5153" y="86"/>
                  </a:lnTo>
                  <a:lnTo>
                    <a:pt x="5154" y="86"/>
                  </a:lnTo>
                  <a:lnTo>
                    <a:pt x="5155" y="86"/>
                  </a:lnTo>
                  <a:lnTo>
                    <a:pt x="5156" y="86"/>
                  </a:lnTo>
                  <a:lnTo>
                    <a:pt x="5157" y="86"/>
                  </a:lnTo>
                  <a:lnTo>
                    <a:pt x="5158" y="86"/>
                  </a:lnTo>
                  <a:lnTo>
                    <a:pt x="5159" y="86"/>
                  </a:lnTo>
                  <a:lnTo>
                    <a:pt x="5159" y="87"/>
                  </a:lnTo>
                  <a:lnTo>
                    <a:pt x="5160" y="87"/>
                  </a:lnTo>
                  <a:lnTo>
                    <a:pt x="5161" y="87"/>
                  </a:lnTo>
                  <a:lnTo>
                    <a:pt x="5162" y="87"/>
                  </a:lnTo>
                  <a:lnTo>
                    <a:pt x="5163" y="87"/>
                  </a:lnTo>
                  <a:lnTo>
                    <a:pt x="5164" y="87"/>
                  </a:lnTo>
                  <a:lnTo>
                    <a:pt x="5164" y="87"/>
                  </a:lnTo>
                  <a:lnTo>
                    <a:pt x="5165" y="87"/>
                  </a:lnTo>
                  <a:lnTo>
                    <a:pt x="5166" y="87"/>
                  </a:lnTo>
                  <a:lnTo>
                    <a:pt x="5167" y="87"/>
                  </a:lnTo>
                  <a:lnTo>
                    <a:pt x="5168" y="87"/>
                  </a:lnTo>
                  <a:lnTo>
                    <a:pt x="5169" y="87"/>
                  </a:lnTo>
                  <a:lnTo>
                    <a:pt x="5170" y="87"/>
                  </a:lnTo>
                  <a:lnTo>
                    <a:pt x="5170" y="87"/>
                  </a:lnTo>
                  <a:lnTo>
                    <a:pt x="5171" y="87"/>
                  </a:lnTo>
                  <a:lnTo>
                    <a:pt x="5172" y="87"/>
                  </a:lnTo>
                  <a:lnTo>
                    <a:pt x="5173" y="87"/>
                  </a:lnTo>
                  <a:lnTo>
                    <a:pt x="5174" y="87"/>
                  </a:lnTo>
                  <a:lnTo>
                    <a:pt x="5175" y="87"/>
                  </a:lnTo>
                  <a:lnTo>
                    <a:pt x="5175" y="87"/>
                  </a:lnTo>
                  <a:lnTo>
                    <a:pt x="5176" y="87"/>
                  </a:lnTo>
                  <a:lnTo>
                    <a:pt x="5177" y="87"/>
                  </a:lnTo>
                  <a:lnTo>
                    <a:pt x="5178" y="88"/>
                  </a:lnTo>
                  <a:lnTo>
                    <a:pt x="5179" y="88"/>
                  </a:lnTo>
                  <a:lnTo>
                    <a:pt x="5180" y="88"/>
                  </a:lnTo>
                  <a:lnTo>
                    <a:pt x="5181" y="88"/>
                  </a:lnTo>
                  <a:lnTo>
                    <a:pt x="5181" y="88"/>
                  </a:lnTo>
                  <a:lnTo>
                    <a:pt x="5182" y="88"/>
                  </a:lnTo>
                  <a:lnTo>
                    <a:pt x="5183" y="88"/>
                  </a:lnTo>
                  <a:lnTo>
                    <a:pt x="5184" y="88"/>
                  </a:lnTo>
                  <a:lnTo>
                    <a:pt x="5185" y="88"/>
                  </a:lnTo>
                  <a:lnTo>
                    <a:pt x="5186" y="88"/>
                  </a:lnTo>
                  <a:lnTo>
                    <a:pt x="5186" y="88"/>
                  </a:lnTo>
                  <a:lnTo>
                    <a:pt x="5187" y="88"/>
                  </a:lnTo>
                  <a:lnTo>
                    <a:pt x="5188" y="88"/>
                  </a:lnTo>
                  <a:lnTo>
                    <a:pt x="5189" y="88"/>
                  </a:lnTo>
                  <a:lnTo>
                    <a:pt x="5190" y="88"/>
                  </a:lnTo>
                  <a:lnTo>
                    <a:pt x="5191" y="88"/>
                  </a:lnTo>
                  <a:lnTo>
                    <a:pt x="5192" y="88"/>
                  </a:lnTo>
                  <a:lnTo>
                    <a:pt x="5192" y="88"/>
                  </a:lnTo>
                  <a:lnTo>
                    <a:pt x="5193" y="88"/>
                  </a:lnTo>
                  <a:lnTo>
                    <a:pt x="5194" y="88"/>
                  </a:lnTo>
                  <a:lnTo>
                    <a:pt x="5195" y="88"/>
                  </a:lnTo>
                  <a:lnTo>
                    <a:pt x="5196" y="88"/>
                  </a:lnTo>
                  <a:lnTo>
                    <a:pt x="5197" y="89"/>
                  </a:lnTo>
                  <a:lnTo>
                    <a:pt x="5197" y="89"/>
                  </a:lnTo>
                  <a:lnTo>
                    <a:pt x="5198" y="89"/>
                  </a:lnTo>
                  <a:lnTo>
                    <a:pt x="5199" y="89"/>
                  </a:lnTo>
                  <a:lnTo>
                    <a:pt x="5200" y="89"/>
                  </a:lnTo>
                  <a:lnTo>
                    <a:pt x="5201" y="89"/>
                  </a:lnTo>
                  <a:lnTo>
                    <a:pt x="5202" y="89"/>
                  </a:lnTo>
                  <a:lnTo>
                    <a:pt x="5203" y="89"/>
                  </a:lnTo>
                  <a:lnTo>
                    <a:pt x="5203" y="89"/>
                  </a:lnTo>
                  <a:lnTo>
                    <a:pt x="5204" y="89"/>
                  </a:lnTo>
                  <a:lnTo>
                    <a:pt x="5205" y="89"/>
                  </a:lnTo>
                  <a:lnTo>
                    <a:pt x="5206" y="89"/>
                  </a:lnTo>
                  <a:lnTo>
                    <a:pt x="5207" y="89"/>
                  </a:lnTo>
                  <a:lnTo>
                    <a:pt x="5208" y="89"/>
                  </a:lnTo>
                  <a:lnTo>
                    <a:pt x="5209" y="89"/>
                  </a:lnTo>
                  <a:lnTo>
                    <a:pt x="5209" y="89"/>
                  </a:lnTo>
                  <a:lnTo>
                    <a:pt x="5210" y="89"/>
                  </a:lnTo>
                  <a:lnTo>
                    <a:pt x="5211" y="89"/>
                  </a:lnTo>
                  <a:lnTo>
                    <a:pt x="5212" y="89"/>
                  </a:lnTo>
                  <a:lnTo>
                    <a:pt x="5213" y="89"/>
                  </a:lnTo>
                  <a:lnTo>
                    <a:pt x="5214" y="89"/>
                  </a:lnTo>
                  <a:lnTo>
                    <a:pt x="5214" y="89"/>
                  </a:lnTo>
                  <a:lnTo>
                    <a:pt x="5215" y="89"/>
                  </a:lnTo>
                  <a:lnTo>
                    <a:pt x="5216" y="90"/>
                  </a:lnTo>
                  <a:lnTo>
                    <a:pt x="5217" y="90"/>
                  </a:lnTo>
                  <a:lnTo>
                    <a:pt x="5218" y="90"/>
                  </a:lnTo>
                  <a:lnTo>
                    <a:pt x="5219" y="90"/>
                  </a:lnTo>
                  <a:lnTo>
                    <a:pt x="5220" y="90"/>
                  </a:lnTo>
                  <a:lnTo>
                    <a:pt x="5220" y="90"/>
                  </a:lnTo>
                  <a:lnTo>
                    <a:pt x="5221" y="90"/>
                  </a:lnTo>
                  <a:lnTo>
                    <a:pt x="5222" y="90"/>
                  </a:lnTo>
                  <a:lnTo>
                    <a:pt x="5223" y="90"/>
                  </a:lnTo>
                  <a:lnTo>
                    <a:pt x="5224" y="90"/>
                  </a:lnTo>
                  <a:lnTo>
                    <a:pt x="5225" y="90"/>
                  </a:lnTo>
                  <a:lnTo>
                    <a:pt x="5225" y="90"/>
                  </a:lnTo>
                  <a:lnTo>
                    <a:pt x="5226" y="90"/>
                  </a:lnTo>
                  <a:lnTo>
                    <a:pt x="5227" y="90"/>
                  </a:lnTo>
                  <a:lnTo>
                    <a:pt x="5228" y="90"/>
                  </a:lnTo>
                  <a:lnTo>
                    <a:pt x="5229" y="90"/>
                  </a:lnTo>
                  <a:lnTo>
                    <a:pt x="5230" y="90"/>
                  </a:lnTo>
                  <a:lnTo>
                    <a:pt x="5231" y="90"/>
                  </a:lnTo>
                  <a:lnTo>
                    <a:pt x="5231" y="90"/>
                  </a:lnTo>
                  <a:lnTo>
                    <a:pt x="5232" y="90"/>
                  </a:lnTo>
                  <a:lnTo>
                    <a:pt x="5233" y="90"/>
                  </a:lnTo>
                  <a:lnTo>
                    <a:pt x="5234" y="90"/>
                  </a:lnTo>
                  <a:lnTo>
                    <a:pt x="5235" y="90"/>
                  </a:lnTo>
                  <a:lnTo>
                    <a:pt x="5236" y="90"/>
                  </a:lnTo>
                  <a:lnTo>
                    <a:pt x="5236" y="91"/>
                  </a:lnTo>
                  <a:lnTo>
                    <a:pt x="5237" y="91"/>
                  </a:lnTo>
                  <a:lnTo>
                    <a:pt x="5238" y="91"/>
                  </a:lnTo>
                  <a:lnTo>
                    <a:pt x="5239" y="91"/>
                  </a:lnTo>
                  <a:lnTo>
                    <a:pt x="5240" y="91"/>
                  </a:lnTo>
                  <a:lnTo>
                    <a:pt x="5241" y="91"/>
                  </a:lnTo>
                  <a:lnTo>
                    <a:pt x="5242" y="91"/>
                  </a:lnTo>
                  <a:lnTo>
                    <a:pt x="5242" y="91"/>
                  </a:lnTo>
                  <a:lnTo>
                    <a:pt x="5243" y="91"/>
                  </a:lnTo>
                  <a:lnTo>
                    <a:pt x="5244" y="91"/>
                  </a:lnTo>
                  <a:lnTo>
                    <a:pt x="5245" y="91"/>
                  </a:lnTo>
                  <a:lnTo>
                    <a:pt x="5246" y="91"/>
                  </a:lnTo>
                  <a:lnTo>
                    <a:pt x="5247" y="91"/>
                  </a:lnTo>
                  <a:lnTo>
                    <a:pt x="5247" y="91"/>
                  </a:lnTo>
                  <a:lnTo>
                    <a:pt x="5248" y="91"/>
                  </a:lnTo>
                  <a:lnTo>
                    <a:pt x="5249" y="91"/>
                  </a:lnTo>
                  <a:lnTo>
                    <a:pt x="5250" y="91"/>
                  </a:lnTo>
                  <a:lnTo>
                    <a:pt x="5251" y="91"/>
                  </a:lnTo>
                  <a:lnTo>
                    <a:pt x="5252" y="91"/>
                  </a:lnTo>
                  <a:lnTo>
                    <a:pt x="5253" y="91"/>
                  </a:lnTo>
                  <a:lnTo>
                    <a:pt x="5253" y="91"/>
                  </a:lnTo>
                  <a:lnTo>
                    <a:pt x="5254" y="91"/>
                  </a:lnTo>
                  <a:lnTo>
                    <a:pt x="5255" y="91"/>
                  </a:lnTo>
                  <a:lnTo>
                    <a:pt x="5256" y="91"/>
                  </a:lnTo>
                  <a:lnTo>
                    <a:pt x="5257" y="91"/>
                  </a:lnTo>
                  <a:lnTo>
                    <a:pt x="5258" y="92"/>
                  </a:lnTo>
                  <a:lnTo>
                    <a:pt x="5258" y="92"/>
                  </a:lnTo>
                  <a:lnTo>
                    <a:pt x="5259" y="92"/>
                  </a:lnTo>
                  <a:lnTo>
                    <a:pt x="5260" y="92"/>
                  </a:lnTo>
                  <a:lnTo>
                    <a:pt x="5261" y="92"/>
                  </a:lnTo>
                  <a:lnTo>
                    <a:pt x="5262" y="92"/>
                  </a:lnTo>
                  <a:lnTo>
                    <a:pt x="5263" y="92"/>
                  </a:lnTo>
                  <a:lnTo>
                    <a:pt x="5264" y="92"/>
                  </a:lnTo>
                  <a:lnTo>
                    <a:pt x="5264" y="92"/>
                  </a:lnTo>
                  <a:lnTo>
                    <a:pt x="5265" y="92"/>
                  </a:lnTo>
                  <a:lnTo>
                    <a:pt x="5266" y="92"/>
                  </a:lnTo>
                  <a:lnTo>
                    <a:pt x="5267" y="92"/>
                  </a:lnTo>
                  <a:lnTo>
                    <a:pt x="5268" y="92"/>
                  </a:lnTo>
                  <a:lnTo>
                    <a:pt x="5269" y="92"/>
                  </a:lnTo>
                  <a:lnTo>
                    <a:pt x="5269" y="92"/>
                  </a:lnTo>
                  <a:lnTo>
                    <a:pt x="5270" y="92"/>
                  </a:lnTo>
                  <a:lnTo>
                    <a:pt x="5271" y="92"/>
                  </a:lnTo>
                  <a:lnTo>
                    <a:pt x="5272" y="92"/>
                  </a:lnTo>
                  <a:lnTo>
                    <a:pt x="5273" y="92"/>
                  </a:lnTo>
                  <a:lnTo>
                    <a:pt x="5274" y="92"/>
                  </a:lnTo>
                  <a:lnTo>
                    <a:pt x="5275" y="92"/>
                  </a:lnTo>
                  <a:lnTo>
                    <a:pt x="5275" y="92"/>
                  </a:lnTo>
                  <a:lnTo>
                    <a:pt x="5276" y="92"/>
                  </a:lnTo>
                  <a:lnTo>
                    <a:pt x="5277" y="92"/>
                  </a:lnTo>
                  <a:lnTo>
                    <a:pt x="5278" y="92"/>
                  </a:lnTo>
                  <a:lnTo>
                    <a:pt x="5279" y="93"/>
                  </a:lnTo>
                  <a:lnTo>
                    <a:pt x="5280" y="93"/>
                  </a:lnTo>
                  <a:lnTo>
                    <a:pt x="5280" y="93"/>
                  </a:lnTo>
                  <a:lnTo>
                    <a:pt x="5281" y="93"/>
                  </a:lnTo>
                  <a:lnTo>
                    <a:pt x="5282" y="93"/>
                  </a:lnTo>
                  <a:lnTo>
                    <a:pt x="5283" y="93"/>
                  </a:lnTo>
                  <a:lnTo>
                    <a:pt x="5284" y="93"/>
                  </a:lnTo>
                  <a:lnTo>
                    <a:pt x="5285" y="93"/>
                  </a:lnTo>
                  <a:lnTo>
                    <a:pt x="5286" y="93"/>
                  </a:lnTo>
                  <a:lnTo>
                    <a:pt x="5286" y="93"/>
                  </a:lnTo>
                  <a:lnTo>
                    <a:pt x="5287" y="93"/>
                  </a:lnTo>
                  <a:lnTo>
                    <a:pt x="5288" y="93"/>
                  </a:lnTo>
                  <a:lnTo>
                    <a:pt x="5289" y="93"/>
                  </a:lnTo>
                  <a:lnTo>
                    <a:pt x="5290" y="93"/>
                  </a:lnTo>
                  <a:lnTo>
                    <a:pt x="5291" y="93"/>
                  </a:lnTo>
                  <a:lnTo>
                    <a:pt x="5291" y="93"/>
                  </a:lnTo>
                  <a:lnTo>
                    <a:pt x="5292" y="93"/>
                  </a:lnTo>
                  <a:lnTo>
                    <a:pt x="5293" y="93"/>
                  </a:lnTo>
                  <a:lnTo>
                    <a:pt x="5294" y="93"/>
                  </a:lnTo>
                  <a:lnTo>
                    <a:pt x="5295" y="93"/>
                  </a:lnTo>
                  <a:lnTo>
                    <a:pt x="5296" y="93"/>
                  </a:lnTo>
                  <a:lnTo>
                    <a:pt x="5297" y="93"/>
                  </a:lnTo>
                  <a:lnTo>
                    <a:pt x="5297" y="93"/>
                  </a:lnTo>
                  <a:lnTo>
                    <a:pt x="5298" y="93"/>
                  </a:lnTo>
                  <a:lnTo>
                    <a:pt x="5299" y="93"/>
                  </a:lnTo>
                  <a:lnTo>
                    <a:pt x="5300" y="93"/>
                  </a:lnTo>
                  <a:lnTo>
                    <a:pt x="5301" y="93"/>
                  </a:lnTo>
                  <a:lnTo>
                    <a:pt x="5302" y="94"/>
                  </a:lnTo>
                  <a:lnTo>
                    <a:pt x="5303" y="94"/>
                  </a:lnTo>
                  <a:lnTo>
                    <a:pt x="5303" y="94"/>
                  </a:lnTo>
                  <a:lnTo>
                    <a:pt x="5304" y="94"/>
                  </a:lnTo>
                  <a:lnTo>
                    <a:pt x="5305" y="94"/>
                  </a:lnTo>
                  <a:lnTo>
                    <a:pt x="5306" y="94"/>
                  </a:lnTo>
                  <a:lnTo>
                    <a:pt x="5307" y="94"/>
                  </a:lnTo>
                  <a:lnTo>
                    <a:pt x="5308" y="94"/>
                  </a:lnTo>
                  <a:lnTo>
                    <a:pt x="5308" y="94"/>
                  </a:lnTo>
                  <a:lnTo>
                    <a:pt x="5309" y="94"/>
                  </a:lnTo>
                  <a:lnTo>
                    <a:pt x="5310" y="94"/>
                  </a:lnTo>
                  <a:lnTo>
                    <a:pt x="5311" y="94"/>
                  </a:lnTo>
                  <a:lnTo>
                    <a:pt x="5312" y="94"/>
                  </a:lnTo>
                  <a:lnTo>
                    <a:pt x="5313" y="94"/>
                  </a:lnTo>
                  <a:lnTo>
                    <a:pt x="5314" y="94"/>
                  </a:lnTo>
                  <a:lnTo>
                    <a:pt x="5314" y="94"/>
                  </a:lnTo>
                  <a:lnTo>
                    <a:pt x="5315" y="94"/>
                  </a:lnTo>
                  <a:lnTo>
                    <a:pt x="5316" y="94"/>
                  </a:lnTo>
                  <a:lnTo>
                    <a:pt x="5317" y="94"/>
                  </a:lnTo>
                  <a:lnTo>
                    <a:pt x="5318" y="94"/>
                  </a:lnTo>
                  <a:lnTo>
                    <a:pt x="5319" y="94"/>
                  </a:lnTo>
                  <a:lnTo>
                    <a:pt x="5319" y="94"/>
                  </a:lnTo>
                  <a:lnTo>
                    <a:pt x="5320" y="94"/>
                  </a:lnTo>
                  <a:lnTo>
                    <a:pt x="5321" y="94"/>
                  </a:lnTo>
                  <a:lnTo>
                    <a:pt x="5322" y="94"/>
                  </a:lnTo>
                  <a:lnTo>
                    <a:pt x="5323" y="94"/>
                  </a:lnTo>
                  <a:lnTo>
                    <a:pt x="5324" y="94"/>
                  </a:lnTo>
                  <a:lnTo>
                    <a:pt x="5325" y="95"/>
                  </a:lnTo>
                  <a:lnTo>
                    <a:pt x="5325" y="95"/>
                  </a:lnTo>
                  <a:lnTo>
                    <a:pt x="5326" y="95"/>
                  </a:lnTo>
                  <a:lnTo>
                    <a:pt x="5327" y="95"/>
                  </a:lnTo>
                  <a:lnTo>
                    <a:pt x="5328" y="95"/>
                  </a:lnTo>
                  <a:lnTo>
                    <a:pt x="5329" y="95"/>
                  </a:lnTo>
                  <a:lnTo>
                    <a:pt x="5329" y="95"/>
                  </a:lnTo>
                  <a:lnTo>
                    <a:pt x="5330" y="95"/>
                  </a:lnTo>
                  <a:lnTo>
                    <a:pt x="5330" y="95"/>
                  </a:lnTo>
                  <a:lnTo>
                    <a:pt x="5331" y="95"/>
                  </a:lnTo>
                  <a:lnTo>
                    <a:pt x="5332" y="95"/>
                  </a:lnTo>
                  <a:lnTo>
                    <a:pt x="5333" y="95"/>
                  </a:lnTo>
                  <a:lnTo>
                    <a:pt x="5334" y="95"/>
                  </a:lnTo>
                  <a:lnTo>
                    <a:pt x="5335" y="95"/>
                  </a:lnTo>
                  <a:lnTo>
                    <a:pt x="5336" y="95"/>
                  </a:lnTo>
                  <a:lnTo>
                    <a:pt x="5336" y="95"/>
                  </a:lnTo>
                  <a:lnTo>
                    <a:pt x="5337" y="95"/>
                  </a:lnTo>
                  <a:lnTo>
                    <a:pt x="5338" y="95"/>
                  </a:lnTo>
                  <a:lnTo>
                    <a:pt x="5339" y="95"/>
                  </a:lnTo>
                  <a:lnTo>
                    <a:pt x="5340" y="95"/>
                  </a:lnTo>
                  <a:lnTo>
                    <a:pt x="5341" y="95"/>
                  </a:lnTo>
                  <a:lnTo>
                    <a:pt x="5341" y="95"/>
                  </a:lnTo>
                  <a:lnTo>
                    <a:pt x="5342" y="95"/>
                  </a:lnTo>
                  <a:lnTo>
                    <a:pt x="5343" y="95"/>
                  </a:lnTo>
                  <a:lnTo>
                    <a:pt x="5344" y="95"/>
                  </a:lnTo>
                  <a:lnTo>
                    <a:pt x="5345" y="95"/>
                  </a:lnTo>
                  <a:lnTo>
                    <a:pt x="5346" y="95"/>
                  </a:lnTo>
                  <a:lnTo>
                    <a:pt x="5347" y="95"/>
                  </a:lnTo>
                  <a:lnTo>
                    <a:pt x="5347" y="95"/>
                  </a:lnTo>
                  <a:lnTo>
                    <a:pt x="5348" y="95"/>
                  </a:lnTo>
                  <a:lnTo>
                    <a:pt x="5349" y="96"/>
                  </a:lnTo>
                  <a:lnTo>
                    <a:pt x="5350" y="96"/>
                  </a:lnTo>
                  <a:lnTo>
                    <a:pt x="5351" y="96"/>
                  </a:lnTo>
                  <a:lnTo>
                    <a:pt x="5352" y="96"/>
                  </a:lnTo>
                  <a:lnTo>
                    <a:pt x="5352" y="96"/>
                  </a:lnTo>
                  <a:lnTo>
                    <a:pt x="5353" y="96"/>
                  </a:lnTo>
                  <a:lnTo>
                    <a:pt x="5354" y="96"/>
                  </a:lnTo>
                  <a:lnTo>
                    <a:pt x="5355" y="96"/>
                  </a:lnTo>
                  <a:lnTo>
                    <a:pt x="5356" y="96"/>
                  </a:lnTo>
                  <a:lnTo>
                    <a:pt x="5357" y="96"/>
                  </a:lnTo>
                  <a:lnTo>
                    <a:pt x="5358" y="96"/>
                  </a:lnTo>
                  <a:lnTo>
                    <a:pt x="5358" y="96"/>
                  </a:lnTo>
                  <a:lnTo>
                    <a:pt x="5359" y="96"/>
                  </a:lnTo>
                  <a:lnTo>
                    <a:pt x="5360" y="96"/>
                  </a:lnTo>
                  <a:lnTo>
                    <a:pt x="5361" y="96"/>
                  </a:lnTo>
                  <a:lnTo>
                    <a:pt x="5362" y="96"/>
                  </a:lnTo>
                  <a:lnTo>
                    <a:pt x="5363" y="96"/>
                  </a:lnTo>
                  <a:lnTo>
                    <a:pt x="5363" y="96"/>
                  </a:lnTo>
                  <a:lnTo>
                    <a:pt x="5364" y="96"/>
                  </a:lnTo>
                  <a:lnTo>
                    <a:pt x="5365" y="96"/>
                  </a:lnTo>
                  <a:lnTo>
                    <a:pt x="5366" y="96"/>
                  </a:lnTo>
                  <a:lnTo>
                    <a:pt x="5367" y="96"/>
                  </a:lnTo>
                  <a:lnTo>
                    <a:pt x="5368" y="96"/>
                  </a:lnTo>
                  <a:lnTo>
                    <a:pt x="5369" y="96"/>
                  </a:lnTo>
                  <a:lnTo>
                    <a:pt x="5369" y="96"/>
                  </a:lnTo>
                  <a:lnTo>
                    <a:pt x="5370" y="96"/>
                  </a:lnTo>
                  <a:lnTo>
                    <a:pt x="5371" y="96"/>
                  </a:lnTo>
                  <a:lnTo>
                    <a:pt x="5372" y="96"/>
                  </a:lnTo>
                  <a:lnTo>
                    <a:pt x="5373" y="96"/>
                  </a:lnTo>
                  <a:lnTo>
                    <a:pt x="5374" y="96"/>
                  </a:lnTo>
                  <a:lnTo>
                    <a:pt x="5374" y="97"/>
                  </a:lnTo>
                  <a:lnTo>
                    <a:pt x="5375" y="97"/>
                  </a:lnTo>
                  <a:lnTo>
                    <a:pt x="5376" y="97"/>
                  </a:lnTo>
                  <a:lnTo>
                    <a:pt x="5377" y="97"/>
                  </a:lnTo>
                  <a:lnTo>
                    <a:pt x="5378" y="97"/>
                  </a:lnTo>
                  <a:lnTo>
                    <a:pt x="5379" y="97"/>
                  </a:lnTo>
                  <a:lnTo>
                    <a:pt x="5380" y="97"/>
                  </a:lnTo>
                  <a:lnTo>
                    <a:pt x="5380" y="97"/>
                  </a:lnTo>
                  <a:lnTo>
                    <a:pt x="5381" y="97"/>
                  </a:lnTo>
                  <a:lnTo>
                    <a:pt x="5382" y="97"/>
                  </a:lnTo>
                  <a:lnTo>
                    <a:pt x="5383" y="97"/>
                  </a:lnTo>
                  <a:lnTo>
                    <a:pt x="5384" y="97"/>
                  </a:lnTo>
                  <a:lnTo>
                    <a:pt x="5385" y="97"/>
                  </a:lnTo>
                  <a:lnTo>
                    <a:pt x="5385" y="97"/>
                  </a:lnTo>
                  <a:lnTo>
                    <a:pt x="5386" y="97"/>
                  </a:lnTo>
                  <a:lnTo>
                    <a:pt x="5387" y="97"/>
                  </a:lnTo>
                  <a:lnTo>
                    <a:pt x="5388" y="97"/>
                  </a:lnTo>
                  <a:lnTo>
                    <a:pt x="5389" y="97"/>
                  </a:lnTo>
                  <a:lnTo>
                    <a:pt x="5390" y="97"/>
                  </a:lnTo>
                  <a:lnTo>
                    <a:pt x="5391" y="97"/>
                  </a:lnTo>
                  <a:lnTo>
                    <a:pt x="5391" y="97"/>
                  </a:lnTo>
                  <a:lnTo>
                    <a:pt x="5392" y="97"/>
                  </a:lnTo>
                  <a:lnTo>
                    <a:pt x="5393" y="97"/>
                  </a:lnTo>
                  <a:lnTo>
                    <a:pt x="5394" y="97"/>
                  </a:lnTo>
                  <a:lnTo>
                    <a:pt x="5395" y="97"/>
                  </a:lnTo>
                  <a:lnTo>
                    <a:pt x="5396" y="97"/>
                  </a:lnTo>
                  <a:lnTo>
                    <a:pt x="5396" y="97"/>
                  </a:lnTo>
                  <a:lnTo>
                    <a:pt x="5397" y="97"/>
                  </a:lnTo>
                  <a:lnTo>
                    <a:pt x="5398" y="97"/>
                  </a:lnTo>
                  <a:lnTo>
                    <a:pt x="5399" y="97"/>
                  </a:lnTo>
                  <a:lnTo>
                    <a:pt x="5400" y="97"/>
                  </a:lnTo>
                  <a:lnTo>
                    <a:pt x="5401" y="97"/>
                  </a:lnTo>
                  <a:lnTo>
                    <a:pt x="5402" y="98"/>
                  </a:lnTo>
                  <a:lnTo>
                    <a:pt x="5402" y="98"/>
                  </a:lnTo>
                  <a:lnTo>
                    <a:pt x="5403" y="98"/>
                  </a:lnTo>
                  <a:lnTo>
                    <a:pt x="5404" y="98"/>
                  </a:lnTo>
                  <a:lnTo>
                    <a:pt x="5405" y="98"/>
                  </a:lnTo>
                  <a:lnTo>
                    <a:pt x="5406" y="98"/>
                  </a:lnTo>
                  <a:lnTo>
                    <a:pt x="5407" y="98"/>
                  </a:lnTo>
                  <a:lnTo>
                    <a:pt x="5407" y="98"/>
                  </a:lnTo>
                  <a:lnTo>
                    <a:pt x="5408" y="98"/>
                  </a:lnTo>
                  <a:lnTo>
                    <a:pt x="5409" y="98"/>
                  </a:lnTo>
                  <a:lnTo>
                    <a:pt x="5410" y="98"/>
                  </a:lnTo>
                  <a:lnTo>
                    <a:pt x="5411" y="98"/>
                  </a:lnTo>
                  <a:lnTo>
                    <a:pt x="5412" y="98"/>
                  </a:lnTo>
                  <a:lnTo>
                    <a:pt x="5413" y="98"/>
                  </a:lnTo>
                  <a:lnTo>
                    <a:pt x="5413" y="98"/>
                  </a:lnTo>
                  <a:lnTo>
                    <a:pt x="5414" y="98"/>
                  </a:lnTo>
                  <a:lnTo>
                    <a:pt x="5415" y="98"/>
                  </a:lnTo>
                  <a:lnTo>
                    <a:pt x="5416" y="98"/>
                  </a:lnTo>
                  <a:lnTo>
                    <a:pt x="5417" y="98"/>
                  </a:lnTo>
                  <a:lnTo>
                    <a:pt x="5418" y="98"/>
                  </a:lnTo>
                  <a:lnTo>
                    <a:pt x="5419" y="98"/>
                  </a:lnTo>
                  <a:lnTo>
                    <a:pt x="5419" y="98"/>
                  </a:lnTo>
                  <a:lnTo>
                    <a:pt x="5420" y="98"/>
                  </a:lnTo>
                  <a:lnTo>
                    <a:pt x="5421" y="98"/>
                  </a:lnTo>
                  <a:lnTo>
                    <a:pt x="5422" y="98"/>
                  </a:lnTo>
                  <a:lnTo>
                    <a:pt x="5423" y="98"/>
                  </a:lnTo>
                  <a:lnTo>
                    <a:pt x="5424" y="98"/>
                  </a:lnTo>
                  <a:lnTo>
                    <a:pt x="5424" y="98"/>
                  </a:lnTo>
                  <a:lnTo>
                    <a:pt x="5425" y="98"/>
                  </a:lnTo>
                  <a:lnTo>
                    <a:pt x="5426" y="98"/>
                  </a:lnTo>
                  <a:lnTo>
                    <a:pt x="5427" y="98"/>
                  </a:lnTo>
                  <a:lnTo>
                    <a:pt x="5428" y="98"/>
                  </a:lnTo>
                  <a:lnTo>
                    <a:pt x="5429" y="98"/>
                  </a:lnTo>
                  <a:lnTo>
                    <a:pt x="5430" y="98"/>
                  </a:lnTo>
                  <a:lnTo>
                    <a:pt x="5430" y="99"/>
                  </a:lnTo>
                  <a:lnTo>
                    <a:pt x="5431" y="99"/>
                  </a:lnTo>
                  <a:lnTo>
                    <a:pt x="5432" y="99"/>
                  </a:lnTo>
                  <a:lnTo>
                    <a:pt x="5433" y="99"/>
                  </a:lnTo>
                  <a:lnTo>
                    <a:pt x="5434" y="99"/>
                  </a:lnTo>
                  <a:lnTo>
                    <a:pt x="5435" y="99"/>
                  </a:lnTo>
                  <a:lnTo>
                    <a:pt x="5435" y="99"/>
                  </a:lnTo>
                  <a:lnTo>
                    <a:pt x="5436" y="99"/>
                  </a:lnTo>
                  <a:lnTo>
                    <a:pt x="5437" y="99"/>
                  </a:lnTo>
                  <a:lnTo>
                    <a:pt x="5438" y="99"/>
                  </a:lnTo>
                  <a:lnTo>
                    <a:pt x="5439" y="99"/>
                  </a:lnTo>
                  <a:lnTo>
                    <a:pt x="5440" y="99"/>
                  </a:lnTo>
                  <a:lnTo>
                    <a:pt x="5441" y="99"/>
                  </a:lnTo>
                  <a:lnTo>
                    <a:pt x="5441" y="99"/>
                  </a:lnTo>
                  <a:lnTo>
                    <a:pt x="5442" y="99"/>
                  </a:lnTo>
                  <a:lnTo>
                    <a:pt x="5443" y="99"/>
                  </a:lnTo>
                  <a:lnTo>
                    <a:pt x="5444" y="99"/>
                  </a:lnTo>
                  <a:lnTo>
                    <a:pt x="5445" y="99"/>
                  </a:lnTo>
                  <a:lnTo>
                    <a:pt x="5446" y="99"/>
                  </a:lnTo>
                  <a:lnTo>
                    <a:pt x="5446" y="99"/>
                  </a:lnTo>
                  <a:lnTo>
                    <a:pt x="5447" y="99"/>
                  </a:lnTo>
                  <a:lnTo>
                    <a:pt x="5448" y="99"/>
                  </a:lnTo>
                  <a:lnTo>
                    <a:pt x="5449" y="99"/>
                  </a:lnTo>
                  <a:lnTo>
                    <a:pt x="5450" y="99"/>
                  </a:lnTo>
                  <a:lnTo>
                    <a:pt x="5451" y="99"/>
                  </a:lnTo>
                  <a:lnTo>
                    <a:pt x="5452" y="99"/>
                  </a:lnTo>
                  <a:lnTo>
                    <a:pt x="5452" y="99"/>
                  </a:lnTo>
                  <a:lnTo>
                    <a:pt x="5453" y="99"/>
                  </a:lnTo>
                  <a:lnTo>
                    <a:pt x="5454" y="99"/>
                  </a:lnTo>
                  <a:lnTo>
                    <a:pt x="5455" y="99"/>
                  </a:lnTo>
                  <a:lnTo>
                    <a:pt x="5456" y="99"/>
                  </a:lnTo>
                  <a:lnTo>
                    <a:pt x="5457" y="99"/>
                  </a:lnTo>
                  <a:lnTo>
                    <a:pt x="5457" y="99"/>
                  </a:lnTo>
                  <a:lnTo>
                    <a:pt x="5458" y="99"/>
                  </a:lnTo>
                  <a:lnTo>
                    <a:pt x="5459" y="99"/>
                  </a:lnTo>
                  <a:lnTo>
                    <a:pt x="5460" y="99"/>
                  </a:lnTo>
                  <a:lnTo>
                    <a:pt x="5461" y="100"/>
                  </a:lnTo>
                  <a:lnTo>
                    <a:pt x="5462" y="100"/>
                  </a:lnTo>
                  <a:lnTo>
                    <a:pt x="5463" y="100"/>
                  </a:lnTo>
                  <a:lnTo>
                    <a:pt x="5463" y="100"/>
                  </a:lnTo>
                  <a:lnTo>
                    <a:pt x="5464" y="100"/>
                  </a:lnTo>
                  <a:lnTo>
                    <a:pt x="5465" y="100"/>
                  </a:lnTo>
                  <a:lnTo>
                    <a:pt x="5466" y="100"/>
                  </a:lnTo>
                  <a:lnTo>
                    <a:pt x="5467" y="100"/>
                  </a:lnTo>
                  <a:lnTo>
                    <a:pt x="5468" y="100"/>
                  </a:lnTo>
                  <a:lnTo>
                    <a:pt x="5468" y="100"/>
                  </a:lnTo>
                  <a:lnTo>
                    <a:pt x="5469" y="100"/>
                  </a:lnTo>
                  <a:lnTo>
                    <a:pt x="5470" y="100"/>
                  </a:lnTo>
                  <a:lnTo>
                    <a:pt x="5471" y="100"/>
                  </a:lnTo>
                  <a:lnTo>
                    <a:pt x="5472" y="100"/>
                  </a:lnTo>
                  <a:lnTo>
                    <a:pt x="5473" y="100"/>
                  </a:lnTo>
                  <a:lnTo>
                    <a:pt x="5474" y="100"/>
                  </a:lnTo>
                  <a:lnTo>
                    <a:pt x="5474" y="100"/>
                  </a:lnTo>
                  <a:lnTo>
                    <a:pt x="5475" y="100"/>
                  </a:lnTo>
                  <a:lnTo>
                    <a:pt x="5476" y="100"/>
                  </a:lnTo>
                  <a:lnTo>
                    <a:pt x="5477" y="100"/>
                  </a:lnTo>
                  <a:lnTo>
                    <a:pt x="5478" y="100"/>
                  </a:lnTo>
                  <a:lnTo>
                    <a:pt x="5479" y="100"/>
                  </a:lnTo>
                  <a:lnTo>
                    <a:pt x="5479" y="100"/>
                  </a:lnTo>
                  <a:lnTo>
                    <a:pt x="5480" y="100"/>
                  </a:lnTo>
                  <a:lnTo>
                    <a:pt x="5481" y="100"/>
                  </a:lnTo>
                  <a:lnTo>
                    <a:pt x="5482" y="100"/>
                  </a:lnTo>
                  <a:lnTo>
                    <a:pt x="5483" y="100"/>
                  </a:lnTo>
                  <a:lnTo>
                    <a:pt x="5484" y="100"/>
                  </a:lnTo>
                  <a:lnTo>
                    <a:pt x="5485" y="100"/>
                  </a:lnTo>
                  <a:lnTo>
                    <a:pt x="5485" y="100"/>
                  </a:lnTo>
                  <a:lnTo>
                    <a:pt x="5486" y="100"/>
                  </a:lnTo>
                  <a:lnTo>
                    <a:pt x="5487" y="100"/>
                  </a:lnTo>
                  <a:lnTo>
                    <a:pt x="5488" y="100"/>
                  </a:lnTo>
                  <a:lnTo>
                    <a:pt x="5489" y="100"/>
                  </a:lnTo>
                  <a:lnTo>
                    <a:pt x="5490" y="100"/>
                  </a:lnTo>
                  <a:lnTo>
                    <a:pt x="5490" y="100"/>
                  </a:lnTo>
                  <a:lnTo>
                    <a:pt x="5491" y="100"/>
                  </a:lnTo>
                  <a:lnTo>
                    <a:pt x="5492" y="100"/>
                  </a:lnTo>
                  <a:lnTo>
                    <a:pt x="5493" y="101"/>
                  </a:lnTo>
                  <a:lnTo>
                    <a:pt x="5494" y="101"/>
                  </a:lnTo>
                  <a:lnTo>
                    <a:pt x="5495" y="101"/>
                  </a:lnTo>
                  <a:lnTo>
                    <a:pt x="5496" y="101"/>
                  </a:lnTo>
                  <a:lnTo>
                    <a:pt x="5496" y="101"/>
                  </a:lnTo>
                  <a:lnTo>
                    <a:pt x="5497" y="101"/>
                  </a:lnTo>
                  <a:lnTo>
                    <a:pt x="5498" y="101"/>
                  </a:lnTo>
                  <a:lnTo>
                    <a:pt x="5499" y="101"/>
                  </a:lnTo>
                  <a:lnTo>
                    <a:pt x="5500" y="101"/>
                  </a:lnTo>
                  <a:lnTo>
                    <a:pt x="5501" y="101"/>
                  </a:lnTo>
                  <a:lnTo>
                    <a:pt x="5501" y="101"/>
                  </a:lnTo>
                  <a:lnTo>
                    <a:pt x="5502" y="101"/>
                  </a:lnTo>
                  <a:lnTo>
                    <a:pt x="5503" y="101"/>
                  </a:lnTo>
                  <a:lnTo>
                    <a:pt x="5504" y="101"/>
                  </a:lnTo>
                  <a:lnTo>
                    <a:pt x="5505" y="101"/>
                  </a:lnTo>
                  <a:lnTo>
                    <a:pt x="5506" y="101"/>
                  </a:lnTo>
                  <a:lnTo>
                    <a:pt x="5507" y="101"/>
                  </a:lnTo>
                  <a:lnTo>
                    <a:pt x="5507" y="101"/>
                  </a:lnTo>
                  <a:lnTo>
                    <a:pt x="5508" y="101"/>
                  </a:lnTo>
                  <a:lnTo>
                    <a:pt x="5509" y="101"/>
                  </a:lnTo>
                  <a:lnTo>
                    <a:pt x="5510" y="101"/>
                  </a:lnTo>
                  <a:lnTo>
                    <a:pt x="5511" y="101"/>
                  </a:lnTo>
                  <a:lnTo>
                    <a:pt x="5512" y="101"/>
                  </a:lnTo>
                  <a:lnTo>
                    <a:pt x="5512" y="101"/>
                  </a:lnTo>
                  <a:lnTo>
                    <a:pt x="5512" y="101"/>
                  </a:lnTo>
                  <a:lnTo>
                    <a:pt x="5513" y="101"/>
                  </a:lnTo>
                  <a:lnTo>
                    <a:pt x="5514" y="101"/>
                  </a:lnTo>
                  <a:lnTo>
                    <a:pt x="5515" y="101"/>
                  </a:lnTo>
                  <a:lnTo>
                    <a:pt x="5516" y="101"/>
                  </a:lnTo>
                  <a:lnTo>
                    <a:pt x="5517" y="101"/>
                  </a:lnTo>
                  <a:lnTo>
                    <a:pt x="5518" y="101"/>
                  </a:lnTo>
                  <a:lnTo>
                    <a:pt x="5518" y="101"/>
                  </a:lnTo>
                  <a:lnTo>
                    <a:pt x="5519" y="101"/>
                  </a:lnTo>
                  <a:lnTo>
                    <a:pt x="5520" y="101"/>
                  </a:lnTo>
                  <a:lnTo>
                    <a:pt x="5521" y="101"/>
                  </a:lnTo>
                  <a:lnTo>
                    <a:pt x="5522" y="101"/>
                  </a:lnTo>
                  <a:lnTo>
                    <a:pt x="5523" y="101"/>
                  </a:lnTo>
                  <a:lnTo>
                    <a:pt x="5524" y="101"/>
                  </a:lnTo>
                  <a:lnTo>
                    <a:pt x="5524" y="101"/>
                  </a:lnTo>
                  <a:lnTo>
                    <a:pt x="5525" y="101"/>
                  </a:lnTo>
                  <a:lnTo>
                    <a:pt x="5526" y="101"/>
                  </a:lnTo>
                  <a:lnTo>
                    <a:pt x="5527" y="101"/>
                  </a:lnTo>
                  <a:lnTo>
                    <a:pt x="5528" y="101"/>
                  </a:lnTo>
                  <a:lnTo>
                    <a:pt x="5529" y="101"/>
                  </a:lnTo>
                  <a:lnTo>
                    <a:pt x="5529" y="102"/>
                  </a:lnTo>
                  <a:lnTo>
                    <a:pt x="5530" y="102"/>
                  </a:lnTo>
                  <a:lnTo>
                    <a:pt x="5531" y="102"/>
                  </a:lnTo>
                  <a:lnTo>
                    <a:pt x="5532" y="102"/>
                  </a:lnTo>
                  <a:lnTo>
                    <a:pt x="5533" y="102"/>
                  </a:lnTo>
                  <a:lnTo>
                    <a:pt x="5534" y="102"/>
                  </a:lnTo>
                  <a:lnTo>
                    <a:pt x="5535" y="102"/>
                  </a:lnTo>
                  <a:lnTo>
                    <a:pt x="5535" y="102"/>
                  </a:lnTo>
                  <a:lnTo>
                    <a:pt x="5536" y="102"/>
                  </a:lnTo>
                  <a:lnTo>
                    <a:pt x="5537" y="102"/>
                  </a:lnTo>
                  <a:lnTo>
                    <a:pt x="5538" y="102"/>
                  </a:lnTo>
                  <a:lnTo>
                    <a:pt x="5539" y="102"/>
                  </a:lnTo>
                  <a:lnTo>
                    <a:pt x="5540" y="102"/>
                  </a:lnTo>
                  <a:lnTo>
                    <a:pt x="5540" y="102"/>
                  </a:lnTo>
                  <a:lnTo>
                    <a:pt x="5541" y="102"/>
                  </a:lnTo>
                  <a:lnTo>
                    <a:pt x="5542" y="102"/>
                  </a:lnTo>
                  <a:lnTo>
                    <a:pt x="5543" y="102"/>
                  </a:lnTo>
                  <a:lnTo>
                    <a:pt x="5544" y="102"/>
                  </a:lnTo>
                  <a:lnTo>
                    <a:pt x="5545" y="102"/>
                  </a:lnTo>
                  <a:lnTo>
                    <a:pt x="5546" y="102"/>
                  </a:lnTo>
                  <a:lnTo>
                    <a:pt x="5546" y="102"/>
                  </a:lnTo>
                  <a:lnTo>
                    <a:pt x="5547" y="102"/>
                  </a:lnTo>
                  <a:lnTo>
                    <a:pt x="5548" y="102"/>
                  </a:lnTo>
                  <a:lnTo>
                    <a:pt x="5549" y="102"/>
                  </a:lnTo>
                  <a:lnTo>
                    <a:pt x="5550" y="102"/>
                  </a:lnTo>
                  <a:lnTo>
                    <a:pt x="5551" y="102"/>
                  </a:lnTo>
                  <a:lnTo>
                    <a:pt x="5551" y="102"/>
                  </a:lnTo>
                  <a:lnTo>
                    <a:pt x="5552" y="102"/>
                  </a:lnTo>
                  <a:lnTo>
                    <a:pt x="5553" y="102"/>
                  </a:lnTo>
                  <a:lnTo>
                    <a:pt x="5554" y="102"/>
                  </a:lnTo>
                  <a:lnTo>
                    <a:pt x="5555" y="102"/>
                  </a:lnTo>
                  <a:lnTo>
                    <a:pt x="5556" y="102"/>
                  </a:lnTo>
                  <a:lnTo>
                    <a:pt x="5557" y="102"/>
                  </a:lnTo>
                  <a:lnTo>
                    <a:pt x="5557" y="102"/>
                  </a:lnTo>
                  <a:lnTo>
                    <a:pt x="5558" y="102"/>
                  </a:lnTo>
                  <a:lnTo>
                    <a:pt x="5559" y="102"/>
                  </a:lnTo>
                  <a:lnTo>
                    <a:pt x="5560" y="102"/>
                  </a:lnTo>
                  <a:lnTo>
                    <a:pt x="5561" y="102"/>
                  </a:lnTo>
                  <a:lnTo>
                    <a:pt x="5562" y="102"/>
                  </a:lnTo>
                  <a:lnTo>
                    <a:pt x="5562" y="102"/>
                  </a:lnTo>
                  <a:lnTo>
                    <a:pt x="5563" y="102"/>
                  </a:lnTo>
                  <a:lnTo>
                    <a:pt x="5564" y="102"/>
                  </a:lnTo>
                  <a:lnTo>
                    <a:pt x="5565" y="102"/>
                  </a:lnTo>
                  <a:lnTo>
                    <a:pt x="5566" y="102"/>
                  </a:lnTo>
                  <a:lnTo>
                    <a:pt x="5567" y="102"/>
                  </a:lnTo>
                  <a:lnTo>
                    <a:pt x="5568" y="102"/>
                  </a:lnTo>
                  <a:lnTo>
                    <a:pt x="5568" y="102"/>
                  </a:lnTo>
                  <a:lnTo>
                    <a:pt x="5569" y="103"/>
                  </a:lnTo>
                  <a:lnTo>
                    <a:pt x="5570" y="103"/>
                  </a:lnTo>
                  <a:lnTo>
                    <a:pt x="5571" y="103"/>
                  </a:lnTo>
                  <a:lnTo>
                    <a:pt x="5572" y="103"/>
                  </a:lnTo>
                  <a:lnTo>
                    <a:pt x="5573" y="103"/>
                  </a:lnTo>
                  <a:lnTo>
                    <a:pt x="5573" y="103"/>
                  </a:lnTo>
                  <a:lnTo>
                    <a:pt x="5574" y="103"/>
                  </a:lnTo>
                  <a:lnTo>
                    <a:pt x="5575" y="103"/>
                  </a:lnTo>
                  <a:lnTo>
                    <a:pt x="5576" y="103"/>
                  </a:lnTo>
                  <a:lnTo>
                    <a:pt x="5577" y="103"/>
                  </a:lnTo>
                  <a:lnTo>
                    <a:pt x="5578" y="103"/>
                  </a:lnTo>
                  <a:lnTo>
                    <a:pt x="5579" y="103"/>
                  </a:lnTo>
                  <a:lnTo>
                    <a:pt x="5579" y="103"/>
                  </a:lnTo>
                  <a:lnTo>
                    <a:pt x="5580" y="103"/>
                  </a:lnTo>
                  <a:lnTo>
                    <a:pt x="5581" y="103"/>
                  </a:lnTo>
                  <a:lnTo>
                    <a:pt x="5582" y="103"/>
                  </a:lnTo>
                  <a:lnTo>
                    <a:pt x="5583" y="103"/>
                  </a:lnTo>
                  <a:lnTo>
                    <a:pt x="5584" y="103"/>
                  </a:lnTo>
                  <a:lnTo>
                    <a:pt x="5584" y="103"/>
                  </a:lnTo>
                  <a:lnTo>
                    <a:pt x="5585" y="103"/>
                  </a:lnTo>
                  <a:lnTo>
                    <a:pt x="5586" y="103"/>
                  </a:lnTo>
                  <a:lnTo>
                    <a:pt x="5587" y="103"/>
                  </a:lnTo>
                  <a:lnTo>
                    <a:pt x="5588" y="103"/>
                  </a:lnTo>
                  <a:lnTo>
                    <a:pt x="5589" y="103"/>
                  </a:lnTo>
                  <a:lnTo>
                    <a:pt x="5590" y="103"/>
                  </a:lnTo>
                  <a:lnTo>
                    <a:pt x="5590" y="103"/>
                  </a:lnTo>
                  <a:lnTo>
                    <a:pt x="5591" y="103"/>
                  </a:lnTo>
                  <a:lnTo>
                    <a:pt x="5592" y="103"/>
                  </a:lnTo>
                  <a:lnTo>
                    <a:pt x="5593" y="103"/>
                  </a:lnTo>
                  <a:lnTo>
                    <a:pt x="5594" y="103"/>
                  </a:lnTo>
                  <a:lnTo>
                    <a:pt x="5595" y="103"/>
                  </a:lnTo>
                  <a:lnTo>
                    <a:pt x="5595" y="103"/>
                  </a:lnTo>
                  <a:lnTo>
                    <a:pt x="5596" y="103"/>
                  </a:lnTo>
                  <a:lnTo>
                    <a:pt x="5597" y="103"/>
                  </a:lnTo>
                  <a:lnTo>
                    <a:pt x="5598" y="103"/>
                  </a:lnTo>
                  <a:lnTo>
                    <a:pt x="5599" y="103"/>
                  </a:lnTo>
                  <a:lnTo>
                    <a:pt x="5600" y="103"/>
                  </a:lnTo>
                  <a:lnTo>
                    <a:pt x="5601" y="103"/>
                  </a:lnTo>
                  <a:lnTo>
                    <a:pt x="5601" y="103"/>
                  </a:lnTo>
                  <a:lnTo>
                    <a:pt x="5602" y="103"/>
                  </a:lnTo>
                  <a:lnTo>
                    <a:pt x="5603" y="103"/>
                  </a:lnTo>
                  <a:lnTo>
                    <a:pt x="5604" y="103"/>
                  </a:lnTo>
                  <a:lnTo>
                    <a:pt x="5605" y="103"/>
                  </a:lnTo>
                  <a:lnTo>
                    <a:pt x="5606" y="103"/>
                  </a:lnTo>
                  <a:lnTo>
                    <a:pt x="5606" y="103"/>
                  </a:lnTo>
                  <a:lnTo>
                    <a:pt x="5607" y="103"/>
                  </a:lnTo>
                  <a:lnTo>
                    <a:pt x="5608" y="103"/>
                  </a:lnTo>
                  <a:lnTo>
                    <a:pt x="5609" y="103"/>
                  </a:lnTo>
                  <a:lnTo>
                    <a:pt x="5610" y="103"/>
                  </a:lnTo>
                  <a:lnTo>
                    <a:pt x="5611" y="103"/>
                  </a:lnTo>
                  <a:lnTo>
                    <a:pt x="5612" y="103"/>
                  </a:lnTo>
                  <a:lnTo>
                    <a:pt x="5612" y="103"/>
                  </a:lnTo>
                  <a:lnTo>
                    <a:pt x="5613" y="103"/>
                  </a:lnTo>
                  <a:lnTo>
                    <a:pt x="5614" y="103"/>
                  </a:lnTo>
                  <a:lnTo>
                    <a:pt x="5615" y="104"/>
                  </a:lnTo>
                  <a:lnTo>
                    <a:pt x="5616" y="104"/>
                  </a:lnTo>
                  <a:lnTo>
                    <a:pt x="5617" y="104"/>
                  </a:lnTo>
                  <a:lnTo>
                    <a:pt x="5618" y="104"/>
                  </a:lnTo>
                  <a:lnTo>
                    <a:pt x="5618" y="104"/>
                  </a:lnTo>
                  <a:lnTo>
                    <a:pt x="5619" y="104"/>
                  </a:lnTo>
                  <a:lnTo>
                    <a:pt x="5620" y="104"/>
                  </a:lnTo>
                  <a:lnTo>
                    <a:pt x="5621" y="104"/>
                  </a:lnTo>
                  <a:lnTo>
                    <a:pt x="5622" y="104"/>
                  </a:lnTo>
                  <a:lnTo>
                    <a:pt x="5623" y="104"/>
                  </a:lnTo>
                  <a:lnTo>
                    <a:pt x="5623" y="104"/>
                  </a:lnTo>
                  <a:lnTo>
                    <a:pt x="5624" y="104"/>
                  </a:lnTo>
                  <a:lnTo>
                    <a:pt x="5625" y="104"/>
                  </a:lnTo>
                  <a:lnTo>
                    <a:pt x="5626" y="104"/>
                  </a:lnTo>
                  <a:lnTo>
                    <a:pt x="5627" y="104"/>
                  </a:lnTo>
                  <a:lnTo>
                    <a:pt x="5628" y="104"/>
                  </a:lnTo>
                  <a:lnTo>
                    <a:pt x="5629" y="104"/>
                  </a:lnTo>
                  <a:lnTo>
                    <a:pt x="5629" y="104"/>
                  </a:lnTo>
                  <a:lnTo>
                    <a:pt x="5630" y="104"/>
                  </a:lnTo>
                  <a:lnTo>
                    <a:pt x="5631" y="104"/>
                  </a:lnTo>
                  <a:lnTo>
                    <a:pt x="5632" y="104"/>
                  </a:lnTo>
                  <a:lnTo>
                    <a:pt x="5633" y="104"/>
                  </a:lnTo>
                  <a:lnTo>
                    <a:pt x="5634" y="104"/>
                  </a:lnTo>
                  <a:lnTo>
                    <a:pt x="5634" y="104"/>
                  </a:lnTo>
                  <a:lnTo>
                    <a:pt x="5635" y="104"/>
                  </a:lnTo>
                  <a:lnTo>
                    <a:pt x="5636" y="104"/>
                  </a:lnTo>
                  <a:lnTo>
                    <a:pt x="5637" y="104"/>
                  </a:lnTo>
                  <a:lnTo>
                    <a:pt x="5638" y="104"/>
                  </a:lnTo>
                  <a:lnTo>
                    <a:pt x="5639" y="104"/>
                  </a:lnTo>
                  <a:lnTo>
                    <a:pt x="5640" y="104"/>
                  </a:lnTo>
                  <a:lnTo>
                    <a:pt x="5640" y="104"/>
                  </a:lnTo>
                  <a:lnTo>
                    <a:pt x="5641" y="104"/>
                  </a:lnTo>
                  <a:lnTo>
                    <a:pt x="5642" y="104"/>
                  </a:lnTo>
                  <a:lnTo>
                    <a:pt x="5643" y="104"/>
                  </a:lnTo>
                  <a:lnTo>
                    <a:pt x="5644" y="104"/>
                  </a:lnTo>
                  <a:lnTo>
                    <a:pt x="5645" y="104"/>
                  </a:lnTo>
                  <a:lnTo>
                    <a:pt x="5645" y="104"/>
                  </a:lnTo>
                  <a:lnTo>
                    <a:pt x="5646" y="104"/>
                  </a:lnTo>
                  <a:lnTo>
                    <a:pt x="5647" y="104"/>
                  </a:lnTo>
                  <a:lnTo>
                    <a:pt x="5648" y="104"/>
                  </a:lnTo>
                  <a:lnTo>
                    <a:pt x="5649" y="104"/>
                  </a:lnTo>
                  <a:lnTo>
                    <a:pt x="5650" y="104"/>
                  </a:lnTo>
                  <a:lnTo>
                    <a:pt x="5651" y="104"/>
                  </a:lnTo>
                  <a:lnTo>
                    <a:pt x="5651" y="104"/>
                  </a:lnTo>
                  <a:lnTo>
                    <a:pt x="5652" y="104"/>
                  </a:lnTo>
                  <a:lnTo>
                    <a:pt x="5653" y="104"/>
                  </a:lnTo>
                  <a:lnTo>
                    <a:pt x="5654" y="104"/>
                  </a:lnTo>
                  <a:lnTo>
                    <a:pt x="5655" y="104"/>
                  </a:lnTo>
                  <a:lnTo>
                    <a:pt x="5656" y="104"/>
                  </a:lnTo>
                  <a:lnTo>
                    <a:pt x="5656" y="104"/>
                  </a:lnTo>
                  <a:lnTo>
                    <a:pt x="5657" y="104"/>
                  </a:lnTo>
                  <a:lnTo>
                    <a:pt x="5658" y="104"/>
                  </a:lnTo>
                  <a:lnTo>
                    <a:pt x="5659" y="104"/>
                  </a:lnTo>
                  <a:lnTo>
                    <a:pt x="5660" y="104"/>
                  </a:lnTo>
                  <a:lnTo>
                    <a:pt x="5661" y="104"/>
                  </a:lnTo>
                  <a:lnTo>
                    <a:pt x="5662" y="104"/>
                  </a:lnTo>
                  <a:lnTo>
                    <a:pt x="5662" y="104"/>
                  </a:lnTo>
                  <a:lnTo>
                    <a:pt x="5663" y="104"/>
                  </a:lnTo>
                  <a:lnTo>
                    <a:pt x="5664" y="104"/>
                  </a:lnTo>
                  <a:lnTo>
                    <a:pt x="5665" y="104"/>
                  </a:lnTo>
                  <a:lnTo>
                    <a:pt x="5666" y="104"/>
                  </a:lnTo>
                  <a:lnTo>
                    <a:pt x="5667" y="104"/>
                  </a:lnTo>
                  <a:lnTo>
                    <a:pt x="5667" y="104"/>
                  </a:lnTo>
                  <a:lnTo>
                    <a:pt x="5668" y="104"/>
                  </a:lnTo>
                  <a:lnTo>
                    <a:pt x="5669" y="104"/>
                  </a:lnTo>
                  <a:lnTo>
                    <a:pt x="5670" y="104"/>
                  </a:lnTo>
                  <a:lnTo>
                    <a:pt x="5671" y="105"/>
                  </a:lnTo>
                  <a:lnTo>
                    <a:pt x="5672" y="105"/>
                  </a:lnTo>
                  <a:lnTo>
                    <a:pt x="5673" y="105"/>
                  </a:lnTo>
                  <a:lnTo>
                    <a:pt x="5673" y="105"/>
                  </a:lnTo>
                  <a:lnTo>
                    <a:pt x="5674" y="105"/>
                  </a:lnTo>
                  <a:lnTo>
                    <a:pt x="5675" y="105"/>
                  </a:lnTo>
                  <a:lnTo>
                    <a:pt x="5676" y="105"/>
                  </a:lnTo>
                  <a:lnTo>
                    <a:pt x="5677" y="105"/>
                  </a:lnTo>
                  <a:lnTo>
                    <a:pt x="5678" y="105"/>
                  </a:lnTo>
                  <a:lnTo>
                    <a:pt x="5678" y="105"/>
                  </a:lnTo>
                  <a:lnTo>
                    <a:pt x="5679" y="105"/>
                  </a:lnTo>
                  <a:lnTo>
                    <a:pt x="5680" y="105"/>
                  </a:lnTo>
                  <a:lnTo>
                    <a:pt x="5681" y="105"/>
                  </a:lnTo>
                  <a:lnTo>
                    <a:pt x="5682" y="105"/>
                  </a:lnTo>
                  <a:lnTo>
                    <a:pt x="5683" y="105"/>
                  </a:lnTo>
                  <a:lnTo>
                    <a:pt x="5684" y="105"/>
                  </a:lnTo>
                  <a:lnTo>
                    <a:pt x="5684" y="105"/>
                  </a:lnTo>
                  <a:lnTo>
                    <a:pt x="5685" y="105"/>
                  </a:lnTo>
                  <a:lnTo>
                    <a:pt x="5686" y="105"/>
                  </a:lnTo>
                  <a:lnTo>
                    <a:pt x="5687" y="105"/>
                  </a:lnTo>
                  <a:lnTo>
                    <a:pt x="5688" y="105"/>
                  </a:lnTo>
                  <a:lnTo>
                    <a:pt x="5689" y="105"/>
                  </a:lnTo>
                  <a:lnTo>
                    <a:pt x="5689" y="105"/>
                  </a:lnTo>
                  <a:lnTo>
                    <a:pt x="5690" y="105"/>
                  </a:lnTo>
                  <a:lnTo>
                    <a:pt x="5691" y="105"/>
                  </a:lnTo>
                  <a:lnTo>
                    <a:pt x="5692" y="105"/>
                  </a:lnTo>
                  <a:lnTo>
                    <a:pt x="5693" y="105"/>
                  </a:lnTo>
                  <a:lnTo>
                    <a:pt x="5694" y="105"/>
                  </a:lnTo>
                  <a:lnTo>
                    <a:pt x="5695" y="105"/>
                  </a:lnTo>
                  <a:lnTo>
                    <a:pt x="5695" y="105"/>
                  </a:lnTo>
                  <a:lnTo>
                    <a:pt x="5696" y="105"/>
                  </a:lnTo>
                  <a:lnTo>
                    <a:pt x="5696" y="105"/>
                  </a:lnTo>
                  <a:lnTo>
                    <a:pt x="5697" y="105"/>
                  </a:lnTo>
                  <a:lnTo>
                    <a:pt x="5698" y="105"/>
                  </a:lnTo>
                  <a:lnTo>
                    <a:pt x="5699" y="105"/>
                  </a:lnTo>
                  <a:lnTo>
                    <a:pt x="5700" y="105"/>
                  </a:lnTo>
                  <a:lnTo>
                    <a:pt x="5700" y="105"/>
                  </a:lnTo>
                  <a:lnTo>
                    <a:pt x="5701" y="105"/>
                  </a:lnTo>
                  <a:lnTo>
                    <a:pt x="5702" y="105"/>
                  </a:lnTo>
                  <a:lnTo>
                    <a:pt x="5703" y="105"/>
                  </a:lnTo>
                  <a:lnTo>
                    <a:pt x="5704" y="105"/>
                  </a:lnTo>
                  <a:lnTo>
                    <a:pt x="5705" y="105"/>
                  </a:lnTo>
                  <a:lnTo>
                    <a:pt x="5706" y="105"/>
                  </a:lnTo>
                  <a:lnTo>
                    <a:pt x="5706" y="105"/>
                  </a:lnTo>
                  <a:lnTo>
                    <a:pt x="5707" y="105"/>
                  </a:lnTo>
                  <a:lnTo>
                    <a:pt x="5708" y="105"/>
                  </a:lnTo>
                  <a:lnTo>
                    <a:pt x="5709" y="105"/>
                  </a:lnTo>
                  <a:lnTo>
                    <a:pt x="5710" y="105"/>
                  </a:lnTo>
                  <a:lnTo>
                    <a:pt x="5711" y="105"/>
                  </a:lnTo>
                  <a:lnTo>
                    <a:pt x="5711" y="105"/>
                  </a:lnTo>
                  <a:lnTo>
                    <a:pt x="5712" y="105"/>
                  </a:lnTo>
                  <a:lnTo>
                    <a:pt x="5713" y="105"/>
                  </a:lnTo>
                  <a:lnTo>
                    <a:pt x="5714" y="105"/>
                  </a:lnTo>
                  <a:lnTo>
                    <a:pt x="5715" y="105"/>
                  </a:lnTo>
                  <a:lnTo>
                    <a:pt x="5716" y="105"/>
                  </a:lnTo>
                  <a:lnTo>
                    <a:pt x="5717" y="105"/>
                  </a:lnTo>
                  <a:lnTo>
                    <a:pt x="5717" y="105"/>
                  </a:lnTo>
                  <a:lnTo>
                    <a:pt x="5718" y="105"/>
                  </a:lnTo>
                  <a:lnTo>
                    <a:pt x="5719" y="105"/>
                  </a:lnTo>
                  <a:lnTo>
                    <a:pt x="5720" y="105"/>
                  </a:lnTo>
                  <a:lnTo>
                    <a:pt x="5721" y="105"/>
                  </a:lnTo>
                  <a:lnTo>
                    <a:pt x="5722" y="105"/>
                  </a:lnTo>
                  <a:lnTo>
                    <a:pt x="5722" y="105"/>
                  </a:lnTo>
                  <a:lnTo>
                    <a:pt x="5723" y="105"/>
                  </a:lnTo>
                  <a:lnTo>
                    <a:pt x="5724" y="105"/>
                  </a:lnTo>
                  <a:lnTo>
                    <a:pt x="5725" y="105"/>
                  </a:lnTo>
                  <a:lnTo>
                    <a:pt x="5726" y="105"/>
                  </a:lnTo>
                  <a:lnTo>
                    <a:pt x="5727" y="105"/>
                  </a:lnTo>
                  <a:lnTo>
                    <a:pt x="5728" y="105"/>
                  </a:lnTo>
                  <a:lnTo>
                    <a:pt x="5728" y="105"/>
                  </a:lnTo>
                  <a:lnTo>
                    <a:pt x="5729" y="105"/>
                  </a:lnTo>
                  <a:lnTo>
                    <a:pt x="5730" y="105"/>
                  </a:lnTo>
                  <a:lnTo>
                    <a:pt x="5731" y="105"/>
                  </a:lnTo>
                  <a:lnTo>
                    <a:pt x="5732" y="105"/>
                  </a:lnTo>
                  <a:lnTo>
                    <a:pt x="5733" y="105"/>
                  </a:lnTo>
                  <a:lnTo>
                    <a:pt x="5734" y="105"/>
                  </a:lnTo>
                  <a:lnTo>
                    <a:pt x="5734" y="105"/>
                  </a:lnTo>
                  <a:lnTo>
                    <a:pt x="5735" y="105"/>
                  </a:lnTo>
                  <a:lnTo>
                    <a:pt x="5736" y="105"/>
                  </a:lnTo>
                  <a:lnTo>
                    <a:pt x="5737" y="105"/>
                  </a:lnTo>
                  <a:lnTo>
                    <a:pt x="5738" y="105"/>
                  </a:lnTo>
                  <a:lnTo>
                    <a:pt x="5739" y="105"/>
                  </a:lnTo>
                  <a:lnTo>
                    <a:pt x="5739" y="105"/>
                  </a:lnTo>
                  <a:lnTo>
                    <a:pt x="5740" y="105"/>
                  </a:lnTo>
                  <a:lnTo>
                    <a:pt x="5741" y="105"/>
                  </a:lnTo>
                  <a:lnTo>
                    <a:pt x="5742" y="105"/>
                  </a:lnTo>
                  <a:lnTo>
                    <a:pt x="5743" y="105"/>
                  </a:lnTo>
                  <a:lnTo>
                    <a:pt x="5744" y="105"/>
                  </a:lnTo>
                  <a:lnTo>
                    <a:pt x="5745" y="105"/>
                  </a:lnTo>
                  <a:lnTo>
                    <a:pt x="5745" y="105"/>
                  </a:lnTo>
                  <a:lnTo>
                    <a:pt x="5746" y="105"/>
                  </a:lnTo>
                  <a:lnTo>
                    <a:pt x="5747" y="105"/>
                  </a:lnTo>
                  <a:lnTo>
                    <a:pt x="5748" y="106"/>
                  </a:lnTo>
                  <a:lnTo>
                    <a:pt x="5749" y="106"/>
                  </a:lnTo>
                  <a:lnTo>
                    <a:pt x="5750" y="106"/>
                  </a:lnTo>
                  <a:lnTo>
                    <a:pt x="5750" y="106"/>
                  </a:lnTo>
                  <a:lnTo>
                    <a:pt x="5751" y="106"/>
                  </a:lnTo>
                  <a:lnTo>
                    <a:pt x="5752" y="106"/>
                  </a:lnTo>
                  <a:lnTo>
                    <a:pt x="5753" y="106"/>
                  </a:lnTo>
                  <a:lnTo>
                    <a:pt x="5754" y="106"/>
                  </a:lnTo>
                  <a:lnTo>
                    <a:pt x="5755" y="106"/>
                  </a:lnTo>
                  <a:lnTo>
                    <a:pt x="5756" y="106"/>
                  </a:lnTo>
                  <a:lnTo>
                    <a:pt x="5756" y="106"/>
                  </a:lnTo>
                  <a:lnTo>
                    <a:pt x="5757" y="106"/>
                  </a:lnTo>
                  <a:lnTo>
                    <a:pt x="5758" y="106"/>
                  </a:lnTo>
                  <a:lnTo>
                    <a:pt x="5759" y="106"/>
                  </a:lnTo>
                  <a:lnTo>
                    <a:pt x="5760" y="106"/>
                  </a:lnTo>
                  <a:lnTo>
                    <a:pt x="5761" y="106"/>
                  </a:lnTo>
                  <a:lnTo>
                    <a:pt x="5761" y="106"/>
                  </a:lnTo>
                  <a:lnTo>
                    <a:pt x="5762" y="106"/>
                  </a:lnTo>
                  <a:lnTo>
                    <a:pt x="5763" y="106"/>
                  </a:lnTo>
                  <a:lnTo>
                    <a:pt x="5764" y="106"/>
                  </a:lnTo>
                  <a:lnTo>
                    <a:pt x="5765" y="106"/>
                  </a:lnTo>
                  <a:lnTo>
                    <a:pt x="5766" y="106"/>
                  </a:lnTo>
                  <a:lnTo>
                    <a:pt x="5767" y="106"/>
                  </a:lnTo>
                  <a:lnTo>
                    <a:pt x="5767" y="106"/>
                  </a:lnTo>
                  <a:lnTo>
                    <a:pt x="5768" y="106"/>
                  </a:lnTo>
                  <a:lnTo>
                    <a:pt x="5769" y="106"/>
                  </a:lnTo>
                  <a:lnTo>
                    <a:pt x="5770" y="106"/>
                  </a:lnTo>
                  <a:lnTo>
                    <a:pt x="5771" y="106"/>
                  </a:lnTo>
                  <a:lnTo>
                    <a:pt x="5772" y="106"/>
                  </a:lnTo>
                  <a:lnTo>
                    <a:pt x="5772" y="106"/>
                  </a:lnTo>
                  <a:lnTo>
                    <a:pt x="5773" y="106"/>
                  </a:lnTo>
                  <a:lnTo>
                    <a:pt x="5774" y="106"/>
                  </a:lnTo>
                  <a:lnTo>
                    <a:pt x="5775" y="106"/>
                  </a:lnTo>
                  <a:lnTo>
                    <a:pt x="5776" y="106"/>
                  </a:lnTo>
                  <a:lnTo>
                    <a:pt x="5777" y="106"/>
                  </a:lnTo>
                  <a:lnTo>
                    <a:pt x="5778" y="106"/>
                  </a:lnTo>
                  <a:lnTo>
                    <a:pt x="5778" y="106"/>
                  </a:lnTo>
                  <a:lnTo>
                    <a:pt x="5779" y="106"/>
                  </a:lnTo>
                  <a:lnTo>
                    <a:pt x="5780" y="106"/>
                  </a:lnTo>
                  <a:lnTo>
                    <a:pt x="5781" y="106"/>
                  </a:lnTo>
                  <a:lnTo>
                    <a:pt x="5782" y="106"/>
                  </a:lnTo>
                  <a:lnTo>
                    <a:pt x="5783" y="106"/>
                  </a:lnTo>
                  <a:lnTo>
                    <a:pt x="5783" y="106"/>
                  </a:lnTo>
                  <a:lnTo>
                    <a:pt x="5784" y="106"/>
                  </a:lnTo>
                  <a:lnTo>
                    <a:pt x="5785" y="106"/>
                  </a:lnTo>
                  <a:lnTo>
                    <a:pt x="5786" y="106"/>
                  </a:lnTo>
                  <a:lnTo>
                    <a:pt x="5787" y="106"/>
                  </a:lnTo>
                  <a:lnTo>
                    <a:pt x="5788" y="106"/>
                  </a:lnTo>
                  <a:lnTo>
                    <a:pt x="5789" y="106"/>
                  </a:lnTo>
                  <a:lnTo>
                    <a:pt x="5789" y="106"/>
                  </a:lnTo>
                  <a:lnTo>
                    <a:pt x="5790" y="106"/>
                  </a:lnTo>
                  <a:lnTo>
                    <a:pt x="5791" y="106"/>
                  </a:lnTo>
                  <a:lnTo>
                    <a:pt x="5792" y="106"/>
                  </a:lnTo>
                  <a:lnTo>
                    <a:pt x="5793" y="106"/>
                  </a:lnTo>
                  <a:lnTo>
                    <a:pt x="5794" y="106"/>
                  </a:lnTo>
                  <a:lnTo>
                    <a:pt x="5794" y="106"/>
                  </a:lnTo>
                  <a:lnTo>
                    <a:pt x="5795" y="106"/>
                  </a:lnTo>
                  <a:lnTo>
                    <a:pt x="5796" y="106"/>
                  </a:lnTo>
                  <a:lnTo>
                    <a:pt x="5797" y="106"/>
                  </a:lnTo>
                  <a:lnTo>
                    <a:pt x="5798" y="106"/>
                  </a:lnTo>
                  <a:lnTo>
                    <a:pt x="5799" y="106"/>
                  </a:lnTo>
                  <a:lnTo>
                    <a:pt x="5800" y="106"/>
                  </a:lnTo>
                  <a:lnTo>
                    <a:pt x="5800" y="106"/>
                  </a:lnTo>
                  <a:lnTo>
                    <a:pt x="5801" y="106"/>
                  </a:lnTo>
                  <a:lnTo>
                    <a:pt x="5802" y="106"/>
                  </a:lnTo>
                  <a:lnTo>
                    <a:pt x="5803" y="106"/>
                  </a:lnTo>
                  <a:lnTo>
                    <a:pt x="5804" y="106"/>
                  </a:lnTo>
                  <a:lnTo>
                    <a:pt x="5805" y="106"/>
                  </a:lnTo>
                  <a:lnTo>
                    <a:pt x="5805" y="106"/>
                  </a:lnTo>
                  <a:lnTo>
                    <a:pt x="5806" y="106"/>
                  </a:lnTo>
                  <a:lnTo>
                    <a:pt x="5807" y="106"/>
                  </a:lnTo>
                  <a:lnTo>
                    <a:pt x="5808" y="106"/>
                  </a:lnTo>
                  <a:lnTo>
                    <a:pt x="5809" y="106"/>
                  </a:lnTo>
                  <a:lnTo>
                    <a:pt x="5810" y="106"/>
                  </a:lnTo>
                  <a:lnTo>
                    <a:pt x="5811" y="106"/>
                  </a:lnTo>
                  <a:lnTo>
                    <a:pt x="5811" y="106"/>
                  </a:lnTo>
                  <a:lnTo>
                    <a:pt x="5812" y="106"/>
                  </a:lnTo>
                  <a:lnTo>
                    <a:pt x="5813" y="106"/>
                  </a:lnTo>
                  <a:lnTo>
                    <a:pt x="5814" y="106"/>
                  </a:lnTo>
                  <a:lnTo>
                    <a:pt x="5815" y="106"/>
                  </a:lnTo>
                  <a:lnTo>
                    <a:pt x="5816" y="106"/>
                  </a:lnTo>
                  <a:lnTo>
                    <a:pt x="5816" y="106"/>
                  </a:lnTo>
                  <a:lnTo>
                    <a:pt x="5817" y="106"/>
                  </a:lnTo>
                  <a:lnTo>
                    <a:pt x="5818" y="106"/>
                  </a:lnTo>
                  <a:lnTo>
                    <a:pt x="5819" y="106"/>
                  </a:lnTo>
                  <a:lnTo>
                    <a:pt x="5820" y="106"/>
                  </a:lnTo>
                  <a:lnTo>
                    <a:pt x="5821" y="106"/>
                  </a:lnTo>
                  <a:lnTo>
                    <a:pt x="5822" y="106"/>
                  </a:lnTo>
                  <a:lnTo>
                    <a:pt x="5822" y="106"/>
                  </a:lnTo>
                  <a:lnTo>
                    <a:pt x="5823" y="106"/>
                  </a:lnTo>
                  <a:lnTo>
                    <a:pt x="5824" y="106"/>
                  </a:lnTo>
                  <a:lnTo>
                    <a:pt x="5825" y="106"/>
                  </a:lnTo>
                  <a:lnTo>
                    <a:pt x="5826" y="106"/>
                  </a:lnTo>
                  <a:lnTo>
                    <a:pt x="5827" y="106"/>
                  </a:lnTo>
                  <a:lnTo>
                    <a:pt x="5828" y="106"/>
                  </a:lnTo>
                  <a:lnTo>
                    <a:pt x="5828" y="106"/>
                  </a:lnTo>
                  <a:lnTo>
                    <a:pt x="5829" y="106"/>
                  </a:lnTo>
                  <a:lnTo>
                    <a:pt x="5830" y="106"/>
                  </a:lnTo>
                  <a:lnTo>
                    <a:pt x="5831" y="106"/>
                  </a:lnTo>
                  <a:lnTo>
                    <a:pt x="5832" y="106"/>
                  </a:lnTo>
                  <a:lnTo>
                    <a:pt x="5833" y="106"/>
                  </a:lnTo>
                  <a:lnTo>
                    <a:pt x="5833" y="106"/>
                  </a:lnTo>
                  <a:lnTo>
                    <a:pt x="5834" y="106"/>
                  </a:lnTo>
                  <a:lnTo>
                    <a:pt x="5835" y="106"/>
                  </a:lnTo>
                  <a:lnTo>
                    <a:pt x="5836" y="106"/>
                  </a:lnTo>
                  <a:lnTo>
                    <a:pt x="5837" y="106"/>
                  </a:lnTo>
                  <a:lnTo>
                    <a:pt x="5838" y="106"/>
                  </a:lnTo>
                  <a:lnTo>
                    <a:pt x="5839" y="106"/>
                  </a:lnTo>
                  <a:lnTo>
                    <a:pt x="5839" y="106"/>
                  </a:lnTo>
                  <a:lnTo>
                    <a:pt x="5840" y="106"/>
                  </a:lnTo>
                  <a:lnTo>
                    <a:pt x="5841" y="106"/>
                  </a:lnTo>
                  <a:lnTo>
                    <a:pt x="5842" y="106"/>
                  </a:lnTo>
                  <a:lnTo>
                    <a:pt x="5843" y="106"/>
                  </a:lnTo>
                  <a:lnTo>
                    <a:pt x="5844" y="106"/>
                  </a:lnTo>
                  <a:lnTo>
                    <a:pt x="5844" y="106"/>
                  </a:lnTo>
                  <a:lnTo>
                    <a:pt x="5845" y="106"/>
                  </a:lnTo>
                  <a:lnTo>
                    <a:pt x="5846" y="106"/>
                  </a:lnTo>
                  <a:lnTo>
                    <a:pt x="5847" y="106"/>
                  </a:lnTo>
                  <a:lnTo>
                    <a:pt x="5848" y="106"/>
                  </a:lnTo>
                  <a:lnTo>
                    <a:pt x="5849" y="106"/>
                  </a:lnTo>
                  <a:lnTo>
                    <a:pt x="5850" y="106"/>
                  </a:lnTo>
                  <a:lnTo>
                    <a:pt x="5850" y="106"/>
                  </a:lnTo>
                  <a:lnTo>
                    <a:pt x="5851" y="106"/>
                  </a:lnTo>
                  <a:lnTo>
                    <a:pt x="5852" y="106"/>
                  </a:lnTo>
                  <a:lnTo>
                    <a:pt x="5853" y="106"/>
                  </a:lnTo>
                  <a:lnTo>
                    <a:pt x="5854" y="106"/>
                  </a:lnTo>
                  <a:lnTo>
                    <a:pt x="5855" y="106"/>
                  </a:lnTo>
                  <a:lnTo>
                    <a:pt x="5855" y="106"/>
                  </a:lnTo>
                  <a:lnTo>
                    <a:pt x="5856" y="106"/>
                  </a:lnTo>
                  <a:lnTo>
                    <a:pt x="5857" y="106"/>
                  </a:lnTo>
                  <a:lnTo>
                    <a:pt x="5858" y="106"/>
                  </a:lnTo>
                  <a:lnTo>
                    <a:pt x="5859" y="106"/>
                  </a:lnTo>
                  <a:lnTo>
                    <a:pt x="5860" y="106"/>
                  </a:lnTo>
                  <a:lnTo>
                    <a:pt x="5861" y="106"/>
                  </a:lnTo>
                  <a:lnTo>
                    <a:pt x="5861" y="106"/>
                  </a:lnTo>
                  <a:lnTo>
                    <a:pt x="5862" y="106"/>
                  </a:lnTo>
                  <a:lnTo>
                    <a:pt x="5863" y="106"/>
                  </a:lnTo>
                  <a:lnTo>
                    <a:pt x="5864" y="106"/>
                  </a:lnTo>
                  <a:lnTo>
                    <a:pt x="5865" y="106"/>
                  </a:lnTo>
                  <a:lnTo>
                    <a:pt x="5866" y="106"/>
                  </a:lnTo>
                  <a:lnTo>
                    <a:pt x="5866" y="106"/>
                  </a:lnTo>
                  <a:lnTo>
                    <a:pt x="5867" y="106"/>
                  </a:lnTo>
                  <a:lnTo>
                    <a:pt x="5868" y="106"/>
                  </a:lnTo>
                  <a:lnTo>
                    <a:pt x="5869" y="106"/>
                  </a:lnTo>
                  <a:lnTo>
                    <a:pt x="5870" y="106"/>
                  </a:lnTo>
                  <a:lnTo>
                    <a:pt x="5871" y="106"/>
                  </a:lnTo>
                  <a:lnTo>
                    <a:pt x="5872" y="106"/>
                  </a:lnTo>
                  <a:lnTo>
                    <a:pt x="5872" y="106"/>
                  </a:lnTo>
                  <a:lnTo>
                    <a:pt x="5873" y="106"/>
                  </a:lnTo>
                  <a:lnTo>
                    <a:pt x="5874" y="106"/>
                  </a:lnTo>
                  <a:lnTo>
                    <a:pt x="5875" y="106"/>
                  </a:lnTo>
                  <a:lnTo>
                    <a:pt x="5876" y="106"/>
                  </a:lnTo>
                  <a:lnTo>
                    <a:pt x="5877" y="106"/>
                  </a:lnTo>
                  <a:lnTo>
                    <a:pt x="5877" y="106"/>
                  </a:lnTo>
                  <a:lnTo>
                    <a:pt x="5878" y="106"/>
                  </a:lnTo>
                  <a:lnTo>
                    <a:pt x="5879" y="106"/>
                  </a:lnTo>
                  <a:lnTo>
                    <a:pt x="5880" y="106"/>
                  </a:lnTo>
                </a:path>
              </a:pathLst>
            </a:custGeom>
            <a:noFill/>
            <a:ln w="1">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89" name="Freeform 169"/>
            <p:cNvSpPr>
              <a:spLocks/>
            </p:cNvSpPr>
            <p:nvPr/>
          </p:nvSpPr>
          <p:spPr bwMode="auto">
            <a:xfrm>
              <a:off x="1298" y="2336"/>
              <a:ext cx="3045" cy="1013"/>
            </a:xfrm>
            <a:custGeom>
              <a:avLst/>
              <a:gdLst>
                <a:gd name="T0" fmla="*/ 94 w 5880"/>
                <a:gd name="T1" fmla="*/ 1509 h 1510"/>
                <a:gd name="T2" fmla="*/ 188 w 5880"/>
                <a:gd name="T3" fmla="*/ 1507 h 1510"/>
                <a:gd name="T4" fmla="*/ 283 w 5880"/>
                <a:gd name="T5" fmla="*/ 1504 h 1510"/>
                <a:gd name="T6" fmla="*/ 377 w 5880"/>
                <a:gd name="T7" fmla="*/ 1499 h 1510"/>
                <a:gd name="T8" fmla="*/ 472 w 5880"/>
                <a:gd name="T9" fmla="*/ 1493 h 1510"/>
                <a:gd name="T10" fmla="*/ 566 w 5880"/>
                <a:gd name="T11" fmla="*/ 1485 h 1510"/>
                <a:gd name="T12" fmla="*/ 660 w 5880"/>
                <a:gd name="T13" fmla="*/ 1477 h 1510"/>
                <a:gd name="T14" fmla="*/ 754 w 5880"/>
                <a:gd name="T15" fmla="*/ 1467 h 1510"/>
                <a:gd name="T16" fmla="*/ 849 w 5880"/>
                <a:gd name="T17" fmla="*/ 1455 h 1510"/>
                <a:gd name="T18" fmla="*/ 943 w 5880"/>
                <a:gd name="T19" fmla="*/ 1442 h 1510"/>
                <a:gd name="T20" fmla="*/ 1038 w 5880"/>
                <a:gd name="T21" fmla="*/ 1428 h 1510"/>
                <a:gd name="T22" fmla="*/ 1132 w 5880"/>
                <a:gd name="T23" fmla="*/ 1413 h 1510"/>
                <a:gd name="T24" fmla="*/ 1227 w 5880"/>
                <a:gd name="T25" fmla="*/ 1396 h 1510"/>
                <a:gd name="T26" fmla="*/ 1319 w 5880"/>
                <a:gd name="T27" fmla="*/ 1378 h 1510"/>
                <a:gd name="T28" fmla="*/ 1409 w 5880"/>
                <a:gd name="T29" fmla="*/ 1321 h 1510"/>
                <a:gd name="T30" fmla="*/ 1497 w 5880"/>
                <a:gd name="T31" fmla="*/ 1170 h 1510"/>
                <a:gd name="T32" fmla="*/ 1587 w 5880"/>
                <a:gd name="T33" fmla="*/ 970 h 1510"/>
                <a:gd name="T34" fmla="*/ 1677 w 5880"/>
                <a:gd name="T35" fmla="*/ 741 h 1510"/>
                <a:gd name="T36" fmla="*/ 1766 w 5880"/>
                <a:gd name="T37" fmla="*/ 500 h 1510"/>
                <a:gd name="T38" fmla="*/ 1856 w 5880"/>
                <a:gd name="T39" fmla="*/ 289 h 1510"/>
                <a:gd name="T40" fmla="*/ 1949 w 5880"/>
                <a:gd name="T41" fmla="*/ 121 h 1510"/>
                <a:gd name="T42" fmla="*/ 2043 w 5880"/>
                <a:gd name="T43" fmla="*/ 22 h 1510"/>
                <a:gd name="T44" fmla="*/ 2137 w 5880"/>
                <a:gd name="T45" fmla="*/ 2 h 1510"/>
                <a:gd name="T46" fmla="*/ 2230 w 5880"/>
                <a:gd name="T47" fmla="*/ 60 h 1510"/>
                <a:gd name="T48" fmla="*/ 2322 w 5880"/>
                <a:gd name="T49" fmla="*/ 192 h 1510"/>
                <a:gd name="T50" fmla="*/ 2412 w 5880"/>
                <a:gd name="T51" fmla="*/ 377 h 1510"/>
                <a:gd name="T52" fmla="*/ 2501 w 5880"/>
                <a:gd name="T53" fmla="*/ 592 h 1510"/>
                <a:gd name="T54" fmla="*/ 2593 w 5880"/>
                <a:gd name="T55" fmla="*/ 799 h 1510"/>
                <a:gd name="T56" fmla="*/ 2685 w 5880"/>
                <a:gd name="T57" fmla="*/ 986 h 1510"/>
                <a:gd name="T58" fmla="*/ 2774 w 5880"/>
                <a:gd name="T59" fmla="*/ 1149 h 1510"/>
                <a:gd name="T60" fmla="*/ 2864 w 5880"/>
                <a:gd name="T61" fmla="*/ 1268 h 1510"/>
                <a:gd name="T62" fmla="*/ 2957 w 5880"/>
                <a:gd name="T63" fmla="*/ 1297 h 1510"/>
                <a:gd name="T64" fmla="*/ 3050 w 5880"/>
                <a:gd name="T65" fmla="*/ 1235 h 1510"/>
                <a:gd name="T66" fmla="*/ 3138 w 5880"/>
                <a:gd name="T67" fmla="*/ 1092 h 1510"/>
                <a:gd name="T68" fmla="*/ 3228 w 5880"/>
                <a:gd name="T69" fmla="*/ 920 h 1510"/>
                <a:gd name="T70" fmla="*/ 3320 w 5880"/>
                <a:gd name="T71" fmla="*/ 726 h 1510"/>
                <a:gd name="T72" fmla="*/ 3411 w 5880"/>
                <a:gd name="T73" fmla="*/ 514 h 1510"/>
                <a:gd name="T74" fmla="*/ 3501 w 5880"/>
                <a:gd name="T75" fmla="*/ 304 h 1510"/>
                <a:gd name="T76" fmla="*/ 3590 w 5880"/>
                <a:gd name="T77" fmla="*/ 138 h 1510"/>
                <a:gd name="T78" fmla="*/ 3684 w 5880"/>
                <a:gd name="T79" fmla="*/ 30 h 1510"/>
                <a:gd name="T80" fmla="*/ 3778 w 5880"/>
                <a:gd name="T81" fmla="*/ 0 h 1510"/>
                <a:gd name="T82" fmla="*/ 3872 w 5880"/>
                <a:gd name="T83" fmla="*/ 50 h 1510"/>
                <a:gd name="T84" fmla="*/ 3964 w 5880"/>
                <a:gd name="T85" fmla="*/ 174 h 1510"/>
                <a:gd name="T86" fmla="*/ 4057 w 5880"/>
                <a:gd name="T87" fmla="*/ 361 h 1510"/>
                <a:gd name="T88" fmla="*/ 4146 w 5880"/>
                <a:gd name="T89" fmla="*/ 586 h 1510"/>
                <a:gd name="T90" fmla="*/ 4236 w 5880"/>
                <a:gd name="T91" fmla="*/ 827 h 1510"/>
                <a:gd name="T92" fmla="*/ 4326 w 5880"/>
                <a:gd name="T93" fmla="*/ 1048 h 1510"/>
                <a:gd name="T94" fmla="*/ 4413 w 5880"/>
                <a:gd name="T95" fmla="*/ 1233 h 1510"/>
                <a:gd name="T96" fmla="*/ 4504 w 5880"/>
                <a:gd name="T97" fmla="*/ 1352 h 1510"/>
                <a:gd name="T98" fmla="*/ 4594 w 5880"/>
                <a:gd name="T99" fmla="*/ 1384 h 1510"/>
                <a:gd name="T100" fmla="*/ 4688 w 5880"/>
                <a:gd name="T101" fmla="*/ 1402 h 1510"/>
                <a:gd name="T102" fmla="*/ 4782 w 5880"/>
                <a:gd name="T103" fmla="*/ 1418 h 1510"/>
                <a:gd name="T104" fmla="*/ 4877 w 5880"/>
                <a:gd name="T105" fmla="*/ 1433 h 1510"/>
                <a:gd name="T106" fmla="*/ 4971 w 5880"/>
                <a:gd name="T107" fmla="*/ 1447 h 1510"/>
                <a:gd name="T108" fmla="*/ 5065 w 5880"/>
                <a:gd name="T109" fmla="*/ 1459 h 1510"/>
                <a:gd name="T110" fmla="*/ 5159 w 5880"/>
                <a:gd name="T111" fmla="*/ 1470 h 1510"/>
                <a:gd name="T112" fmla="*/ 5254 w 5880"/>
                <a:gd name="T113" fmla="*/ 1480 h 1510"/>
                <a:gd name="T114" fmla="*/ 5348 w 5880"/>
                <a:gd name="T115" fmla="*/ 1488 h 1510"/>
                <a:gd name="T116" fmla="*/ 5443 w 5880"/>
                <a:gd name="T117" fmla="*/ 1495 h 1510"/>
                <a:gd name="T118" fmla="*/ 5537 w 5880"/>
                <a:gd name="T119" fmla="*/ 1501 h 1510"/>
                <a:gd name="T120" fmla="*/ 5632 w 5880"/>
                <a:gd name="T121" fmla="*/ 1505 h 1510"/>
                <a:gd name="T122" fmla="*/ 5726 w 5880"/>
                <a:gd name="T123" fmla="*/ 1508 h 1510"/>
                <a:gd name="T124" fmla="*/ 5821 w 5880"/>
                <a:gd name="T125" fmla="*/ 1509 h 1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80" h="1510">
                  <a:moveTo>
                    <a:pt x="0" y="1510"/>
                  </a:moveTo>
                  <a:lnTo>
                    <a:pt x="1" y="1510"/>
                  </a:lnTo>
                  <a:lnTo>
                    <a:pt x="2" y="1510"/>
                  </a:lnTo>
                  <a:lnTo>
                    <a:pt x="3" y="1510"/>
                  </a:lnTo>
                  <a:lnTo>
                    <a:pt x="3" y="1510"/>
                  </a:lnTo>
                  <a:lnTo>
                    <a:pt x="4" y="1510"/>
                  </a:lnTo>
                  <a:lnTo>
                    <a:pt x="5" y="1510"/>
                  </a:lnTo>
                  <a:lnTo>
                    <a:pt x="6" y="1510"/>
                  </a:lnTo>
                  <a:lnTo>
                    <a:pt x="7" y="1510"/>
                  </a:lnTo>
                  <a:lnTo>
                    <a:pt x="8" y="1510"/>
                  </a:lnTo>
                  <a:lnTo>
                    <a:pt x="8" y="1510"/>
                  </a:lnTo>
                  <a:lnTo>
                    <a:pt x="9" y="1510"/>
                  </a:lnTo>
                  <a:lnTo>
                    <a:pt x="10" y="1510"/>
                  </a:lnTo>
                  <a:lnTo>
                    <a:pt x="11" y="1510"/>
                  </a:lnTo>
                  <a:lnTo>
                    <a:pt x="12" y="1510"/>
                  </a:lnTo>
                  <a:lnTo>
                    <a:pt x="13" y="1510"/>
                  </a:lnTo>
                  <a:lnTo>
                    <a:pt x="14" y="1510"/>
                  </a:lnTo>
                  <a:lnTo>
                    <a:pt x="14" y="1510"/>
                  </a:lnTo>
                  <a:lnTo>
                    <a:pt x="15" y="1510"/>
                  </a:lnTo>
                  <a:lnTo>
                    <a:pt x="16" y="1510"/>
                  </a:lnTo>
                  <a:lnTo>
                    <a:pt x="17" y="1510"/>
                  </a:lnTo>
                  <a:lnTo>
                    <a:pt x="18" y="1510"/>
                  </a:lnTo>
                  <a:lnTo>
                    <a:pt x="19" y="1510"/>
                  </a:lnTo>
                  <a:lnTo>
                    <a:pt x="19" y="1510"/>
                  </a:lnTo>
                  <a:lnTo>
                    <a:pt x="20" y="1510"/>
                  </a:lnTo>
                  <a:lnTo>
                    <a:pt x="21" y="1510"/>
                  </a:lnTo>
                  <a:lnTo>
                    <a:pt x="22" y="1510"/>
                  </a:lnTo>
                  <a:lnTo>
                    <a:pt x="23" y="1510"/>
                  </a:lnTo>
                  <a:lnTo>
                    <a:pt x="24" y="1510"/>
                  </a:lnTo>
                  <a:lnTo>
                    <a:pt x="25" y="1510"/>
                  </a:lnTo>
                  <a:lnTo>
                    <a:pt x="25" y="1510"/>
                  </a:lnTo>
                  <a:lnTo>
                    <a:pt x="26" y="1510"/>
                  </a:lnTo>
                  <a:lnTo>
                    <a:pt x="27" y="1510"/>
                  </a:lnTo>
                  <a:lnTo>
                    <a:pt x="28" y="1510"/>
                  </a:lnTo>
                  <a:lnTo>
                    <a:pt x="29" y="1510"/>
                  </a:lnTo>
                  <a:lnTo>
                    <a:pt x="30" y="1510"/>
                  </a:lnTo>
                  <a:lnTo>
                    <a:pt x="30" y="1510"/>
                  </a:lnTo>
                  <a:lnTo>
                    <a:pt x="31" y="1510"/>
                  </a:lnTo>
                  <a:lnTo>
                    <a:pt x="32" y="1510"/>
                  </a:lnTo>
                  <a:lnTo>
                    <a:pt x="33" y="1510"/>
                  </a:lnTo>
                  <a:lnTo>
                    <a:pt x="34" y="1510"/>
                  </a:lnTo>
                  <a:lnTo>
                    <a:pt x="35" y="1510"/>
                  </a:lnTo>
                  <a:lnTo>
                    <a:pt x="36" y="1510"/>
                  </a:lnTo>
                  <a:lnTo>
                    <a:pt x="36" y="1510"/>
                  </a:lnTo>
                  <a:lnTo>
                    <a:pt x="37" y="1510"/>
                  </a:lnTo>
                  <a:lnTo>
                    <a:pt x="38" y="1510"/>
                  </a:lnTo>
                  <a:lnTo>
                    <a:pt x="39" y="1510"/>
                  </a:lnTo>
                  <a:lnTo>
                    <a:pt x="40" y="1510"/>
                  </a:lnTo>
                  <a:lnTo>
                    <a:pt x="41" y="1510"/>
                  </a:lnTo>
                  <a:lnTo>
                    <a:pt x="41" y="1510"/>
                  </a:lnTo>
                  <a:lnTo>
                    <a:pt x="42" y="1510"/>
                  </a:lnTo>
                  <a:lnTo>
                    <a:pt x="43" y="1510"/>
                  </a:lnTo>
                  <a:lnTo>
                    <a:pt x="44" y="1510"/>
                  </a:lnTo>
                  <a:lnTo>
                    <a:pt x="45" y="1510"/>
                  </a:lnTo>
                  <a:lnTo>
                    <a:pt x="46" y="1510"/>
                  </a:lnTo>
                  <a:lnTo>
                    <a:pt x="47" y="1509"/>
                  </a:lnTo>
                  <a:lnTo>
                    <a:pt x="47" y="1509"/>
                  </a:lnTo>
                  <a:lnTo>
                    <a:pt x="48" y="1509"/>
                  </a:lnTo>
                  <a:lnTo>
                    <a:pt x="49" y="1509"/>
                  </a:lnTo>
                  <a:lnTo>
                    <a:pt x="50" y="1509"/>
                  </a:lnTo>
                  <a:lnTo>
                    <a:pt x="51" y="1509"/>
                  </a:lnTo>
                  <a:lnTo>
                    <a:pt x="52" y="1509"/>
                  </a:lnTo>
                  <a:lnTo>
                    <a:pt x="52" y="1509"/>
                  </a:lnTo>
                  <a:lnTo>
                    <a:pt x="53" y="1509"/>
                  </a:lnTo>
                  <a:lnTo>
                    <a:pt x="54" y="1509"/>
                  </a:lnTo>
                  <a:lnTo>
                    <a:pt x="55" y="1509"/>
                  </a:lnTo>
                  <a:lnTo>
                    <a:pt x="56" y="1509"/>
                  </a:lnTo>
                  <a:lnTo>
                    <a:pt x="57" y="1509"/>
                  </a:lnTo>
                  <a:lnTo>
                    <a:pt x="58" y="1509"/>
                  </a:lnTo>
                  <a:lnTo>
                    <a:pt x="58" y="1509"/>
                  </a:lnTo>
                  <a:lnTo>
                    <a:pt x="59" y="1509"/>
                  </a:lnTo>
                  <a:lnTo>
                    <a:pt x="60" y="1509"/>
                  </a:lnTo>
                  <a:lnTo>
                    <a:pt x="61" y="1509"/>
                  </a:lnTo>
                  <a:lnTo>
                    <a:pt x="62" y="1509"/>
                  </a:lnTo>
                  <a:lnTo>
                    <a:pt x="63" y="1509"/>
                  </a:lnTo>
                  <a:lnTo>
                    <a:pt x="64" y="1509"/>
                  </a:lnTo>
                  <a:lnTo>
                    <a:pt x="64" y="1509"/>
                  </a:lnTo>
                  <a:lnTo>
                    <a:pt x="65" y="1509"/>
                  </a:lnTo>
                  <a:lnTo>
                    <a:pt x="66" y="1509"/>
                  </a:lnTo>
                  <a:lnTo>
                    <a:pt x="67" y="1509"/>
                  </a:lnTo>
                  <a:lnTo>
                    <a:pt x="68" y="1509"/>
                  </a:lnTo>
                  <a:lnTo>
                    <a:pt x="69" y="1509"/>
                  </a:lnTo>
                  <a:lnTo>
                    <a:pt x="69" y="1509"/>
                  </a:lnTo>
                  <a:lnTo>
                    <a:pt x="70" y="1509"/>
                  </a:lnTo>
                  <a:lnTo>
                    <a:pt x="71" y="1509"/>
                  </a:lnTo>
                  <a:lnTo>
                    <a:pt x="72" y="1509"/>
                  </a:lnTo>
                  <a:lnTo>
                    <a:pt x="73" y="1509"/>
                  </a:lnTo>
                  <a:lnTo>
                    <a:pt x="74" y="1509"/>
                  </a:lnTo>
                  <a:lnTo>
                    <a:pt x="75" y="1509"/>
                  </a:lnTo>
                  <a:lnTo>
                    <a:pt x="75" y="1509"/>
                  </a:lnTo>
                  <a:lnTo>
                    <a:pt x="76" y="1509"/>
                  </a:lnTo>
                  <a:lnTo>
                    <a:pt x="77" y="1509"/>
                  </a:lnTo>
                  <a:lnTo>
                    <a:pt x="78" y="1509"/>
                  </a:lnTo>
                  <a:lnTo>
                    <a:pt x="79" y="1509"/>
                  </a:lnTo>
                  <a:lnTo>
                    <a:pt x="80" y="1509"/>
                  </a:lnTo>
                  <a:lnTo>
                    <a:pt x="80" y="1509"/>
                  </a:lnTo>
                  <a:lnTo>
                    <a:pt x="81" y="1509"/>
                  </a:lnTo>
                  <a:lnTo>
                    <a:pt x="82" y="1509"/>
                  </a:lnTo>
                  <a:lnTo>
                    <a:pt x="83" y="1509"/>
                  </a:lnTo>
                  <a:lnTo>
                    <a:pt x="84" y="1509"/>
                  </a:lnTo>
                  <a:lnTo>
                    <a:pt x="85" y="1509"/>
                  </a:lnTo>
                  <a:lnTo>
                    <a:pt x="86" y="1509"/>
                  </a:lnTo>
                  <a:lnTo>
                    <a:pt x="86" y="1509"/>
                  </a:lnTo>
                  <a:lnTo>
                    <a:pt x="87" y="1509"/>
                  </a:lnTo>
                  <a:lnTo>
                    <a:pt x="88" y="1509"/>
                  </a:lnTo>
                  <a:lnTo>
                    <a:pt x="89" y="1509"/>
                  </a:lnTo>
                  <a:lnTo>
                    <a:pt x="90" y="1509"/>
                  </a:lnTo>
                  <a:lnTo>
                    <a:pt x="91" y="1509"/>
                  </a:lnTo>
                  <a:lnTo>
                    <a:pt x="91" y="1509"/>
                  </a:lnTo>
                  <a:lnTo>
                    <a:pt x="92" y="1509"/>
                  </a:lnTo>
                  <a:lnTo>
                    <a:pt x="93" y="1509"/>
                  </a:lnTo>
                  <a:lnTo>
                    <a:pt x="94" y="1509"/>
                  </a:lnTo>
                  <a:lnTo>
                    <a:pt x="95" y="1509"/>
                  </a:lnTo>
                  <a:lnTo>
                    <a:pt x="96" y="1509"/>
                  </a:lnTo>
                  <a:lnTo>
                    <a:pt x="97" y="1509"/>
                  </a:lnTo>
                  <a:lnTo>
                    <a:pt x="97" y="1509"/>
                  </a:lnTo>
                  <a:lnTo>
                    <a:pt x="98" y="1509"/>
                  </a:lnTo>
                  <a:lnTo>
                    <a:pt x="99" y="1509"/>
                  </a:lnTo>
                  <a:lnTo>
                    <a:pt x="100" y="1509"/>
                  </a:lnTo>
                  <a:lnTo>
                    <a:pt x="101" y="1509"/>
                  </a:lnTo>
                  <a:lnTo>
                    <a:pt x="102" y="1509"/>
                  </a:lnTo>
                  <a:lnTo>
                    <a:pt x="102" y="1509"/>
                  </a:lnTo>
                  <a:lnTo>
                    <a:pt x="103" y="1509"/>
                  </a:lnTo>
                  <a:lnTo>
                    <a:pt x="104" y="1509"/>
                  </a:lnTo>
                  <a:lnTo>
                    <a:pt x="105" y="1509"/>
                  </a:lnTo>
                  <a:lnTo>
                    <a:pt x="106" y="1509"/>
                  </a:lnTo>
                  <a:lnTo>
                    <a:pt x="107" y="1509"/>
                  </a:lnTo>
                  <a:lnTo>
                    <a:pt x="108" y="1509"/>
                  </a:lnTo>
                  <a:lnTo>
                    <a:pt x="108" y="1509"/>
                  </a:lnTo>
                  <a:lnTo>
                    <a:pt x="109" y="1509"/>
                  </a:lnTo>
                  <a:lnTo>
                    <a:pt x="110" y="1509"/>
                  </a:lnTo>
                  <a:lnTo>
                    <a:pt x="111" y="1509"/>
                  </a:lnTo>
                  <a:lnTo>
                    <a:pt x="112" y="1509"/>
                  </a:lnTo>
                  <a:lnTo>
                    <a:pt x="113" y="1509"/>
                  </a:lnTo>
                  <a:lnTo>
                    <a:pt x="113" y="1509"/>
                  </a:lnTo>
                  <a:lnTo>
                    <a:pt x="114" y="1509"/>
                  </a:lnTo>
                  <a:lnTo>
                    <a:pt x="115" y="1509"/>
                  </a:lnTo>
                  <a:lnTo>
                    <a:pt x="116" y="1509"/>
                  </a:lnTo>
                  <a:lnTo>
                    <a:pt x="117" y="1509"/>
                  </a:lnTo>
                  <a:lnTo>
                    <a:pt x="118" y="1509"/>
                  </a:lnTo>
                  <a:lnTo>
                    <a:pt x="119" y="1509"/>
                  </a:lnTo>
                  <a:lnTo>
                    <a:pt x="119" y="1509"/>
                  </a:lnTo>
                  <a:lnTo>
                    <a:pt x="120" y="1509"/>
                  </a:lnTo>
                  <a:lnTo>
                    <a:pt x="121" y="1509"/>
                  </a:lnTo>
                  <a:lnTo>
                    <a:pt x="122" y="1509"/>
                  </a:lnTo>
                  <a:lnTo>
                    <a:pt x="123" y="1509"/>
                  </a:lnTo>
                  <a:lnTo>
                    <a:pt x="124" y="1509"/>
                  </a:lnTo>
                  <a:lnTo>
                    <a:pt x="124" y="1508"/>
                  </a:lnTo>
                  <a:lnTo>
                    <a:pt x="125" y="1508"/>
                  </a:lnTo>
                  <a:lnTo>
                    <a:pt x="126" y="1508"/>
                  </a:lnTo>
                  <a:lnTo>
                    <a:pt x="127" y="1508"/>
                  </a:lnTo>
                  <a:lnTo>
                    <a:pt x="128" y="1508"/>
                  </a:lnTo>
                  <a:lnTo>
                    <a:pt x="129" y="1508"/>
                  </a:lnTo>
                  <a:lnTo>
                    <a:pt x="130" y="1508"/>
                  </a:lnTo>
                  <a:lnTo>
                    <a:pt x="130" y="1508"/>
                  </a:lnTo>
                  <a:lnTo>
                    <a:pt x="131" y="1508"/>
                  </a:lnTo>
                  <a:lnTo>
                    <a:pt x="132" y="1508"/>
                  </a:lnTo>
                  <a:lnTo>
                    <a:pt x="133" y="1508"/>
                  </a:lnTo>
                  <a:lnTo>
                    <a:pt x="134" y="1508"/>
                  </a:lnTo>
                  <a:lnTo>
                    <a:pt x="135" y="1508"/>
                  </a:lnTo>
                  <a:lnTo>
                    <a:pt x="135" y="1508"/>
                  </a:lnTo>
                  <a:lnTo>
                    <a:pt x="136" y="1508"/>
                  </a:lnTo>
                  <a:lnTo>
                    <a:pt x="137" y="1508"/>
                  </a:lnTo>
                  <a:lnTo>
                    <a:pt x="138" y="1508"/>
                  </a:lnTo>
                  <a:lnTo>
                    <a:pt x="139" y="1508"/>
                  </a:lnTo>
                  <a:lnTo>
                    <a:pt x="140" y="1508"/>
                  </a:lnTo>
                  <a:lnTo>
                    <a:pt x="141" y="1508"/>
                  </a:lnTo>
                  <a:lnTo>
                    <a:pt x="141" y="1508"/>
                  </a:lnTo>
                  <a:lnTo>
                    <a:pt x="142" y="1508"/>
                  </a:lnTo>
                  <a:lnTo>
                    <a:pt x="143" y="1508"/>
                  </a:lnTo>
                  <a:lnTo>
                    <a:pt x="144" y="1508"/>
                  </a:lnTo>
                  <a:lnTo>
                    <a:pt x="145" y="1508"/>
                  </a:lnTo>
                  <a:lnTo>
                    <a:pt x="146" y="1508"/>
                  </a:lnTo>
                  <a:lnTo>
                    <a:pt x="146" y="1508"/>
                  </a:lnTo>
                  <a:lnTo>
                    <a:pt x="147" y="1508"/>
                  </a:lnTo>
                  <a:lnTo>
                    <a:pt x="148" y="1508"/>
                  </a:lnTo>
                  <a:lnTo>
                    <a:pt x="149" y="1508"/>
                  </a:lnTo>
                  <a:lnTo>
                    <a:pt x="150" y="1508"/>
                  </a:lnTo>
                  <a:lnTo>
                    <a:pt x="151" y="1508"/>
                  </a:lnTo>
                  <a:lnTo>
                    <a:pt x="152" y="1508"/>
                  </a:lnTo>
                  <a:lnTo>
                    <a:pt x="152" y="1508"/>
                  </a:lnTo>
                  <a:lnTo>
                    <a:pt x="153" y="1508"/>
                  </a:lnTo>
                  <a:lnTo>
                    <a:pt x="154" y="1508"/>
                  </a:lnTo>
                  <a:lnTo>
                    <a:pt x="155" y="1508"/>
                  </a:lnTo>
                  <a:lnTo>
                    <a:pt x="156" y="1508"/>
                  </a:lnTo>
                  <a:lnTo>
                    <a:pt x="157" y="1508"/>
                  </a:lnTo>
                  <a:lnTo>
                    <a:pt x="157" y="1508"/>
                  </a:lnTo>
                  <a:lnTo>
                    <a:pt x="158" y="1508"/>
                  </a:lnTo>
                  <a:lnTo>
                    <a:pt x="159" y="1508"/>
                  </a:lnTo>
                  <a:lnTo>
                    <a:pt x="160" y="1508"/>
                  </a:lnTo>
                  <a:lnTo>
                    <a:pt x="161" y="1508"/>
                  </a:lnTo>
                  <a:lnTo>
                    <a:pt x="162" y="1508"/>
                  </a:lnTo>
                  <a:lnTo>
                    <a:pt x="163" y="1508"/>
                  </a:lnTo>
                  <a:lnTo>
                    <a:pt x="163" y="1508"/>
                  </a:lnTo>
                  <a:lnTo>
                    <a:pt x="164" y="1508"/>
                  </a:lnTo>
                  <a:lnTo>
                    <a:pt x="165" y="1508"/>
                  </a:lnTo>
                  <a:lnTo>
                    <a:pt x="166" y="1508"/>
                  </a:lnTo>
                  <a:lnTo>
                    <a:pt x="167" y="1508"/>
                  </a:lnTo>
                  <a:lnTo>
                    <a:pt x="168" y="1508"/>
                  </a:lnTo>
                  <a:lnTo>
                    <a:pt x="169" y="1508"/>
                  </a:lnTo>
                  <a:lnTo>
                    <a:pt x="169" y="1507"/>
                  </a:lnTo>
                  <a:lnTo>
                    <a:pt x="170" y="1507"/>
                  </a:lnTo>
                  <a:lnTo>
                    <a:pt x="171" y="1507"/>
                  </a:lnTo>
                  <a:lnTo>
                    <a:pt x="172" y="1507"/>
                  </a:lnTo>
                  <a:lnTo>
                    <a:pt x="173" y="1507"/>
                  </a:lnTo>
                  <a:lnTo>
                    <a:pt x="174" y="1507"/>
                  </a:lnTo>
                  <a:lnTo>
                    <a:pt x="174" y="1507"/>
                  </a:lnTo>
                  <a:lnTo>
                    <a:pt x="175" y="1507"/>
                  </a:lnTo>
                  <a:lnTo>
                    <a:pt x="176" y="1507"/>
                  </a:lnTo>
                  <a:lnTo>
                    <a:pt x="177" y="1507"/>
                  </a:lnTo>
                  <a:lnTo>
                    <a:pt x="178" y="1507"/>
                  </a:lnTo>
                  <a:lnTo>
                    <a:pt x="179" y="1507"/>
                  </a:lnTo>
                  <a:lnTo>
                    <a:pt x="180" y="1507"/>
                  </a:lnTo>
                  <a:lnTo>
                    <a:pt x="180" y="1507"/>
                  </a:lnTo>
                  <a:lnTo>
                    <a:pt x="181" y="1507"/>
                  </a:lnTo>
                  <a:lnTo>
                    <a:pt x="182" y="1507"/>
                  </a:lnTo>
                  <a:lnTo>
                    <a:pt x="183" y="1507"/>
                  </a:lnTo>
                  <a:lnTo>
                    <a:pt x="184" y="1507"/>
                  </a:lnTo>
                  <a:lnTo>
                    <a:pt x="184" y="1507"/>
                  </a:lnTo>
                  <a:lnTo>
                    <a:pt x="185" y="1507"/>
                  </a:lnTo>
                  <a:lnTo>
                    <a:pt x="185" y="1507"/>
                  </a:lnTo>
                  <a:lnTo>
                    <a:pt x="186" y="1507"/>
                  </a:lnTo>
                  <a:lnTo>
                    <a:pt x="187" y="1507"/>
                  </a:lnTo>
                  <a:lnTo>
                    <a:pt x="188" y="1507"/>
                  </a:lnTo>
                  <a:lnTo>
                    <a:pt x="189" y="1507"/>
                  </a:lnTo>
                  <a:lnTo>
                    <a:pt x="190" y="1507"/>
                  </a:lnTo>
                  <a:lnTo>
                    <a:pt x="191" y="1507"/>
                  </a:lnTo>
                  <a:lnTo>
                    <a:pt x="191" y="1507"/>
                  </a:lnTo>
                  <a:lnTo>
                    <a:pt x="192" y="1507"/>
                  </a:lnTo>
                  <a:lnTo>
                    <a:pt x="193" y="1507"/>
                  </a:lnTo>
                  <a:lnTo>
                    <a:pt x="194" y="1507"/>
                  </a:lnTo>
                  <a:lnTo>
                    <a:pt x="195" y="1507"/>
                  </a:lnTo>
                  <a:lnTo>
                    <a:pt x="196" y="1507"/>
                  </a:lnTo>
                  <a:lnTo>
                    <a:pt x="196" y="1507"/>
                  </a:lnTo>
                  <a:lnTo>
                    <a:pt x="197" y="1507"/>
                  </a:lnTo>
                  <a:lnTo>
                    <a:pt x="198" y="1507"/>
                  </a:lnTo>
                  <a:lnTo>
                    <a:pt x="199" y="1507"/>
                  </a:lnTo>
                  <a:lnTo>
                    <a:pt x="200" y="1507"/>
                  </a:lnTo>
                  <a:lnTo>
                    <a:pt x="201" y="1507"/>
                  </a:lnTo>
                  <a:lnTo>
                    <a:pt x="202" y="1507"/>
                  </a:lnTo>
                  <a:lnTo>
                    <a:pt x="202" y="1507"/>
                  </a:lnTo>
                  <a:lnTo>
                    <a:pt x="203" y="1507"/>
                  </a:lnTo>
                  <a:lnTo>
                    <a:pt x="204" y="1507"/>
                  </a:lnTo>
                  <a:lnTo>
                    <a:pt x="205" y="1506"/>
                  </a:lnTo>
                  <a:lnTo>
                    <a:pt x="206" y="1506"/>
                  </a:lnTo>
                  <a:lnTo>
                    <a:pt x="207" y="1506"/>
                  </a:lnTo>
                  <a:lnTo>
                    <a:pt x="207" y="1506"/>
                  </a:lnTo>
                  <a:lnTo>
                    <a:pt x="208" y="1506"/>
                  </a:lnTo>
                  <a:lnTo>
                    <a:pt x="209" y="1506"/>
                  </a:lnTo>
                  <a:lnTo>
                    <a:pt x="210" y="1506"/>
                  </a:lnTo>
                  <a:lnTo>
                    <a:pt x="211" y="1506"/>
                  </a:lnTo>
                  <a:lnTo>
                    <a:pt x="212" y="1506"/>
                  </a:lnTo>
                  <a:lnTo>
                    <a:pt x="213" y="1506"/>
                  </a:lnTo>
                  <a:lnTo>
                    <a:pt x="213" y="1506"/>
                  </a:lnTo>
                  <a:lnTo>
                    <a:pt x="214" y="1506"/>
                  </a:lnTo>
                  <a:lnTo>
                    <a:pt x="215" y="1506"/>
                  </a:lnTo>
                  <a:lnTo>
                    <a:pt x="216" y="1506"/>
                  </a:lnTo>
                  <a:lnTo>
                    <a:pt x="217" y="1506"/>
                  </a:lnTo>
                  <a:lnTo>
                    <a:pt x="218" y="1506"/>
                  </a:lnTo>
                  <a:lnTo>
                    <a:pt x="218" y="1506"/>
                  </a:lnTo>
                  <a:lnTo>
                    <a:pt x="219" y="1506"/>
                  </a:lnTo>
                  <a:lnTo>
                    <a:pt x="220" y="1506"/>
                  </a:lnTo>
                  <a:lnTo>
                    <a:pt x="221" y="1506"/>
                  </a:lnTo>
                  <a:lnTo>
                    <a:pt x="222" y="1506"/>
                  </a:lnTo>
                  <a:lnTo>
                    <a:pt x="223" y="1506"/>
                  </a:lnTo>
                  <a:lnTo>
                    <a:pt x="224" y="1506"/>
                  </a:lnTo>
                  <a:lnTo>
                    <a:pt x="224" y="1506"/>
                  </a:lnTo>
                  <a:lnTo>
                    <a:pt x="225" y="1506"/>
                  </a:lnTo>
                  <a:lnTo>
                    <a:pt x="226" y="1506"/>
                  </a:lnTo>
                  <a:lnTo>
                    <a:pt x="227" y="1506"/>
                  </a:lnTo>
                  <a:lnTo>
                    <a:pt x="228" y="1506"/>
                  </a:lnTo>
                  <a:lnTo>
                    <a:pt x="229" y="1506"/>
                  </a:lnTo>
                  <a:lnTo>
                    <a:pt x="229" y="1506"/>
                  </a:lnTo>
                  <a:lnTo>
                    <a:pt x="230" y="1506"/>
                  </a:lnTo>
                  <a:lnTo>
                    <a:pt x="231" y="1506"/>
                  </a:lnTo>
                  <a:lnTo>
                    <a:pt x="232" y="1506"/>
                  </a:lnTo>
                  <a:lnTo>
                    <a:pt x="233" y="1506"/>
                  </a:lnTo>
                  <a:lnTo>
                    <a:pt x="234" y="1506"/>
                  </a:lnTo>
                  <a:lnTo>
                    <a:pt x="235" y="1505"/>
                  </a:lnTo>
                  <a:lnTo>
                    <a:pt x="235" y="1505"/>
                  </a:lnTo>
                  <a:lnTo>
                    <a:pt x="236" y="1505"/>
                  </a:lnTo>
                  <a:lnTo>
                    <a:pt x="237" y="1505"/>
                  </a:lnTo>
                  <a:lnTo>
                    <a:pt x="238" y="1505"/>
                  </a:lnTo>
                  <a:lnTo>
                    <a:pt x="239" y="1505"/>
                  </a:lnTo>
                  <a:lnTo>
                    <a:pt x="240" y="1505"/>
                  </a:lnTo>
                  <a:lnTo>
                    <a:pt x="240" y="1505"/>
                  </a:lnTo>
                  <a:lnTo>
                    <a:pt x="241" y="1505"/>
                  </a:lnTo>
                  <a:lnTo>
                    <a:pt x="242" y="1505"/>
                  </a:lnTo>
                  <a:lnTo>
                    <a:pt x="243" y="1505"/>
                  </a:lnTo>
                  <a:lnTo>
                    <a:pt x="244" y="1505"/>
                  </a:lnTo>
                  <a:lnTo>
                    <a:pt x="245" y="1505"/>
                  </a:lnTo>
                  <a:lnTo>
                    <a:pt x="246" y="1505"/>
                  </a:lnTo>
                  <a:lnTo>
                    <a:pt x="246" y="1505"/>
                  </a:lnTo>
                  <a:lnTo>
                    <a:pt x="247" y="1505"/>
                  </a:lnTo>
                  <a:lnTo>
                    <a:pt x="248" y="1505"/>
                  </a:lnTo>
                  <a:lnTo>
                    <a:pt x="249" y="1505"/>
                  </a:lnTo>
                  <a:lnTo>
                    <a:pt x="250" y="1505"/>
                  </a:lnTo>
                  <a:lnTo>
                    <a:pt x="251" y="1505"/>
                  </a:lnTo>
                  <a:lnTo>
                    <a:pt x="251" y="1505"/>
                  </a:lnTo>
                  <a:lnTo>
                    <a:pt x="252" y="1505"/>
                  </a:lnTo>
                  <a:lnTo>
                    <a:pt x="253" y="1505"/>
                  </a:lnTo>
                  <a:lnTo>
                    <a:pt x="254" y="1505"/>
                  </a:lnTo>
                  <a:lnTo>
                    <a:pt x="255" y="1505"/>
                  </a:lnTo>
                  <a:lnTo>
                    <a:pt x="256" y="1505"/>
                  </a:lnTo>
                  <a:lnTo>
                    <a:pt x="257" y="1505"/>
                  </a:lnTo>
                  <a:lnTo>
                    <a:pt x="257" y="1505"/>
                  </a:lnTo>
                  <a:lnTo>
                    <a:pt x="258" y="1505"/>
                  </a:lnTo>
                  <a:lnTo>
                    <a:pt x="259" y="1505"/>
                  </a:lnTo>
                  <a:lnTo>
                    <a:pt x="260" y="1505"/>
                  </a:lnTo>
                  <a:lnTo>
                    <a:pt x="261" y="1505"/>
                  </a:lnTo>
                  <a:lnTo>
                    <a:pt x="262" y="1504"/>
                  </a:lnTo>
                  <a:lnTo>
                    <a:pt x="263" y="1504"/>
                  </a:lnTo>
                  <a:lnTo>
                    <a:pt x="263" y="1504"/>
                  </a:lnTo>
                  <a:lnTo>
                    <a:pt x="264" y="1504"/>
                  </a:lnTo>
                  <a:lnTo>
                    <a:pt x="265" y="1504"/>
                  </a:lnTo>
                  <a:lnTo>
                    <a:pt x="266" y="1504"/>
                  </a:lnTo>
                  <a:lnTo>
                    <a:pt x="267" y="1504"/>
                  </a:lnTo>
                  <a:lnTo>
                    <a:pt x="268" y="1504"/>
                  </a:lnTo>
                  <a:lnTo>
                    <a:pt x="268" y="1504"/>
                  </a:lnTo>
                  <a:lnTo>
                    <a:pt x="269" y="1504"/>
                  </a:lnTo>
                  <a:lnTo>
                    <a:pt x="270" y="1504"/>
                  </a:lnTo>
                  <a:lnTo>
                    <a:pt x="271" y="1504"/>
                  </a:lnTo>
                  <a:lnTo>
                    <a:pt x="272" y="1504"/>
                  </a:lnTo>
                  <a:lnTo>
                    <a:pt x="273" y="1504"/>
                  </a:lnTo>
                  <a:lnTo>
                    <a:pt x="274" y="1504"/>
                  </a:lnTo>
                  <a:lnTo>
                    <a:pt x="274" y="1504"/>
                  </a:lnTo>
                  <a:lnTo>
                    <a:pt x="275" y="1504"/>
                  </a:lnTo>
                  <a:lnTo>
                    <a:pt x="276" y="1504"/>
                  </a:lnTo>
                  <a:lnTo>
                    <a:pt x="277" y="1504"/>
                  </a:lnTo>
                  <a:lnTo>
                    <a:pt x="278" y="1504"/>
                  </a:lnTo>
                  <a:lnTo>
                    <a:pt x="279" y="1504"/>
                  </a:lnTo>
                  <a:lnTo>
                    <a:pt x="279" y="1504"/>
                  </a:lnTo>
                  <a:lnTo>
                    <a:pt x="280" y="1504"/>
                  </a:lnTo>
                  <a:lnTo>
                    <a:pt x="281" y="1504"/>
                  </a:lnTo>
                  <a:lnTo>
                    <a:pt x="282" y="1504"/>
                  </a:lnTo>
                  <a:lnTo>
                    <a:pt x="283" y="1504"/>
                  </a:lnTo>
                  <a:lnTo>
                    <a:pt x="284" y="1504"/>
                  </a:lnTo>
                  <a:lnTo>
                    <a:pt x="285" y="1504"/>
                  </a:lnTo>
                  <a:lnTo>
                    <a:pt x="285" y="1503"/>
                  </a:lnTo>
                  <a:lnTo>
                    <a:pt x="286" y="1503"/>
                  </a:lnTo>
                  <a:lnTo>
                    <a:pt x="287" y="1503"/>
                  </a:lnTo>
                  <a:lnTo>
                    <a:pt x="288" y="1503"/>
                  </a:lnTo>
                  <a:lnTo>
                    <a:pt x="289" y="1503"/>
                  </a:lnTo>
                  <a:lnTo>
                    <a:pt x="290" y="1503"/>
                  </a:lnTo>
                  <a:lnTo>
                    <a:pt x="290" y="1503"/>
                  </a:lnTo>
                  <a:lnTo>
                    <a:pt x="291" y="1503"/>
                  </a:lnTo>
                  <a:lnTo>
                    <a:pt x="292" y="1503"/>
                  </a:lnTo>
                  <a:lnTo>
                    <a:pt x="293" y="1503"/>
                  </a:lnTo>
                  <a:lnTo>
                    <a:pt x="294" y="1503"/>
                  </a:lnTo>
                  <a:lnTo>
                    <a:pt x="295" y="1503"/>
                  </a:lnTo>
                  <a:lnTo>
                    <a:pt x="296" y="1503"/>
                  </a:lnTo>
                  <a:lnTo>
                    <a:pt x="296" y="1503"/>
                  </a:lnTo>
                  <a:lnTo>
                    <a:pt x="297" y="1503"/>
                  </a:lnTo>
                  <a:lnTo>
                    <a:pt x="298" y="1503"/>
                  </a:lnTo>
                  <a:lnTo>
                    <a:pt x="299" y="1503"/>
                  </a:lnTo>
                  <a:lnTo>
                    <a:pt x="300" y="1503"/>
                  </a:lnTo>
                  <a:lnTo>
                    <a:pt x="301" y="1503"/>
                  </a:lnTo>
                  <a:lnTo>
                    <a:pt x="301" y="1503"/>
                  </a:lnTo>
                  <a:lnTo>
                    <a:pt x="302" y="1503"/>
                  </a:lnTo>
                  <a:lnTo>
                    <a:pt x="303" y="1503"/>
                  </a:lnTo>
                  <a:lnTo>
                    <a:pt x="304" y="1503"/>
                  </a:lnTo>
                  <a:lnTo>
                    <a:pt x="305" y="1503"/>
                  </a:lnTo>
                  <a:lnTo>
                    <a:pt x="306" y="1503"/>
                  </a:lnTo>
                  <a:lnTo>
                    <a:pt x="307" y="1503"/>
                  </a:lnTo>
                  <a:lnTo>
                    <a:pt x="307" y="1503"/>
                  </a:lnTo>
                  <a:lnTo>
                    <a:pt x="308" y="1502"/>
                  </a:lnTo>
                  <a:lnTo>
                    <a:pt x="309" y="1502"/>
                  </a:lnTo>
                  <a:lnTo>
                    <a:pt x="310" y="1502"/>
                  </a:lnTo>
                  <a:lnTo>
                    <a:pt x="311" y="1502"/>
                  </a:lnTo>
                  <a:lnTo>
                    <a:pt x="312" y="1502"/>
                  </a:lnTo>
                  <a:lnTo>
                    <a:pt x="312" y="1502"/>
                  </a:lnTo>
                  <a:lnTo>
                    <a:pt x="313" y="1502"/>
                  </a:lnTo>
                  <a:lnTo>
                    <a:pt x="314" y="1502"/>
                  </a:lnTo>
                  <a:lnTo>
                    <a:pt x="315" y="1502"/>
                  </a:lnTo>
                  <a:lnTo>
                    <a:pt x="316" y="1502"/>
                  </a:lnTo>
                  <a:lnTo>
                    <a:pt x="317" y="1502"/>
                  </a:lnTo>
                  <a:lnTo>
                    <a:pt x="318" y="1502"/>
                  </a:lnTo>
                  <a:lnTo>
                    <a:pt x="318" y="1502"/>
                  </a:lnTo>
                  <a:lnTo>
                    <a:pt x="319" y="1502"/>
                  </a:lnTo>
                  <a:lnTo>
                    <a:pt x="320" y="1502"/>
                  </a:lnTo>
                  <a:lnTo>
                    <a:pt x="321" y="1502"/>
                  </a:lnTo>
                  <a:lnTo>
                    <a:pt x="322" y="1502"/>
                  </a:lnTo>
                  <a:lnTo>
                    <a:pt x="323" y="1502"/>
                  </a:lnTo>
                  <a:lnTo>
                    <a:pt x="323" y="1502"/>
                  </a:lnTo>
                  <a:lnTo>
                    <a:pt x="324" y="1502"/>
                  </a:lnTo>
                  <a:lnTo>
                    <a:pt x="325" y="1502"/>
                  </a:lnTo>
                  <a:lnTo>
                    <a:pt x="326" y="1502"/>
                  </a:lnTo>
                  <a:lnTo>
                    <a:pt x="327" y="1502"/>
                  </a:lnTo>
                  <a:lnTo>
                    <a:pt x="328" y="1502"/>
                  </a:lnTo>
                  <a:lnTo>
                    <a:pt x="329" y="1501"/>
                  </a:lnTo>
                  <a:lnTo>
                    <a:pt x="329" y="1501"/>
                  </a:lnTo>
                  <a:lnTo>
                    <a:pt x="330" y="1501"/>
                  </a:lnTo>
                  <a:lnTo>
                    <a:pt x="331" y="1501"/>
                  </a:lnTo>
                  <a:lnTo>
                    <a:pt x="332" y="1501"/>
                  </a:lnTo>
                  <a:lnTo>
                    <a:pt x="333" y="1501"/>
                  </a:lnTo>
                  <a:lnTo>
                    <a:pt x="334" y="1501"/>
                  </a:lnTo>
                  <a:lnTo>
                    <a:pt x="334" y="1501"/>
                  </a:lnTo>
                  <a:lnTo>
                    <a:pt x="335" y="1501"/>
                  </a:lnTo>
                  <a:lnTo>
                    <a:pt x="336" y="1501"/>
                  </a:lnTo>
                  <a:lnTo>
                    <a:pt x="337" y="1501"/>
                  </a:lnTo>
                  <a:lnTo>
                    <a:pt x="338" y="1501"/>
                  </a:lnTo>
                  <a:lnTo>
                    <a:pt x="339" y="1501"/>
                  </a:lnTo>
                  <a:lnTo>
                    <a:pt x="340" y="1501"/>
                  </a:lnTo>
                  <a:lnTo>
                    <a:pt x="340" y="1501"/>
                  </a:lnTo>
                  <a:lnTo>
                    <a:pt x="341" y="1501"/>
                  </a:lnTo>
                  <a:lnTo>
                    <a:pt x="342" y="1501"/>
                  </a:lnTo>
                  <a:lnTo>
                    <a:pt x="343" y="1501"/>
                  </a:lnTo>
                  <a:lnTo>
                    <a:pt x="344" y="1501"/>
                  </a:lnTo>
                  <a:lnTo>
                    <a:pt x="345" y="1501"/>
                  </a:lnTo>
                  <a:lnTo>
                    <a:pt x="345" y="1501"/>
                  </a:lnTo>
                  <a:lnTo>
                    <a:pt x="346" y="1501"/>
                  </a:lnTo>
                  <a:lnTo>
                    <a:pt x="347" y="1501"/>
                  </a:lnTo>
                  <a:lnTo>
                    <a:pt x="348" y="1500"/>
                  </a:lnTo>
                  <a:lnTo>
                    <a:pt x="349" y="1500"/>
                  </a:lnTo>
                  <a:lnTo>
                    <a:pt x="350" y="1500"/>
                  </a:lnTo>
                  <a:lnTo>
                    <a:pt x="351" y="1500"/>
                  </a:lnTo>
                  <a:lnTo>
                    <a:pt x="351" y="1500"/>
                  </a:lnTo>
                  <a:lnTo>
                    <a:pt x="352" y="1500"/>
                  </a:lnTo>
                  <a:lnTo>
                    <a:pt x="353" y="1500"/>
                  </a:lnTo>
                  <a:lnTo>
                    <a:pt x="354" y="1500"/>
                  </a:lnTo>
                  <a:lnTo>
                    <a:pt x="355" y="1500"/>
                  </a:lnTo>
                  <a:lnTo>
                    <a:pt x="356" y="1500"/>
                  </a:lnTo>
                  <a:lnTo>
                    <a:pt x="356" y="1500"/>
                  </a:lnTo>
                  <a:lnTo>
                    <a:pt x="357" y="1500"/>
                  </a:lnTo>
                  <a:lnTo>
                    <a:pt x="358" y="1500"/>
                  </a:lnTo>
                  <a:lnTo>
                    <a:pt x="359" y="1500"/>
                  </a:lnTo>
                  <a:lnTo>
                    <a:pt x="360" y="1500"/>
                  </a:lnTo>
                  <a:lnTo>
                    <a:pt x="361" y="1500"/>
                  </a:lnTo>
                  <a:lnTo>
                    <a:pt x="362" y="1500"/>
                  </a:lnTo>
                  <a:lnTo>
                    <a:pt x="362" y="1500"/>
                  </a:lnTo>
                  <a:lnTo>
                    <a:pt x="363" y="1500"/>
                  </a:lnTo>
                  <a:lnTo>
                    <a:pt x="364" y="1500"/>
                  </a:lnTo>
                  <a:lnTo>
                    <a:pt x="365" y="1500"/>
                  </a:lnTo>
                  <a:lnTo>
                    <a:pt x="366" y="1500"/>
                  </a:lnTo>
                  <a:lnTo>
                    <a:pt x="367" y="1499"/>
                  </a:lnTo>
                  <a:lnTo>
                    <a:pt x="368" y="1499"/>
                  </a:lnTo>
                  <a:lnTo>
                    <a:pt x="368" y="1499"/>
                  </a:lnTo>
                  <a:lnTo>
                    <a:pt x="368" y="1499"/>
                  </a:lnTo>
                  <a:lnTo>
                    <a:pt x="369" y="1499"/>
                  </a:lnTo>
                  <a:lnTo>
                    <a:pt x="370" y="1499"/>
                  </a:lnTo>
                  <a:lnTo>
                    <a:pt x="371" y="1499"/>
                  </a:lnTo>
                  <a:lnTo>
                    <a:pt x="372" y="1499"/>
                  </a:lnTo>
                  <a:lnTo>
                    <a:pt x="373" y="1499"/>
                  </a:lnTo>
                  <a:lnTo>
                    <a:pt x="373" y="1499"/>
                  </a:lnTo>
                  <a:lnTo>
                    <a:pt x="374" y="1499"/>
                  </a:lnTo>
                  <a:lnTo>
                    <a:pt x="375" y="1499"/>
                  </a:lnTo>
                  <a:lnTo>
                    <a:pt x="376" y="1499"/>
                  </a:lnTo>
                  <a:lnTo>
                    <a:pt x="377" y="1499"/>
                  </a:lnTo>
                  <a:lnTo>
                    <a:pt x="378" y="1499"/>
                  </a:lnTo>
                  <a:lnTo>
                    <a:pt x="379" y="1499"/>
                  </a:lnTo>
                  <a:lnTo>
                    <a:pt x="379" y="1499"/>
                  </a:lnTo>
                  <a:lnTo>
                    <a:pt x="380" y="1499"/>
                  </a:lnTo>
                  <a:lnTo>
                    <a:pt x="381" y="1499"/>
                  </a:lnTo>
                  <a:lnTo>
                    <a:pt x="382" y="1499"/>
                  </a:lnTo>
                  <a:lnTo>
                    <a:pt x="383" y="1499"/>
                  </a:lnTo>
                  <a:lnTo>
                    <a:pt x="384" y="1499"/>
                  </a:lnTo>
                  <a:lnTo>
                    <a:pt x="384" y="1498"/>
                  </a:lnTo>
                  <a:lnTo>
                    <a:pt x="385" y="1498"/>
                  </a:lnTo>
                  <a:lnTo>
                    <a:pt x="386" y="1498"/>
                  </a:lnTo>
                  <a:lnTo>
                    <a:pt x="387" y="1498"/>
                  </a:lnTo>
                  <a:lnTo>
                    <a:pt x="388" y="1498"/>
                  </a:lnTo>
                  <a:lnTo>
                    <a:pt x="389" y="1498"/>
                  </a:lnTo>
                  <a:lnTo>
                    <a:pt x="390" y="1498"/>
                  </a:lnTo>
                  <a:lnTo>
                    <a:pt x="390" y="1498"/>
                  </a:lnTo>
                  <a:lnTo>
                    <a:pt x="391" y="1498"/>
                  </a:lnTo>
                  <a:lnTo>
                    <a:pt x="392" y="1498"/>
                  </a:lnTo>
                  <a:lnTo>
                    <a:pt x="393" y="1498"/>
                  </a:lnTo>
                  <a:lnTo>
                    <a:pt x="394" y="1498"/>
                  </a:lnTo>
                  <a:lnTo>
                    <a:pt x="395" y="1498"/>
                  </a:lnTo>
                  <a:lnTo>
                    <a:pt x="395" y="1498"/>
                  </a:lnTo>
                  <a:lnTo>
                    <a:pt x="396" y="1498"/>
                  </a:lnTo>
                  <a:lnTo>
                    <a:pt x="397" y="1498"/>
                  </a:lnTo>
                  <a:lnTo>
                    <a:pt x="398" y="1498"/>
                  </a:lnTo>
                  <a:lnTo>
                    <a:pt x="399" y="1498"/>
                  </a:lnTo>
                  <a:lnTo>
                    <a:pt x="400" y="1498"/>
                  </a:lnTo>
                  <a:lnTo>
                    <a:pt x="401" y="1498"/>
                  </a:lnTo>
                  <a:lnTo>
                    <a:pt x="401" y="1497"/>
                  </a:lnTo>
                  <a:lnTo>
                    <a:pt x="402" y="1497"/>
                  </a:lnTo>
                  <a:lnTo>
                    <a:pt x="403" y="1497"/>
                  </a:lnTo>
                  <a:lnTo>
                    <a:pt x="404" y="1497"/>
                  </a:lnTo>
                  <a:lnTo>
                    <a:pt x="405" y="1497"/>
                  </a:lnTo>
                  <a:lnTo>
                    <a:pt x="406" y="1497"/>
                  </a:lnTo>
                  <a:lnTo>
                    <a:pt x="406" y="1497"/>
                  </a:lnTo>
                  <a:lnTo>
                    <a:pt x="407" y="1497"/>
                  </a:lnTo>
                  <a:lnTo>
                    <a:pt x="408" y="1497"/>
                  </a:lnTo>
                  <a:lnTo>
                    <a:pt x="409" y="1497"/>
                  </a:lnTo>
                  <a:lnTo>
                    <a:pt x="410" y="1497"/>
                  </a:lnTo>
                  <a:lnTo>
                    <a:pt x="411" y="1497"/>
                  </a:lnTo>
                  <a:lnTo>
                    <a:pt x="412" y="1497"/>
                  </a:lnTo>
                  <a:lnTo>
                    <a:pt x="412" y="1497"/>
                  </a:lnTo>
                  <a:lnTo>
                    <a:pt x="413" y="1497"/>
                  </a:lnTo>
                  <a:lnTo>
                    <a:pt x="414" y="1497"/>
                  </a:lnTo>
                  <a:lnTo>
                    <a:pt x="415" y="1497"/>
                  </a:lnTo>
                  <a:lnTo>
                    <a:pt x="416" y="1497"/>
                  </a:lnTo>
                  <a:lnTo>
                    <a:pt x="417" y="1497"/>
                  </a:lnTo>
                  <a:lnTo>
                    <a:pt x="417" y="1496"/>
                  </a:lnTo>
                  <a:lnTo>
                    <a:pt x="418" y="1496"/>
                  </a:lnTo>
                  <a:lnTo>
                    <a:pt x="419" y="1496"/>
                  </a:lnTo>
                  <a:lnTo>
                    <a:pt x="420" y="1496"/>
                  </a:lnTo>
                  <a:lnTo>
                    <a:pt x="421" y="1496"/>
                  </a:lnTo>
                  <a:lnTo>
                    <a:pt x="422" y="1496"/>
                  </a:lnTo>
                  <a:lnTo>
                    <a:pt x="423" y="1496"/>
                  </a:lnTo>
                  <a:lnTo>
                    <a:pt x="423" y="1496"/>
                  </a:lnTo>
                  <a:lnTo>
                    <a:pt x="424" y="1496"/>
                  </a:lnTo>
                  <a:lnTo>
                    <a:pt x="425" y="1496"/>
                  </a:lnTo>
                  <a:lnTo>
                    <a:pt x="426" y="1496"/>
                  </a:lnTo>
                  <a:lnTo>
                    <a:pt x="427" y="1496"/>
                  </a:lnTo>
                  <a:lnTo>
                    <a:pt x="428" y="1496"/>
                  </a:lnTo>
                  <a:lnTo>
                    <a:pt x="428" y="1496"/>
                  </a:lnTo>
                  <a:lnTo>
                    <a:pt x="429" y="1496"/>
                  </a:lnTo>
                  <a:lnTo>
                    <a:pt x="430" y="1496"/>
                  </a:lnTo>
                  <a:lnTo>
                    <a:pt x="431" y="1496"/>
                  </a:lnTo>
                  <a:lnTo>
                    <a:pt x="432" y="1496"/>
                  </a:lnTo>
                  <a:lnTo>
                    <a:pt x="433" y="1495"/>
                  </a:lnTo>
                  <a:lnTo>
                    <a:pt x="434" y="1495"/>
                  </a:lnTo>
                  <a:lnTo>
                    <a:pt x="434" y="1495"/>
                  </a:lnTo>
                  <a:lnTo>
                    <a:pt x="435" y="1495"/>
                  </a:lnTo>
                  <a:lnTo>
                    <a:pt x="436" y="1495"/>
                  </a:lnTo>
                  <a:lnTo>
                    <a:pt x="437" y="1495"/>
                  </a:lnTo>
                  <a:lnTo>
                    <a:pt x="438" y="1495"/>
                  </a:lnTo>
                  <a:lnTo>
                    <a:pt x="439" y="1495"/>
                  </a:lnTo>
                  <a:lnTo>
                    <a:pt x="439" y="1495"/>
                  </a:lnTo>
                  <a:lnTo>
                    <a:pt x="440" y="1495"/>
                  </a:lnTo>
                  <a:lnTo>
                    <a:pt x="441" y="1495"/>
                  </a:lnTo>
                  <a:lnTo>
                    <a:pt x="442" y="1495"/>
                  </a:lnTo>
                  <a:lnTo>
                    <a:pt x="443" y="1495"/>
                  </a:lnTo>
                  <a:lnTo>
                    <a:pt x="444" y="1495"/>
                  </a:lnTo>
                  <a:lnTo>
                    <a:pt x="445" y="1495"/>
                  </a:lnTo>
                  <a:lnTo>
                    <a:pt x="445" y="1495"/>
                  </a:lnTo>
                  <a:lnTo>
                    <a:pt x="446" y="1495"/>
                  </a:lnTo>
                  <a:lnTo>
                    <a:pt x="447" y="1495"/>
                  </a:lnTo>
                  <a:lnTo>
                    <a:pt x="448" y="1494"/>
                  </a:lnTo>
                  <a:lnTo>
                    <a:pt x="449" y="1494"/>
                  </a:lnTo>
                  <a:lnTo>
                    <a:pt x="450" y="1494"/>
                  </a:lnTo>
                  <a:lnTo>
                    <a:pt x="450" y="1494"/>
                  </a:lnTo>
                  <a:lnTo>
                    <a:pt x="451" y="1494"/>
                  </a:lnTo>
                  <a:lnTo>
                    <a:pt x="452" y="1494"/>
                  </a:lnTo>
                  <a:lnTo>
                    <a:pt x="453" y="1494"/>
                  </a:lnTo>
                  <a:lnTo>
                    <a:pt x="454" y="1494"/>
                  </a:lnTo>
                  <a:lnTo>
                    <a:pt x="455" y="1494"/>
                  </a:lnTo>
                  <a:lnTo>
                    <a:pt x="456" y="1494"/>
                  </a:lnTo>
                  <a:lnTo>
                    <a:pt x="456" y="1494"/>
                  </a:lnTo>
                  <a:lnTo>
                    <a:pt x="457" y="1494"/>
                  </a:lnTo>
                  <a:lnTo>
                    <a:pt x="458" y="1494"/>
                  </a:lnTo>
                  <a:lnTo>
                    <a:pt x="459" y="1494"/>
                  </a:lnTo>
                  <a:lnTo>
                    <a:pt x="460" y="1494"/>
                  </a:lnTo>
                  <a:lnTo>
                    <a:pt x="461" y="1494"/>
                  </a:lnTo>
                  <a:lnTo>
                    <a:pt x="461" y="1494"/>
                  </a:lnTo>
                  <a:lnTo>
                    <a:pt x="462" y="1493"/>
                  </a:lnTo>
                  <a:lnTo>
                    <a:pt x="463" y="1493"/>
                  </a:lnTo>
                  <a:lnTo>
                    <a:pt x="464" y="1493"/>
                  </a:lnTo>
                  <a:lnTo>
                    <a:pt x="465" y="1493"/>
                  </a:lnTo>
                  <a:lnTo>
                    <a:pt x="466" y="1493"/>
                  </a:lnTo>
                  <a:lnTo>
                    <a:pt x="467" y="1493"/>
                  </a:lnTo>
                  <a:lnTo>
                    <a:pt x="467" y="1493"/>
                  </a:lnTo>
                  <a:lnTo>
                    <a:pt x="468" y="1493"/>
                  </a:lnTo>
                  <a:lnTo>
                    <a:pt x="469" y="1493"/>
                  </a:lnTo>
                  <a:lnTo>
                    <a:pt x="470" y="1493"/>
                  </a:lnTo>
                  <a:lnTo>
                    <a:pt x="471" y="1493"/>
                  </a:lnTo>
                  <a:lnTo>
                    <a:pt x="472" y="1493"/>
                  </a:lnTo>
                  <a:lnTo>
                    <a:pt x="473" y="1493"/>
                  </a:lnTo>
                  <a:lnTo>
                    <a:pt x="473" y="1493"/>
                  </a:lnTo>
                  <a:lnTo>
                    <a:pt x="474" y="1493"/>
                  </a:lnTo>
                  <a:lnTo>
                    <a:pt x="475" y="1493"/>
                  </a:lnTo>
                  <a:lnTo>
                    <a:pt x="476" y="1493"/>
                  </a:lnTo>
                  <a:lnTo>
                    <a:pt x="477" y="1492"/>
                  </a:lnTo>
                  <a:lnTo>
                    <a:pt x="478" y="1492"/>
                  </a:lnTo>
                  <a:lnTo>
                    <a:pt x="478" y="1492"/>
                  </a:lnTo>
                  <a:lnTo>
                    <a:pt x="479" y="1492"/>
                  </a:lnTo>
                  <a:lnTo>
                    <a:pt x="480" y="1492"/>
                  </a:lnTo>
                  <a:lnTo>
                    <a:pt x="481" y="1492"/>
                  </a:lnTo>
                  <a:lnTo>
                    <a:pt x="482" y="1492"/>
                  </a:lnTo>
                  <a:lnTo>
                    <a:pt x="483" y="1492"/>
                  </a:lnTo>
                  <a:lnTo>
                    <a:pt x="484" y="1492"/>
                  </a:lnTo>
                  <a:lnTo>
                    <a:pt x="484" y="1492"/>
                  </a:lnTo>
                  <a:lnTo>
                    <a:pt x="485" y="1492"/>
                  </a:lnTo>
                  <a:lnTo>
                    <a:pt x="486" y="1492"/>
                  </a:lnTo>
                  <a:lnTo>
                    <a:pt x="487" y="1492"/>
                  </a:lnTo>
                  <a:lnTo>
                    <a:pt x="488" y="1492"/>
                  </a:lnTo>
                  <a:lnTo>
                    <a:pt x="489" y="1492"/>
                  </a:lnTo>
                  <a:lnTo>
                    <a:pt x="489" y="1492"/>
                  </a:lnTo>
                  <a:lnTo>
                    <a:pt x="490" y="1491"/>
                  </a:lnTo>
                  <a:lnTo>
                    <a:pt x="491" y="1491"/>
                  </a:lnTo>
                  <a:lnTo>
                    <a:pt x="492" y="1491"/>
                  </a:lnTo>
                  <a:lnTo>
                    <a:pt x="493" y="1491"/>
                  </a:lnTo>
                  <a:lnTo>
                    <a:pt x="494" y="1491"/>
                  </a:lnTo>
                  <a:lnTo>
                    <a:pt x="495" y="1491"/>
                  </a:lnTo>
                  <a:lnTo>
                    <a:pt x="495" y="1491"/>
                  </a:lnTo>
                  <a:lnTo>
                    <a:pt x="496" y="1491"/>
                  </a:lnTo>
                  <a:lnTo>
                    <a:pt x="497" y="1491"/>
                  </a:lnTo>
                  <a:lnTo>
                    <a:pt x="498" y="1491"/>
                  </a:lnTo>
                  <a:lnTo>
                    <a:pt x="499" y="1491"/>
                  </a:lnTo>
                  <a:lnTo>
                    <a:pt x="500" y="1491"/>
                  </a:lnTo>
                  <a:lnTo>
                    <a:pt x="500" y="1491"/>
                  </a:lnTo>
                  <a:lnTo>
                    <a:pt x="501" y="1491"/>
                  </a:lnTo>
                  <a:lnTo>
                    <a:pt x="502" y="1491"/>
                  </a:lnTo>
                  <a:lnTo>
                    <a:pt x="503" y="1491"/>
                  </a:lnTo>
                  <a:lnTo>
                    <a:pt x="504" y="1490"/>
                  </a:lnTo>
                  <a:lnTo>
                    <a:pt x="505" y="1490"/>
                  </a:lnTo>
                  <a:lnTo>
                    <a:pt x="506" y="1490"/>
                  </a:lnTo>
                  <a:lnTo>
                    <a:pt x="506" y="1490"/>
                  </a:lnTo>
                  <a:lnTo>
                    <a:pt x="507" y="1490"/>
                  </a:lnTo>
                  <a:lnTo>
                    <a:pt x="508" y="1490"/>
                  </a:lnTo>
                  <a:lnTo>
                    <a:pt x="509" y="1490"/>
                  </a:lnTo>
                  <a:lnTo>
                    <a:pt x="510" y="1490"/>
                  </a:lnTo>
                  <a:lnTo>
                    <a:pt x="511" y="1490"/>
                  </a:lnTo>
                  <a:lnTo>
                    <a:pt x="511" y="1490"/>
                  </a:lnTo>
                  <a:lnTo>
                    <a:pt x="512" y="1490"/>
                  </a:lnTo>
                  <a:lnTo>
                    <a:pt x="513" y="1490"/>
                  </a:lnTo>
                  <a:lnTo>
                    <a:pt x="514" y="1490"/>
                  </a:lnTo>
                  <a:lnTo>
                    <a:pt x="515" y="1490"/>
                  </a:lnTo>
                  <a:lnTo>
                    <a:pt x="516" y="1490"/>
                  </a:lnTo>
                  <a:lnTo>
                    <a:pt x="517" y="1489"/>
                  </a:lnTo>
                  <a:lnTo>
                    <a:pt x="517" y="1489"/>
                  </a:lnTo>
                  <a:lnTo>
                    <a:pt x="518" y="1489"/>
                  </a:lnTo>
                  <a:lnTo>
                    <a:pt x="519" y="1489"/>
                  </a:lnTo>
                  <a:lnTo>
                    <a:pt x="520" y="1489"/>
                  </a:lnTo>
                  <a:lnTo>
                    <a:pt x="521" y="1489"/>
                  </a:lnTo>
                  <a:lnTo>
                    <a:pt x="522" y="1489"/>
                  </a:lnTo>
                  <a:lnTo>
                    <a:pt x="522" y="1489"/>
                  </a:lnTo>
                  <a:lnTo>
                    <a:pt x="523" y="1489"/>
                  </a:lnTo>
                  <a:lnTo>
                    <a:pt x="524" y="1489"/>
                  </a:lnTo>
                  <a:lnTo>
                    <a:pt x="525" y="1489"/>
                  </a:lnTo>
                  <a:lnTo>
                    <a:pt x="526" y="1489"/>
                  </a:lnTo>
                  <a:lnTo>
                    <a:pt x="527" y="1489"/>
                  </a:lnTo>
                  <a:lnTo>
                    <a:pt x="528" y="1489"/>
                  </a:lnTo>
                  <a:lnTo>
                    <a:pt x="528" y="1489"/>
                  </a:lnTo>
                  <a:lnTo>
                    <a:pt x="529" y="1488"/>
                  </a:lnTo>
                  <a:lnTo>
                    <a:pt x="530" y="1488"/>
                  </a:lnTo>
                  <a:lnTo>
                    <a:pt x="531" y="1488"/>
                  </a:lnTo>
                  <a:lnTo>
                    <a:pt x="532" y="1488"/>
                  </a:lnTo>
                  <a:lnTo>
                    <a:pt x="533" y="1488"/>
                  </a:lnTo>
                  <a:lnTo>
                    <a:pt x="533" y="1488"/>
                  </a:lnTo>
                  <a:lnTo>
                    <a:pt x="534" y="1488"/>
                  </a:lnTo>
                  <a:lnTo>
                    <a:pt x="535" y="1488"/>
                  </a:lnTo>
                  <a:lnTo>
                    <a:pt x="536" y="1488"/>
                  </a:lnTo>
                  <a:lnTo>
                    <a:pt x="537" y="1488"/>
                  </a:lnTo>
                  <a:lnTo>
                    <a:pt x="538" y="1488"/>
                  </a:lnTo>
                  <a:lnTo>
                    <a:pt x="539" y="1488"/>
                  </a:lnTo>
                  <a:lnTo>
                    <a:pt x="539" y="1488"/>
                  </a:lnTo>
                  <a:lnTo>
                    <a:pt x="540" y="1488"/>
                  </a:lnTo>
                  <a:lnTo>
                    <a:pt x="541" y="1487"/>
                  </a:lnTo>
                  <a:lnTo>
                    <a:pt x="542" y="1487"/>
                  </a:lnTo>
                  <a:lnTo>
                    <a:pt x="543" y="1487"/>
                  </a:lnTo>
                  <a:lnTo>
                    <a:pt x="544" y="1487"/>
                  </a:lnTo>
                  <a:lnTo>
                    <a:pt x="544" y="1487"/>
                  </a:lnTo>
                  <a:lnTo>
                    <a:pt x="545" y="1487"/>
                  </a:lnTo>
                  <a:lnTo>
                    <a:pt x="546" y="1487"/>
                  </a:lnTo>
                  <a:lnTo>
                    <a:pt x="547" y="1487"/>
                  </a:lnTo>
                  <a:lnTo>
                    <a:pt x="548" y="1487"/>
                  </a:lnTo>
                  <a:lnTo>
                    <a:pt x="549" y="1487"/>
                  </a:lnTo>
                  <a:lnTo>
                    <a:pt x="550" y="1487"/>
                  </a:lnTo>
                  <a:lnTo>
                    <a:pt x="550" y="1487"/>
                  </a:lnTo>
                  <a:lnTo>
                    <a:pt x="551" y="1487"/>
                  </a:lnTo>
                  <a:lnTo>
                    <a:pt x="551" y="1487"/>
                  </a:lnTo>
                  <a:lnTo>
                    <a:pt x="552" y="1487"/>
                  </a:lnTo>
                  <a:lnTo>
                    <a:pt x="553" y="1487"/>
                  </a:lnTo>
                  <a:lnTo>
                    <a:pt x="554" y="1486"/>
                  </a:lnTo>
                  <a:lnTo>
                    <a:pt x="555" y="1486"/>
                  </a:lnTo>
                  <a:lnTo>
                    <a:pt x="555" y="1486"/>
                  </a:lnTo>
                  <a:lnTo>
                    <a:pt x="556" y="1486"/>
                  </a:lnTo>
                  <a:lnTo>
                    <a:pt x="557" y="1486"/>
                  </a:lnTo>
                  <a:lnTo>
                    <a:pt x="558" y="1486"/>
                  </a:lnTo>
                  <a:lnTo>
                    <a:pt x="559" y="1486"/>
                  </a:lnTo>
                  <a:lnTo>
                    <a:pt x="560" y="1486"/>
                  </a:lnTo>
                  <a:lnTo>
                    <a:pt x="561" y="1486"/>
                  </a:lnTo>
                  <a:lnTo>
                    <a:pt x="561" y="1486"/>
                  </a:lnTo>
                  <a:lnTo>
                    <a:pt x="562" y="1486"/>
                  </a:lnTo>
                  <a:lnTo>
                    <a:pt x="563" y="1486"/>
                  </a:lnTo>
                  <a:lnTo>
                    <a:pt x="564" y="1486"/>
                  </a:lnTo>
                  <a:lnTo>
                    <a:pt x="565" y="1486"/>
                  </a:lnTo>
                  <a:lnTo>
                    <a:pt x="566" y="1485"/>
                  </a:lnTo>
                  <a:lnTo>
                    <a:pt x="566" y="1485"/>
                  </a:lnTo>
                  <a:lnTo>
                    <a:pt x="567" y="1485"/>
                  </a:lnTo>
                  <a:lnTo>
                    <a:pt x="568" y="1485"/>
                  </a:lnTo>
                  <a:lnTo>
                    <a:pt x="569" y="1485"/>
                  </a:lnTo>
                  <a:lnTo>
                    <a:pt x="570" y="1485"/>
                  </a:lnTo>
                  <a:lnTo>
                    <a:pt x="571" y="1485"/>
                  </a:lnTo>
                  <a:lnTo>
                    <a:pt x="572" y="1485"/>
                  </a:lnTo>
                  <a:lnTo>
                    <a:pt x="572" y="1485"/>
                  </a:lnTo>
                  <a:lnTo>
                    <a:pt x="573" y="1485"/>
                  </a:lnTo>
                  <a:lnTo>
                    <a:pt x="574" y="1485"/>
                  </a:lnTo>
                  <a:lnTo>
                    <a:pt x="575" y="1485"/>
                  </a:lnTo>
                  <a:lnTo>
                    <a:pt x="576" y="1485"/>
                  </a:lnTo>
                  <a:lnTo>
                    <a:pt x="577" y="1484"/>
                  </a:lnTo>
                  <a:lnTo>
                    <a:pt x="577" y="1484"/>
                  </a:lnTo>
                  <a:lnTo>
                    <a:pt x="578" y="1484"/>
                  </a:lnTo>
                  <a:lnTo>
                    <a:pt x="579" y="1484"/>
                  </a:lnTo>
                  <a:lnTo>
                    <a:pt x="580" y="1484"/>
                  </a:lnTo>
                  <a:lnTo>
                    <a:pt x="581" y="1484"/>
                  </a:lnTo>
                  <a:lnTo>
                    <a:pt x="582" y="1484"/>
                  </a:lnTo>
                  <a:lnTo>
                    <a:pt x="583" y="1484"/>
                  </a:lnTo>
                  <a:lnTo>
                    <a:pt x="583" y="1484"/>
                  </a:lnTo>
                  <a:lnTo>
                    <a:pt x="584" y="1484"/>
                  </a:lnTo>
                  <a:lnTo>
                    <a:pt x="585" y="1484"/>
                  </a:lnTo>
                  <a:lnTo>
                    <a:pt x="586" y="1484"/>
                  </a:lnTo>
                  <a:lnTo>
                    <a:pt x="587" y="1484"/>
                  </a:lnTo>
                  <a:lnTo>
                    <a:pt x="588" y="1484"/>
                  </a:lnTo>
                  <a:lnTo>
                    <a:pt x="589" y="1483"/>
                  </a:lnTo>
                  <a:lnTo>
                    <a:pt x="589" y="1483"/>
                  </a:lnTo>
                  <a:lnTo>
                    <a:pt x="590" y="1483"/>
                  </a:lnTo>
                  <a:lnTo>
                    <a:pt x="591" y="1483"/>
                  </a:lnTo>
                  <a:lnTo>
                    <a:pt x="592" y="1483"/>
                  </a:lnTo>
                  <a:lnTo>
                    <a:pt x="593" y="1483"/>
                  </a:lnTo>
                  <a:lnTo>
                    <a:pt x="594" y="1483"/>
                  </a:lnTo>
                  <a:lnTo>
                    <a:pt x="594" y="1483"/>
                  </a:lnTo>
                  <a:lnTo>
                    <a:pt x="595" y="1483"/>
                  </a:lnTo>
                  <a:lnTo>
                    <a:pt x="596" y="1483"/>
                  </a:lnTo>
                  <a:lnTo>
                    <a:pt x="597" y="1483"/>
                  </a:lnTo>
                  <a:lnTo>
                    <a:pt x="598" y="1483"/>
                  </a:lnTo>
                  <a:lnTo>
                    <a:pt x="599" y="1483"/>
                  </a:lnTo>
                  <a:lnTo>
                    <a:pt x="600" y="1482"/>
                  </a:lnTo>
                  <a:lnTo>
                    <a:pt x="600" y="1482"/>
                  </a:lnTo>
                  <a:lnTo>
                    <a:pt x="601" y="1482"/>
                  </a:lnTo>
                  <a:lnTo>
                    <a:pt x="602" y="1482"/>
                  </a:lnTo>
                  <a:lnTo>
                    <a:pt x="603" y="1482"/>
                  </a:lnTo>
                  <a:lnTo>
                    <a:pt x="604" y="1482"/>
                  </a:lnTo>
                  <a:lnTo>
                    <a:pt x="605" y="1482"/>
                  </a:lnTo>
                  <a:lnTo>
                    <a:pt x="605" y="1482"/>
                  </a:lnTo>
                  <a:lnTo>
                    <a:pt x="606" y="1482"/>
                  </a:lnTo>
                  <a:lnTo>
                    <a:pt x="607" y="1482"/>
                  </a:lnTo>
                  <a:lnTo>
                    <a:pt x="608" y="1482"/>
                  </a:lnTo>
                  <a:lnTo>
                    <a:pt x="609" y="1482"/>
                  </a:lnTo>
                  <a:lnTo>
                    <a:pt x="610" y="1482"/>
                  </a:lnTo>
                  <a:lnTo>
                    <a:pt x="611" y="1481"/>
                  </a:lnTo>
                  <a:lnTo>
                    <a:pt x="611" y="1481"/>
                  </a:lnTo>
                  <a:lnTo>
                    <a:pt x="612" y="1481"/>
                  </a:lnTo>
                  <a:lnTo>
                    <a:pt x="613" y="1481"/>
                  </a:lnTo>
                  <a:lnTo>
                    <a:pt x="614" y="1481"/>
                  </a:lnTo>
                  <a:lnTo>
                    <a:pt x="615" y="1481"/>
                  </a:lnTo>
                  <a:lnTo>
                    <a:pt x="616" y="1481"/>
                  </a:lnTo>
                  <a:lnTo>
                    <a:pt x="616" y="1481"/>
                  </a:lnTo>
                  <a:lnTo>
                    <a:pt x="617" y="1481"/>
                  </a:lnTo>
                  <a:lnTo>
                    <a:pt x="618" y="1481"/>
                  </a:lnTo>
                  <a:lnTo>
                    <a:pt x="619" y="1481"/>
                  </a:lnTo>
                  <a:lnTo>
                    <a:pt x="620" y="1481"/>
                  </a:lnTo>
                  <a:lnTo>
                    <a:pt x="621" y="1480"/>
                  </a:lnTo>
                  <a:lnTo>
                    <a:pt x="622" y="1480"/>
                  </a:lnTo>
                  <a:lnTo>
                    <a:pt x="622" y="1480"/>
                  </a:lnTo>
                  <a:lnTo>
                    <a:pt x="623" y="1480"/>
                  </a:lnTo>
                  <a:lnTo>
                    <a:pt x="624" y="1480"/>
                  </a:lnTo>
                  <a:lnTo>
                    <a:pt x="625" y="1480"/>
                  </a:lnTo>
                  <a:lnTo>
                    <a:pt x="626" y="1480"/>
                  </a:lnTo>
                  <a:lnTo>
                    <a:pt x="627" y="1480"/>
                  </a:lnTo>
                  <a:lnTo>
                    <a:pt x="627" y="1480"/>
                  </a:lnTo>
                  <a:lnTo>
                    <a:pt x="628" y="1480"/>
                  </a:lnTo>
                  <a:lnTo>
                    <a:pt x="629" y="1480"/>
                  </a:lnTo>
                  <a:lnTo>
                    <a:pt x="630" y="1480"/>
                  </a:lnTo>
                  <a:lnTo>
                    <a:pt x="631" y="1480"/>
                  </a:lnTo>
                  <a:lnTo>
                    <a:pt x="632" y="1479"/>
                  </a:lnTo>
                  <a:lnTo>
                    <a:pt x="633" y="1479"/>
                  </a:lnTo>
                  <a:lnTo>
                    <a:pt x="633" y="1479"/>
                  </a:lnTo>
                  <a:lnTo>
                    <a:pt x="634" y="1479"/>
                  </a:lnTo>
                  <a:lnTo>
                    <a:pt x="635" y="1479"/>
                  </a:lnTo>
                  <a:lnTo>
                    <a:pt x="636" y="1479"/>
                  </a:lnTo>
                  <a:lnTo>
                    <a:pt x="637" y="1479"/>
                  </a:lnTo>
                  <a:lnTo>
                    <a:pt x="638" y="1479"/>
                  </a:lnTo>
                  <a:lnTo>
                    <a:pt x="638" y="1479"/>
                  </a:lnTo>
                  <a:lnTo>
                    <a:pt x="639" y="1479"/>
                  </a:lnTo>
                  <a:lnTo>
                    <a:pt x="640" y="1479"/>
                  </a:lnTo>
                  <a:lnTo>
                    <a:pt x="641" y="1479"/>
                  </a:lnTo>
                  <a:lnTo>
                    <a:pt x="642" y="1478"/>
                  </a:lnTo>
                  <a:lnTo>
                    <a:pt x="643" y="1478"/>
                  </a:lnTo>
                  <a:lnTo>
                    <a:pt x="644" y="1478"/>
                  </a:lnTo>
                  <a:lnTo>
                    <a:pt x="644" y="1478"/>
                  </a:lnTo>
                  <a:lnTo>
                    <a:pt x="645" y="1478"/>
                  </a:lnTo>
                  <a:lnTo>
                    <a:pt x="646" y="1478"/>
                  </a:lnTo>
                  <a:lnTo>
                    <a:pt x="647" y="1478"/>
                  </a:lnTo>
                  <a:lnTo>
                    <a:pt x="648" y="1478"/>
                  </a:lnTo>
                  <a:lnTo>
                    <a:pt x="649" y="1478"/>
                  </a:lnTo>
                  <a:lnTo>
                    <a:pt x="649" y="1478"/>
                  </a:lnTo>
                  <a:lnTo>
                    <a:pt x="650" y="1478"/>
                  </a:lnTo>
                  <a:lnTo>
                    <a:pt x="651" y="1478"/>
                  </a:lnTo>
                  <a:lnTo>
                    <a:pt x="652" y="1477"/>
                  </a:lnTo>
                  <a:lnTo>
                    <a:pt x="653" y="1477"/>
                  </a:lnTo>
                  <a:lnTo>
                    <a:pt x="654" y="1477"/>
                  </a:lnTo>
                  <a:lnTo>
                    <a:pt x="655" y="1477"/>
                  </a:lnTo>
                  <a:lnTo>
                    <a:pt x="655" y="1477"/>
                  </a:lnTo>
                  <a:lnTo>
                    <a:pt x="656" y="1477"/>
                  </a:lnTo>
                  <a:lnTo>
                    <a:pt x="657" y="1477"/>
                  </a:lnTo>
                  <a:lnTo>
                    <a:pt x="658" y="1477"/>
                  </a:lnTo>
                  <a:lnTo>
                    <a:pt x="659" y="1477"/>
                  </a:lnTo>
                  <a:lnTo>
                    <a:pt x="660" y="1477"/>
                  </a:lnTo>
                  <a:lnTo>
                    <a:pt x="660" y="1477"/>
                  </a:lnTo>
                  <a:lnTo>
                    <a:pt x="661" y="1477"/>
                  </a:lnTo>
                  <a:lnTo>
                    <a:pt x="662" y="1476"/>
                  </a:lnTo>
                  <a:lnTo>
                    <a:pt x="663" y="1476"/>
                  </a:lnTo>
                  <a:lnTo>
                    <a:pt x="664" y="1476"/>
                  </a:lnTo>
                  <a:lnTo>
                    <a:pt x="665" y="1476"/>
                  </a:lnTo>
                  <a:lnTo>
                    <a:pt x="666" y="1476"/>
                  </a:lnTo>
                  <a:lnTo>
                    <a:pt x="666" y="1476"/>
                  </a:lnTo>
                  <a:lnTo>
                    <a:pt x="667" y="1476"/>
                  </a:lnTo>
                  <a:lnTo>
                    <a:pt x="668" y="1476"/>
                  </a:lnTo>
                  <a:lnTo>
                    <a:pt x="669" y="1476"/>
                  </a:lnTo>
                  <a:lnTo>
                    <a:pt x="670" y="1476"/>
                  </a:lnTo>
                  <a:lnTo>
                    <a:pt x="671" y="1476"/>
                  </a:lnTo>
                  <a:lnTo>
                    <a:pt x="671" y="1476"/>
                  </a:lnTo>
                  <a:lnTo>
                    <a:pt x="672" y="1475"/>
                  </a:lnTo>
                  <a:lnTo>
                    <a:pt x="673" y="1475"/>
                  </a:lnTo>
                  <a:lnTo>
                    <a:pt x="674" y="1475"/>
                  </a:lnTo>
                  <a:lnTo>
                    <a:pt x="675" y="1475"/>
                  </a:lnTo>
                  <a:lnTo>
                    <a:pt x="676" y="1475"/>
                  </a:lnTo>
                  <a:lnTo>
                    <a:pt x="677" y="1475"/>
                  </a:lnTo>
                  <a:lnTo>
                    <a:pt x="677" y="1475"/>
                  </a:lnTo>
                  <a:lnTo>
                    <a:pt x="678" y="1475"/>
                  </a:lnTo>
                  <a:lnTo>
                    <a:pt x="679" y="1475"/>
                  </a:lnTo>
                  <a:lnTo>
                    <a:pt x="680" y="1475"/>
                  </a:lnTo>
                  <a:lnTo>
                    <a:pt x="681" y="1475"/>
                  </a:lnTo>
                  <a:lnTo>
                    <a:pt x="682" y="1474"/>
                  </a:lnTo>
                  <a:lnTo>
                    <a:pt x="683" y="1474"/>
                  </a:lnTo>
                  <a:lnTo>
                    <a:pt x="683" y="1474"/>
                  </a:lnTo>
                  <a:lnTo>
                    <a:pt x="684" y="1474"/>
                  </a:lnTo>
                  <a:lnTo>
                    <a:pt x="685" y="1474"/>
                  </a:lnTo>
                  <a:lnTo>
                    <a:pt x="686" y="1474"/>
                  </a:lnTo>
                  <a:lnTo>
                    <a:pt x="687" y="1474"/>
                  </a:lnTo>
                  <a:lnTo>
                    <a:pt x="688" y="1474"/>
                  </a:lnTo>
                  <a:lnTo>
                    <a:pt x="688" y="1474"/>
                  </a:lnTo>
                  <a:lnTo>
                    <a:pt x="689" y="1474"/>
                  </a:lnTo>
                  <a:lnTo>
                    <a:pt x="690" y="1474"/>
                  </a:lnTo>
                  <a:lnTo>
                    <a:pt x="691" y="1474"/>
                  </a:lnTo>
                  <a:lnTo>
                    <a:pt x="692" y="1473"/>
                  </a:lnTo>
                  <a:lnTo>
                    <a:pt x="693" y="1473"/>
                  </a:lnTo>
                  <a:lnTo>
                    <a:pt x="694" y="1473"/>
                  </a:lnTo>
                  <a:lnTo>
                    <a:pt x="694" y="1473"/>
                  </a:lnTo>
                  <a:lnTo>
                    <a:pt x="695" y="1473"/>
                  </a:lnTo>
                  <a:lnTo>
                    <a:pt x="696" y="1473"/>
                  </a:lnTo>
                  <a:lnTo>
                    <a:pt x="697" y="1473"/>
                  </a:lnTo>
                  <a:lnTo>
                    <a:pt x="698" y="1473"/>
                  </a:lnTo>
                  <a:lnTo>
                    <a:pt x="699" y="1473"/>
                  </a:lnTo>
                  <a:lnTo>
                    <a:pt x="699" y="1473"/>
                  </a:lnTo>
                  <a:lnTo>
                    <a:pt x="700" y="1473"/>
                  </a:lnTo>
                  <a:lnTo>
                    <a:pt x="701" y="1472"/>
                  </a:lnTo>
                  <a:lnTo>
                    <a:pt x="702" y="1472"/>
                  </a:lnTo>
                  <a:lnTo>
                    <a:pt x="703" y="1472"/>
                  </a:lnTo>
                  <a:lnTo>
                    <a:pt x="704" y="1472"/>
                  </a:lnTo>
                  <a:lnTo>
                    <a:pt x="705" y="1472"/>
                  </a:lnTo>
                  <a:lnTo>
                    <a:pt x="705" y="1472"/>
                  </a:lnTo>
                  <a:lnTo>
                    <a:pt x="706" y="1472"/>
                  </a:lnTo>
                  <a:lnTo>
                    <a:pt x="707" y="1472"/>
                  </a:lnTo>
                  <a:lnTo>
                    <a:pt x="708" y="1472"/>
                  </a:lnTo>
                  <a:lnTo>
                    <a:pt x="709" y="1472"/>
                  </a:lnTo>
                  <a:lnTo>
                    <a:pt x="710" y="1472"/>
                  </a:lnTo>
                  <a:lnTo>
                    <a:pt x="710" y="1471"/>
                  </a:lnTo>
                  <a:lnTo>
                    <a:pt x="711" y="1471"/>
                  </a:lnTo>
                  <a:lnTo>
                    <a:pt x="712" y="1471"/>
                  </a:lnTo>
                  <a:lnTo>
                    <a:pt x="713" y="1471"/>
                  </a:lnTo>
                  <a:lnTo>
                    <a:pt x="714" y="1471"/>
                  </a:lnTo>
                  <a:lnTo>
                    <a:pt x="715" y="1471"/>
                  </a:lnTo>
                  <a:lnTo>
                    <a:pt x="716" y="1471"/>
                  </a:lnTo>
                  <a:lnTo>
                    <a:pt x="716" y="1471"/>
                  </a:lnTo>
                  <a:lnTo>
                    <a:pt x="717" y="1471"/>
                  </a:lnTo>
                  <a:lnTo>
                    <a:pt x="718" y="1471"/>
                  </a:lnTo>
                  <a:lnTo>
                    <a:pt x="719" y="1471"/>
                  </a:lnTo>
                  <a:lnTo>
                    <a:pt x="720" y="1470"/>
                  </a:lnTo>
                  <a:lnTo>
                    <a:pt x="721" y="1470"/>
                  </a:lnTo>
                  <a:lnTo>
                    <a:pt x="721" y="1470"/>
                  </a:lnTo>
                  <a:lnTo>
                    <a:pt x="722" y="1470"/>
                  </a:lnTo>
                  <a:lnTo>
                    <a:pt x="723" y="1470"/>
                  </a:lnTo>
                  <a:lnTo>
                    <a:pt x="724" y="1470"/>
                  </a:lnTo>
                  <a:lnTo>
                    <a:pt x="725" y="1470"/>
                  </a:lnTo>
                  <a:lnTo>
                    <a:pt x="726" y="1470"/>
                  </a:lnTo>
                  <a:lnTo>
                    <a:pt x="727" y="1470"/>
                  </a:lnTo>
                  <a:lnTo>
                    <a:pt x="727" y="1470"/>
                  </a:lnTo>
                  <a:lnTo>
                    <a:pt x="728" y="1470"/>
                  </a:lnTo>
                  <a:lnTo>
                    <a:pt x="729" y="1469"/>
                  </a:lnTo>
                  <a:lnTo>
                    <a:pt x="730" y="1469"/>
                  </a:lnTo>
                  <a:lnTo>
                    <a:pt x="731" y="1469"/>
                  </a:lnTo>
                  <a:lnTo>
                    <a:pt x="732" y="1469"/>
                  </a:lnTo>
                  <a:lnTo>
                    <a:pt x="732" y="1469"/>
                  </a:lnTo>
                  <a:lnTo>
                    <a:pt x="733" y="1469"/>
                  </a:lnTo>
                  <a:lnTo>
                    <a:pt x="734" y="1469"/>
                  </a:lnTo>
                  <a:lnTo>
                    <a:pt x="735" y="1469"/>
                  </a:lnTo>
                  <a:lnTo>
                    <a:pt x="735" y="1469"/>
                  </a:lnTo>
                  <a:lnTo>
                    <a:pt x="736" y="1469"/>
                  </a:lnTo>
                  <a:lnTo>
                    <a:pt x="737" y="1469"/>
                  </a:lnTo>
                  <a:lnTo>
                    <a:pt x="738" y="1468"/>
                  </a:lnTo>
                  <a:lnTo>
                    <a:pt x="738" y="1468"/>
                  </a:lnTo>
                  <a:lnTo>
                    <a:pt x="739" y="1468"/>
                  </a:lnTo>
                  <a:lnTo>
                    <a:pt x="740" y="1468"/>
                  </a:lnTo>
                  <a:lnTo>
                    <a:pt x="741" y="1468"/>
                  </a:lnTo>
                  <a:lnTo>
                    <a:pt x="742" y="1468"/>
                  </a:lnTo>
                  <a:lnTo>
                    <a:pt x="743" y="1468"/>
                  </a:lnTo>
                  <a:lnTo>
                    <a:pt x="743" y="1468"/>
                  </a:lnTo>
                  <a:lnTo>
                    <a:pt x="744" y="1468"/>
                  </a:lnTo>
                  <a:lnTo>
                    <a:pt x="745" y="1468"/>
                  </a:lnTo>
                  <a:lnTo>
                    <a:pt x="746" y="1468"/>
                  </a:lnTo>
                  <a:lnTo>
                    <a:pt x="747" y="1467"/>
                  </a:lnTo>
                  <a:lnTo>
                    <a:pt x="748" y="1467"/>
                  </a:lnTo>
                  <a:lnTo>
                    <a:pt x="749" y="1467"/>
                  </a:lnTo>
                  <a:lnTo>
                    <a:pt x="749" y="1467"/>
                  </a:lnTo>
                  <a:lnTo>
                    <a:pt x="750" y="1467"/>
                  </a:lnTo>
                  <a:lnTo>
                    <a:pt x="751" y="1467"/>
                  </a:lnTo>
                  <a:lnTo>
                    <a:pt x="752" y="1467"/>
                  </a:lnTo>
                  <a:lnTo>
                    <a:pt x="753" y="1467"/>
                  </a:lnTo>
                  <a:lnTo>
                    <a:pt x="754" y="1467"/>
                  </a:lnTo>
                  <a:lnTo>
                    <a:pt x="754" y="1467"/>
                  </a:lnTo>
                  <a:lnTo>
                    <a:pt x="755" y="1466"/>
                  </a:lnTo>
                  <a:lnTo>
                    <a:pt x="756" y="1466"/>
                  </a:lnTo>
                  <a:lnTo>
                    <a:pt x="757" y="1466"/>
                  </a:lnTo>
                  <a:lnTo>
                    <a:pt x="758" y="1466"/>
                  </a:lnTo>
                  <a:lnTo>
                    <a:pt x="759" y="1466"/>
                  </a:lnTo>
                  <a:lnTo>
                    <a:pt x="760" y="1466"/>
                  </a:lnTo>
                  <a:lnTo>
                    <a:pt x="760" y="1466"/>
                  </a:lnTo>
                  <a:lnTo>
                    <a:pt x="761" y="1466"/>
                  </a:lnTo>
                  <a:lnTo>
                    <a:pt x="762" y="1466"/>
                  </a:lnTo>
                  <a:lnTo>
                    <a:pt x="763" y="1466"/>
                  </a:lnTo>
                  <a:lnTo>
                    <a:pt x="764" y="1465"/>
                  </a:lnTo>
                  <a:lnTo>
                    <a:pt x="765" y="1465"/>
                  </a:lnTo>
                  <a:lnTo>
                    <a:pt x="765" y="1465"/>
                  </a:lnTo>
                  <a:lnTo>
                    <a:pt x="766" y="1465"/>
                  </a:lnTo>
                  <a:lnTo>
                    <a:pt x="767" y="1465"/>
                  </a:lnTo>
                  <a:lnTo>
                    <a:pt x="768" y="1465"/>
                  </a:lnTo>
                  <a:lnTo>
                    <a:pt x="769" y="1465"/>
                  </a:lnTo>
                  <a:lnTo>
                    <a:pt x="770" y="1465"/>
                  </a:lnTo>
                  <a:lnTo>
                    <a:pt x="771" y="1465"/>
                  </a:lnTo>
                  <a:lnTo>
                    <a:pt x="771" y="1465"/>
                  </a:lnTo>
                  <a:lnTo>
                    <a:pt x="772" y="1464"/>
                  </a:lnTo>
                  <a:lnTo>
                    <a:pt x="773" y="1464"/>
                  </a:lnTo>
                  <a:lnTo>
                    <a:pt x="774" y="1464"/>
                  </a:lnTo>
                  <a:lnTo>
                    <a:pt x="775" y="1464"/>
                  </a:lnTo>
                  <a:lnTo>
                    <a:pt x="776" y="1464"/>
                  </a:lnTo>
                  <a:lnTo>
                    <a:pt x="776" y="1464"/>
                  </a:lnTo>
                  <a:lnTo>
                    <a:pt x="777" y="1464"/>
                  </a:lnTo>
                  <a:lnTo>
                    <a:pt x="778" y="1464"/>
                  </a:lnTo>
                  <a:lnTo>
                    <a:pt x="779" y="1464"/>
                  </a:lnTo>
                  <a:lnTo>
                    <a:pt x="780" y="1464"/>
                  </a:lnTo>
                  <a:lnTo>
                    <a:pt x="781" y="1464"/>
                  </a:lnTo>
                  <a:lnTo>
                    <a:pt x="782" y="1463"/>
                  </a:lnTo>
                  <a:lnTo>
                    <a:pt x="782" y="1463"/>
                  </a:lnTo>
                  <a:lnTo>
                    <a:pt x="783" y="1463"/>
                  </a:lnTo>
                  <a:lnTo>
                    <a:pt x="784" y="1463"/>
                  </a:lnTo>
                  <a:lnTo>
                    <a:pt x="785" y="1463"/>
                  </a:lnTo>
                  <a:lnTo>
                    <a:pt x="786" y="1463"/>
                  </a:lnTo>
                  <a:lnTo>
                    <a:pt x="787" y="1463"/>
                  </a:lnTo>
                  <a:lnTo>
                    <a:pt x="787" y="1463"/>
                  </a:lnTo>
                  <a:lnTo>
                    <a:pt x="788" y="1463"/>
                  </a:lnTo>
                  <a:lnTo>
                    <a:pt x="789" y="1462"/>
                  </a:lnTo>
                  <a:lnTo>
                    <a:pt x="790" y="1462"/>
                  </a:lnTo>
                  <a:lnTo>
                    <a:pt x="791" y="1462"/>
                  </a:lnTo>
                  <a:lnTo>
                    <a:pt x="792" y="1462"/>
                  </a:lnTo>
                  <a:lnTo>
                    <a:pt x="793" y="1462"/>
                  </a:lnTo>
                  <a:lnTo>
                    <a:pt x="793" y="1462"/>
                  </a:lnTo>
                  <a:lnTo>
                    <a:pt x="794" y="1462"/>
                  </a:lnTo>
                  <a:lnTo>
                    <a:pt x="795" y="1462"/>
                  </a:lnTo>
                  <a:lnTo>
                    <a:pt x="796" y="1462"/>
                  </a:lnTo>
                  <a:lnTo>
                    <a:pt x="797" y="1462"/>
                  </a:lnTo>
                  <a:lnTo>
                    <a:pt x="798" y="1461"/>
                  </a:lnTo>
                  <a:lnTo>
                    <a:pt x="799" y="1461"/>
                  </a:lnTo>
                  <a:lnTo>
                    <a:pt x="799" y="1461"/>
                  </a:lnTo>
                  <a:lnTo>
                    <a:pt x="800" y="1461"/>
                  </a:lnTo>
                  <a:lnTo>
                    <a:pt x="801" y="1461"/>
                  </a:lnTo>
                  <a:lnTo>
                    <a:pt x="802" y="1461"/>
                  </a:lnTo>
                  <a:lnTo>
                    <a:pt x="803" y="1461"/>
                  </a:lnTo>
                  <a:lnTo>
                    <a:pt x="804" y="1461"/>
                  </a:lnTo>
                  <a:lnTo>
                    <a:pt x="804" y="1461"/>
                  </a:lnTo>
                  <a:lnTo>
                    <a:pt x="805" y="1461"/>
                  </a:lnTo>
                  <a:lnTo>
                    <a:pt x="806" y="1460"/>
                  </a:lnTo>
                  <a:lnTo>
                    <a:pt x="807" y="1460"/>
                  </a:lnTo>
                  <a:lnTo>
                    <a:pt x="808" y="1460"/>
                  </a:lnTo>
                  <a:lnTo>
                    <a:pt x="809" y="1460"/>
                  </a:lnTo>
                  <a:lnTo>
                    <a:pt x="810" y="1460"/>
                  </a:lnTo>
                  <a:lnTo>
                    <a:pt x="810" y="1460"/>
                  </a:lnTo>
                  <a:lnTo>
                    <a:pt x="811" y="1460"/>
                  </a:lnTo>
                  <a:lnTo>
                    <a:pt x="812" y="1460"/>
                  </a:lnTo>
                  <a:lnTo>
                    <a:pt x="813" y="1460"/>
                  </a:lnTo>
                  <a:lnTo>
                    <a:pt x="814" y="1460"/>
                  </a:lnTo>
                  <a:lnTo>
                    <a:pt x="815" y="1459"/>
                  </a:lnTo>
                  <a:lnTo>
                    <a:pt x="815" y="1459"/>
                  </a:lnTo>
                  <a:lnTo>
                    <a:pt x="816" y="1459"/>
                  </a:lnTo>
                  <a:lnTo>
                    <a:pt x="817" y="1459"/>
                  </a:lnTo>
                  <a:lnTo>
                    <a:pt x="818" y="1459"/>
                  </a:lnTo>
                  <a:lnTo>
                    <a:pt x="819" y="1459"/>
                  </a:lnTo>
                  <a:lnTo>
                    <a:pt x="820" y="1459"/>
                  </a:lnTo>
                  <a:lnTo>
                    <a:pt x="821" y="1459"/>
                  </a:lnTo>
                  <a:lnTo>
                    <a:pt x="821" y="1459"/>
                  </a:lnTo>
                  <a:lnTo>
                    <a:pt x="822" y="1458"/>
                  </a:lnTo>
                  <a:lnTo>
                    <a:pt x="823" y="1458"/>
                  </a:lnTo>
                  <a:lnTo>
                    <a:pt x="824" y="1458"/>
                  </a:lnTo>
                  <a:lnTo>
                    <a:pt x="825" y="1458"/>
                  </a:lnTo>
                  <a:lnTo>
                    <a:pt x="826" y="1458"/>
                  </a:lnTo>
                  <a:lnTo>
                    <a:pt x="826" y="1458"/>
                  </a:lnTo>
                  <a:lnTo>
                    <a:pt x="827" y="1458"/>
                  </a:lnTo>
                  <a:lnTo>
                    <a:pt x="828" y="1458"/>
                  </a:lnTo>
                  <a:lnTo>
                    <a:pt x="829" y="1458"/>
                  </a:lnTo>
                  <a:lnTo>
                    <a:pt x="830" y="1458"/>
                  </a:lnTo>
                  <a:lnTo>
                    <a:pt x="831" y="1457"/>
                  </a:lnTo>
                  <a:lnTo>
                    <a:pt x="832" y="1457"/>
                  </a:lnTo>
                  <a:lnTo>
                    <a:pt x="832" y="1457"/>
                  </a:lnTo>
                  <a:lnTo>
                    <a:pt x="833" y="1457"/>
                  </a:lnTo>
                  <a:lnTo>
                    <a:pt x="834" y="1457"/>
                  </a:lnTo>
                  <a:lnTo>
                    <a:pt x="835" y="1457"/>
                  </a:lnTo>
                  <a:lnTo>
                    <a:pt x="836" y="1457"/>
                  </a:lnTo>
                  <a:lnTo>
                    <a:pt x="837" y="1457"/>
                  </a:lnTo>
                  <a:lnTo>
                    <a:pt x="837" y="1457"/>
                  </a:lnTo>
                  <a:lnTo>
                    <a:pt x="838" y="1456"/>
                  </a:lnTo>
                  <a:lnTo>
                    <a:pt x="839" y="1456"/>
                  </a:lnTo>
                  <a:lnTo>
                    <a:pt x="840" y="1456"/>
                  </a:lnTo>
                  <a:lnTo>
                    <a:pt x="841" y="1456"/>
                  </a:lnTo>
                  <a:lnTo>
                    <a:pt x="842" y="1456"/>
                  </a:lnTo>
                  <a:lnTo>
                    <a:pt x="843" y="1456"/>
                  </a:lnTo>
                  <a:lnTo>
                    <a:pt x="843" y="1456"/>
                  </a:lnTo>
                  <a:lnTo>
                    <a:pt x="844" y="1456"/>
                  </a:lnTo>
                  <a:lnTo>
                    <a:pt x="845" y="1456"/>
                  </a:lnTo>
                  <a:lnTo>
                    <a:pt x="846" y="1455"/>
                  </a:lnTo>
                  <a:lnTo>
                    <a:pt x="847" y="1455"/>
                  </a:lnTo>
                  <a:lnTo>
                    <a:pt x="848" y="1455"/>
                  </a:lnTo>
                  <a:lnTo>
                    <a:pt x="848" y="1455"/>
                  </a:lnTo>
                  <a:lnTo>
                    <a:pt x="849" y="1455"/>
                  </a:lnTo>
                  <a:lnTo>
                    <a:pt x="850" y="1455"/>
                  </a:lnTo>
                  <a:lnTo>
                    <a:pt x="851" y="1455"/>
                  </a:lnTo>
                  <a:lnTo>
                    <a:pt x="852" y="1455"/>
                  </a:lnTo>
                  <a:lnTo>
                    <a:pt x="853" y="1455"/>
                  </a:lnTo>
                  <a:lnTo>
                    <a:pt x="854" y="1454"/>
                  </a:lnTo>
                  <a:lnTo>
                    <a:pt x="854" y="1454"/>
                  </a:lnTo>
                  <a:lnTo>
                    <a:pt x="855" y="1454"/>
                  </a:lnTo>
                  <a:lnTo>
                    <a:pt x="856" y="1454"/>
                  </a:lnTo>
                  <a:lnTo>
                    <a:pt x="857" y="1454"/>
                  </a:lnTo>
                  <a:lnTo>
                    <a:pt x="858" y="1454"/>
                  </a:lnTo>
                  <a:lnTo>
                    <a:pt x="859" y="1454"/>
                  </a:lnTo>
                  <a:lnTo>
                    <a:pt x="859" y="1454"/>
                  </a:lnTo>
                  <a:lnTo>
                    <a:pt x="860" y="1454"/>
                  </a:lnTo>
                  <a:lnTo>
                    <a:pt x="861" y="1453"/>
                  </a:lnTo>
                  <a:lnTo>
                    <a:pt x="862" y="1453"/>
                  </a:lnTo>
                  <a:lnTo>
                    <a:pt x="863" y="1453"/>
                  </a:lnTo>
                  <a:lnTo>
                    <a:pt x="864" y="1453"/>
                  </a:lnTo>
                  <a:lnTo>
                    <a:pt x="865" y="1453"/>
                  </a:lnTo>
                  <a:lnTo>
                    <a:pt x="865" y="1453"/>
                  </a:lnTo>
                  <a:lnTo>
                    <a:pt x="866" y="1453"/>
                  </a:lnTo>
                  <a:lnTo>
                    <a:pt x="867" y="1453"/>
                  </a:lnTo>
                  <a:lnTo>
                    <a:pt x="868" y="1453"/>
                  </a:lnTo>
                  <a:lnTo>
                    <a:pt x="869" y="1453"/>
                  </a:lnTo>
                  <a:lnTo>
                    <a:pt x="870" y="1452"/>
                  </a:lnTo>
                  <a:lnTo>
                    <a:pt x="870" y="1452"/>
                  </a:lnTo>
                  <a:lnTo>
                    <a:pt x="871" y="1452"/>
                  </a:lnTo>
                  <a:lnTo>
                    <a:pt x="872" y="1452"/>
                  </a:lnTo>
                  <a:lnTo>
                    <a:pt x="873" y="1452"/>
                  </a:lnTo>
                  <a:lnTo>
                    <a:pt x="874" y="1452"/>
                  </a:lnTo>
                  <a:lnTo>
                    <a:pt x="875" y="1452"/>
                  </a:lnTo>
                  <a:lnTo>
                    <a:pt x="876" y="1452"/>
                  </a:lnTo>
                  <a:lnTo>
                    <a:pt x="876" y="1451"/>
                  </a:lnTo>
                  <a:lnTo>
                    <a:pt x="877" y="1451"/>
                  </a:lnTo>
                  <a:lnTo>
                    <a:pt x="878" y="1451"/>
                  </a:lnTo>
                  <a:lnTo>
                    <a:pt x="879" y="1451"/>
                  </a:lnTo>
                  <a:lnTo>
                    <a:pt x="880" y="1451"/>
                  </a:lnTo>
                  <a:lnTo>
                    <a:pt x="881" y="1451"/>
                  </a:lnTo>
                  <a:lnTo>
                    <a:pt x="881" y="1451"/>
                  </a:lnTo>
                  <a:lnTo>
                    <a:pt x="882" y="1451"/>
                  </a:lnTo>
                  <a:lnTo>
                    <a:pt x="883" y="1451"/>
                  </a:lnTo>
                  <a:lnTo>
                    <a:pt x="884" y="1450"/>
                  </a:lnTo>
                  <a:lnTo>
                    <a:pt x="885" y="1450"/>
                  </a:lnTo>
                  <a:lnTo>
                    <a:pt x="886" y="1450"/>
                  </a:lnTo>
                  <a:lnTo>
                    <a:pt x="887" y="1450"/>
                  </a:lnTo>
                  <a:lnTo>
                    <a:pt x="887" y="1450"/>
                  </a:lnTo>
                  <a:lnTo>
                    <a:pt x="888" y="1450"/>
                  </a:lnTo>
                  <a:lnTo>
                    <a:pt x="889" y="1450"/>
                  </a:lnTo>
                  <a:lnTo>
                    <a:pt x="890" y="1450"/>
                  </a:lnTo>
                  <a:lnTo>
                    <a:pt x="891" y="1450"/>
                  </a:lnTo>
                  <a:lnTo>
                    <a:pt x="892" y="1449"/>
                  </a:lnTo>
                  <a:lnTo>
                    <a:pt x="892" y="1449"/>
                  </a:lnTo>
                  <a:lnTo>
                    <a:pt x="893" y="1449"/>
                  </a:lnTo>
                  <a:lnTo>
                    <a:pt x="894" y="1449"/>
                  </a:lnTo>
                  <a:lnTo>
                    <a:pt x="895" y="1449"/>
                  </a:lnTo>
                  <a:lnTo>
                    <a:pt x="896" y="1449"/>
                  </a:lnTo>
                  <a:lnTo>
                    <a:pt x="897" y="1449"/>
                  </a:lnTo>
                  <a:lnTo>
                    <a:pt x="898" y="1449"/>
                  </a:lnTo>
                  <a:lnTo>
                    <a:pt x="898" y="1449"/>
                  </a:lnTo>
                  <a:lnTo>
                    <a:pt x="899" y="1448"/>
                  </a:lnTo>
                  <a:lnTo>
                    <a:pt x="900" y="1448"/>
                  </a:lnTo>
                  <a:lnTo>
                    <a:pt x="901" y="1448"/>
                  </a:lnTo>
                  <a:lnTo>
                    <a:pt x="902" y="1448"/>
                  </a:lnTo>
                  <a:lnTo>
                    <a:pt x="903" y="1448"/>
                  </a:lnTo>
                  <a:lnTo>
                    <a:pt x="904" y="1448"/>
                  </a:lnTo>
                  <a:lnTo>
                    <a:pt x="904" y="1448"/>
                  </a:lnTo>
                  <a:lnTo>
                    <a:pt x="905" y="1448"/>
                  </a:lnTo>
                  <a:lnTo>
                    <a:pt x="906" y="1447"/>
                  </a:lnTo>
                  <a:lnTo>
                    <a:pt x="907" y="1447"/>
                  </a:lnTo>
                  <a:lnTo>
                    <a:pt x="908" y="1447"/>
                  </a:lnTo>
                  <a:lnTo>
                    <a:pt x="909" y="1447"/>
                  </a:lnTo>
                  <a:lnTo>
                    <a:pt x="909" y="1447"/>
                  </a:lnTo>
                  <a:lnTo>
                    <a:pt x="910" y="1447"/>
                  </a:lnTo>
                  <a:lnTo>
                    <a:pt x="911" y="1447"/>
                  </a:lnTo>
                  <a:lnTo>
                    <a:pt x="912" y="1447"/>
                  </a:lnTo>
                  <a:lnTo>
                    <a:pt x="913" y="1447"/>
                  </a:lnTo>
                  <a:lnTo>
                    <a:pt x="914" y="1446"/>
                  </a:lnTo>
                  <a:lnTo>
                    <a:pt x="915" y="1446"/>
                  </a:lnTo>
                  <a:lnTo>
                    <a:pt x="915" y="1446"/>
                  </a:lnTo>
                  <a:lnTo>
                    <a:pt x="916" y="1446"/>
                  </a:lnTo>
                  <a:lnTo>
                    <a:pt x="917" y="1446"/>
                  </a:lnTo>
                  <a:lnTo>
                    <a:pt x="918" y="1446"/>
                  </a:lnTo>
                  <a:lnTo>
                    <a:pt x="919" y="1446"/>
                  </a:lnTo>
                  <a:lnTo>
                    <a:pt x="919" y="1446"/>
                  </a:lnTo>
                  <a:lnTo>
                    <a:pt x="920" y="1446"/>
                  </a:lnTo>
                  <a:lnTo>
                    <a:pt x="920" y="1446"/>
                  </a:lnTo>
                  <a:lnTo>
                    <a:pt x="921" y="1445"/>
                  </a:lnTo>
                  <a:lnTo>
                    <a:pt x="922" y="1445"/>
                  </a:lnTo>
                  <a:lnTo>
                    <a:pt x="923" y="1445"/>
                  </a:lnTo>
                  <a:lnTo>
                    <a:pt x="924" y="1445"/>
                  </a:lnTo>
                  <a:lnTo>
                    <a:pt x="925" y="1445"/>
                  </a:lnTo>
                  <a:lnTo>
                    <a:pt x="926" y="1445"/>
                  </a:lnTo>
                  <a:lnTo>
                    <a:pt x="926" y="1445"/>
                  </a:lnTo>
                  <a:lnTo>
                    <a:pt x="927" y="1445"/>
                  </a:lnTo>
                  <a:lnTo>
                    <a:pt x="928" y="1444"/>
                  </a:lnTo>
                  <a:lnTo>
                    <a:pt x="929" y="1444"/>
                  </a:lnTo>
                  <a:lnTo>
                    <a:pt x="930" y="1444"/>
                  </a:lnTo>
                  <a:lnTo>
                    <a:pt x="931" y="1444"/>
                  </a:lnTo>
                  <a:lnTo>
                    <a:pt x="931" y="1444"/>
                  </a:lnTo>
                  <a:lnTo>
                    <a:pt x="932" y="1444"/>
                  </a:lnTo>
                  <a:lnTo>
                    <a:pt x="933" y="1444"/>
                  </a:lnTo>
                  <a:lnTo>
                    <a:pt x="934" y="1444"/>
                  </a:lnTo>
                  <a:lnTo>
                    <a:pt x="935" y="1443"/>
                  </a:lnTo>
                  <a:lnTo>
                    <a:pt x="936" y="1443"/>
                  </a:lnTo>
                  <a:lnTo>
                    <a:pt x="937" y="1443"/>
                  </a:lnTo>
                  <a:lnTo>
                    <a:pt x="937" y="1443"/>
                  </a:lnTo>
                  <a:lnTo>
                    <a:pt x="938" y="1443"/>
                  </a:lnTo>
                  <a:lnTo>
                    <a:pt x="939" y="1443"/>
                  </a:lnTo>
                  <a:lnTo>
                    <a:pt x="940" y="1443"/>
                  </a:lnTo>
                  <a:lnTo>
                    <a:pt x="941" y="1443"/>
                  </a:lnTo>
                  <a:lnTo>
                    <a:pt x="942" y="1443"/>
                  </a:lnTo>
                  <a:lnTo>
                    <a:pt x="942" y="1442"/>
                  </a:lnTo>
                  <a:lnTo>
                    <a:pt x="943" y="1442"/>
                  </a:lnTo>
                  <a:lnTo>
                    <a:pt x="944" y="1442"/>
                  </a:lnTo>
                  <a:lnTo>
                    <a:pt x="945" y="1442"/>
                  </a:lnTo>
                  <a:lnTo>
                    <a:pt x="946" y="1442"/>
                  </a:lnTo>
                  <a:lnTo>
                    <a:pt x="947" y="1442"/>
                  </a:lnTo>
                  <a:lnTo>
                    <a:pt x="948" y="1442"/>
                  </a:lnTo>
                  <a:lnTo>
                    <a:pt x="948" y="1442"/>
                  </a:lnTo>
                  <a:lnTo>
                    <a:pt x="949" y="1441"/>
                  </a:lnTo>
                  <a:lnTo>
                    <a:pt x="950" y="1441"/>
                  </a:lnTo>
                  <a:lnTo>
                    <a:pt x="951" y="1441"/>
                  </a:lnTo>
                  <a:lnTo>
                    <a:pt x="952" y="1441"/>
                  </a:lnTo>
                  <a:lnTo>
                    <a:pt x="953" y="1441"/>
                  </a:lnTo>
                  <a:lnTo>
                    <a:pt x="953" y="1441"/>
                  </a:lnTo>
                  <a:lnTo>
                    <a:pt x="954" y="1441"/>
                  </a:lnTo>
                  <a:lnTo>
                    <a:pt x="955" y="1441"/>
                  </a:lnTo>
                  <a:lnTo>
                    <a:pt x="956" y="1440"/>
                  </a:lnTo>
                  <a:lnTo>
                    <a:pt x="957" y="1440"/>
                  </a:lnTo>
                  <a:lnTo>
                    <a:pt x="958" y="1440"/>
                  </a:lnTo>
                  <a:lnTo>
                    <a:pt x="959" y="1440"/>
                  </a:lnTo>
                  <a:lnTo>
                    <a:pt x="959" y="1440"/>
                  </a:lnTo>
                  <a:lnTo>
                    <a:pt x="960" y="1440"/>
                  </a:lnTo>
                  <a:lnTo>
                    <a:pt x="961" y="1440"/>
                  </a:lnTo>
                  <a:lnTo>
                    <a:pt x="962" y="1440"/>
                  </a:lnTo>
                  <a:lnTo>
                    <a:pt x="963" y="1439"/>
                  </a:lnTo>
                  <a:lnTo>
                    <a:pt x="964" y="1439"/>
                  </a:lnTo>
                  <a:lnTo>
                    <a:pt x="964" y="1439"/>
                  </a:lnTo>
                  <a:lnTo>
                    <a:pt x="965" y="1439"/>
                  </a:lnTo>
                  <a:lnTo>
                    <a:pt x="966" y="1439"/>
                  </a:lnTo>
                  <a:lnTo>
                    <a:pt x="967" y="1439"/>
                  </a:lnTo>
                  <a:lnTo>
                    <a:pt x="968" y="1439"/>
                  </a:lnTo>
                  <a:lnTo>
                    <a:pt x="969" y="1439"/>
                  </a:lnTo>
                  <a:lnTo>
                    <a:pt x="970" y="1438"/>
                  </a:lnTo>
                  <a:lnTo>
                    <a:pt x="970" y="1438"/>
                  </a:lnTo>
                  <a:lnTo>
                    <a:pt x="971" y="1438"/>
                  </a:lnTo>
                  <a:lnTo>
                    <a:pt x="972" y="1438"/>
                  </a:lnTo>
                  <a:lnTo>
                    <a:pt x="973" y="1438"/>
                  </a:lnTo>
                  <a:lnTo>
                    <a:pt x="974" y="1438"/>
                  </a:lnTo>
                  <a:lnTo>
                    <a:pt x="975" y="1438"/>
                  </a:lnTo>
                  <a:lnTo>
                    <a:pt x="975" y="1438"/>
                  </a:lnTo>
                  <a:lnTo>
                    <a:pt x="976" y="1437"/>
                  </a:lnTo>
                  <a:lnTo>
                    <a:pt x="977" y="1437"/>
                  </a:lnTo>
                  <a:lnTo>
                    <a:pt x="978" y="1437"/>
                  </a:lnTo>
                  <a:lnTo>
                    <a:pt x="979" y="1437"/>
                  </a:lnTo>
                  <a:lnTo>
                    <a:pt x="980" y="1437"/>
                  </a:lnTo>
                  <a:lnTo>
                    <a:pt x="981" y="1437"/>
                  </a:lnTo>
                  <a:lnTo>
                    <a:pt x="981" y="1437"/>
                  </a:lnTo>
                  <a:lnTo>
                    <a:pt x="982" y="1437"/>
                  </a:lnTo>
                  <a:lnTo>
                    <a:pt x="983" y="1436"/>
                  </a:lnTo>
                  <a:lnTo>
                    <a:pt x="984" y="1436"/>
                  </a:lnTo>
                  <a:lnTo>
                    <a:pt x="985" y="1436"/>
                  </a:lnTo>
                  <a:lnTo>
                    <a:pt x="986" y="1436"/>
                  </a:lnTo>
                  <a:lnTo>
                    <a:pt x="986" y="1436"/>
                  </a:lnTo>
                  <a:lnTo>
                    <a:pt x="987" y="1436"/>
                  </a:lnTo>
                  <a:lnTo>
                    <a:pt x="988" y="1436"/>
                  </a:lnTo>
                  <a:lnTo>
                    <a:pt x="989" y="1436"/>
                  </a:lnTo>
                  <a:lnTo>
                    <a:pt x="990" y="1435"/>
                  </a:lnTo>
                  <a:lnTo>
                    <a:pt x="991" y="1435"/>
                  </a:lnTo>
                  <a:lnTo>
                    <a:pt x="992" y="1435"/>
                  </a:lnTo>
                  <a:lnTo>
                    <a:pt x="992" y="1435"/>
                  </a:lnTo>
                  <a:lnTo>
                    <a:pt x="993" y="1435"/>
                  </a:lnTo>
                  <a:lnTo>
                    <a:pt x="994" y="1435"/>
                  </a:lnTo>
                  <a:lnTo>
                    <a:pt x="995" y="1435"/>
                  </a:lnTo>
                  <a:lnTo>
                    <a:pt x="996" y="1435"/>
                  </a:lnTo>
                  <a:lnTo>
                    <a:pt x="997" y="1434"/>
                  </a:lnTo>
                  <a:lnTo>
                    <a:pt x="998" y="1434"/>
                  </a:lnTo>
                  <a:lnTo>
                    <a:pt x="998" y="1434"/>
                  </a:lnTo>
                  <a:lnTo>
                    <a:pt x="999" y="1434"/>
                  </a:lnTo>
                  <a:lnTo>
                    <a:pt x="1000" y="1434"/>
                  </a:lnTo>
                  <a:lnTo>
                    <a:pt x="1001" y="1434"/>
                  </a:lnTo>
                  <a:lnTo>
                    <a:pt x="1002" y="1434"/>
                  </a:lnTo>
                  <a:lnTo>
                    <a:pt x="1003" y="1434"/>
                  </a:lnTo>
                  <a:lnTo>
                    <a:pt x="1003" y="1433"/>
                  </a:lnTo>
                  <a:lnTo>
                    <a:pt x="1004" y="1433"/>
                  </a:lnTo>
                  <a:lnTo>
                    <a:pt x="1005" y="1433"/>
                  </a:lnTo>
                  <a:lnTo>
                    <a:pt x="1006" y="1433"/>
                  </a:lnTo>
                  <a:lnTo>
                    <a:pt x="1007" y="1433"/>
                  </a:lnTo>
                  <a:lnTo>
                    <a:pt x="1008" y="1433"/>
                  </a:lnTo>
                  <a:lnTo>
                    <a:pt x="1009" y="1433"/>
                  </a:lnTo>
                  <a:lnTo>
                    <a:pt x="1009" y="1433"/>
                  </a:lnTo>
                  <a:lnTo>
                    <a:pt x="1010" y="1432"/>
                  </a:lnTo>
                  <a:lnTo>
                    <a:pt x="1011" y="1432"/>
                  </a:lnTo>
                  <a:lnTo>
                    <a:pt x="1012" y="1432"/>
                  </a:lnTo>
                  <a:lnTo>
                    <a:pt x="1013" y="1432"/>
                  </a:lnTo>
                  <a:lnTo>
                    <a:pt x="1014" y="1432"/>
                  </a:lnTo>
                  <a:lnTo>
                    <a:pt x="1014" y="1432"/>
                  </a:lnTo>
                  <a:lnTo>
                    <a:pt x="1015" y="1432"/>
                  </a:lnTo>
                  <a:lnTo>
                    <a:pt x="1016" y="1431"/>
                  </a:lnTo>
                  <a:lnTo>
                    <a:pt x="1017" y="1431"/>
                  </a:lnTo>
                  <a:lnTo>
                    <a:pt x="1018" y="1431"/>
                  </a:lnTo>
                  <a:lnTo>
                    <a:pt x="1019" y="1431"/>
                  </a:lnTo>
                  <a:lnTo>
                    <a:pt x="1020" y="1431"/>
                  </a:lnTo>
                  <a:lnTo>
                    <a:pt x="1020" y="1431"/>
                  </a:lnTo>
                  <a:lnTo>
                    <a:pt x="1021" y="1431"/>
                  </a:lnTo>
                  <a:lnTo>
                    <a:pt x="1022" y="1431"/>
                  </a:lnTo>
                  <a:lnTo>
                    <a:pt x="1023" y="1430"/>
                  </a:lnTo>
                  <a:lnTo>
                    <a:pt x="1024" y="1430"/>
                  </a:lnTo>
                  <a:lnTo>
                    <a:pt x="1025" y="1430"/>
                  </a:lnTo>
                  <a:lnTo>
                    <a:pt x="1025" y="1430"/>
                  </a:lnTo>
                  <a:lnTo>
                    <a:pt x="1026" y="1430"/>
                  </a:lnTo>
                  <a:lnTo>
                    <a:pt x="1027" y="1430"/>
                  </a:lnTo>
                  <a:lnTo>
                    <a:pt x="1028" y="1430"/>
                  </a:lnTo>
                  <a:lnTo>
                    <a:pt x="1029" y="1430"/>
                  </a:lnTo>
                  <a:lnTo>
                    <a:pt x="1030" y="1429"/>
                  </a:lnTo>
                  <a:lnTo>
                    <a:pt x="1031" y="1429"/>
                  </a:lnTo>
                  <a:lnTo>
                    <a:pt x="1031" y="1429"/>
                  </a:lnTo>
                  <a:lnTo>
                    <a:pt x="1032" y="1429"/>
                  </a:lnTo>
                  <a:lnTo>
                    <a:pt x="1033" y="1429"/>
                  </a:lnTo>
                  <a:lnTo>
                    <a:pt x="1034" y="1429"/>
                  </a:lnTo>
                  <a:lnTo>
                    <a:pt x="1035" y="1429"/>
                  </a:lnTo>
                  <a:lnTo>
                    <a:pt x="1036" y="1428"/>
                  </a:lnTo>
                  <a:lnTo>
                    <a:pt x="1036" y="1428"/>
                  </a:lnTo>
                  <a:lnTo>
                    <a:pt x="1037" y="1428"/>
                  </a:lnTo>
                  <a:lnTo>
                    <a:pt x="1038" y="1428"/>
                  </a:lnTo>
                  <a:lnTo>
                    <a:pt x="1039" y="1428"/>
                  </a:lnTo>
                  <a:lnTo>
                    <a:pt x="1040" y="1428"/>
                  </a:lnTo>
                  <a:lnTo>
                    <a:pt x="1041" y="1428"/>
                  </a:lnTo>
                  <a:lnTo>
                    <a:pt x="1042" y="1428"/>
                  </a:lnTo>
                  <a:lnTo>
                    <a:pt x="1042" y="1427"/>
                  </a:lnTo>
                  <a:lnTo>
                    <a:pt x="1043" y="1427"/>
                  </a:lnTo>
                  <a:lnTo>
                    <a:pt x="1044" y="1427"/>
                  </a:lnTo>
                  <a:lnTo>
                    <a:pt x="1045" y="1427"/>
                  </a:lnTo>
                  <a:lnTo>
                    <a:pt x="1046" y="1427"/>
                  </a:lnTo>
                  <a:lnTo>
                    <a:pt x="1047" y="1427"/>
                  </a:lnTo>
                  <a:lnTo>
                    <a:pt x="1047" y="1427"/>
                  </a:lnTo>
                  <a:lnTo>
                    <a:pt x="1048" y="1426"/>
                  </a:lnTo>
                  <a:lnTo>
                    <a:pt x="1049" y="1426"/>
                  </a:lnTo>
                  <a:lnTo>
                    <a:pt x="1050" y="1426"/>
                  </a:lnTo>
                  <a:lnTo>
                    <a:pt x="1051" y="1426"/>
                  </a:lnTo>
                  <a:lnTo>
                    <a:pt x="1052" y="1426"/>
                  </a:lnTo>
                  <a:lnTo>
                    <a:pt x="1053" y="1426"/>
                  </a:lnTo>
                  <a:lnTo>
                    <a:pt x="1053" y="1426"/>
                  </a:lnTo>
                  <a:lnTo>
                    <a:pt x="1054" y="1425"/>
                  </a:lnTo>
                  <a:lnTo>
                    <a:pt x="1055" y="1425"/>
                  </a:lnTo>
                  <a:lnTo>
                    <a:pt x="1056" y="1425"/>
                  </a:lnTo>
                  <a:lnTo>
                    <a:pt x="1057" y="1425"/>
                  </a:lnTo>
                  <a:lnTo>
                    <a:pt x="1058" y="1425"/>
                  </a:lnTo>
                  <a:lnTo>
                    <a:pt x="1058" y="1425"/>
                  </a:lnTo>
                  <a:lnTo>
                    <a:pt x="1059" y="1425"/>
                  </a:lnTo>
                  <a:lnTo>
                    <a:pt x="1060" y="1425"/>
                  </a:lnTo>
                  <a:lnTo>
                    <a:pt x="1061" y="1424"/>
                  </a:lnTo>
                  <a:lnTo>
                    <a:pt x="1062" y="1424"/>
                  </a:lnTo>
                  <a:lnTo>
                    <a:pt x="1063" y="1424"/>
                  </a:lnTo>
                  <a:lnTo>
                    <a:pt x="1064" y="1424"/>
                  </a:lnTo>
                  <a:lnTo>
                    <a:pt x="1064" y="1424"/>
                  </a:lnTo>
                  <a:lnTo>
                    <a:pt x="1065" y="1424"/>
                  </a:lnTo>
                  <a:lnTo>
                    <a:pt x="1066" y="1424"/>
                  </a:lnTo>
                  <a:lnTo>
                    <a:pt x="1067" y="1423"/>
                  </a:lnTo>
                  <a:lnTo>
                    <a:pt x="1068" y="1423"/>
                  </a:lnTo>
                  <a:lnTo>
                    <a:pt x="1069" y="1423"/>
                  </a:lnTo>
                  <a:lnTo>
                    <a:pt x="1069" y="1423"/>
                  </a:lnTo>
                  <a:lnTo>
                    <a:pt x="1070" y="1423"/>
                  </a:lnTo>
                  <a:lnTo>
                    <a:pt x="1071" y="1423"/>
                  </a:lnTo>
                  <a:lnTo>
                    <a:pt x="1072" y="1423"/>
                  </a:lnTo>
                  <a:lnTo>
                    <a:pt x="1073" y="1422"/>
                  </a:lnTo>
                  <a:lnTo>
                    <a:pt x="1074" y="1422"/>
                  </a:lnTo>
                  <a:lnTo>
                    <a:pt x="1075" y="1422"/>
                  </a:lnTo>
                  <a:lnTo>
                    <a:pt x="1075" y="1422"/>
                  </a:lnTo>
                  <a:lnTo>
                    <a:pt x="1076" y="1422"/>
                  </a:lnTo>
                  <a:lnTo>
                    <a:pt x="1077" y="1422"/>
                  </a:lnTo>
                  <a:lnTo>
                    <a:pt x="1078" y="1422"/>
                  </a:lnTo>
                  <a:lnTo>
                    <a:pt x="1079" y="1422"/>
                  </a:lnTo>
                  <a:lnTo>
                    <a:pt x="1080" y="1421"/>
                  </a:lnTo>
                  <a:lnTo>
                    <a:pt x="1080" y="1421"/>
                  </a:lnTo>
                  <a:lnTo>
                    <a:pt x="1081" y="1421"/>
                  </a:lnTo>
                  <a:lnTo>
                    <a:pt x="1082" y="1421"/>
                  </a:lnTo>
                  <a:lnTo>
                    <a:pt x="1083" y="1421"/>
                  </a:lnTo>
                  <a:lnTo>
                    <a:pt x="1084" y="1421"/>
                  </a:lnTo>
                  <a:lnTo>
                    <a:pt x="1085" y="1421"/>
                  </a:lnTo>
                  <a:lnTo>
                    <a:pt x="1086" y="1420"/>
                  </a:lnTo>
                  <a:lnTo>
                    <a:pt x="1086" y="1420"/>
                  </a:lnTo>
                  <a:lnTo>
                    <a:pt x="1087" y="1420"/>
                  </a:lnTo>
                  <a:lnTo>
                    <a:pt x="1088" y="1420"/>
                  </a:lnTo>
                  <a:lnTo>
                    <a:pt x="1089" y="1420"/>
                  </a:lnTo>
                  <a:lnTo>
                    <a:pt x="1090" y="1420"/>
                  </a:lnTo>
                  <a:lnTo>
                    <a:pt x="1091" y="1420"/>
                  </a:lnTo>
                  <a:lnTo>
                    <a:pt x="1091" y="1419"/>
                  </a:lnTo>
                  <a:lnTo>
                    <a:pt x="1092" y="1419"/>
                  </a:lnTo>
                  <a:lnTo>
                    <a:pt x="1093" y="1419"/>
                  </a:lnTo>
                  <a:lnTo>
                    <a:pt x="1094" y="1419"/>
                  </a:lnTo>
                  <a:lnTo>
                    <a:pt x="1095" y="1419"/>
                  </a:lnTo>
                  <a:lnTo>
                    <a:pt x="1096" y="1419"/>
                  </a:lnTo>
                  <a:lnTo>
                    <a:pt x="1097" y="1419"/>
                  </a:lnTo>
                  <a:lnTo>
                    <a:pt x="1097" y="1418"/>
                  </a:lnTo>
                  <a:lnTo>
                    <a:pt x="1098" y="1418"/>
                  </a:lnTo>
                  <a:lnTo>
                    <a:pt x="1099" y="1418"/>
                  </a:lnTo>
                  <a:lnTo>
                    <a:pt x="1100" y="1418"/>
                  </a:lnTo>
                  <a:lnTo>
                    <a:pt x="1101" y="1418"/>
                  </a:lnTo>
                  <a:lnTo>
                    <a:pt x="1102" y="1418"/>
                  </a:lnTo>
                  <a:lnTo>
                    <a:pt x="1102" y="1418"/>
                  </a:lnTo>
                  <a:lnTo>
                    <a:pt x="1102" y="1418"/>
                  </a:lnTo>
                  <a:lnTo>
                    <a:pt x="1103" y="1417"/>
                  </a:lnTo>
                  <a:lnTo>
                    <a:pt x="1104" y="1417"/>
                  </a:lnTo>
                  <a:lnTo>
                    <a:pt x="1105" y="1417"/>
                  </a:lnTo>
                  <a:lnTo>
                    <a:pt x="1106" y="1417"/>
                  </a:lnTo>
                  <a:lnTo>
                    <a:pt x="1107" y="1417"/>
                  </a:lnTo>
                  <a:lnTo>
                    <a:pt x="1108" y="1417"/>
                  </a:lnTo>
                  <a:lnTo>
                    <a:pt x="1108" y="1417"/>
                  </a:lnTo>
                  <a:lnTo>
                    <a:pt x="1109" y="1416"/>
                  </a:lnTo>
                  <a:lnTo>
                    <a:pt x="1110" y="1416"/>
                  </a:lnTo>
                  <a:lnTo>
                    <a:pt x="1111" y="1416"/>
                  </a:lnTo>
                  <a:lnTo>
                    <a:pt x="1112" y="1416"/>
                  </a:lnTo>
                  <a:lnTo>
                    <a:pt x="1113" y="1416"/>
                  </a:lnTo>
                  <a:lnTo>
                    <a:pt x="1114" y="1416"/>
                  </a:lnTo>
                  <a:lnTo>
                    <a:pt x="1114" y="1416"/>
                  </a:lnTo>
                  <a:lnTo>
                    <a:pt x="1115" y="1415"/>
                  </a:lnTo>
                  <a:lnTo>
                    <a:pt x="1116" y="1415"/>
                  </a:lnTo>
                  <a:lnTo>
                    <a:pt x="1117" y="1415"/>
                  </a:lnTo>
                  <a:lnTo>
                    <a:pt x="1118" y="1415"/>
                  </a:lnTo>
                  <a:lnTo>
                    <a:pt x="1119" y="1415"/>
                  </a:lnTo>
                  <a:lnTo>
                    <a:pt x="1119" y="1415"/>
                  </a:lnTo>
                  <a:lnTo>
                    <a:pt x="1120" y="1415"/>
                  </a:lnTo>
                  <a:lnTo>
                    <a:pt x="1121" y="1414"/>
                  </a:lnTo>
                  <a:lnTo>
                    <a:pt x="1122" y="1414"/>
                  </a:lnTo>
                  <a:lnTo>
                    <a:pt x="1123" y="1414"/>
                  </a:lnTo>
                  <a:lnTo>
                    <a:pt x="1124" y="1414"/>
                  </a:lnTo>
                  <a:lnTo>
                    <a:pt x="1125" y="1414"/>
                  </a:lnTo>
                  <a:lnTo>
                    <a:pt x="1125" y="1414"/>
                  </a:lnTo>
                  <a:lnTo>
                    <a:pt x="1126" y="1414"/>
                  </a:lnTo>
                  <a:lnTo>
                    <a:pt x="1127" y="1413"/>
                  </a:lnTo>
                  <a:lnTo>
                    <a:pt x="1128" y="1413"/>
                  </a:lnTo>
                  <a:lnTo>
                    <a:pt x="1129" y="1413"/>
                  </a:lnTo>
                  <a:lnTo>
                    <a:pt x="1130" y="1413"/>
                  </a:lnTo>
                  <a:lnTo>
                    <a:pt x="1130" y="1413"/>
                  </a:lnTo>
                  <a:lnTo>
                    <a:pt x="1131" y="1413"/>
                  </a:lnTo>
                  <a:lnTo>
                    <a:pt x="1132" y="1413"/>
                  </a:lnTo>
                  <a:lnTo>
                    <a:pt x="1133" y="1412"/>
                  </a:lnTo>
                  <a:lnTo>
                    <a:pt x="1134" y="1412"/>
                  </a:lnTo>
                  <a:lnTo>
                    <a:pt x="1135" y="1412"/>
                  </a:lnTo>
                  <a:lnTo>
                    <a:pt x="1136" y="1412"/>
                  </a:lnTo>
                  <a:lnTo>
                    <a:pt x="1136" y="1412"/>
                  </a:lnTo>
                  <a:lnTo>
                    <a:pt x="1137" y="1412"/>
                  </a:lnTo>
                  <a:lnTo>
                    <a:pt x="1138" y="1412"/>
                  </a:lnTo>
                  <a:lnTo>
                    <a:pt x="1139" y="1411"/>
                  </a:lnTo>
                  <a:lnTo>
                    <a:pt x="1140" y="1411"/>
                  </a:lnTo>
                  <a:lnTo>
                    <a:pt x="1141" y="1411"/>
                  </a:lnTo>
                  <a:lnTo>
                    <a:pt x="1141" y="1411"/>
                  </a:lnTo>
                  <a:lnTo>
                    <a:pt x="1142" y="1411"/>
                  </a:lnTo>
                  <a:lnTo>
                    <a:pt x="1143" y="1411"/>
                  </a:lnTo>
                  <a:lnTo>
                    <a:pt x="1144" y="1411"/>
                  </a:lnTo>
                  <a:lnTo>
                    <a:pt x="1145" y="1410"/>
                  </a:lnTo>
                  <a:lnTo>
                    <a:pt x="1146" y="1410"/>
                  </a:lnTo>
                  <a:lnTo>
                    <a:pt x="1147" y="1410"/>
                  </a:lnTo>
                  <a:lnTo>
                    <a:pt x="1147" y="1410"/>
                  </a:lnTo>
                  <a:lnTo>
                    <a:pt x="1148" y="1410"/>
                  </a:lnTo>
                  <a:lnTo>
                    <a:pt x="1149" y="1410"/>
                  </a:lnTo>
                  <a:lnTo>
                    <a:pt x="1150" y="1410"/>
                  </a:lnTo>
                  <a:lnTo>
                    <a:pt x="1151" y="1409"/>
                  </a:lnTo>
                  <a:lnTo>
                    <a:pt x="1152" y="1409"/>
                  </a:lnTo>
                  <a:lnTo>
                    <a:pt x="1152" y="1409"/>
                  </a:lnTo>
                  <a:lnTo>
                    <a:pt x="1153" y="1409"/>
                  </a:lnTo>
                  <a:lnTo>
                    <a:pt x="1154" y="1409"/>
                  </a:lnTo>
                  <a:lnTo>
                    <a:pt x="1155" y="1409"/>
                  </a:lnTo>
                  <a:lnTo>
                    <a:pt x="1156" y="1408"/>
                  </a:lnTo>
                  <a:lnTo>
                    <a:pt x="1157" y="1408"/>
                  </a:lnTo>
                  <a:lnTo>
                    <a:pt x="1158" y="1408"/>
                  </a:lnTo>
                  <a:lnTo>
                    <a:pt x="1158" y="1408"/>
                  </a:lnTo>
                  <a:lnTo>
                    <a:pt x="1159" y="1408"/>
                  </a:lnTo>
                  <a:lnTo>
                    <a:pt x="1160" y="1408"/>
                  </a:lnTo>
                  <a:lnTo>
                    <a:pt x="1161" y="1408"/>
                  </a:lnTo>
                  <a:lnTo>
                    <a:pt x="1162" y="1407"/>
                  </a:lnTo>
                  <a:lnTo>
                    <a:pt x="1163" y="1407"/>
                  </a:lnTo>
                  <a:lnTo>
                    <a:pt x="1163" y="1407"/>
                  </a:lnTo>
                  <a:lnTo>
                    <a:pt x="1164" y="1407"/>
                  </a:lnTo>
                  <a:lnTo>
                    <a:pt x="1165" y="1407"/>
                  </a:lnTo>
                  <a:lnTo>
                    <a:pt x="1166" y="1407"/>
                  </a:lnTo>
                  <a:lnTo>
                    <a:pt x="1167" y="1407"/>
                  </a:lnTo>
                  <a:lnTo>
                    <a:pt x="1168" y="1406"/>
                  </a:lnTo>
                  <a:lnTo>
                    <a:pt x="1169" y="1406"/>
                  </a:lnTo>
                  <a:lnTo>
                    <a:pt x="1169" y="1406"/>
                  </a:lnTo>
                  <a:lnTo>
                    <a:pt x="1170" y="1406"/>
                  </a:lnTo>
                  <a:lnTo>
                    <a:pt x="1171" y="1406"/>
                  </a:lnTo>
                  <a:lnTo>
                    <a:pt x="1172" y="1406"/>
                  </a:lnTo>
                  <a:lnTo>
                    <a:pt x="1173" y="1405"/>
                  </a:lnTo>
                  <a:lnTo>
                    <a:pt x="1174" y="1405"/>
                  </a:lnTo>
                  <a:lnTo>
                    <a:pt x="1174" y="1405"/>
                  </a:lnTo>
                  <a:lnTo>
                    <a:pt x="1175" y="1405"/>
                  </a:lnTo>
                  <a:lnTo>
                    <a:pt x="1176" y="1405"/>
                  </a:lnTo>
                  <a:lnTo>
                    <a:pt x="1177" y="1405"/>
                  </a:lnTo>
                  <a:lnTo>
                    <a:pt x="1178" y="1405"/>
                  </a:lnTo>
                  <a:lnTo>
                    <a:pt x="1179" y="1404"/>
                  </a:lnTo>
                  <a:lnTo>
                    <a:pt x="1180" y="1404"/>
                  </a:lnTo>
                  <a:lnTo>
                    <a:pt x="1180" y="1404"/>
                  </a:lnTo>
                  <a:lnTo>
                    <a:pt x="1181" y="1404"/>
                  </a:lnTo>
                  <a:lnTo>
                    <a:pt x="1182" y="1404"/>
                  </a:lnTo>
                  <a:lnTo>
                    <a:pt x="1183" y="1404"/>
                  </a:lnTo>
                  <a:lnTo>
                    <a:pt x="1184" y="1404"/>
                  </a:lnTo>
                  <a:lnTo>
                    <a:pt x="1185" y="1403"/>
                  </a:lnTo>
                  <a:lnTo>
                    <a:pt x="1185" y="1403"/>
                  </a:lnTo>
                  <a:lnTo>
                    <a:pt x="1186" y="1403"/>
                  </a:lnTo>
                  <a:lnTo>
                    <a:pt x="1187" y="1403"/>
                  </a:lnTo>
                  <a:lnTo>
                    <a:pt x="1188" y="1403"/>
                  </a:lnTo>
                  <a:lnTo>
                    <a:pt x="1189" y="1403"/>
                  </a:lnTo>
                  <a:lnTo>
                    <a:pt x="1190" y="1402"/>
                  </a:lnTo>
                  <a:lnTo>
                    <a:pt x="1191" y="1402"/>
                  </a:lnTo>
                  <a:lnTo>
                    <a:pt x="1191" y="1402"/>
                  </a:lnTo>
                  <a:lnTo>
                    <a:pt x="1192" y="1402"/>
                  </a:lnTo>
                  <a:lnTo>
                    <a:pt x="1193" y="1402"/>
                  </a:lnTo>
                  <a:lnTo>
                    <a:pt x="1194" y="1402"/>
                  </a:lnTo>
                  <a:lnTo>
                    <a:pt x="1195" y="1402"/>
                  </a:lnTo>
                  <a:lnTo>
                    <a:pt x="1196" y="1401"/>
                  </a:lnTo>
                  <a:lnTo>
                    <a:pt x="1196" y="1401"/>
                  </a:lnTo>
                  <a:lnTo>
                    <a:pt x="1197" y="1401"/>
                  </a:lnTo>
                  <a:lnTo>
                    <a:pt x="1198" y="1401"/>
                  </a:lnTo>
                  <a:lnTo>
                    <a:pt x="1199" y="1401"/>
                  </a:lnTo>
                  <a:lnTo>
                    <a:pt x="1200" y="1401"/>
                  </a:lnTo>
                  <a:lnTo>
                    <a:pt x="1201" y="1400"/>
                  </a:lnTo>
                  <a:lnTo>
                    <a:pt x="1202" y="1400"/>
                  </a:lnTo>
                  <a:lnTo>
                    <a:pt x="1202" y="1400"/>
                  </a:lnTo>
                  <a:lnTo>
                    <a:pt x="1203" y="1400"/>
                  </a:lnTo>
                  <a:lnTo>
                    <a:pt x="1204" y="1400"/>
                  </a:lnTo>
                  <a:lnTo>
                    <a:pt x="1205" y="1400"/>
                  </a:lnTo>
                  <a:lnTo>
                    <a:pt x="1206" y="1400"/>
                  </a:lnTo>
                  <a:lnTo>
                    <a:pt x="1207" y="1399"/>
                  </a:lnTo>
                  <a:lnTo>
                    <a:pt x="1207" y="1399"/>
                  </a:lnTo>
                  <a:lnTo>
                    <a:pt x="1208" y="1399"/>
                  </a:lnTo>
                  <a:lnTo>
                    <a:pt x="1209" y="1399"/>
                  </a:lnTo>
                  <a:lnTo>
                    <a:pt x="1210" y="1399"/>
                  </a:lnTo>
                  <a:lnTo>
                    <a:pt x="1211" y="1399"/>
                  </a:lnTo>
                  <a:lnTo>
                    <a:pt x="1212" y="1398"/>
                  </a:lnTo>
                  <a:lnTo>
                    <a:pt x="1213" y="1398"/>
                  </a:lnTo>
                  <a:lnTo>
                    <a:pt x="1213" y="1398"/>
                  </a:lnTo>
                  <a:lnTo>
                    <a:pt x="1214" y="1398"/>
                  </a:lnTo>
                  <a:lnTo>
                    <a:pt x="1215" y="1398"/>
                  </a:lnTo>
                  <a:lnTo>
                    <a:pt x="1216" y="1398"/>
                  </a:lnTo>
                  <a:lnTo>
                    <a:pt x="1217" y="1398"/>
                  </a:lnTo>
                  <a:lnTo>
                    <a:pt x="1218" y="1397"/>
                  </a:lnTo>
                  <a:lnTo>
                    <a:pt x="1219" y="1397"/>
                  </a:lnTo>
                  <a:lnTo>
                    <a:pt x="1219" y="1397"/>
                  </a:lnTo>
                  <a:lnTo>
                    <a:pt x="1220" y="1397"/>
                  </a:lnTo>
                  <a:lnTo>
                    <a:pt x="1221" y="1397"/>
                  </a:lnTo>
                  <a:lnTo>
                    <a:pt x="1222" y="1397"/>
                  </a:lnTo>
                  <a:lnTo>
                    <a:pt x="1223" y="1396"/>
                  </a:lnTo>
                  <a:lnTo>
                    <a:pt x="1224" y="1396"/>
                  </a:lnTo>
                  <a:lnTo>
                    <a:pt x="1224" y="1396"/>
                  </a:lnTo>
                  <a:lnTo>
                    <a:pt x="1225" y="1396"/>
                  </a:lnTo>
                  <a:lnTo>
                    <a:pt x="1226" y="1396"/>
                  </a:lnTo>
                  <a:lnTo>
                    <a:pt x="1227" y="1396"/>
                  </a:lnTo>
                  <a:lnTo>
                    <a:pt x="1228" y="1395"/>
                  </a:lnTo>
                  <a:lnTo>
                    <a:pt x="1229" y="1395"/>
                  </a:lnTo>
                  <a:lnTo>
                    <a:pt x="1230" y="1395"/>
                  </a:lnTo>
                  <a:lnTo>
                    <a:pt x="1230" y="1395"/>
                  </a:lnTo>
                  <a:lnTo>
                    <a:pt x="1231" y="1395"/>
                  </a:lnTo>
                  <a:lnTo>
                    <a:pt x="1232" y="1395"/>
                  </a:lnTo>
                  <a:lnTo>
                    <a:pt x="1233" y="1395"/>
                  </a:lnTo>
                  <a:lnTo>
                    <a:pt x="1234" y="1394"/>
                  </a:lnTo>
                  <a:lnTo>
                    <a:pt x="1235" y="1394"/>
                  </a:lnTo>
                  <a:lnTo>
                    <a:pt x="1235" y="1394"/>
                  </a:lnTo>
                  <a:lnTo>
                    <a:pt x="1236" y="1394"/>
                  </a:lnTo>
                  <a:lnTo>
                    <a:pt x="1237" y="1394"/>
                  </a:lnTo>
                  <a:lnTo>
                    <a:pt x="1238" y="1394"/>
                  </a:lnTo>
                  <a:lnTo>
                    <a:pt x="1239" y="1393"/>
                  </a:lnTo>
                  <a:lnTo>
                    <a:pt x="1240" y="1393"/>
                  </a:lnTo>
                  <a:lnTo>
                    <a:pt x="1241" y="1393"/>
                  </a:lnTo>
                  <a:lnTo>
                    <a:pt x="1241" y="1393"/>
                  </a:lnTo>
                  <a:lnTo>
                    <a:pt x="1242" y="1393"/>
                  </a:lnTo>
                  <a:lnTo>
                    <a:pt x="1243" y="1393"/>
                  </a:lnTo>
                  <a:lnTo>
                    <a:pt x="1244" y="1392"/>
                  </a:lnTo>
                  <a:lnTo>
                    <a:pt x="1245" y="1392"/>
                  </a:lnTo>
                  <a:lnTo>
                    <a:pt x="1246" y="1392"/>
                  </a:lnTo>
                  <a:lnTo>
                    <a:pt x="1246" y="1392"/>
                  </a:lnTo>
                  <a:lnTo>
                    <a:pt x="1247" y="1392"/>
                  </a:lnTo>
                  <a:lnTo>
                    <a:pt x="1248" y="1392"/>
                  </a:lnTo>
                  <a:lnTo>
                    <a:pt x="1249" y="1392"/>
                  </a:lnTo>
                  <a:lnTo>
                    <a:pt x="1250" y="1391"/>
                  </a:lnTo>
                  <a:lnTo>
                    <a:pt x="1251" y="1391"/>
                  </a:lnTo>
                  <a:lnTo>
                    <a:pt x="1252" y="1391"/>
                  </a:lnTo>
                  <a:lnTo>
                    <a:pt x="1252" y="1391"/>
                  </a:lnTo>
                  <a:lnTo>
                    <a:pt x="1253" y="1391"/>
                  </a:lnTo>
                  <a:lnTo>
                    <a:pt x="1254" y="1391"/>
                  </a:lnTo>
                  <a:lnTo>
                    <a:pt x="1255" y="1390"/>
                  </a:lnTo>
                  <a:lnTo>
                    <a:pt x="1256" y="1390"/>
                  </a:lnTo>
                  <a:lnTo>
                    <a:pt x="1257" y="1390"/>
                  </a:lnTo>
                  <a:lnTo>
                    <a:pt x="1257" y="1390"/>
                  </a:lnTo>
                  <a:lnTo>
                    <a:pt x="1258" y="1390"/>
                  </a:lnTo>
                  <a:lnTo>
                    <a:pt x="1259" y="1390"/>
                  </a:lnTo>
                  <a:lnTo>
                    <a:pt x="1260" y="1389"/>
                  </a:lnTo>
                  <a:lnTo>
                    <a:pt x="1261" y="1389"/>
                  </a:lnTo>
                  <a:lnTo>
                    <a:pt x="1262" y="1389"/>
                  </a:lnTo>
                  <a:lnTo>
                    <a:pt x="1263" y="1389"/>
                  </a:lnTo>
                  <a:lnTo>
                    <a:pt x="1263" y="1389"/>
                  </a:lnTo>
                  <a:lnTo>
                    <a:pt x="1264" y="1389"/>
                  </a:lnTo>
                  <a:lnTo>
                    <a:pt x="1265" y="1388"/>
                  </a:lnTo>
                  <a:lnTo>
                    <a:pt x="1266" y="1388"/>
                  </a:lnTo>
                  <a:lnTo>
                    <a:pt x="1267" y="1388"/>
                  </a:lnTo>
                  <a:lnTo>
                    <a:pt x="1268" y="1388"/>
                  </a:lnTo>
                  <a:lnTo>
                    <a:pt x="1268" y="1388"/>
                  </a:lnTo>
                  <a:lnTo>
                    <a:pt x="1269" y="1388"/>
                  </a:lnTo>
                  <a:lnTo>
                    <a:pt x="1270" y="1387"/>
                  </a:lnTo>
                  <a:lnTo>
                    <a:pt x="1271" y="1387"/>
                  </a:lnTo>
                  <a:lnTo>
                    <a:pt x="1272" y="1387"/>
                  </a:lnTo>
                  <a:lnTo>
                    <a:pt x="1273" y="1387"/>
                  </a:lnTo>
                  <a:lnTo>
                    <a:pt x="1274" y="1387"/>
                  </a:lnTo>
                  <a:lnTo>
                    <a:pt x="1274" y="1387"/>
                  </a:lnTo>
                  <a:lnTo>
                    <a:pt x="1275" y="1387"/>
                  </a:lnTo>
                  <a:lnTo>
                    <a:pt x="1276" y="1386"/>
                  </a:lnTo>
                  <a:lnTo>
                    <a:pt x="1277" y="1386"/>
                  </a:lnTo>
                  <a:lnTo>
                    <a:pt x="1278" y="1386"/>
                  </a:lnTo>
                  <a:lnTo>
                    <a:pt x="1279" y="1386"/>
                  </a:lnTo>
                  <a:lnTo>
                    <a:pt x="1279" y="1386"/>
                  </a:lnTo>
                  <a:lnTo>
                    <a:pt x="1280" y="1386"/>
                  </a:lnTo>
                  <a:lnTo>
                    <a:pt x="1281" y="1385"/>
                  </a:lnTo>
                  <a:lnTo>
                    <a:pt x="1282" y="1385"/>
                  </a:lnTo>
                  <a:lnTo>
                    <a:pt x="1283" y="1385"/>
                  </a:lnTo>
                  <a:lnTo>
                    <a:pt x="1284" y="1385"/>
                  </a:lnTo>
                  <a:lnTo>
                    <a:pt x="1285" y="1385"/>
                  </a:lnTo>
                  <a:lnTo>
                    <a:pt x="1285" y="1385"/>
                  </a:lnTo>
                  <a:lnTo>
                    <a:pt x="1286" y="1384"/>
                  </a:lnTo>
                  <a:lnTo>
                    <a:pt x="1286" y="1384"/>
                  </a:lnTo>
                  <a:lnTo>
                    <a:pt x="1287" y="1384"/>
                  </a:lnTo>
                  <a:lnTo>
                    <a:pt x="1288" y="1384"/>
                  </a:lnTo>
                  <a:lnTo>
                    <a:pt x="1289" y="1384"/>
                  </a:lnTo>
                  <a:lnTo>
                    <a:pt x="1290" y="1384"/>
                  </a:lnTo>
                  <a:lnTo>
                    <a:pt x="1290" y="1384"/>
                  </a:lnTo>
                  <a:lnTo>
                    <a:pt x="1291" y="1383"/>
                  </a:lnTo>
                  <a:lnTo>
                    <a:pt x="1292" y="1383"/>
                  </a:lnTo>
                  <a:lnTo>
                    <a:pt x="1293" y="1383"/>
                  </a:lnTo>
                  <a:lnTo>
                    <a:pt x="1294" y="1383"/>
                  </a:lnTo>
                  <a:lnTo>
                    <a:pt x="1295" y="1383"/>
                  </a:lnTo>
                  <a:lnTo>
                    <a:pt x="1296" y="1383"/>
                  </a:lnTo>
                  <a:lnTo>
                    <a:pt x="1296" y="1382"/>
                  </a:lnTo>
                  <a:lnTo>
                    <a:pt x="1297" y="1382"/>
                  </a:lnTo>
                  <a:lnTo>
                    <a:pt x="1297" y="1382"/>
                  </a:lnTo>
                  <a:lnTo>
                    <a:pt x="1298" y="1382"/>
                  </a:lnTo>
                  <a:lnTo>
                    <a:pt x="1299" y="1382"/>
                  </a:lnTo>
                  <a:lnTo>
                    <a:pt x="1300" y="1382"/>
                  </a:lnTo>
                  <a:lnTo>
                    <a:pt x="1301" y="1382"/>
                  </a:lnTo>
                  <a:lnTo>
                    <a:pt x="1302" y="1381"/>
                  </a:lnTo>
                  <a:lnTo>
                    <a:pt x="1302" y="1381"/>
                  </a:lnTo>
                  <a:lnTo>
                    <a:pt x="1303" y="1381"/>
                  </a:lnTo>
                  <a:lnTo>
                    <a:pt x="1304" y="1381"/>
                  </a:lnTo>
                  <a:lnTo>
                    <a:pt x="1305" y="1381"/>
                  </a:lnTo>
                  <a:lnTo>
                    <a:pt x="1306" y="1381"/>
                  </a:lnTo>
                  <a:lnTo>
                    <a:pt x="1307" y="1380"/>
                  </a:lnTo>
                  <a:lnTo>
                    <a:pt x="1307" y="1380"/>
                  </a:lnTo>
                  <a:lnTo>
                    <a:pt x="1308" y="1380"/>
                  </a:lnTo>
                  <a:lnTo>
                    <a:pt x="1308" y="1380"/>
                  </a:lnTo>
                  <a:lnTo>
                    <a:pt x="1309" y="1380"/>
                  </a:lnTo>
                  <a:lnTo>
                    <a:pt x="1310" y="1380"/>
                  </a:lnTo>
                  <a:lnTo>
                    <a:pt x="1311" y="1380"/>
                  </a:lnTo>
                  <a:lnTo>
                    <a:pt x="1312" y="1379"/>
                  </a:lnTo>
                  <a:lnTo>
                    <a:pt x="1312" y="1379"/>
                  </a:lnTo>
                  <a:lnTo>
                    <a:pt x="1313" y="1379"/>
                  </a:lnTo>
                  <a:lnTo>
                    <a:pt x="1314" y="1379"/>
                  </a:lnTo>
                  <a:lnTo>
                    <a:pt x="1315" y="1379"/>
                  </a:lnTo>
                  <a:lnTo>
                    <a:pt x="1316" y="1379"/>
                  </a:lnTo>
                  <a:lnTo>
                    <a:pt x="1316" y="1378"/>
                  </a:lnTo>
                  <a:lnTo>
                    <a:pt x="1317" y="1378"/>
                  </a:lnTo>
                  <a:lnTo>
                    <a:pt x="1318" y="1378"/>
                  </a:lnTo>
                  <a:lnTo>
                    <a:pt x="1319" y="1378"/>
                  </a:lnTo>
                  <a:lnTo>
                    <a:pt x="1320" y="1378"/>
                  </a:lnTo>
                  <a:lnTo>
                    <a:pt x="1321" y="1378"/>
                  </a:lnTo>
                  <a:lnTo>
                    <a:pt x="1321" y="1377"/>
                  </a:lnTo>
                  <a:lnTo>
                    <a:pt x="1322" y="1377"/>
                  </a:lnTo>
                  <a:lnTo>
                    <a:pt x="1323" y="1377"/>
                  </a:lnTo>
                  <a:lnTo>
                    <a:pt x="1323" y="1377"/>
                  </a:lnTo>
                  <a:lnTo>
                    <a:pt x="1324" y="1377"/>
                  </a:lnTo>
                  <a:lnTo>
                    <a:pt x="1325" y="1377"/>
                  </a:lnTo>
                  <a:lnTo>
                    <a:pt x="1326" y="1377"/>
                  </a:lnTo>
                  <a:lnTo>
                    <a:pt x="1326" y="1376"/>
                  </a:lnTo>
                  <a:lnTo>
                    <a:pt x="1327" y="1376"/>
                  </a:lnTo>
                  <a:lnTo>
                    <a:pt x="1328" y="1376"/>
                  </a:lnTo>
                  <a:lnTo>
                    <a:pt x="1329" y="1376"/>
                  </a:lnTo>
                  <a:lnTo>
                    <a:pt x="1330" y="1376"/>
                  </a:lnTo>
                  <a:lnTo>
                    <a:pt x="1331" y="1375"/>
                  </a:lnTo>
                  <a:lnTo>
                    <a:pt x="1331" y="1375"/>
                  </a:lnTo>
                  <a:lnTo>
                    <a:pt x="1332" y="1375"/>
                  </a:lnTo>
                  <a:lnTo>
                    <a:pt x="1333" y="1375"/>
                  </a:lnTo>
                  <a:lnTo>
                    <a:pt x="1334" y="1374"/>
                  </a:lnTo>
                  <a:lnTo>
                    <a:pt x="1335" y="1374"/>
                  </a:lnTo>
                  <a:lnTo>
                    <a:pt x="1336" y="1374"/>
                  </a:lnTo>
                  <a:lnTo>
                    <a:pt x="1336" y="1374"/>
                  </a:lnTo>
                  <a:lnTo>
                    <a:pt x="1337" y="1373"/>
                  </a:lnTo>
                  <a:lnTo>
                    <a:pt x="1338" y="1373"/>
                  </a:lnTo>
                  <a:lnTo>
                    <a:pt x="1339" y="1373"/>
                  </a:lnTo>
                  <a:lnTo>
                    <a:pt x="1340" y="1372"/>
                  </a:lnTo>
                  <a:lnTo>
                    <a:pt x="1341" y="1372"/>
                  </a:lnTo>
                  <a:lnTo>
                    <a:pt x="1341" y="1372"/>
                  </a:lnTo>
                  <a:lnTo>
                    <a:pt x="1341" y="1372"/>
                  </a:lnTo>
                  <a:lnTo>
                    <a:pt x="1342" y="1371"/>
                  </a:lnTo>
                  <a:lnTo>
                    <a:pt x="1343" y="1371"/>
                  </a:lnTo>
                  <a:lnTo>
                    <a:pt x="1344" y="1371"/>
                  </a:lnTo>
                  <a:lnTo>
                    <a:pt x="1345" y="1370"/>
                  </a:lnTo>
                  <a:lnTo>
                    <a:pt x="1346" y="1370"/>
                  </a:lnTo>
                  <a:lnTo>
                    <a:pt x="1346" y="1370"/>
                  </a:lnTo>
                  <a:lnTo>
                    <a:pt x="1347" y="1369"/>
                  </a:lnTo>
                  <a:lnTo>
                    <a:pt x="1348" y="1369"/>
                  </a:lnTo>
                  <a:lnTo>
                    <a:pt x="1349" y="1368"/>
                  </a:lnTo>
                  <a:lnTo>
                    <a:pt x="1350" y="1368"/>
                  </a:lnTo>
                  <a:lnTo>
                    <a:pt x="1351" y="1368"/>
                  </a:lnTo>
                  <a:lnTo>
                    <a:pt x="1351" y="1367"/>
                  </a:lnTo>
                  <a:lnTo>
                    <a:pt x="1352" y="1367"/>
                  </a:lnTo>
                  <a:lnTo>
                    <a:pt x="1353" y="1366"/>
                  </a:lnTo>
                  <a:lnTo>
                    <a:pt x="1354" y="1366"/>
                  </a:lnTo>
                  <a:lnTo>
                    <a:pt x="1355" y="1366"/>
                  </a:lnTo>
                  <a:lnTo>
                    <a:pt x="1356" y="1365"/>
                  </a:lnTo>
                  <a:lnTo>
                    <a:pt x="1356" y="1365"/>
                  </a:lnTo>
                  <a:lnTo>
                    <a:pt x="1357" y="1364"/>
                  </a:lnTo>
                  <a:lnTo>
                    <a:pt x="1358" y="1364"/>
                  </a:lnTo>
                  <a:lnTo>
                    <a:pt x="1359" y="1363"/>
                  </a:lnTo>
                  <a:lnTo>
                    <a:pt x="1360" y="1363"/>
                  </a:lnTo>
                  <a:lnTo>
                    <a:pt x="1360" y="1363"/>
                  </a:lnTo>
                  <a:lnTo>
                    <a:pt x="1361" y="1362"/>
                  </a:lnTo>
                  <a:lnTo>
                    <a:pt x="1361" y="1362"/>
                  </a:lnTo>
                  <a:lnTo>
                    <a:pt x="1362" y="1361"/>
                  </a:lnTo>
                  <a:lnTo>
                    <a:pt x="1363" y="1361"/>
                  </a:lnTo>
                  <a:lnTo>
                    <a:pt x="1364" y="1360"/>
                  </a:lnTo>
                  <a:lnTo>
                    <a:pt x="1365" y="1360"/>
                  </a:lnTo>
                  <a:lnTo>
                    <a:pt x="1366" y="1359"/>
                  </a:lnTo>
                  <a:lnTo>
                    <a:pt x="1366" y="1359"/>
                  </a:lnTo>
                  <a:lnTo>
                    <a:pt x="1367" y="1358"/>
                  </a:lnTo>
                  <a:lnTo>
                    <a:pt x="1368" y="1358"/>
                  </a:lnTo>
                  <a:lnTo>
                    <a:pt x="1369" y="1357"/>
                  </a:lnTo>
                  <a:lnTo>
                    <a:pt x="1370" y="1356"/>
                  </a:lnTo>
                  <a:lnTo>
                    <a:pt x="1371" y="1356"/>
                  </a:lnTo>
                  <a:lnTo>
                    <a:pt x="1371" y="1355"/>
                  </a:lnTo>
                  <a:lnTo>
                    <a:pt x="1372" y="1355"/>
                  </a:lnTo>
                  <a:lnTo>
                    <a:pt x="1373" y="1354"/>
                  </a:lnTo>
                  <a:lnTo>
                    <a:pt x="1374" y="1353"/>
                  </a:lnTo>
                  <a:lnTo>
                    <a:pt x="1375" y="1353"/>
                  </a:lnTo>
                  <a:lnTo>
                    <a:pt x="1376" y="1352"/>
                  </a:lnTo>
                  <a:lnTo>
                    <a:pt x="1376" y="1352"/>
                  </a:lnTo>
                  <a:lnTo>
                    <a:pt x="1377" y="1351"/>
                  </a:lnTo>
                  <a:lnTo>
                    <a:pt x="1378" y="1350"/>
                  </a:lnTo>
                  <a:lnTo>
                    <a:pt x="1379" y="1350"/>
                  </a:lnTo>
                  <a:lnTo>
                    <a:pt x="1380" y="1349"/>
                  </a:lnTo>
                  <a:lnTo>
                    <a:pt x="1381" y="1348"/>
                  </a:lnTo>
                  <a:lnTo>
                    <a:pt x="1381" y="1348"/>
                  </a:lnTo>
                  <a:lnTo>
                    <a:pt x="1382" y="1347"/>
                  </a:lnTo>
                  <a:lnTo>
                    <a:pt x="1383" y="1346"/>
                  </a:lnTo>
                  <a:lnTo>
                    <a:pt x="1384" y="1346"/>
                  </a:lnTo>
                  <a:lnTo>
                    <a:pt x="1385" y="1345"/>
                  </a:lnTo>
                  <a:lnTo>
                    <a:pt x="1386" y="1344"/>
                  </a:lnTo>
                  <a:lnTo>
                    <a:pt x="1386" y="1343"/>
                  </a:lnTo>
                  <a:lnTo>
                    <a:pt x="1387" y="1343"/>
                  </a:lnTo>
                  <a:lnTo>
                    <a:pt x="1388" y="1342"/>
                  </a:lnTo>
                  <a:lnTo>
                    <a:pt x="1389" y="1341"/>
                  </a:lnTo>
                  <a:lnTo>
                    <a:pt x="1390" y="1340"/>
                  </a:lnTo>
                  <a:lnTo>
                    <a:pt x="1391" y="1340"/>
                  </a:lnTo>
                  <a:lnTo>
                    <a:pt x="1391" y="1339"/>
                  </a:lnTo>
                  <a:lnTo>
                    <a:pt x="1392" y="1338"/>
                  </a:lnTo>
                  <a:lnTo>
                    <a:pt x="1393" y="1337"/>
                  </a:lnTo>
                  <a:lnTo>
                    <a:pt x="1394" y="1337"/>
                  </a:lnTo>
                  <a:lnTo>
                    <a:pt x="1395" y="1336"/>
                  </a:lnTo>
                  <a:lnTo>
                    <a:pt x="1396" y="1335"/>
                  </a:lnTo>
                  <a:lnTo>
                    <a:pt x="1396" y="1334"/>
                  </a:lnTo>
                  <a:lnTo>
                    <a:pt x="1396" y="1334"/>
                  </a:lnTo>
                  <a:lnTo>
                    <a:pt x="1397" y="1333"/>
                  </a:lnTo>
                  <a:lnTo>
                    <a:pt x="1398" y="1332"/>
                  </a:lnTo>
                  <a:lnTo>
                    <a:pt x="1399" y="1332"/>
                  </a:lnTo>
                  <a:lnTo>
                    <a:pt x="1400" y="1331"/>
                  </a:lnTo>
                  <a:lnTo>
                    <a:pt x="1401" y="1330"/>
                  </a:lnTo>
                  <a:lnTo>
                    <a:pt x="1402" y="1329"/>
                  </a:lnTo>
                  <a:lnTo>
                    <a:pt x="1402" y="1328"/>
                  </a:lnTo>
                  <a:lnTo>
                    <a:pt x="1403" y="1327"/>
                  </a:lnTo>
                  <a:lnTo>
                    <a:pt x="1404" y="1326"/>
                  </a:lnTo>
                  <a:lnTo>
                    <a:pt x="1405" y="1325"/>
                  </a:lnTo>
                  <a:lnTo>
                    <a:pt x="1406" y="1325"/>
                  </a:lnTo>
                  <a:lnTo>
                    <a:pt x="1407" y="1324"/>
                  </a:lnTo>
                  <a:lnTo>
                    <a:pt x="1407" y="1323"/>
                  </a:lnTo>
                  <a:lnTo>
                    <a:pt x="1408" y="1322"/>
                  </a:lnTo>
                  <a:lnTo>
                    <a:pt x="1409" y="1321"/>
                  </a:lnTo>
                  <a:lnTo>
                    <a:pt x="1410" y="1320"/>
                  </a:lnTo>
                  <a:lnTo>
                    <a:pt x="1411" y="1319"/>
                  </a:lnTo>
                  <a:lnTo>
                    <a:pt x="1412" y="1318"/>
                  </a:lnTo>
                  <a:lnTo>
                    <a:pt x="1412" y="1317"/>
                  </a:lnTo>
                  <a:lnTo>
                    <a:pt x="1413" y="1316"/>
                  </a:lnTo>
                  <a:lnTo>
                    <a:pt x="1414" y="1315"/>
                  </a:lnTo>
                  <a:lnTo>
                    <a:pt x="1415" y="1314"/>
                  </a:lnTo>
                  <a:lnTo>
                    <a:pt x="1416" y="1313"/>
                  </a:lnTo>
                  <a:lnTo>
                    <a:pt x="1417" y="1312"/>
                  </a:lnTo>
                  <a:lnTo>
                    <a:pt x="1417" y="1311"/>
                  </a:lnTo>
                  <a:lnTo>
                    <a:pt x="1418" y="1310"/>
                  </a:lnTo>
                  <a:lnTo>
                    <a:pt x="1419" y="1309"/>
                  </a:lnTo>
                  <a:lnTo>
                    <a:pt x="1420" y="1308"/>
                  </a:lnTo>
                  <a:lnTo>
                    <a:pt x="1421" y="1307"/>
                  </a:lnTo>
                  <a:lnTo>
                    <a:pt x="1422" y="1305"/>
                  </a:lnTo>
                  <a:lnTo>
                    <a:pt x="1422" y="1304"/>
                  </a:lnTo>
                  <a:lnTo>
                    <a:pt x="1423" y="1303"/>
                  </a:lnTo>
                  <a:lnTo>
                    <a:pt x="1424" y="1302"/>
                  </a:lnTo>
                  <a:lnTo>
                    <a:pt x="1425" y="1301"/>
                  </a:lnTo>
                  <a:lnTo>
                    <a:pt x="1426" y="1300"/>
                  </a:lnTo>
                  <a:lnTo>
                    <a:pt x="1427" y="1299"/>
                  </a:lnTo>
                  <a:lnTo>
                    <a:pt x="1427" y="1298"/>
                  </a:lnTo>
                  <a:lnTo>
                    <a:pt x="1428" y="1297"/>
                  </a:lnTo>
                  <a:lnTo>
                    <a:pt x="1429" y="1295"/>
                  </a:lnTo>
                  <a:lnTo>
                    <a:pt x="1430" y="1294"/>
                  </a:lnTo>
                  <a:lnTo>
                    <a:pt x="1431" y="1293"/>
                  </a:lnTo>
                  <a:lnTo>
                    <a:pt x="1432" y="1292"/>
                  </a:lnTo>
                  <a:lnTo>
                    <a:pt x="1432" y="1291"/>
                  </a:lnTo>
                  <a:lnTo>
                    <a:pt x="1433" y="1289"/>
                  </a:lnTo>
                  <a:lnTo>
                    <a:pt x="1433" y="1289"/>
                  </a:lnTo>
                  <a:lnTo>
                    <a:pt x="1434" y="1288"/>
                  </a:lnTo>
                  <a:lnTo>
                    <a:pt x="1435" y="1287"/>
                  </a:lnTo>
                  <a:lnTo>
                    <a:pt x="1436" y="1286"/>
                  </a:lnTo>
                  <a:lnTo>
                    <a:pt x="1437" y="1284"/>
                  </a:lnTo>
                  <a:lnTo>
                    <a:pt x="1437" y="1283"/>
                  </a:lnTo>
                  <a:lnTo>
                    <a:pt x="1438" y="1282"/>
                  </a:lnTo>
                  <a:lnTo>
                    <a:pt x="1439" y="1281"/>
                  </a:lnTo>
                  <a:lnTo>
                    <a:pt x="1440" y="1279"/>
                  </a:lnTo>
                  <a:lnTo>
                    <a:pt x="1441" y="1278"/>
                  </a:lnTo>
                  <a:lnTo>
                    <a:pt x="1442" y="1277"/>
                  </a:lnTo>
                  <a:lnTo>
                    <a:pt x="1442" y="1275"/>
                  </a:lnTo>
                  <a:lnTo>
                    <a:pt x="1443" y="1274"/>
                  </a:lnTo>
                  <a:lnTo>
                    <a:pt x="1444" y="1273"/>
                  </a:lnTo>
                  <a:lnTo>
                    <a:pt x="1445" y="1271"/>
                  </a:lnTo>
                  <a:lnTo>
                    <a:pt x="1446" y="1270"/>
                  </a:lnTo>
                  <a:lnTo>
                    <a:pt x="1447" y="1269"/>
                  </a:lnTo>
                  <a:lnTo>
                    <a:pt x="1447" y="1267"/>
                  </a:lnTo>
                  <a:lnTo>
                    <a:pt x="1448" y="1266"/>
                  </a:lnTo>
                  <a:lnTo>
                    <a:pt x="1449" y="1265"/>
                  </a:lnTo>
                  <a:lnTo>
                    <a:pt x="1450" y="1263"/>
                  </a:lnTo>
                  <a:lnTo>
                    <a:pt x="1451" y="1262"/>
                  </a:lnTo>
                  <a:lnTo>
                    <a:pt x="1452" y="1260"/>
                  </a:lnTo>
                  <a:lnTo>
                    <a:pt x="1452" y="1260"/>
                  </a:lnTo>
                  <a:lnTo>
                    <a:pt x="1452" y="1259"/>
                  </a:lnTo>
                  <a:lnTo>
                    <a:pt x="1453" y="1257"/>
                  </a:lnTo>
                  <a:lnTo>
                    <a:pt x="1454" y="1256"/>
                  </a:lnTo>
                  <a:lnTo>
                    <a:pt x="1455" y="1254"/>
                  </a:lnTo>
                  <a:lnTo>
                    <a:pt x="1456" y="1253"/>
                  </a:lnTo>
                  <a:lnTo>
                    <a:pt x="1457" y="1252"/>
                  </a:lnTo>
                  <a:lnTo>
                    <a:pt x="1457" y="1250"/>
                  </a:lnTo>
                  <a:lnTo>
                    <a:pt x="1458" y="1249"/>
                  </a:lnTo>
                  <a:lnTo>
                    <a:pt x="1459" y="1247"/>
                  </a:lnTo>
                  <a:lnTo>
                    <a:pt x="1460" y="1245"/>
                  </a:lnTo>
                  <a:lnTo>
                    <a:pt x="1461" y="1244"/>
                  </a:lnTo>
                  <a:lnTo>
                    <a:pt x="1462" y="1242"/>
                  </a:lnTo>
                  <a:lnTo>
                    <a:pt x="1462" y="1241"/>
                  </a:lnTo>
                  <a:lnTo>
                    <a:pt x="1463" y="1239"/>
                  </a:lnTo>
                  <a:lnTo>
                    <a:pt x="1464" y="1238"/>
                  </a:lnTo>
                  <a:lnTo>
                    <a:pt x="1465" y="1236"/>
                  </a:lnTo>
                  <a:lnTo>
                    <a:pt x="1466" y="1234"/>
                  </a:lnTo>
                  <a:lnTo>
                    <a:pt x="1467" y="1233"/>
                  </a:lnTo>
                  <a:lnTo>
                    <a:pt x="1467" y="1231"/>
                  </a:lnTo>
                  <a:lnTo>
                    <a:pt x="1468" y="1230"/>
                  </a:lnTo>
                  <a:lnTo>
                    <a:pt x="1469" y="1228"/>
                  </a:lnTo>
                  <a:lnTo>
                    <a:pt x="1470" y="1226"/>
                  </a:lnTo>
                  <a:lnTo>
                    <a:pt x="1470" y="1226"/>
                  </a:lnTo>
                  <a:lnTo>
                    <a:pt x="1471" y="1225"/>
                  </a:lnTo>
                  <a:lnTo>
                    <a:pt x="1472" y="1223"/>
                  </a:lnTo>
                  <a:lnTo>
                    <a:pt x="1472" y="1221"/>
                  </a:lnTo>
                  <a:lnTo>
                    <a:pt x="1473" y="1220"/>
                  </a:lnTo>
                  <a:lnTo>
                    <a:pt x="1474" y="1218"/>
                  </a:lnTo>
                  <a:lnTo>
                    <a:pt x="1475" y="1216"/>
                  </a:lnTo>
                  <a:lnTo>
                    <a:pt x="1476" y="1215"/>
                  </a:lnTo>
                  <a:lnTo>
                    <a:pt x="1477" y="1213"/>
                  </a:lnTo>
                  <a:lnTo>
                    <a:pt x="1477" y="1211"/>
                  </a:lnTo>
                  <a:lnTo>
                    <a:pt x="1477" y="1211"/>
                  </a:lnTo>
                  <a:lnTo>
                    <a:pt x="1478" y="1210"/>
                  </a:lnTo>
                  <a:lnTo>
                    <a:pt x="1479" y="1208"/>
                  </a:lnTo>
                  <a:lnTo>
                    <a:pt x="1480" y="1206"/>
                  </a:lnTo>
                  <a:lnTo>
                    <a:pt x="1481" y="1205"/>
                  </a:lnTo>
                  <a:lnTo>
                    <a:pt x="1482" y="1203"/>
                  </a:lnTo>
                  <a:lnTo>
                    <a:pt x="1482" y="1201"/>
                  </a:lnTo>
                  <a:lnTo>
                    <a:pt x="1483" y="1200"/>
                  </a:lnTo>
                  <a:lnTo>
                    <a:pt x="1484" y="1198"/>
                  </a:lnTo>
                  <a:lnTo>
                    <a:pt x="1485" y="1196"/>
                  </a:lnTo>
                  <a:lnTo>
                    <a:pt x="1486" y="1194"/>
                  </a:lnTo>
                  <a:lnTo>
                    <a:pt x="1487" y="1193"/>
                  </a:lnTo>
                  <a:lnTo>
                    <a:pt x="1487" y="1193"/>
                  </a:lnTo>
                  <a:lnTo>
                    <a:pt x="1487" y="1191"/>
                  </a:lnTo>
                  <a:lnTo>
                    <a:pt x="1488" y="1189"/>
                  </a:lnTo>
                  <a:lnTo>
                    <a:pt x="1489" y="1188"/>
                  </a:lnTo>
                  <a:lnTo>
                    <a:pt x="1490" y="1186"/>
                  </a:lnTo>
                  <a:lnTo>
                    <a:pt x="1491" y="1184"/>
                  </a:lnTo>
                  <a:lnTo>
                    <a:pt x="1492" y="1182"/>
                  </a:lnTo>
                  <a:lnTo>
                    <a:pt x="1492" y="1181"/>
                  </a:lnTo>
                  <a:lnTo>
                    <a:pt x="1493" y="1179"/>
                  </a:lnTo>
                  <a:lnTo>
                    <a:pt x="1494" y="1177"/>
                  </a:lnTo>
                  <a:lnTo>
                    <a:pt x="1495" y="1175"/>
                  </a:lnTo>
                  <a:lnTo>
                    <a:pt x="1496" y="1174"/>
                  </a:lnTo>
                  <a:lnTo>
                    <a:pt x="1496" y="1174"/>
                  </a:lnTo>
                  <a:lnTo>
                    <a:pt x="1497" y="1172"/>
                  </a:lnTo>
                  <a:lnTo>
                    <a:pt x="1497" y="1170"/>
                  </a:lnTo>
                  <a:lnTo>
                    <a:pt x="1498" y="1168"/>
                  </a:lnTo>
                  <a:lnTo>
                    <a:pt x="1499" y="1167"/>
                  </a:lnTo>
                  <a:lnTo>
                    <a:pt x="1500" y="1165"/>
                  </a:lnTo>
                  <a:lnTo>
                    <a:pt x="1501" y="1163"/>
                  </a:lnTo>
                  <a:lnTo>
                    <a:pt x="1502" y="1161"/>
                  </a:lnTo>
                  <a:lnTo>
                    <a:pt x="1502" y="1160"/>
                  </a:lnTo>
                  <a:lnTo>
                    <a:pt x="1503" y="1158"/>
                  </a:lnTo>
                  <a:lnTo>
                    <a:pt x="1504" y="1156"/>
                  </a:lnTo>
                  <a:lnTo>
                    <a:pt x="1505" y="1154"/>
                  </a:lnTo>
                  <a:lnTo>
                    <a:pt x="1505" y="1154"/>
                  </a:lnTo>
                  <a:lnTo>
                    <a:pt x="1506" y="1153"/>
                  </a:lnTo>
                  <a:lnTo>
                    <a:pt x="1507" y="1151"/>
                  </a:lnTo>
                  <a:lnTo>
                    <a:pt x="1507" y="1149"/>
                  </a:lnTo>
                  <a:lnTo>
                    <a:pt x="1508" y="1147"/>
                  </a:lnTo>
                  <a:lnTo>
                    <a:pt x="1509" y="1146"/>
                  </a:lnTo>
                  <a:lnTo>
                    <a:pt x="1510" y="1144"/>
                  </a:lnTo>
                  <a:lnTo>
                    <a:pt x="1511" y="1142"/>
                  </a:lnTo>
                  <a:lnTo>
                    <a:pt x="1512" y="1140"/>
                  </a:lnTo>
                  <a:lnTo>
                    <a:pt x="1512" y="1138"/>
                  </a:lnTo>
                  <a:lnTo>
                    <a:pt x="1513" y="1137"/>
                  </a:lnTo>
                  <a:lnTo>
                    <a:pt x="1514" y="1135"/>
                  </a:lnTo>
                  <a:lnTo>
                    <a:pt x="1514" y="1135"/>
                  </a:lnTo>
                  <a:lnTo>
                    <a:pt x="1515" y="1133"/>
                  </a:lnTo>
                  <a:lnTo>
                    <a:pt x="1516" y="1131"/>
                  </a:lnTo>
                  <a:lnTo>
                    <a:pt x="1517" y="1129"/>
                  </a:lnTo>
                  <a:lnTo>
                    <a:pt x="1517" y="1127"/>
                  </a:lnTo>
                  <a:lnTo>
                    <a:pt x="1518" y="1126"/>
                  </a:lnTo>
                  <a:lnTo>
                    <a:pt x="1519" y="1124"/>
                  </a:lnTo>
                  <a:lnTo>
                    <a:pt x="1520" y="1122"/>
                  </a:lnTo>
                  <a:lnTo>
                    <a:pt x="1521" y="1120"/>
                  </a:lnTo>
                  <a:lnTo>
                    <a:pt x="1522" y="1118"/>
                  </a:lnTo>
                  <a:lnTo>
                    <a:pt x="1523" y="1116"/>
                  </a:lnTo>
                  <a:lnTo>
                    <a:pt x="1523" y="1115"/>
                  </a:lnTo>
                  <a:lnTo>
                    <a:pt x="1524" y="1113"/>
                  </a:lnTo>
                  <a:lnTo>
                    <a:pt x="1525" y="1111"/>
                  </a:lnTo>
                  <a:lnTo>
                    <a:pt x="1525" y="1111"/>
                  </a:lnTo>
                  <a:lnTo>
                    <a:pt x="1526" y="1109"/>
                  </a:lnTo>
                  <a:lnTo>
                    <a:pt x="1527" y="1107"/>
                  </a:lnTo>
                  <a:lnTo>
                    <a:pt x="1528" y="1105"/>
                  </a:lnTo>
                  <a:lnTo>
                    <a:pt x="1528" y="1104"/>
                  </a:lnTo>
                  <a:lnTo>
                    <a:pt x="1529" y="1102"/>
                  </a:lnTo>
                  <a:lnTo>
                    <a:pt x="1530" y="1100"/>
                  </a:lnTo>
                  <a:lnTo>
                    <a:pt x="1531" y="1098"/>
                  </a:lnTo>
                  <a:lnTo>
                    <a:pt x="1532" y="1096"/>
                  </a:lnTo>
                  <a:lnTo>
                    <a:pt x="1533" y="1094"/>
                  </a:lnTo>
                  <a:lnTo>
                    <a:pt x="1533" y="1093"/>
                  </a:lnTo>
                  <a:lnTo>
                    <a:pt x="1534" y="1091"/>
                  </a:lnTo>
                  <a:lnTo>
                    <a:pt x="1535" y="1089"/>
                  </a:lnTo>
                  <a:lnTo>
                    <a:pt x="1536" y="1087"/>
                  </a:lnTo>
                  <a:lnTo>
                    <a:pt x="1537" y="1085"/>
                  </a:lnTo>
                  <a:lnTo>
                    <a:pt x="1538" y="1083"/>
                  </a:lnTo>
                  <a:lnTo>
                    <a:pt x="1538" y="1081"/>
                  </a:lnTo>
                  <a:lnTo>
                    <a:pt x="1539" y="1080"/>
                  </a:lnTo>
                  <a:lnTo>
                    <a:pt x="1540" y="1078"/>
                  </a:lnTo>
                  <a:lnTo>
                    <a:pt x="1541" y="1076"/>
                  </a:lnTo>
                  <a:lnTo>
                    <a:pt x="1542" y="1074"/>
                  </a:lnTo>
                  <a:lnTo>
                    <a:pt x="1543" y="1072"/>
                  </a:lnTo>
                  <a:lnTo>
                    <a:pt x="1543" y="1070"/>
                  </a:lnTo>
                  <a:lnTo>
                    <a:pt x="1543" y="1070"/>
                  </a:lnTo>
                  <a:lnTo>
                    <a:pt x="1544" y="1068"/>
                  </a:lnTo>
                  <a:lnTo>
                    <a:pt x="1545" y="1066"/>
                  </a:lnTo>
                  <a:lnTo>
                    <a:pt x="1546" y="1065"/>
                  </a:lnTo>
                  <a:lnTo>
                    <a:pt x="1547" y="1063"/>
                  </a:lnTo>
                  <a:lnTo>
                    <a:pt x="1548" y="1061"/>
                  </a:lnTo>
                  <a:lnTo>
                    <a:pt x="1549" y="1059"/>
                  </a:lnTo>
                  <a:lnTo>
                    <a:pt x="1549" y="1057"/>
                  </a:lnTo>
                  <a:lnTo>
                    <a:pt x="1550" y="1055"/>
                  </a:lnTo>
                  <a:lnTo>
                    <a:pt x="1551" y="1053"/>
                  </a:lnTo>
                  <a:lnTo>
                    <a:pt x="1552" y="1051"/>
                  </a:lnTo>
                  <a:lnTo>
                    <a:pt x="1553" y="1049"/>
                  </a:lnTo>
                  <a:lnTo>
                    <a:pt x="1554" y="1048"/>
                  </a:lnTo>
                  <a:lnTo>
                    <a:pt x="1554" y="1046"/>
                  </a:lnTo>
                  <a:lnTo>
                    <a:pt x="1555" y="1044"/>
                  </a:lnTo>
                  <a:lnTo>
                    <a:pt x="1556" y="1042"/>
                  </a:lnTo>
                  <a:lnTo>
                    <a:pt x="1557" y="1040"/>
                  </a:lnTo>
                  <a:lnTo>
                    <a:pt x="1558" y="1038"/>
                  </a:lnTo>
                  <a:lnTo>
                    <a:pt x="1559" y="1036"/>
                  </a:lnTo>
                  <a:lnTo>
                    <a:pt x="1559" y="1034"/>
                  </a:lnTo>
                  <a:lnTo>
                    <a:pt x="1560" y="1032"/>
                  </a:lnTo>
                  <a:lnTo>
                    <a:pt x="1561" y="1030"/>
                  </a:lnTo>
                  <a:lnTo>
                    <a:pt x="1562" y="1028"/>
                  </a:lnTo>
                  <a:lnTo>
                    <a:pt x="1563" y="1026"/>
                  </a:lnTo>
                  <a:lnTo>
                    <a:pt x="1564" y="1025"/>
                  </a:lnTo>
                  <a:lnTo>
                    <a:pt x="1564" y="1023"/>
                  </a:lnTo>
                  <a:lnTo>
                    <a:pt x="1565" y="1021"/>
                  </a:lnTo>
                  <a:lnTo>
                    <a:pt x="1566" y="1019"/>
                  </a:lnTo>
                  <a:lnTo>
                    <a:pt x="1567" y="1017"/>
                  </a:lnTo>
                  <a:lnTo>
                    <a:pt x="1568" y="1015"/>
                  </a:lnTo>
                  <a:lnTo>
                    <a:pt x="1569" y="1013"/>
                  </a:lnTo>
                  <a:lnTo>
                    <a:pt x="1569" y="1011"/>
                  </a:lnTo>
                  <a:lnTo>
                    <a:pt x="1570" y="1009"/>
                  </a:lnTo>
                  <a:lnTo>
                    <a:pt x="1571" y="1007"/>
                  </a:lnTo>
                  <a:lnTo>
                    <a:pt x="1572" y="1005"/>
                  </a:lnTo>
                  <a:lnTo>
                    <a:pt x="1573" y="1003"/>
                  </a:lnTo>
                  <a:lnTo>
                    <a:pt x="1574" y="1001"/>
                  </a:lnTo>
                  <a:lnTo>
                    <a:pt x="1574" y="999"/>
                  </a:lnTo>
                  <a:lnTo>
                    <a:pt x="1575" y="997"/>
                  </a:lnTo>
                  <a:lnTo>
                    <a:pt x="1576" y="995"/>
                  </a:lnTo>
                  <a:lnTo>
                    <a:pt x="1577" y="993"/>
                  </a:lnTo>
                  <a:lnTo>
                    <a:pt x="1578" y="991"/>
                  </a:lnTo>
                  <a:lnTo>
                    <a:pt x="1579" y="989"/>
                  </a:lnTo>
                  <a:lnTo>
                    <a:pt x="1579" y="987"/>
                  </a:lnTo>
                  <a:lnTo>
                    <a:pt x="1580" y="985"/>
                  </a:lnTo>
                  <a:lnTo>
                    <a:pt x="1580" y="985"/>
                  </a:lnTo>
                  <a:lnTo>
                    <a:pt x="1581" y="983"/>
                  </a:lnTo>
                  <a:lnTo>
                    <a:pt x="1582" y="982"/>
                  </a:lnTo>
                  <a:lnTo>
                    <a:pt x="1583" y="980"/>
                  </a:lnTo>
                  <a:lnTo>
                    <a:pt x="1584" y="978"/>
                  </a:lnTo>
                  <a:lnTo>
                    <a:pt x="1584" y="976"/>
                  </a:lnTo>
                  <a:lnTo>
                    <a:pt x="1585" y="974"/>
                  </a:lnTo>
                  <a:lnTo>
                    <a:pt x="1586" y="972"/>
                  </a:lnTo>
                  <a:lnTo>
                    <a:pt x="1587" y="970"/>
                  </a:lnTo>
                  <a:lnTo>
                    <a:pt x="1588" y="968"/>
                  </a:lnTo>
                  <a:lnTo>
                    <a:pt x="1589" y="966"/>
                  </a:lnTo>
                  <a:lnTo>
                    <a:pt x="1589" y="964"/>
                  </a:lnTo>
                  <a:lnTo>
                    <a:pt x="1590" y="962"/>
                  </a:lnTo>
                  <a:lnTo>
                    <a:pt x="1591" y="960"/>
                  </a:lnTo>
                  <a:lnTo>
                    <a:pt x="1592" y="958"/>
                  </a:lnTo>
                  <a:lnTo>
                    <a:pt x="1593" y="956"/>
                  </a:lnTo>
                  <a:lnTo>
                    <a:pt x="1594" y="954"/>
                  </a:lnTo>
                  <a:lnTo>
                    <a:pt x="1594" y="952"/>
                  </a:lnTo>
                  <a:lnTo>
                    <a:pt x="1595" y="949"/>
                  </a:lnTo>
                  <a:lnTo>
                    <a:pt x="1596" y="947"/>
                  </a:lnTo>
                  <a:lnTo>
                    <a:pt x="1597" y="945"/>
                  </a:lnTo>
                  <a:lnTo>
                    <a:pt x="1598" y="943"/>
                  </a:lnTo>
                  <a:lnTo>
                    <a:pt x="1599" y="941"/>
                  </a:lnTo>
                  <a:lnTo>
                    <a:pt x="1599" y="939"/>
                  </a:lnTo>
                  <a:lnTo>
                    <a:pt x="1600" y="937"/>
                  </a:lnTo>
                  <a:lnTo>
                    <a:pt x="1601" y="935"/>
                  </a:lnTo>
                  <a:lnTo>
                    <a:pt x="1602" y="933"/>
                  </a:lnTo>
                  <a:lnTo>
                    <a:pt x="1603" y="931"/>
                  </a:lnTo>
                  <a:lnTo>
                    <a:pt x="1604" y="929"/>
                  </a:lnTo>
                  <a:lnTo>
                    <a:pt x="1604" y="927"/>
                  </a:lnTo>
                  <a:lnTo>
                    <a:pt x="1605" y="925"/>
                  </a:lnTo>
                  <a:lnTo>
                    <a:pt x="1606" y="923"/>
                  </a:lnTo>
                  <a:lnTo>
                    <a:pt x="1607" y="921"/>
                  </a:lnTo>
                  <a:lnTo>
                    <a:pt x="1608" y="919"/>
                  </a:lnTo>
                  <a:lnTo>
                    <a:pt x="1609" y="917"/>
                  </a:lnTo>
                  <a:lnTo>
                    <a:pt x="1609" y="915"/>
                  </a:lnTo>
                  <a:lnTo>
                    <a:pt x="1610" y="913"/>
                  </a:lnTo>
                  <a:lnTo>
                    <a:pt x="1611" y="911"/>
                  </a:lnTo>
                  <a:lnTo>
                    <a:pt x="1612" y="909"/>
                  </a:lnTo>
                  <a:lnTo>
                    <a:pt x="1613" y="907"/>
                  </a:lnTo>
                  <a:lnTo>
                    <a:pt x="1614" y="905"/>
                  </a:lnTo>
                  <a:lnTo>
                    <a:pt x="1614" y="902"/>
                  </a:lnTo>
                  <a:lnTo>
                    <a:pt x="1615" y="900"/>
                  </a:lnTo>
                  <a:lnTo>
                    <a:pt x="1616" y="898"/>
                  </a:lnTo>
                  <a:lnTo>
                    <a:pt x="1617" y="896"/>
                  </a:lnTo>
                  <a:lnTo>
                    <a:pt x="1617" y="896"/>
                  </a:lnTo>
                  <a:lnTo>
                    <a:pt x="1618" y="894"/>
                  </a:lnTo>
                  <a:lnTo>
                    <a:pt x="1619" y="892"/>
                  </a:lnTo>
                  <a:lnTo>
                    <a:pt x="1620" y="890"/>
                  </a:lnTo>
                  <a:lnTo>
                    <a:pt x="1620" y="888"/>
                  </a:lnTo>
                  <a:lnTo>
                    <a:pt x="1621" y="886"/>
                  </a:lnTo>
                  <a:lnTo>
                    <a:pt x="1622" y="884"/>
                  </a:lnTo>
                  <a:lnTo>
                    <a:pt x="1623" y="882"/>
                  </a:lnTo>
                  <a:lnTo>
                    <a:pt x="1624" y="879"/>
                  </a:lnTo>
                  <a:lnTo>
                    <a:pt x="1625" y="877"/>
                  </a:lnTo>
                  <a:lnTo>
                    <a:pt x="1625" y="875"/>
                  </a:lnTo>
                  <a:lnTo>
                    <a:pt x="1626" y="873"/>
                  </a:lnTo>
                  <a:lnTo>
                    <a:pt x="1627" y="871"/>
                  </a:lnTo>
                  <a:lnTo>
                    <a:pt x="1628" y="869"/>
                  </a:lnTo>
                  <a:lnTo>
                    <a:pt x="1629" y="867"/>
                  </a:lnTo>
                  <a:lnTo>
                    <a:pt x="1630" y="865"/>
                  </a:lnTo>
                  <a:lnTo>
                    <a:pt x="1630" y="863"/>
                  </a:lnTo>
                  <a:lnTo>
                    <a:pt x="1631" y="860"/>
                  </a:lnTo>
                  <a:lnTo>
                    <a:pt x="1632" y="858"/>
                  </a:lnTo>
                  <a:lnTo>
                    <a:pt x="1633" y="856"/>
                  </a:lnTo>
                  <a:lnTo>
                    <a:pt x="1634" y="854"/>
                  </a:lnTo>
                  <a:lnTo>
                    <a:pt x="1635" y="852"/>
                  </a:lnTo>
                  <a:lnTo>
                    <a:pt x="1635" y="850"/>
                  </a:lnTo>
                  <a:lnTo>
                    <a:pt x="1635" y="850"/>
                  </a:lnTo>
                  <a:lnTo>
                    <a:pt x="1636" y="848"/>
                  </a:lnTo>
                  <a:lnTo>
                    <a:pt x="1637" y="846"/>
                  </a:lnTo>
                  <a:lnTo>
                    <a:pt x="1638" y="844"/>
                  </a:lnTo>
                  <a:lnTo>
                    <a:pt x="1639" y="842"/>
                  </a:lnTo>
                  <a:lnTo>
                    <a:pt x="1639" y="839"/>
                  </a:lnTo>
                  <a:lnTo>
                    <a:pt x="1640" y="837"/>
                  </a:lnTo>
                  <a:lnTo>
                    <a:pt x="1641" y="835"/>
                  </a:lnTo>
                  <a:lnTo>
                    <a:pt x="1642" y="833"/>
                  </a:lnTo>
                  <a:lnTo>
                    <a:pt x="1643" y="831"/>
                  </a:lnTo>
                  <a:lnTo>
                    <a:pt x="1644" y="829"/>
                  </a:lnTo>
                  <a:lnTo>
                    <a:pt x="1644" y="827"/>
                  </a:lnTo>
                  <a:lnTo>
                    <a:pt x="1645" y="825"/>
                  </a:lnTo>
                  <a:lnTo>
                    <a:pt x="1646" y="823"/>
                  </a:lnTo>
                  <a:lnTo>
                    <a:pt x="1647" y="820"/>
                  </a:lnTo>
                  <a:lnTo>
                    <a:pt x="1648" y="818"/>
                  </a:lnTo>
                  <a:lnTo>
                    <a:pt x="1648" y="816"/>
                  </a:lnTo>
                  <a:lnTo>
                    <a:pt x="1649" y="814"/>
                  </a:lnTo>
                  <a:lnTo>
                    <a:pt x="1650" y="812"/>
                  </a:lnTo>
                  <a:lnTo>
                    <a:pt x="1650" y="812"/>
                  </a:lnTo>
                  <a:lnTo>
                    <a:pt x="1651" y="810"/>
                  </a:lnTo>
                  <a:lnTo>
                    <a:pt x="1652" y="808"/>
                  </a:lnTo>
                  <a:lnTo>
                    <a:pt x="1653" y="805"/>
                  </a:lnTo>
                  <a:lnTo>
                    <a:pt x="1653" y="803"/>
                  </a:lnTo>
                  <a:lnTo>
                    <a:pt x="1654" y="801"/>
                  </a:lnTo>
                  <a:lnTo>
                    <a:pt x="1655" y="799"/>
                  </a:lnTo>
                  <a:lnTo>
                    <a:pt x="1656" y="797"/>
                  </a:lnTo>
                  <a:lnTo>
                    <a:pt x="1657" y="795"/>
                  </a:lnTo>
                  <a:lnTo>
                    <a:pt x="1658" y="792"/>
                  </a:lnTo>
                  <a:lnTo>
                    <a:pt x="1658" y="790"/>
                  </a:lnTo>
                  <a:lnTo>
                    <a:pt x="1659" y="788"/>
                  </a:lnTo>
                  <a:lnTo>
                    <a:pt x="1660" y="786"/>
                  </a:lnTo>
                  <a:lnTo>
                    <a:pt x="1661" y="784"/>
                  </a:lnTo>
                  <a:lnTo>
                    <a:pt x="1662" y="781"/>
                  </a:lnTo>
                  <a:lnTo>
                    <a:pt x="1663" y="779"/>
                  </a:lnTo>
                  <a:lnTo>
                    <a:pt x="1663" y="777"/>
                  </a:lnTo>
                  <a:lnTo>
                    <a:pt x="1664" y="775"/>
                  </a:lnTo>
                  <a:lnTo>
                    <a:pt x="1665" y="772"/>
                  </a:lnTo>
                  <a:lnTo>
                    <a:pt x="1666" y="770"/>
                  </a:lnTo>
                  <a:lnTo>
                    <a:pt x="1667" y="768"/>
                  </a:lnTo>
                  <a:lnTo>
                    <a:pt x="1668" y="766"/>
                  </a:lnTo>
                  <a:lnTo>
                    <a:pt x="1668" y="764"/>
                  </a:lnTo>
                  <a:lnTo>
                    <a:pt x="1668" y="764"/>
                  </a:lnTo>
                  <a:lnTo>
                    <a:pt x="1669" y="761"/>
                  </a:lnTo>
                  <a:lnTo>
                    <a:pt x="1670" y="759"/>
                  </a:lnTo>
                  <a:lnTo>
                    <a:pt x="1671" y="757"/>
                  </a:lnTo>
                  <a:lnTo>
                    <a:pt x="1672" y="755"/>
                  </a:lnTo>
                  <a:lnTo>
                    <a:pt x="1673" y="752"/>
                  </a:lnTo>
                  <a:lnTo>
                    <a:pt x="1673" y="750"/>
                  </a:lnTo>
                  <a:lnTo>
                    <a:pt x="1674" y="748"/>
                  </a:lnTo>
                  <a:lnTo>
                    <a:pt x="1675" y="746"/>
                  </a:lnTo>
                  <a:lnTo>
                    <a:pt x="1676" y="743"/>
                  </a:lnTo>
                  <a:lnTo>
                    <a:pt x="1677" y="741"/>
                  </a:lnTo>
                  <a:lnTo>
                    <a:pt x="1678" y="739"/>
                  </a:lnTo>
                  <a:lnTo>
                    <a:pt x="1678" y="737"/>
                  </a:lnTo>
                  <a:lnTo>
                    <a:pt x="1679" y="734"/>
                  </a:lnTo>
                  <a:lnTo>
                    <a:pt x="1680" y="732"/>
                  </a:lnTo>
                  <a:lnTo>
                    <a:pt x="1681" y="730"/>
                  </a:lnTo>
                  <a:lnTo>
                    <a:pt x="1682" y="728"/>
                  </a:lnTo>
                  <a:lnTo>
                    <a:pt x="1683" y="725"/>
                  </a:lnTo>
                  <a:lnTo>
                    <a:pt x="1683" y="723"/>
                  </a:lnTo>
                  <a:lnTo>
                    <a:pt x="1684" y="721"/>
                  </a:lnTo>
                  <a:lnTo>
                    <a:pt x="1685" y="719"/>
                  </a:lnTo>
                  <a:lnTo>
                    <a:pt x="1686" y="716"/>
                  </a:lnTo>
                  <a:lnTo>
                    <a:pt x="1687" y="714"/>
                  </a:lnTo>
                  <a:lnTo>
                    <a:pt x="1687" y="714"/>
                  </a:lnTo>
                  <a:lnTo>
                    <a:pt x="1688" y="712"/>
                  </a:lnTo>
                  <a:lnTo>
                    <a:pt x="1688" y="710"/>
                  </a:lnTo>
                  <a:lnTo>
                    <a:pt x="1689" y="707"/>
                  </a:lnTo>
                  <a:lnTo>
                    <a:pt x="1690" y="705"/>
                  </a:lnTo>
                  <a:lnTo>
                    <a:pt x="1691" y="703"/>
                  </a:lnTo>
                  <a:lnTo>
                    <a:pt x="1692" y="700"/>
                  </a:lnTo>
                  <a:lnTo>
                    <a:pt x="1693" y="698"/>
                  </a:lnTo>
                  <a:lnTo>
                    <a:pt x="1694" y="696"/>
                  </a:lnTo>
                  <a:lnTo>
                    <a:pt x="1694" y="694"/>
                  </a:lnTo>
                  <a:lnTo>
                    <a:pt x="1695" y="691"/>
                  </a:lnTo>
                  <a:lnTo>
                    <a:pt x="1696" y="689"/>
                  </a:lnTo>
                  <a:lnTo>
                    <a:pt x="1697" y="687"/>
                  </a:lnTo>
                  <a:lnTo>
                    <a:pt x="1698" y="684"/>
                  </a:lnTo>
                  <a:lnTo>
                    <a:pt x="1699" y="682"/>
                  </a:lnTo>
                  <a:lnTo>
                    <a:pt x="1699" y="680"/>
                  </a:lnTo>
                  <a:lnTo>
                    <a:pt x="1700" y="678"/>
                  </a:lnTo>
                  <a:lnTo>
                    <a:pt x="1701" y="675"/>
                  </a:lnTo>
                  <a:lnTo>
                    <a:pt x="1702" y="673"/>
                  </a:lnTo>
                  <a:lnTo>
                    <a:pt x="1703" y="671"/>
                  </a:lnTo>
                  <a:lnTo>
                    <a:pt x="1704" y="668"/>
                  </a:lnTo>
                  <a:lnTo>
                    <a:pt x="1704" y="666"/>
                  </a:lnTo>
                  <a:lnTo>
                    <a:pt x="1705" y="664"/>
                  </a:lnTo>
                  <a:lnTo>
                    <a:pt x="1705" y="664"/>
                  </a:lnTo>
                  <a:lnTo>
                    <a:pt x="1706" y="661"/>
                  </a:lnTo>
                  <a:lnTo>
                    <a:pt x="1707" y="659"/>
                  </a:lnTo>
                  <a:lnTo>
                    <a:pt x="1708" y="657"/>
                  </a:lnTo>
                  <a:lnTo>
                    <a:pt x="1709" y="655"/>
                  </a:lnTo>
                  <a:lnTo>
                    <a:pt x="1709" y="652"/>
                  </a:lnTo>
                  <a:lnTo>
                    <a:pt x="1710" y="650"/>
                  </a:lnTo>
                  <a:lnTo>
                    <a:pt x="1711" y="648"/>
                  </a:lnTo>
                  <a:lnTo>
                    <a:pt x="1712" y="645"/>
                  </a:lnTo>
                  <a:lnTo>
                    <a:pt x="1713" y="643"/>
                  </a:lnTo>
                  <a:lnTo>
                    <a:pt x="1714" y="641"/>
                  </a:lnTo>
                  <a:lnTo>
                    <a:pt x="1714" y="639"/>
                  </a:lnTo>
                  <a:lnTo>
                    <a:pt x="1715" y="636"/>
                  </a:lnTo>
                  <a:lnTo>
                    <a:pt x="1716" y="634"/>
                  </a:lnTo>
                  <a:lnTo>
                    <a:pt x="1717" y="632"/>
                  </a:lnTo>
                  <a:lnTo>
                    <a:pt x="1718" y="629"/>
                  </a:lnTo>
                  <a:lnTo>
                    <a:pt x="1719" y="627"/>
                  </a:lnTo>
                  <a:lnTo>
                    <a:pt x="1719" y="625"/>
                  </a:lnTo>
                  <a:lnTo>
                    <a:pt x="1720" y="623"/>
                  </a:lnTo>
                  <a:lnTo>
                    <a:pt x="1721" y="620"/>
                  </a:lnTo>
                  <a:lnTo>
                    <a:pt x="1722" y="618"/>
                  </a:lnTo>
                  <a:lnTo>
                    <a:pt x="1723" y="616"/>
                  </a:lnTo>
                  <a:lnTo>
                    <a:pt x="1724" y="613"/>
                  </a:lnTo>
                  <a:lnTo>
                    <a:pt x="1724" y="613"/>
                  </a:lnTo>
                  <a:lnTo>
                    <a:pt x="1724" y="611"/>
                  </a:lnTo>
                  <a:lnTo>
                    <a:pt x="1725" y="609"/>
                  </a:lnTo>
                  <a:lnTo>
                    <a:pt x="1726" y="607"/>
                  </a:lnTo>
                  <a:lnTo>
                    <a:pt x="1727" y="604"/>
                  </a:lnTo>
                  <a:lnTo>
                    <a:pt x="1728" y="602"/>
                  </a:lnTo>
                  <a:lnTo>
                    <a:pt x="1729" y="600"/>
                  </a:lnTo>
                  <a:lnTo>
                    <a:pt x="1729" y="597"/>
                  </a:lnTo>
                  <a:lnTo>
                    <a:pt x="1730" y="595"/>
                  </a:lnTo>
                  <a:lnTo>
                    <a:pt x="1731" y="593"/>
                  </a:lnTo>
                  <a:lnTo>
                    <a:pt x="1732" y="591"/>
                  </a:lnTo>
                  <a:lnTo>
                    <a:pt x="1733" y="588"/>
                  </a:lnTo>
                  <a:lnTo>
                    <a:pt x="1734" y="586"/>
                  </a:lnTo>
                  <a:lnTo>
                    <a:pt x="1734" y="584"/>
                  </a:lnTo>
                  <a:lnTo>
                    <a:pt x="1735" y="582"/>
                  </a:lnTo>
                  <a:lnTo>
                    <a:pt x="1736" y="579"/>
                  </a:lnTo>
                  <a:lnTo>
                    <a:pt x="1737" y="577"/>
                  </a:lnTo>
                  <a:lnTo>
                    <a:pt x="1738" y="575"/>
                  </a:lnTo>
                  <a:lnTo>
                    <a:pt x="1739" y="573"/>
                  </a:lnTo>
                  <a:lnTo>
                    <a:pt x="1739" y="570"/>
                  </a:lnTo>
                  <a:lnTo>
                    <a:pt x="1740" y="568"/>
                  </a:lnTo>
                  <a:lnTo>
                    <a:pt x="1741" y="566"/>
                  </a:lnTo>
                  <a:lnTo>
                    <a:pt x="1742" y="564"/>
                  </a:lnTo>
                  <a:lnTo>
                    <a:pt x="1742" y="564"/>
                  </a:lnTo>
                  <a:lnTo>
                    <a:pt x="1743" y="561"/>
                  </a:lnTo>
                  <a:lnTo>
                    <a:pt x="1744" y="559"/>
                  </a:lnTo>
                  <a:lnTo>
                    <a:pt x="1744" y="557"/>
                  </a:lnTo>
                  <a:lnTo>
                    <a:pt x="1745" y="555"/>
                  </a:lnTo>
                  <a:lnTo>
                    <a:pt x="1746" y="552"/>
                  </a:lnTo>
                  <a:lnTo>
                    <a:pt x="1747" y="550"/>
                  </a:lnTo>
                  <a:lnTo>
                    <a:pt x="1748" y="548"/>
                  </a:lnTo>
                  <a:lnTo>
                    <a:pt x="1749" y="546"/>
                  </a:lnTo>
                  <a:lnTo>
                    <a:pt x="1749" y="544"/>
                  </a:lnTo>
                  <a:lnTo>
                    <a:pt x="1750" y="541"/>
                  </a:lnTo>
                  <a:lnTo>
                    <a:pt x="1751" y="539"/>
                  </a:lnTo>
                  <a:lnTo>
                    <a:pt x="1752" y="537"/>
                  </a:lnTo>
                  <a:lnTo>
                    <a:pt x="1753" y="535"/>
                  </a:lnTo>
                  <a:lnTo>
                    <a:pt x="1754" y="533"/>
                  </a:lnTo>
                  <a:lnTo>
                    <a:pt x="1754" y="530"/>
                  </a:lnTo>
                  <a:lnTo>
                    <a:pt x="1755" y="528"/>
                  </a:lnTo>
                  <a:lnTo>
                    <a:pt x="1756" y="526"/>
                  </a:lnTo>
                  <a:lnTo>
                    <a:pt x="1757" y="524"/>
                  </a:lnTo>
                  <a:lnTo>
                    <a:pt x="1758" y="522"/>
                  </a:lnTo>
                  <a:lnTo>
                    <a:pt x="1759" y="519"/>
                  </a:lnTo>
                  <a:lnTo>
                    <a:pt x="1759" y="517"/>
                  </a:lnTo>
                  <a:lnTo>
                    <a:pt x="1760" y="515"/>
                  </a:lnTo>
                  <a:lnTo>
                    <a:pt x="1760" y="515"/>
                  </a:lnTo>
                  <a:lnTo>
                    <a:pt x="1761" y="513"/>
                  </a:lnTo>
                  <a:lnTo>
                    <a:pt x="1762" y="511"/>
                  </a:lnTo>
                  <a:lnTo>
                    <a:pt x="1763" y="509"/>
                  </a:lnTo>
                  <a:lnTo>
                    <a:pt x="1764" y="506"/>
                  </a:lnTo>
                  <a:lnTo>
                    <a:pt x="1765" y="504"/>
                  </a:lnTo>
                  <a:lnTo>
                    <a:pt x="1765" y="502"/>
                  </a:lnTo>
                  <a:lnTo>
                    <a:pt x="1766" y="500"/>
                  </a:lnTo>
                  <a:lnTo>
                    <a:pt x="1767" y="498"/>
                  </a:lnTo>
                  <a:lnTo>
                    <a:pt x="1768" y="496"/>
                  </a:lnTo>
                  <a:lnTo>
                    <a:pt x="1769" y="493"/>
                  </a:lnTo>
                  <a:lnTo>
                    <a:pt x="1770" y="491"/>
                  </a:lnTo>
                  <a:lnTo>
                    <a:pt x="1770" y="489"/>
                  </a:lnTo>
                  <a:lnTo>
                    <a:pt x="1771" y="487"/>
                  </a:lnTo>
                  <a:lnTo>
                    <a:pt x="1772" y="485"/>
                  </a:lnTo>
                  <a:lnTo>
                    <a:pt x="1773" y="483"/>
                  </a:lnTo>
                  <a:lnTo>
                    <a:pt x="1774" y="481"/>
                  </a:lnTo>
                  <a:lnTo>
                    <a:pt x="1775" y="479"/>
                  </a:lnTo>
                  <a:lnTo>
                    <a:pt x="1775" y="476"/>
                  </a:lnTo>
                  <a:lnTo>
                    <a:pt x="1776" y="474"/>
                  </a:lnTo>
                  <a:lnTo>
                    <a:pt x="1777" y="472"/>
                  </a:lnTo>
                  <a:lnTo>
                    <a:pt x="1778" y="470"/>
                  </a:lnTo>
                  <a:lnTo>
                    <a:pt x="1779" y="468"/>
                  </a:lnTo>
                  <a:lnTo>
                    <a:pt x="1779" y="468"/>
                  </a:lnTo>
                  <a:lnTo>
                    <a:pt x="1780" y="466"/>
                  </a:lnTo>
                  <a:lnTo>
                    <a:pt x="1780" y="464"/>
                  </a:lnTo>
                  <a:lnTo>
                    <a:pt x="1781" y="462"/>
                  </a:lnTo>
                  <a:lnTo>
                    <a:pt x="1782" y="459"/>
                  </a:lnTo>
                  <a:lnTo>
                    <a:pt x="1783" y="457"/>
                  </a:lnTo>
                  <a:lnTo>
                    <a:pt x="1784" y="455"/>
                  </a:lnTo>
                  <a:lnTo>
                    <a:pt x="1785" y="453"/>
                  </a:lnTo>
                  <a:lnTo>
                    <a:pt x="1785" y="451"/>
                  </a:lnTo>
                  <a:lnTo>
                    <a:pt x="1786" y="449"/>
                  </a:lnTo>
                  <a:lnTo>
                    <a:pt x="1787" y="447"/>
                  </a:lnTo>
                  <a:lnTo>
                    <a:pt x="1788" y="445"/>
                  </a:lnTo>
                  <a:lnTo>
                    <a:pt x="1789" y="443"/>
                  </a:lnTo>
                  <a:lnTo>
                    <a:pt x="1790" y="441"/>
                  </a:lnTo>
                  <a:lnTo>
                    <a:pt x="1790" y="439"/>
                  </a:lnTo>
                  <a:lnTo>
                    <a:pt x="1791" y="437"/>
                  </a:lnTo>
                  <a:lnTo>
                    <a:pt x="1792" y="435"/>
                  </a:lnTo>
                  <a:lnTo>
                    <a:pt x="1793" y="432"/>
                  </a:lnTo>
                  <a:lnTo>
                    <a:pt x="1794" y="430"/>
                  </a:lnTo>
                  <a:lnTo>
                    <a:pt x="1795" y="428"/>
                  </a:lnTo>
                  <a:lnTo>
                    <a:pt x="1795" y="426"/>
                  </a:lnTo>
                  <a:lnTo>
                    <a:pt x="1796" y="424"/>
                  </a:lnTo>
                  <a:lnTo>
                    <a:pt x="1797" y="422"/>
                  </a:lnTo>
                  <a:lnTo>
                    <a:pt x="1797" y="422"/>
                  </a:lnTo>
                  <a:lnTo>
                    <a:pt x="1798" y="420"/>
                  </a:lnTo>
                  <a:lnTo>
                    <a:pt x="1799" y="418"/>
                  </a:lnTo>
                  <a:lnTo>
                    <a:pt x="1800" y="416"/>
                  </a:lnTo>
                  <a:lnTo>
                    <a:pt x="1800" y="414"/>
                  </a:lnTo>
                  <a:lnTo>
                    <a:pt x="1801" y="412"/>
                  </a:lnTo>
                  <a:lnTo>
                    <a:pt x="1802" y="410"/>
                  </a:lnTo>
                  <a:lnTo>
                    <a:pt x="1803" y="408"/>
                  </a:lnTo>
                  <a:lnTo>
                    <a:pt x="1804" y="406"/>
                  </a:lnTo>
                  <a:lnTo>
                    <a:pt x="1805" y="404"/>
                  </a:lnTo>
                  <a:lnTo>
                    <a:pt x="1805" y="402"/>
                  </a:lnTo>
                  <a:lnTo>
                    <a:pt x="1806" y="400"/>
                  </a:lnTo>
                  <a:lnTo>
                    <a:pt x="1807" y="398"/>
                  </a:lnTo>
                  <a:lnTo>
                    <a:pt x="1808" y="396"/>
                  </a:lnTo>
                  <a:lnTo>
                    <a:pt x="1809" y="394"/>
                  </a:lnTo>
                  <a:lnTo>
                    <a:pt x="1810" y="392"/>
                  </a:lnTo>
                  <a:lnTo>
                    <a:pt x="1810" y="390"/>
                  </a:lnTo>
                  <a:lnTo>
                    <a:pt x="1811" y="388"/>
                  </a:lnTo>
                  <a:lnTo>
                    <a:pt x="1812" y="386"/>
                  </a:lnTo>
                  <a:lnTo>
                    <a:pt x="1813" y="384"/>
                  </a:lnTo>
                  <a:lnTo>
                    <a:pt x="1814" y="382"/>
                  </a:lnTo>
                  <a:lnTo>
                    <a:pt x="1815" y="380"/>
                  </a:lnTo>
                  <a:lnTo>
                    <a:pt x="1815" y="378"/>
                  </a:lnTo>
                  <a:lnTo>
                    <a:pt x="1815" y="378"/>
                  </a:lnTo>
                  <a:lnTo>
                    <a:pt x="1816" y="376"/>
                  </a:lnTo>
                  <a:lnTo>
                    <a:pt x="1817" y="374"/>
                  </a:lnTo>
                  <a:lnTo>
                    <a:pt x="1818" y="372"/>
                  </a:lnTo>
                  <a:lnTo>
                    <a:pt x="1819" y="370"/>
                  </a:lnTo>
                  <a:lnTo>
                    <a:pt x="1820" y="368"/>
                  </a:lnTo>
                  <a:lnTo>
                    <a:pt x="1820" y="367"/>
                  </a:lnTo>
                  <a:lnTo>
                    <a:pt x="1821" y="365"/>
                  </a:lnTo>
                  <a:lnTo>
                    <a:pt x="1822" y="363"/>
                  </a:lnTo>
                  <a:lnTo>
                    <a:pt x="1823" y="361"/>
                  </a:lnTo>
                  <a:lnTo>
                    <a:pt x="1824" y="359"/>
                  </a:lnTo>
                  <a:lnTo>
                    <a:pt x="1825" y="357"/>
                  </a:lnTo>
                  <a:lnTo>
                    <a:pt x="1825" y="355"/>
                  </a:lnTo>
                  <a:lnTo>
                    <a:pt x="1826" y="353"/>
                  </a:lnTo>
                  <a:lnTo>
                    <a:pt x="1827" y="351"/>
                  </a:lnTo>
                  <a:lnTo>
                    <a:pt x="1828" y="349"/>
                  </a:lnTo>
                  <a:lnTo>
                    <a:pt x="1829" y="347"/>
                  </a:lnTo>
                  <a:lnTo>
                    <a:pt x="1830" y="345"/>
                  </a:lnTo>
                  <a:lnTo>
                    <a:pt x="1830" y="344"/>
                  </a:lnTo>
                  <a:lnTo>
                    <a:pt x="1831" y="342"/>
                  </a:lnTo>
                  <a:lnTo>
                    <a:pt x="1832" y="340"/>
                  </a:lnTo>
                  <a:lnTo>
                    <a:pt x="1833" y="338"/>
                  </a:lnTo>
                  <a:lnTo>
                    <a:pt x="1834" y="336"/>
                  </a:lnTo>
                  <a:lnTo>
                    <a:pt x="1834" y="336"/>
                  </a:lnTo>
                  <a:lnTo>
                    <a:pt x="1835" y="334"/>
                  </a:lnTo>
                  <a:lnTo>
                    <a:pt x="1835" y="332"/>
                  </a:lnTo>
                  <a:lnTo>
                    <a:pt x="1836" y="330"/>
                  </a:lnTo>
                  <a:lnTo>
                    <a:pt x="1837" y="329"/>
                  </a:lnTo>
                  <a:lnTo>
                    <a:pt x="1838" y="327"/>
                  </a:lnTo>
                  <a:lnTo>
                    <a:pt x="1839" y="325"/>
                  </a:lnTo>
                  <a:lnTo>
                    <a:pt x="1840" y="323"/>
                  </a:lnTo>
                  <a:lnTo>
                    <a:pt x="1841" y="321"/>
                  </a:lnTo>
                  <a:lnTo>
                    <a:pt x="1841" y="319"/>
                  </a:lnTo>
                  <a:lnTo>
                    <a:pt x="1842" y="318"/>
                  </a:lnTo>
                  <a:lnTo>
                    <a:pt x="1843" y="316"/>
                  </a:lnTo>
                  <a:lnTo>
                    <a:pt x="1844" y="314"/>
                  </a:lnTo>
                  <a:lnTo>
                    <a:pt x="1845" y="312"/>
                  </a:lnTo>
                  <a:lnTo>
                    <a:pt x="1846" y="310"/>
                  </a:lnTo>
                  <a:lnTo>
                    <a:pt x="1846" y="308"/>
                  </a:lnTo>
                  <a:lnTo>
                    <a:pt x="1847" y="307"/>
                  </a:lnTo>
                  <a:lnTo>
                    <a:pt x="1848" y="305"/>
                  </a:lnTo>
                  <a:lnTo>
                    <a:pt x="1849" y="303"/>
                  </a:lnTo>
                  <a:lnTo>
                    <a:pt x="1850" y="301"/>
                  </a:lnTo>
                  <a:lnTo>
                    <a:pt x="1851" y="299"/>
                  </a:lnTo>
                  <a:lnTo>
                    <a:pt x="1851" y="298"/>
                  </a:lnTo>
                  <a:lnTo>
                    <a:pt x="1852" y="296"/>
                  </a:lnTo>
                  <a:lnTo>
                    <a:pt x="1852" y="296"/>
                  </a:lnTo>
                  <a:lnTo>
                    <a:pt x="1853" y="294"/>
                  </a:lnTo>
                  <a:lnTo>
                    <a:pt x="1854" y="292"/>
                  </a:lnTo>
                  <a:lnTo>
                    <a:pt x="1855" y="290"/>
                  </a:lnTo>
                  <a:lnTo>
                    <a:pt x="1856" y="289"/>
                  </a:lnTo>
                  <a:lnTo>
                    <a:pt x="1856" y="287"/>
                  </a:lnTo>
                  <a:lnTo>
                    <a:pt x="1857" y="285"/>
                  </a:lnTo>
                  <a:lnTo>
                    <a:pt x="1858" y="283"/>
                  </a:lnTo>
                  <a:lnTo>
                    <a:pt x="1859" y="282"/>
                  </a:lnTo>
                  <a:lnTo>
                    <a:pt x="1860" y="280"/>
                  </a:lnTo>
                  <a:lnTo>
                    <a:pt x="1861" y="278"/>
                  </a:lnTo>
                  <a:lnTo>
                    <a:pt x="1861" y="276"/>
                  </a:lnTo>
                  <a:lnTo>
                    <a:pt x="1862" y="275"/>
                  </a:lnTo>
                  <a:lnTo>
                    <a:pt x="1863" y="273"/>
                  </a:lnTo>
                  <a:lnTo>
                    <a:pt x="1864" y="271"/>
                  </a:lnTo>
                  <a:lnTo>
                    <a:pt x="1865" y="269"/>
                  </a:lnTo>
                  <a:lnTo>
                    <a:pt x="1866" y="268"/>
                  </a:lnTo>
                  <a:lnTo>
                    <a:pt x="1867" y="266"/>
                  </a:lnTo>
                  <a:lnTo>
                    <a:pt x="1867" y="264"/>
                  </a:lnTo>
                  <a:lnTo>
                    <a:pt x="1868" y="262"/>
                  </a:lnTo>
                  <a:lnTo>
                    <a:pt x="1869" y="261"/>
                  </a:lnTo>
                  <a:lnTo>
                    <a:pt x="1870" y="259"/>
                  </a:lnTo>
                  <a:lnTo>
                    <a:pt x="1871" y="257"/>
                  </a:lnTo>
                  <a:lnTo>
                    <a:pt x="1872" y="256"/>
                  </a:lnTo>
                  <a:lnTo>
                    <a:pt x="1872" y="254"/>
                  </a:lnTo>
                  <a:lnTo>
                    <a:pt x="1873" y="252"/>
                  </a:lnTo>
                  <a:lnTo>
                    <a:pt x="1874" y="250"/>
                  </a:lnTo>
                  <a:lnTo>
                    <a:pt x="1875" y="249"/>
                  </a:lnTo>
                  <a:lnTo>
                    <a:pt x="1876" y="247"/>
                  </a:lnTo>
                  <a:lnTo>
                    <a:pt x="1877" y="245"/>
                  </a:lnTo>
                  <a:lnTo>
                    <a:pt x="1878" y="244"/>
                  </a:lnTo>
                  <a:lnTo>
                    <a:pt x="1878" y="242"/>
                  </a:lnTo>
                  <a:lnTo>
                    <a:pt x="1879" y="240"/>
                  </a:lnTo>
                  <a:lnTo>
                    <a:pt x="1880" y="239"/>
                  </a:lnTo>
                  <a:lnTo>
                    <a:pt x="1881" y="237"/>
                  </a:lnTo>
                  <a:lnTo>
                    <a:pt x="1882" y="236"/>
                  </a:lnTo>
                  <a:lnTo>
                    <a:pt x="1883" y="234"/>
                  </a:lnTo>
                  <a:lnTo>
                    <a:pt x="1883" y="232"/>
                  </a:lnTo>
                  <a:lnTo>
                    <a:pt x="1884" y="231"/>
                  </a:lnTo>
                  <a:lnTo>
                    <a:pt x="1885" y="229"/>
                  </a:lnTo>
                  <a:lnTo>
                    <a:pt x="1886" y="227"/>
                  </a:lnTo>
                  <a:lnTo>
                    <a:pt x="1887" y="226"/>
                  </a:lnTo>
                  <a:lnTo>
                    <a:pt x="1888" y="224"/>
                  </a:lnTo>
                  <a:lnTo>
                    <a:pt x="1889" y="223"/>
                  </a:lnTo>
                  <a:lnTo>
                    <a:pt x="1889" y="221"/>
                  </a:lnTo>
                  <a:lnTo>
                    <a:pt x="1890" y="219"/>
                  </a:lnTo>
                  <a:lnTo>
                    <a:pt x="1891" y="218"/>
                  </a:lnTo>
                  <a:lnTo>
                    <a:pt x="1892" y="216"/>
                  </a:lnTo>
                  <a:lnTo>
                    <a:pt x="1893" y="215"/>
                  </a:lnTo>
                  <a:lnTo>
                    <a:pt x="1894" y="213"/>
                  </a:lnTo>
                  <a:lnTo>
                    <a:pt x="1894" y="211"/>
                  </a:lnTo>
                  <a:lnTo>
                    <a:pt x="1895" y="210"/>
                  </a:lnTo>
                  <a:lnTo>
                    <a:pt x="1896" y="208"/>
                  </a:lnTo>
                  <a:lnTo>
                    <a:pt x="1897" y="207"/>
                  </a:lnTo>
                  <a:lnTo>
                    <a:pt x="1898" y="205"/>
                  </a:lnTo>
                  <a:lnTo>
                    <a:pt x="1899" y="204"/>
                  </a:lnTo>
                  <a:lnTo>
                    <a:pt x="1900" y="202"/>
                  </a:lnTo>
                  <a:lnTo>
                    <a:pt x="1900" y="201"/>
                  </a:lnTo>
                  <a:lnTo>
                    <a:pt x="1901" y="199"/>
                  </a:lnTo>
                  <a:lnTo>
                    <a:pt x="1902" y="198"/>
                  </a:lnTo>
                  <a:lnTo>
                    <a:pt x="1903" y="196"/>
                  </a:lnTo>
                  <a:lnTo>
                    <a:pt x="1904" y="195"/>
                  </a:lnTo>
                  <a:lnTo>
                    <a:pt x="1905" y="193"/>
                  </a:lnTo>
                  <a:lnTo>
                    <a:pt x="1905" y="192"/>
                  </a:lnTo>
                  <a:lnTo>
                    <a:pt x="1906" y="190"/>
                  </a:lnTo>
                  <a:lnTo>
                    <a:pt x="1907" y="189"/>
                  </a:lnTo>
                  <a:lnTo>
                    <a:pt x="1908" y="187"/>
                  </a:lnTo>
                  <a:lnTo>
                    <a:pt x="1909" y="186"/>
                  </a:lnTo>
                  <a:lnTo>
                    <a:pt x="1910" y="184"/>
                  </a:lnTo>
                  <a:lnTo>
                    <a:pt x="1910" y="183"/>
                  </a:lnTo>
                  <a:lnTo>
                    <a:pt x="1911" y="181"/>
                  </a:lnTo>
                  <a:lnTo>
                    <a:pt x="1912" y="180"/>
                  </a:lnTo>
                  <a:lnTo>
                    <a:pt x="1913" y="178"/>
                  </a:lnTo>
                  <a:lnTo>
                    <a:pt x="1914" y="177"/>
                  </a:lnTo>
                  <a:lnTo>
                    <a:pt x="1915" y="175"/>
                  </a:lnTo>
                  <a:lnTo>
                    <a:pt x="1916" y="174"/>
                  </a:lnTo>
                  <a:lnTo>
                    <a:pt x="1916" y="173"/>
                  </a:lnTo>
                  <a:lnTo>
                    <a:pt x="1917" y="171"/>
                  </a:lnTo>
                  <a:lnTo>
                    <a:pt x="1918" y="170"/>
                  </a:lnTo>
                  <a:lnTo>
                    <a:pt x="1919" y="168"/>
                  </a:lnTo>
                  <a:lnTo>
                    <a:pt x="1920" y="167"/>
                  </a:lnTo>
                  <a:lnTo>
                    <a:pt x="1921" y="165"/>
                  </a:lnTo>
                  <a:lnTo>
                    <a:pt x="1921" y="164"/>
                  </a:lnTo>
                  <a:lnTo>
                    <a:pt x="1922" y="163"/>
                  </a:lnTo>
                  <a:lnTo>
                    <a:pt x="1923" y="161"/>
                  </a:lnTo>
                  <a:lnTo>
                    <a:pt x="1924" y="160"/>
                  </a:lnTo>
                  <a:lnTo>
                    <a:pt x="1925" y="158"/>
                  </a:lnTo>
                  <a:lnTo>
                    <a:pt x="1926" y="157"/>
                  </a:lnTo>
                  <a:lnTo>
                    <a:pt x="1926" y="157"/>
                  </a:lnTo>
                  <a:lnTo>
                    <a:pt x="1927" y="156"/>
                  </a:lnTo>
                  <a:lnTo>
                    <a:pt x="1927" y="154"/>
                  </a:lnTo>
                  <a:lnTo>
                    <a:pt x="1928" y="153"/>
                  </a:lnTo>
                  <a:lnTo>
                    <a:pt x="1929" y="152"/>
                  </a:lnTo>
                  <a:lnTo>
                    <a:pt x="1930" y="150"/>
                  </a:lnTo>
                  <a:lnTo>
                    <a:pt x="1931" y="149"/>
                  </a:lnTo>
                  <a:lnTo>
                    <a:pt x="1932" y="148"/>
                  </a:lnTo>
                  <a:lnTo>
                    <a:pt x="1932" y="146"/>
                  </a:lnTo>
                  <a:lnTo>
                    <a:pt x="1933" y="145"/>
                  </a:lnTo>
                  <a:lnTo>
                    <a:pt x="1934" y="144"/>
                  </a:lnTo>
                  <a:lnTo>
                    <a:pt x="1935" y="142"/>
                  </a:lnTo>
                  <a:lnTo>
                    <a:pt x="1936" y="141"/>
                  </a:lnTo>
                  <a:lnTo>
                    <a:pt x="1937" y="140"/>
                  </a:lnTo>
                  <a:lnTo>
                    <a:pt x="1938" y="138"/>
                  </a:lnTo>
                  <a:lnTo>
                    <a:pt x="1938" y="137"/>
                  </a:lnTo>
                  <a:lnTo>
                    <a:pt x="1939" y="136"/>
                  </a:lnTo>
                  <a:lnTo>
                    <a:pt x="1940" y="135"/>
                  </a:lnTo>
                  <a:lnTo>
                    <a:pt x="1941" y="133"/>
                  </a:lnTo>
                  <a:lnTo>
                    <a:pt x="1942" y="132"/>
                  </a:lnTo>
                  <a:lnTo>
                    <a:pt x="1943" y="131"/>
                  </a:lnTo>
                  <a:lnTo>
                    <a:pt x="1943" y="129"/>
                  </a:lnTo>
                  <a:lnTo>
                    <a:pt x="1944" y="128"/>
                  </a:lnTo>
                  <a:lnTo>
                    <a:pt x="1945" y="127"/>
                  </a:lnTo>
                  <a:lnTo>
                    <a:pt x="1946" y="126"/>
                  </a:lnTo>
                  <a:lnTo>
                    <a:pt x="1947" y="125"/>
                  </a:lnTo>
                  <a:lnTo>
                    <a:pt x="1948" y="123"/>
                  </a:lnTo>
                  <a:lnTo>
                    <a:pt x="1949" y="122"/>
                  </a:lnTo>
                  <a:lnTo>
                    <a:pt x="1949" y="121"/>
                  </a:lnTo>
                  <a:lnTo>
                    <a:pt x="1950" y="120"/>
                  </a:lnTo>
                  <a:lnTo>
                    <a:pt x="1951" y="118"/>
                  </a:lnTo>
                  <a:lnTo>
                    <a:pt x="1952" y="117"/>
                  </a:lnTo>
                  <a:lnTo>
                    <a:pt x="1953" y="116"/>
                  </a:lnTo>
                  <a:lnTo>
                    <a:pt x="1954" y="115"/>
                  </a:lnTo>
                  <a:lnTo>
                    <a:pt x="1954" y="114"/>
                  </a:lnTo>
                  <a:lnTo>
                    <a:pt x="1955" y="112"/>
                  </a:lnTo>
                  <a:lnTo>
                    <a:pt x="1956" y="111"/>
                  </a:lnTo>
                  <a:lnTo>
                    <a:pt x="1957" y="110"/>
                  </a:lnTo>
                  <a:lnTo>
                    <a:pt x="1958" y="109"/>
                  </a:lnTo>
                  <a:lnTo>
                    <a:pt x="1959" y="108"/>
                  </a:lnTo>
                  <a:lnTo>
                    <a:pt x="1959" y="107"/>
                  </a:lnTo>
                  <a:lnTo>
                    <a:pt x="1960" y="106"/>
                  </a:lnTo>
                  <a:lnTo>
                    <a:pt x="1961" y="104"/>
                  </a:lnTo>
                  <a:lnTo>
                    <a:pt x="1962" y="103"/>
                  </a:lnTo>
                  <a:lnTo>
                    <a:pt x="1963" y="102"/>
                  </a:lnTo>
                  <a:lnTo>
                    <a:pt x="1964" y="101"/>
                  </a:lnTo>
                  <a:lnTo>
                    <a:pt x="1965" y="100"/>
                  </a:lnTo>
                  <a:lnTo>
                    <a:pt x="1965" y="99"/>
                  </a:lnTo>
                  <a:lnTo>
                    <a:pt x="1966" y="98"/>
                  </a:lnTo>
                  <a:lnTo>
                    <a:pt x="1967" y="97"/>
                  </a:lnTo>
                  <a:lnTo>
                    <a:pt x="1968" y="95"/>
                  </a:lnTo>
                  <a:lnTo>
                    <a:pt x="1969" y="94"/>
                  </a:lnTo>
                  <a:lnTo>
                    <a:pt x="1970" y="93"/>
                  </a:lnTo>
                  <a:lnTo>
                    <a:pt x="1970" y="92"/>
                  </a:lnTo>
                  <a:lnTo>
                    <a:pt x="1971" y="91"/>
                  </a:lnTo>
                  <a:lnTo>
                    <a:pt x="1972" y="90"/>
                  </a:lnTo>
                  <a:lnTo>
                    <a:pt x="1973" y="89"/>
                  </a:lnTo>
                  <a:lnTo>
                    <a:pt x="1974" y="88"/>
                  </a:lnTo>
                  <a:lnTo>
                    <a:pt x="1975" y="87"/>
                  </a:lnTo>
                  <a:lnTo>
                    <a:pt x="1976" y="86"/>
                  </a:lnTo>
                  <a:lnTo>
                    <a:pt x="1976" y="85"/>
                  </a:lnTo>
                  <a:lnTo>
                    <a:pt x="1977" y="84"/>
                  </a:lnTo>
                  <a:lnTo>
                    <a:pt x="1978" y="83"/>
                  </a:lnTo>
                  <a:lnTo>
                    <a:pt x="1979" y="82"/>
                  </a:lnTo>
                  <a:lnTo>
                    <a:pt x="1980" y="81"/>
                  </a:lnTo>
                  <a:lnTo>
                    <a:pt x="1981" y="80"/>
                  </a:lnTo>
                  <a:lnTo>
                    <a:pt x="1981" y="79"/>
                  </a:lnTo>
                  <a:lnTo>
                    <a:pt x="1982" y="78"/>
                  </a:lnTo>
                  <a:lnTo>
                    <a:pt x="1983" y="77"/>
                  </a:lnTo>
                  <a:lnTo>
                    <a:pt x="1984" y="76"/>
                  </a:lnTo>
                  <a:lnTo>
                    <a:pt x="1985" y="75"/>
                  </a:lnTo>
                  <a:lnTo>
                    <a:pt x="1986" y="74"/>
                  </a:lnTo>
                  <a:lnTo>
                    <a:pt x="1987" y="73"/>
                  </a:lnTo>
                  <a:lnTo>
                    <a:pt x="1987" y="72"/>
                  </a:lnTo>
                  <a:lnTo>
                    <a:pt x="1988" y="71"/>
                  </a:lnTo>
                  <a:lnTo>
                    <a:pt x="1989" y="70"/>
                  </a:lnTo>
                  <a:lnTo>
                    <a:pt x="1990" y="69"/>
                  </a:lnTo>
                  <a:lnTo>
                    <a:pt x="1991" y="68"/>
                  </a:lnTo>
                  <a:lnTo>
                    <a:pt x="1992" y="67"/>
                  </a:lnTo>
                  <a:lnTo>
                    <a:pt x="1992" y="66"/>
                  </a:lnTo>
                  <a:lnTo>
                    <a:pt x="1993" y="65"/>
                  </a:lnTo>
                  <a:lnTo>
                    <a:pt x="1994" y="65"/>
                  </a:lnTo>
                  <a:lnTo>
                    <a:pt x="1995" y="64"/>
                  </a:lnTo>
                  <a:lnTo>
                    <a:pt x="1996" y="63"/>
                  </a:lnTo>
                  <a:lnTo>
                    <a:pt x="1997" y="62"/>
                  </a:lnTo>
                  <a:lnTo>
                    <a:pt x="1998" y="61"/>
                  </a:lnTo>
                  <a:lnTo>
                    <a:pt x="1998" y="60"/>
                  </a:lnTo>
                  <a:lnTo>
                    <a:pt x="1999" y="59"/>
                  </a:lnTo>
                  <a:lnTo>
                    <a:pt x="1999" y="59"/>
                  </a:lnTo>
                  <a:lnTo>
                    <a:pt x="2000" y="58"/>
                  </a:lnTo>
                  <a:lnTo>
                    <a:pt x="2001" y="57"/>
                  </a:lnTo>
                  <a:lnTo>
                    <a:pt x="2002" y="57"/>
                  </a:lnTo>
                  <a:lnTo>
                    <a:pt x="2003" y="56"/>
                  </a:lnTo>
                  <a:lnTo>
                    <a:pt x="2003" y="55"/>
                  </a:lnTo>
                  <a:lnTo>
                    <a:pt x="2004" y="54"/>
                  </a:lnTo>
                  <a:lnTo>
                    <a:pt x="2005" y="53"/>
                  </a:lnTo>
                  <a:lnTo>
                    <a:pt x="2006" y="52"/>
                  </a:lnTo>
                  <a:lnTo>
                    <a:pt x="2007" y="52"/>
                  </a:lnTo>
                  <a:lnTo>
                    <a:pt x="2008" y="51"/>
                  </a:lnTo>
                  <a:lnTo>
                    <a:pt x="2008" y="50"/>
                  </a:lnTo>
                  <a:lnTo>
                    <a:pt x="2009" y="49"/>
                  </a:lnTo>
                  <a:lnTo>
                    <a:pt x="2010" y="48"/>
                  </a:lnTo>
                  <a:lnTo>
                    <a:pt x="2011" y="48"/>
                  </a:lnTo>
                  <a:lnTo>
                    <a:pt x="2012" y="47"/>
                  </a:lnTo>
                  <a:lnTo>
                    <a:pt x="2013" y="46"/>
                  </a:lnTo>
                  <a:lnTo>
                    <a:pt x="2014" y="45"/>
                  </a:lnTo>
                  <a:lnTo>
                    <a:pt x="2014" y="45"/>
                  </a:lnTo>
                  <a:lnTo>
                    <a:pt x="2015" y="44"/>
                  </a:lnTo>
                  <a:lnTo>
                    <a:pt x="2016" y="43"/>
                  </a:lnTo>
                  <a:lnTo>
                    <a:pt x="2017" y="42"/>
                  </a:lnTo>
                  <a:lnTo>
                    <a:pt x="2018" y="42"/>
                  </a:lnTo>
                  <a:lnTo>
                    <a:pt x="2019" y="41"/>
                  </a:lnTo>
                  <a:lnTo>
                    <a:pt x="2019" y="40"/>
                  </a:lnTo>
                  <a:lnTo>
                    <a:pt x="2020" y="39"/>
                  </a:lnTo>
                  <a:lnTo>
                    <a:pt x="2021" y="39"/>
                  </a:lnTo>
                  <a:lnTo>
                    <a:pt x="2022" y="38"/>
                  </a:lnTo>
                  <a:lnTo>
                    <a:pt x="2023" y="37"/>
                  </a:lnTo>
                  <a:lnTo>
                    <a:pt x="2024" y="37"/>
                  </a:lnTo>
                  <a:lnTo>
                    <a:pt x="2025" y="36"/>
                  </a:lnTo>
                  <a:lnTo>
                    <a:pt x="2025" y="35"/>
                  </a:lnTo>
                  <a:lnTo>
                    <a:pt x="2026" y="35"/>
                  </a:lnTo>
                  <a:lnTo>
                    <a:pt x="2027" y="34"/>
                  </a:lnTo>
                  <a:lnTo>
                    <a:pt x="2028" y="33"/>
                  </a:lnTo>
                  <a:lnTo>
                    <a:pt x="2029" y="33"/>
                  </a:lnTo>
                  <a:lnTo>
                    <a:pt x="2030" y="32"/>
                  </a:lnTo>
                  <a:lnTo>
                    <a:pt x="2030" y="31"/>
                  </a:lnTo>
                  <a:lnTo>
                    <a:pt x="2031" y="31"/>
                  </a:lnTo>
                  <a:lnTo>
                    <a:pt x="2032" y="30"/>
                  </a:lnTo>
                  <a:lnTo>
                    <a:pt x="2033" y="29"/>
                  </a:lnTo>
                  <a:lnTo>
                    <a:pt x="2034" y="29"/>
                  </a:lnTo>
                  <a:lnTo>
                    <a:pt x="2035" y="28"/>
                  </a:lnTo>
                  <a:lnTo>
                    <a:pt x="2036" y="28"/>
                  </a:lnTo>
                  <a:lnTo>
                    <a:pt x="2036" y="27"/>
                  </a:lnTo>
                  <a:lnTo>
                    <a:pt x="2037" y="26"/>
                  </a:lnTo>
                  <a:lnTo>
                    <a:pt x="2038" y="26"/>
                  </a:lnTo>
                  <a:lnTo>
                    <a:pt x="2039" y="25"/>
                  </a:lnTo>
                  <a:lnTo>
                    <a:pt x="2040" y="25"/>
                  </a:lnTo>
                  <a:lnTo>
                    <a:pt x="2041" y="24"/>
                  </a:lnTo>
                  <a:lnTo>
                    <a:pt x="2041" y="24"/>
                  </a:lnTo>
                  <a:lnTo>
                    <a:pt x="2042" y="23"/>
                  </a:lnTo>
                  <a:lnTo>
                    <a:pt x="2043" y="22"/>
                  </a:lnTo>
                  <a:lnTo>
                    <a:pt x="2044" y="22"/>
                  </a:lnTo>
                  <a:lnTo>
                    <a:pt x="2045" y="21"/>
                  </a:lnTo>
                  <a:lnTo>
                    <a:pt x="2046" y="21"/>
                  </a:lnTo>
                  <a:lnTo>
                    <a:pt x="2047" y="20"/>
                  </a:lnTo>
                  <a:lnTo>
                    <a:pt x="2047" y="20"/>
                  </a:lnTo>
                  <a:lnTo>
                    <a:pt x="2048" y="19"/>
                  </a:lnTo>
                  <a:lnTo>
                    <a:pt x="2049" y="19"/>
                  </a:lnTo>
                  <a:lnTo>
                    <a:pt x="2050" y="18"/>
                  </a:lnTo>
                  <a:lnTo>
                    <a:pt x="2051" y="18"/>
                  </a:lnTo>
                  <a:lnTo>
                    <a:pt x="2052" y="17"/>
                  </a:lnTo>
                  <a:lnTo>
                    <a:pt x="2052" y="17"/>
                  </a:lnTo>
                  <a:lnTo>
                    <a:pt x="2053" y="16"/>
                  </a:lnTo>
                  <a:lnTo>
                    <a:pt x="2054" y="16"/>
                  </a:lnTo>
                  <a:lnTo>
                    <a:pt x="2055" y="15"/>
                  </a:lnTo>
                  <a:lnTo>
                    <a:pt x="2056" y="15"/>
                  </a:lnTo>
                  <a:lnTo>
                    <a:pt x="2057" y="15"/>
                  </a:lnTo>
                  <a:lnTo>
                    <a:pt x="2057" y="14"/>
                  </a:lnTo>
                  <a:lnTo>
                    <a:pt x="2058" y="14"/>
                  </a:lnTo>
                  <a:lnTo>
                    <a:pt x="2059" y="13"/>
                  </a:lnTo>
                  <a:lnTo>
                    <a:pt x="2060" y="13"/>
                  </a:lnTo>
                  <a:lnTo>
                    <a:pt x="2061" y="12"/>
                  </a:lnTo>
                  <a:lnTo>
                    <a:pt x="2062" y="12"/>
                  </a:lnTo>
                  <a:lnTo>
                    <a:pt x="2063" y="12"/>
                  </a:lnTo>
                  <a:lnTo>
                    <a:pt x="2063" y="11"/>
                  </a:lnTo>
                  <a:lnTo>
                    <a:pt x="2064" y="11"/>
                  </a:lnTo>
                  <a:lnTo>
                    <a:pt x="2065" y="10"/>
                  </a:lnTo>
                  <a:lnTo>
                    <a:pt x="2066" y="10"/>
                  </a:lnTo>
                  <a:lnTo>
                    <a:pt x="2067" y="10"/>
                  </a:lnTo>
                  <a:lnTo>
                    <a:pt x="2068" y="9"/>
                  </a:lnTo>
                  <a:lnTo>
                    <a:pt x="2068" y="9"/>
                  </a:lnTo>
                  <a:lnTo>
                    <a:pt x="2069" y="9"/>
                  </a:lnTo>
                  <a:lnTo>
                    <a:pt x="2070" y="8"/>
                  </a:lnTo>
                  <a:lnTo>
                    <a:pt x="2071" y="8"/>
                  </a:lnTo>
                  <a:lnTo>
                    <a:pt x="2072" y="8"/>
                  </a:lnTo>
                  <a:lnTo>
                    <a:pt x="2073" y="7"/>
                  </a:lnTo>
                  <a:lnTo>
                    <a:pt x="2073" y="7"/>
                  </a:lnTo>
                  <a:lnTo>
                    <a:pt x="2074" y="7"/>
                  </a:lnTo>
                  <a:lnTo>
                    <a:pt x="2074" y="7"/>
                  </a:lnTo>
                  <a:lnTo>
                    <a:pt x="2075" y="6"/>
                  </a:lnTo>
                  <a:lnTo>
                    <a:pt x="2076" y="6"/>
                  </a:lnTo>
                  <a:lnTo>
                    <a:pt x="2077" y="6"/>
                  </a:lnTo>
                  <a:lnTo>
                    <a:pt x="2078" y="6"/>
                  </a:lnTo>
                  <a:lnTo>
                    <a:pt x="2079" y="5"/>
                  </a:lnTo>
                  <a:lnTo>
                    <a:pt x="2079" y="5"/>
                  </a:lnTo>
                  <a:lnTo>
                    <a:pt x="2080" y="5"/>
                  </a:lnTo>
                  <a:lnTo>
                    <a:pt x="2081" y="4"/>
                  </a:lnTo>
                  <a:lnTo>
                    <a:pt x="2082" y="4"/>
                  </a:lnTo>
                  <a:lnTo>
                    <a:pt x="2083" y="4"/>
                  </a:lnTo>
                  <a:lnTo>
                    <a:pt x="2084" y="4"/>
                  </a:lnTo>
                  <a:lnTo>
                    <a:pt x="2085" y="4"/>
                  </a:lnTo>
                  <a:lnTo>
                    <a:pt x="2085" y="3"/>
                  </a:lnTo>
                  <a:lnTo>
                    <a:pt x="2086" y="3"/>
                  </a:lnTo>
                  <a:lnTo>
                    <a:pt x="2087" y="3"/>
                  </a:lnTo>
                  <a:lnTo>
                    <a:pt x="2088" y="3"/>
                  </a:lnTo>
                  <a:lnTo>
                    <a:pt x="2089" y="2"/>
                  </a:lnTo>
                  <a:lnTo>
                    <a:pt x="2090" y="2"/>
                  </a:lnTo>
                  <a:lnTo>
                    <a:pt x="2090" y="2"/>
                  </a:lnTo>
                  <a:lnTo>
                    <a:pt x="2091" y="2"/>
                  </a:lnTo>
                  <a:lnTo>
                    <a:pt x="2092" y="2"/>
                  </a:lnTo>
                  <a:lnTo>
                    <a:pt x="2093" y="2"/>
                  </a:lnTo>
                  <a:lnTo>
                    <a:pt x="2094" y="1"/>
                  </a:lnTo>
                  <a:lnTo>
                    <a:pt x="2095" y="1"/>
                  </a:lnTo>
                  <a:lnTo>
                    <a:pt x="2096" y="1"/>
                  </a:lnTo>
                  <a:lnTo>
                    <a:pt x="2096" y="1"/>
                  </a:lnTo>
                  <a:lnTo>
                    <a:pt x="2097" y="1"/>
                  </a:lnTo>
                  <a:lnTo>
                    <a:pt x="2098" y="1"/>
                  </a:lnTo>
                  <a:lnTo>
                    <a:pt x="2099" y="1"/>
                  </a:lnTo>
                  <a:lnTo>
                    <a:pt x="2100" y="0"/>
                  </a:lnTo>
                  <a:lnTo>
                    <a:pt x="2101" y="0"/>
                  </a:lnTo>
                  <a:lnTo>
                    <a:pt x="2101" y="0"/>
                  </a:lnTo>
                  <a:lnTo>
                    <a:pt x="2102" y="0"/>
                  </a:lnTo>
                  <a:lnTo>
                    <a:pt x="2103" y="0"/>
                  </a:lnTo>
                  <a:lnTo>
                    <a:pt x="2104" y="0"/>
                  </a:lnTo>
                  <a:lnTo>
                    <a:pt x="2105" y="0"/>
                  </a:lnTo>
                  <a:lnTo>
                    <a:pt x="2106" y="0"/>
                  </a:lnTo>
                  <a:lnTo>
                    <a:pt x="2106" y="0"/>
                  </a:lnTo>
                  <a:lnTo>
                    <a:pt x="2107" y="0"/>
                  </a:lnTo>
                  <a:lnTo>
                    <a:pt x="2108" y="0"/>
                  </a:lnTo>
                  <a:lnTo>
                    <a:pt x="2109" y="0"/>
                  </a:lnTo>
                  <a:lnTo>
                    <a:pt x="2110" y="0"/>
                  </a:lnTo>
                  <a:lnTo>
                    <a:pt x="2111" y="0"/>
                  </a:lnTo>
                  <a:lnTo>
                    <a:pt x="2112" y="0"/>
                  </a:lnTo>
                  <a:lnTo>
                    <a:pt x="2112" y="0"/>
                  </a:lnTo>
                  <a:lnTo>
                    <a:pt x="2113" y="0"/>
                  </a:lnTo>
                  <a:lnTo>
                    <a:pt x="2114" y="0"/>
                  </a:lnTo>
                  <a:lnTo>
                    <a:pt x="2115" y="0"/>
                  </a:lnTo>
                  <a:lnTo>
                    <a:pt x="2116" y="0"/>
                  </a:lnTo>
                  <a:lnTo>
                    <a:pt x="2117" y="0"/>
                  </a:lnTo>
                  <a:lnTo>
                    <a:pt x="2117" y="0"/>
                  </a:lnTo>
                  <a:lnTo>
                    <a:pt x="2118" y="0"/>
                  </a:lnTo>
                  <a:lnTo>
                    <a:pt x="2119" y="0"/>
                  </a:lnTo>
                  <a:lnTo>
                    <a:pt x="2120" y="0"/>
                  </a:lnTo>
                  <a:lnTo>
                    <a:pt x="2121" y="0"/>
                  </a:lnTo>
                  <a:lnTo>
                    <a:pt x="2122" y="0"/>
                  </a:lnTo>
                  <a:lnTo>
                    <a:pt x="2123" y="0"/>
                  </a:lnTo>
                  <a:lnTo>
                    <a:pt x="2123" y="0"/>
                  </a:lnTo>
                  <a:lnTo>
                    <a:pt x="2124" y="0"/>
                  </a:lnTo>
                  <a:lnTo>
                    <a:pt x="2125" y="0"/>
                  </a:lnTo>
                  <a:lnTo>
                    <a:pt x="2126" y="0"/>
                  </a:lnTo>
                  <a:lnTo>
                    <a:pt x="2127" y="0"/>
                  </a:lnTo>
                  <a:lnTo>
                    <a:pt x="2128" y="0"/>
                  </a:lnTo>
                  <a:lnTo>
                    <a:pt x="2128" y="1"/>
                  </a:lnTo>
                  <a:lnTo>
                    <a:pt x="2129" y="1"/>
                  </a:lnTo>
                  <a:lnTo>
                    <a:pt x="2130" y="1"/>
                  </a:lnTo>
                  <a:lnTo>
                    <a:pt x="2131" y="1"/>
                  </a:lnTo>
                  <a:lnTo>
                    <a:pt x="2132" y="1"/>
                  </a:lnTo>
                  <a:lnTo>
                    <a:pt x="2133" y="1"/>
                  </a:lnTo>
                  <a:lnTo>
                    <a:pt x="2134" y="1"/>
                  </a:lnTo>
                  <a:lnTo>
                    <a:pt x="2134" y="1"/>
                  </a:lnTo>
                  <a:lnTo>
                    <a:pt x="2135" y="2"/>
                  </a:lnTo>
                  <a:lnTo>
                    <a:pt x="2136" y="2"/>
                  </a:lnTo>
                  <a:lnTo>
                    <a:pt x="2137" y="2"/>
                  </a:lnTo>
                  <a:lnTo>
                    <a:pt x="2138" y="2"/>
                  </a:lnTo>
                  <a:lnTo>
                    <a:pt x="2139" y="2"/>
                  </a:lnTo>
                  <a:lnTo>
                    <a:pt x="2139" y="3"/>
                  </a:lnTo>
                  <a:lnTo>
                    <a:pt x="2140" y="3"/>
                  </a:lnTo>
                  <a:lnTo>
                    <a:pt x="2141" y="3"/>
                  </a:lnTo>
                  <a:lnTo>
                    <a:pt x="2142" y="3"/>
                  </a:lnTo>
                  <a:lnTo>
                    <a:pt x="2143" y="3"/>
                  </a:lnTo>
                  <a:lnTo>
                    <a:pt x="2144" y="4"/>
                  </a:lnTo>
                  <a:lnTo>
                    <a:pt x="2145" y="4"/>
                  </a:lnTo>
                  <a:lnTo>
                    <a:pt x="2145" y="4"/>
                  </a:lnTo>
                  <a:lnTo>
                    <a:pt x="2146" y="4"/>
                  </a:lnTo>
                  <a:lnTo>
                    <a:pt x="2146" y="4"/>
                  </a:lnTo>
                  <a:lnTo>
                    <a:pt x="2147" y="5"/>
                  </a:lnTo>
                  <a:lnTo>
                    <a:pt x="2148" y="5"/>
                  </a:lnTo>
                  <a:lnTo>
                    <a:pt x="2149" y="5"/>
                  </a:lnTo>
                  <a:lnTo>
                    <a:pt x="2150" y="5"/>
                  </a:lnTo>
                  <a:lnTo>
                    <a:pt x="2150" y="6"/>
                  </a:lnTo>
                  <a:lnTo>
                    <a:pt x="2151" y="6"/>
                  </a:lnTo>
                  <a:lnTo>
                    <a:pt x="2152" y="6"/>
                  </a:lnTo>
                  <a:lnTo>
                    <a:pt x="2153" y="7"/>
                  </a:lnTo>
                  <a:lnTo>
                    <a:pt x="2154" y="7"/>
                  </a:lnTo>
                  <a:lnTo>
                    <a:pt x="2155" y="7"/>
                  </a:lnTo>
                  <a:lnTo>
                    <a:pt x="2155" y="7"/>
                  </a:lnTo>
                  <a:lnTo>
                    <a:pt x="2156" y="8"/>
                  </a:lnTo>
                  <a:lnTo>
                    <a:pt x="2157" y="8"/>
                  </a:lnTo>
                  <a:lnTo>
                    <a:pt x="2158" y="8"/>
                  </a:lnTo>
                  <a:lnTo>
                    <a:pt x="2159" y="9"/>
                  </a:lnTo>
                  <a:lnTo>
                    <a:pt x="2160" y="9"/>
                  </a:lnTo>
                  <a:lnTo>
                    <a:pt x="2161" y="10"/>
                  </a:lnTo>
                  <a:lnTo>
                    <a:pt x="2161" y="10"/>
                  </a:lnTo>
                  <a:lnTo>
                    <a:pt x="2162" y="10"/>
                  </a:lnTo>
                  <a:lnTo>
                    <a:pt x="2163" y="11"/>
                  </a:lnTo>
                  <a:lnTo>
                    <a:pt x="2164" y="11"/>
                  </a:lnTo>
                  <a:lnTo>
                    <a:pt x="2165" y="11"/>
                  </a:lnTo>
                  <a:lnTo>
                    <a:pt x="2166" y="12"/>
                  </a:lnTo>
                  <a:lnTo>
                    <a:pt x="2166" y="12"/>
                  </a:lnTo>
                  <a:lnTo>
                    <a:pt x="2167" y="13"/>
                  </a:lnTo>
                  <a:lnTo>
                    <a:pt x="2168" y="13"/>
                  </a:lnTo>
                  <a:lnTo>
                    <a:pt x="2169" y="13"/>
                  </a:lnTo>
                  <a:lnTo>
                    <a:pt x="2170" y="14"/>
                  </a:lnTo>
                  <a:lnTo>
                    <a:pt x="2171" y="14"/>
                  </a:lnTo>
                  <a:lnTo>
                    <a:pt x="2172" y="15"/>
                  </a:lnTo>
                  <a:lnTo>
                    <a:pt x="2172" y="15"/>
                  </a:lnTo>
                  <a:lnTo>
                    <a:pt x="2173" y="16"/>
                  </a:lnTo>
                  <a:lnTo>
                    <a:pt x="2174" y="16"/>
                  </a:lnTo>
                  <a:lnTo>
                    <a:pt x="2175" y="17"/>
                  </a:lnTo>
                  <a:lnTo>
                    <a:pt x="2176" y="17"/>
                  </a:lnTo>
                  <a:lnTo>
                    <a:pt x="2177" y="18"/>
                  </a:lnTo>
                  <a:lnTo>
                    <a:pt x="2177" y="18"/>
                  </a:lnTo>
                  <a:lnTo>
                    <a:pt x="2178" y="18"/>
                  </a:lnTo>
                  <a:lnTo>
                    <a:pt x="2179" y="19"/>
                  </a:lnTo>
                  <a:lnTo>
                    <a:pt x="2180" y="19"/>
                  </a:lnTo>
                  <a:lnTo>
                    <a:pt x="2181" y="20"/>
                  </a:lnTo>
                  <a:lnTo>
                    <a:pt x="2182" y="21"/>
                  </a:lnTo>
                  <a:lnTo>
                    <a:pt x="2183" y="21"/>
                  </a:lnTo>
                  <a:lnTo>
                    <a:pt x="2183" y="22"/>
                  </a:lnTo>
                  <a:lnTo>
                    <a:pt x="2184" y="22"/>
                  </a:lnTo>
                  <a:lnTo>
                    <a:pt x="2185" y="23"/>
                  </a:lnTo>
                  <a:lnTo>
                    <a:pt x="2186" y="23"/>
                  </a:lnTo>
                  <a:lnTo>
                    <a:pt x="2187" y="24"/>
                  </a:lnTo>
                  <a:lnTo>
                    <a:pt x="2188" y="24"/>
                  </a:lnTo>
                  <a:lnTo>
                    <a:pt x="2188" y="25"/>
                  </a:lnTo>
                  <a:lnTo>
                    <a:pt x="2189" y="25"/>
                  </a:lnTo>
                  <a:lnTo>
                    <a:pt x="2190" y="26"/>
                  </a:lnTo>
                  <a:lnTo>
                    <a:pt x="2191" y="27"/>
                  </a:lnTo>
                  <a:lnTo>
                    <a:pt x="2192" y="27"/>
                  </a:lnTo>
                  <a:lnTo>
                    <a:pt x="2193" y="28"/>
                  </a:lnTo>
                  <a:lnTo>
                    <a:pt x="2194" y="28"/>
                  </a:lnTo>
                  <a:lnTo>
                    <a:pt x="2194" y="29"/>
                  </a:lnTo>
                  <a:lnTo>
                    <a:pt x="2195" y="30"/>
                  </a:lnTo>
                  <a:lnTo>
                    <a:pt x="2196" y="30"/>
                  </a:lnTo>
                  <a:lnTo>
                    <a:pt x="2197" y="31"/>
                  </a:lnTo>
                  <a:lnTo>
                    <a:pt x="2198" y="32"/>
                  </a:lnTo>
                  <a:lnTo>
                    <a:pt x="2199" y="32"/>
                  </a:lnTo>
                  <a:lnTo>
                    <a:pt x="2199" y="33"/>
                  </a:lnTo>
                  <a:lnTo>
                    <a:pt x="2200" y="33"/>
                  </a:lnTo>
                  <a:lnTo>
                    <a:pt x="2201" y="34"/>
                  </a:lnTo>
                  <a:lnTo>
                    <a:pt x="2202" y="35"/>
                  </a:lnTo>
                  <a:lnTo>
                    <a:pt x="2203" y="36"/>
                  </a:lnTo>
                  <a:lnTo>
                    <a:pt x="2204" y="36"/>
                  </a:lnTo>
                  <a:lnTo>
                    <a:pt x="2204" y="37"/>
                  </a:lnTo>
                  <a:lnTo>
                    <a:pt x="2205" y="38"/>
                  </a:lnTo>
                  <a:lnTo>
                    <a:pt x="2206" y="38"/>
                  </a:lnTo>
                  <a:lnTo>
                    <a:pt x="2207" y="39"/>
                  </a:lnTo>
                  <a:lnTo>
                    <a:pt x="2208" y="40"/>
                  </a:lnTo>
                  <a:lnTo>
                    <a:pt x="2209" y="40"/>
                  </a:lnTo>
                  <a:lnTo>
                    <a:pt x="2210" y="41"/>
                  </a:lnTo>
                  <a:lnTo>
                    <a:pt x="2210" y="42"/>
                  </a:lnTo>
                  <a:lnTo>
                    <a:pt x="2211" y="43"/>
                  </a:lnTo>
                  <a:lnTo>
                    <a:pt x="2212" y="43"/>
                  </a:lnTo>
                  <a:lnTo>
                    <a:pt x="2213" y="44"/>
                  </a:lnTo>
                  <a:lnTo>
                    <a:pt x="2214" y="45"/>
                  </a:lnTo>
                  <a:lnTo>
                    <a:pt x="2215" y="46"/>
                  </a:lnTo>
                  <a:lnTo>
                    <a:pt x="2215" y="46"/>
                  </a:lnTo>
                  <a:lnTo>
                    <a:pt x="2216" y="47"/>
                  </a:lnTo>
                  <a:lnTo>
                    <a:pt x="2217" y="48"/>
                  </a:lnTo>
                  <a:lnTo>
                    <a:pt x="2218" y="49"/>
                  </a:lnTo>
                  <a:lnTo>
                    <a:pt x="2219" y="50"/>
                  </a:lnTo>
                  <a:lnTo>
                    <a:pt x="2220" y="50"/>
                  </a:lnTo>
                  <a:lnTo>
                    <a:pt x="2220" y="50"/>
                  </a:lnTo>
                  <a:lnTo>
                    <a:pt x="2221" y="51"/>
                  </a:lnTo>
                  <a:lnTo>
                    <a:pt x="2221" y="52"/>
                  </a:lnTo>
                  <a:lnTo>
                    <a:pt x="2222" y="53"/>
                  </a:lnTo>
                  <a:lnTo>
                    <a:pt x="2223" y="54"/>
                  </a:lnTo>
                  <a:lnTo>
                    <a:pt x="2224" y="54"/>
                  </a:lnTo>
                  <a:lnTo>
                    <a:pt x="2225" y="55"/>
                  </a:lnTo>
                  <a:lnTo>
                    <a:pt x="2226" y="56"/>
                  </a:lnTo>
                  <a:lnTo>
                    <a:pt x="2226" y="57"/>
                  </a:lnTo>
                  <a:lnTo>
                    <a:pt x="2227" y="58"/>
                  </a:lnTo>
                  <a:lnTo>
                    <a:pt x="2228" y="59"/>
                  </a:lnTo>
                  <a:lnTo>
                    <a:pt x="2229" y="60"/>
                  </a:lnTo>
                  <a:lnTo>
                    <a:pt x="2230" y="60"/>
                  </a:lnTo>
                  <a:lnTo>
                    <a:pt x="2231" y="61"/>
                  </a:lnTo>
                  <a:lnTo>
                    <a:pt x="2232" y="62"/>
                  </a:lnTo>
                  <a:lnTo>
                    <a:pt x="2232" y="63"/>
                  </a:lnTo>
                  <a:lnTo>
                    <a:pt x="2233" y="64"/>
                  </a:lnTo>
                  <a:lnTo>
                    <a:pt x="2234" y="65"/>
                  </a:lnTo>
                  <a:lnTo>
                    <a:pt x="2235" y="66"/>
                  </a:lnTo>
                  <a:lnTo>
                    <a:pt x="2236" y="67"/>
                  </a:lnTo>
                  <a:lnTo>
                    <a:pt x="2237" y="68"/>
                  </a:lnTo>
                  <a:lnTo>
                    <a:pt x="2237" y="69"/>
                  </a:lnTo>
                  <a:lnTo>
                    <a:pt x="2238" y="69"/>
                  </a:lnTo>
                  <a:lnTo>
                    <a:pt x="2239" y="70"/>
                  </a:lnTo>
                  <a:lnTo>
                    <a:pt x="2240" y="71"/>
                  </a:lnTo>
                  <a:lnTo>
                    <a:pt x="2241" y="72"/>
                  </a:lnTo>
                  <a:lnTo>
                    <a:pt x="2242" y="73"/>
                  </a:lnTo>
                  <a:lnTo>
                    <a:pt x="2243" y="74"/>
                  </a:lnTo>
                  <a:lnTo>
                    <a:pt x="2243" y="75"/>
                  </a:lnTo>
                  <a:lnTo>
                    <a:pt x="2244" y="76"/>
                  </a:lnTo>
                  <a:lnTo>
                    <a:pt x="2245" y="77"/>
                  </a:lnTo>
                  <a:lnTo>
                    <a:pt x="2246" y="78"/>
                  </a:lnTo>
                  <a:lnTo>
                    <a:pt x="2247" y="79"/>
                  </a:lnTo>
                  <a:lnTo>
                    <a:pt x="2248" y="80"/>
                  </a:lnTo>
                  <a:lnTo>
                    <a:pt x="2248" y="81"/>
                  </a:lnTo>
                  <a:lnTo>
                    <a:pt x="2249" y="82"/>
                  </a:lnTo>
                  <a:lnTo>
                    <a:pt x="2250" y="83"/>
                  </a:lnTo>
                  <a:lnTo>
                    <a:pt x="2251" y="84"/>
                  </a:lnTo>
                  <a:lnTo>
                    <a:pt x="2252" y="85"/>
                  </a:lnTo>
                  <a:lnTo>
                    <a:pt x="2253" y="86"/>
                  </a:lnTo>
                  <a:lnTo>
                    <a:pt x="2253" y="87"/>
                  </a:lnTo>
                  <a:lnTo>
                    <a:pt x="2254" y="88"/>
                  </a:lnTo>
                  <a:lnTo>
                    <a:pt x="2255" y="89"/>
                  </a:lnTo>
                  <a:lnTo>
                    <a:pt x="2256" y="91"/>
                  </a:lnTo>
                  <a:lnTo>
                    <a:pt x="2257" y="92"/>
                  </a:lnTo>
                  <a:lnTo>
                    <a:pt x="2258" y="93"/>
                  </a:lnTo>
                  <a:lnTo>
                    <a:pt x="2259" y="94"/>
                  </a:lnTo>
                  <a:lnTo>
                    <a:pt x="2259" y="95"/>
                  </a:lnTo>
                  <a:lnTo>
                    <a:pt x="2260" y="96"/>
                  </a:lnTo>
                  <a:lnTo>
                    <a:pt x="2261" y="97"/>
                  </a:lnTo>
                  <a:lnTo>
                    <a:pt x="2262" y="98"/>
                  </a:lnTo>
                  <a:lnTo>
                    <a:pt x="2263" y="99"/>
                  </a:lnTo>
                  <a:lnTo>
                    <a:pt x="2264" y="100"/>
                  </a:lnTo>
                  <a:lnTo>
                    <a:pt x="2264" y="101"/>
                  </a:lnTo>
                  <a:lnTo>
                    <a:pt x="2265" y="103"/>
                  </a:lnTo>
                  <a:lnTo>
                    <a:pt x="2266" y="104"/>
                  </a:lnTo>
                  <a:lnTo>
                    <a:pt x="2267" y="105"/>
                  </a:lnTo>
                  <a:lnTo>
                    <a:pt x="2268" y="106"/>
                  </a:lnTo>
                  <a:lnTo>
                    <a:pt x="2269" y="107"/>
                  </a:lnTo>
                  <a:lnTo>
                    <a:pt x="2270" y="108"/>
                  </a:lnTo>
                  <a:lnTo>
                    <a:pt x="2270" y="109"/>
                  </a:lnTo>
                  <a:lnTo>
                    <a:pt x="2271" y="111"/>
                  </a:lnTo>
                  <a:lnTo>
                    <a:pt x="2272" y="112"/>
                  </a:lnTo>
                  <a:lnTo>
                    <a:pt x="2273" y="113"/>
                  </a:lnTo>
                  <a:lnTo>
                    <a:pt x="2274" y="114"/>
                  </a:lnTo>
                  <a:lnTo>
                    <a:pt x="2275" y="115"/>
                  </a:lnTo>
                  <a:lnTo>
                    <a:pt x="2275" y="116"/>
                  </a:lnTo>
                  <a:lnTo>
                    <a:pt x="2276" y="118"/>
                  </a:lnTo>
                  <a:lnTo>
                    <a:pt x="2277" y="119"/>
                  </a:lnTo>
                  <a:lnTo>
                    <a:pt x="2278" y="120"/>
                  </a:lnTo>
                  <a:lnTo>
                    <a:pt x="2279" y="121"/>
                  </a:lnTo>
                  <a:lnTo>
                    <a:pt x="2280" y="123"/>
                  </a:lnTo>
                  <a:lnTo>
                    <a:pt x="2281" y="124"/>
                  </a:lnTo>
                  <a:lnTo>
                    <a:pt x="2281" y="125"/>
                  </a:lnTo>
                  <a:lnTo>
                    <a:pt x="2282" y="126"/>
                  </a:lnTo>
                  <a:lnTo>
                    <a:pt x="2283" y="127"/>
                  </a:lnTo>
                  <a:lnTo>
                    <a:pt x="2284" y="129"/>
                  </a:lnTo>
                  <a:lnTo>
                    <a:pt x="2285" y="130"/>
                  </a:lnTo>
                  <a:lnTo>
                    <a:pt x="2286" y="131"/>
                  </a:lnTo>
                  <a:lnTo>
                    <a:pt x="2286" y="133"/>
                  </a:lnTo>
                  <a:lnTo>
                    <a:pt x="2287" y="134"/>
                  </a:lnTo>
                  <a:lnTo>
                    <a:pt x="2288" y="135"/>
                  </a:lnTo>
                  <a:lnTo>
                    <a:pt x="2289" y="136"/>
                  </a:lnTo>
                  <a:lnTo>
                    <a:pt x="2290" y="138"/>
                  </a:lnTo>
                  <a:lnTo>
                    <a:pt x="2291" y="139"/>
                  </a:lnTo>
                  <a:lnTo>
                    <a:pt x="2292" y="140"/>
                  </a:lnTo>
                  <a:lnTo>
                    <a:pt x="2292" y="142"/>
                  </a:lnTo>
                  <a:lnTo>
                    <a:pt x="2293" y="143"/>
                  </a:lnTo>
                  <a:lnTo>
                    <a:pt x="2293" y="143"/>
                  </a:lnTo>
                  <a:lnTo>
                    <a:pt x="2294" y="144"/>
                  </a:lnTo>
                  <a:lnTo>
                    <a:pt x="2295" y="145"/>
                  </a:lnTo>
                  <a:lnTo>
                    <a:pt x="2296" y="147"/>
                  </a:lnTo>
                  <a:lnTo>
                    <a:pt x="2297" y="148"/>
                  </a:lnTo>
                  <a:lnTo>
                    <a:pt x="2297" y="149"/>
                  </a:lnTo>
                  <a:lnTo>
                    <a:pt x="2298" y="151"/>
                  </a:lnTo>
                  <a:lnTo>
                    <a:pt x="2299" y="152"/>
                  </a:lnTo>
                  <a:lnTo>
                    <a:pt x="2300" y="153"/>
                  </a:lnTo>
                  <a:lnTo>
                    <a:pt x="2301" y="155"/>
                  </a:lnTo>
                  <a:lnTo>
                    <a:pt x="2302" y="156"/>
                  </a:lnTo>
                  <a:lnTo>
                    <a:pt x="2302" y="157"/>
                  </a:lnTo>
                  <a:lnTo>
                    <a:pt x="2303" y="159"/>
                  </a:lnTo>
                  <a:lnTo>
                    <a:pt x="2304" y="160"/>
                  </a:lnTo>
                  <a:lnTo>
                    <a:pt x="2305" y="162"/>
                  </a:lnTo>
                  <a:lnTo>
                    <a:pt x="2306" y="163"/>
                  </a:lnTo>
                  <a:lnTo>
                    <a:pt x="2307" y="164"/>
                  </a:lnTo>
                  <a:lnTo>
                    <a:pt x="2307" y="166"/>
                  </a:lnTo>
                  <a:lnTo>
                    <a:pt x="2308" y="167"/>
                  </a:lnTo>
                  <a:lnTo>
                    <a:pt x="2309" y="169"/>
                  </a:lnTo>
                  <a:lnTo>
                    <a:pt x="2310" y="170"/>
                  </a:lnTo>
                  <a:lnTo>
                    <a:pt x="2311" y="171"/>
                  </a:lnTo>
                  <a:lnTo>
                    <a:pt x="2312" y="173"/>
                  </a:lnTo>
                  <a:lnTo>
                    <a:pt x="2312" y="173"/>
                  </a:lnTo>
                  <a:lnTo>
                    <a:pt x="2312" y="174"/>
                  </a:lnTo>
                  <a:lnTo>
                    <a:pt x="2313" y="176"/>
                  </a:lnTo>
                  <a:lnTo>
                    <a:pt x="2314" y="177"/>
                  </a:lnTo>
                  <a:lnTo>
                    <a:pt x="2315" y="178"/>
                  </a:lnTo>
                  <a:lnTo>
                    <a:pt x="2316" y="180"/>
                  </a:lnTo>
                  <a:lnTo>
                    <a:pt x="2317" y="181"/>
                  </a:lnTo>
                  <a:lnTo>
                    <a:pt x="2317" y="183"/>
                  </a:lnTo>
                  <a:lnTo>
                    <a:pt x="2318" y="184"/>
                  </a:lnTo>
                  <a:lnTo>
                    <a:pt x="2319" y="186"/>
                  </a:lnTo>
                  <a:lnTo>
                    <a:pt x="2320" y="187"/>
                  </a:lnTo>
                  <a:lnTo>
                    <a:pt x="2321" y="189"/>
                  </a:lnTo>
                  <a:lnTo>
                    <a:pt x="2322" y="190"/>
                  </a:lnTo>
                  <a:lnTo>
                    <a:pt x="2322" y="192"/>
                  </a:lnTo>
                  <a:lnTo>
                    <a:pt x="2323" y="193"/>
                  </a:lnTo>
                  <a:lnTo>
                    <a:pt x="2324" y="195"/>
                  </a:lnTo>
                  <a:lnTo>
                    <a:pt x="2325" y="196"/>
                  </a:lnTo>
                  <a:lnTo>
                    <a:pt x="2326" y="198"/>
                  </a:lnTo>
                  <a:lnTo>
                    <a:pt x="2327" y="199"/>
                  </a:lnTo>
                  <a:lnTo>
                    <a:pt x="2327" y="201"/>
                  </a:lnTo>
                  <a:lnTo>
                    <a:pt x="2328" y="202"/>
                  </a:lnTo>
                  <a:lnTo>
                    <a:pt x="2329" y="204"/>
                  </a:lnTo>
                  <a:lnTo>
                    <a:pt x="2330" y="205"/>
                  </a:lnTo>
                  <a:lnTo>
                    <a:pt x="2330" y="205"/>
                  </a:lnTo>
                  <a:lnTo>
                    <a:pt x="2331" y="207"/>
                  </a:lnTo>
                  <a:lnTo>
                    <a:pt x="2332" y="208"/>
                  </a:lnTo>
                  <a:lnTo>
                    <a:pt x="2332" y="210"/>
                  </a:lnTo>
                  <a:lnTo>
                    <a:pt x="2333" y="211"/>
                  </a:lnTo>
                  <a:lnTo>
                    <a:pt x="2334" y="213"/>
                  </a:lnTo>
                  <a:lnTo>
                    <a:pt x="2335" y="214"/>
                  </a:lnTo>
                  <a:lnTo>
                    <a:pt x="2336" y="216"/>
                  </a:lnTo>
                  <a:lnTo>
                    <a:pt x="2337" y="218"/>
                  </a:lnTo>
                  <a:lnTo>
                    <a:pt x="2337" y="219"/>
                  </a:lnTo>
                  <a:lnTo>
                    <a:pt x="2338" y="221"/>
                  </a:lnTo>
                  <a:lnTo>
                    <a:pt x="2339" y="222"/>
                  </a:lnTo>
                  <a:lnTo>
                    <a:pt x="2340" y="224"/>
                  </a:lnTo>
                  <a:lnTo>
                    <a:pt x="2341" y="225"/>
                  </a:lnTo>
                  <a:lnTo>
                    <a:pt x="2342" y="227"/>
                  </a:lnTo>
                  <a:lnTo>
                    <a:pt x="2342" y="229"/>
                  </a:lnTo>
                  <a:lnTo>
                    <a:pt x="2343" y="230"/>
                  </a:lnTo>
                  <a:lnTo>
                    <a:pt x="2344" y="232"/>
                  </a:lnTo>
                  <a:lnTo>
                    <a:pt x="2345" y="233"/>
                  </a:lnTo>
                  <a:lnTo>
                    <a:pt x="2346" y="235"/>
                  </a:lnTo>
                  <a:lnTo>
                    <a:pt x="2347" y="237"/>
                  </a:lnTo>
                  <a:lnTo>
                    <a:pt x="2347" y="238"/>
                  </a:lnTo>
                  <a:lnTo>
                    <a:pt x="2348" y="240"/>
                  </a:lnTo>
                  <a:lnTo>
                    <a:pt x="2348" y="240"/>
                  </a:lnTo>
                  <a:lnTo>
                    <a:pt x="2349" y="242"/>
                  </a:lnTo>
                  <a:lnTo>
                    <a:pt x="2350" y="243"/>
                  </a:lnTo>
                  <a:lnTo>
                    <a:pt x="2351" y="245"/>
                  </a:lnTo>
                  <a:lnTo>
                    <a:pt x="2352" y="247"/>
                  </a:lnTo>
                  <a:lnTo>
                    <a:pt x="2353" y="248"/>
                  </a:lnTo>
                  <a:lnTo>
                    <a:pt x="2353" y="250"/>
                  </a:lnTo>
                  <a:lnTo>
                    <a:pt x="2354" y="251"/>
                  </a:lnTo>
                  <a:lnTo>
                    <a:pt x="2355" y="253"/>
                  </a:lnTo>
                  <a:lnTo>
                    <a:pt x="2356" y="255"/>
                  </a:lnTo>
                  <a:lnTo>
                    <a:pt x="2357" y="257"/>
                  </a:lnTo>
                  <a:lnTo>
                    <a:pt x="2358" y="258"/>
                  </a:lnTo>
                  <a:lnTo>
                    <a:pt x="2358" y="260"/>
                  </a:lnTo>
                  <a:lnTo>
                    <a:pt x="2359" y="262"/>
                  </a:lnTo>
                  <a:lnTo>
                    <a:pt x="2360" y="263"/>
                  </a:lnTo>
                  <a:lnTo>
                    <a:pt x="2361" y="265"/>
                  </a:lnTo>
                  <a:lnTo>
                    <a:pt x="2362" y="267"/>
                  </a:lnTo>
                  <a:lnTo>
                    <a:pt x="2363" y="268"/>
                  </a:lnTo>
                  <a:lnTo>
                    <a:pt x="2363" y="270"/>
                  </a:lnTo>
                  <a:lnTo>
                    <a:pt x="2364" y="272"/>
                  </a:lnTo>
                  <a:lnTo>
                    <a:pt x="2365" y="274"/>
                  </a:lnTo>
                  <a:lnTo>
                    <a:pt x="2366" y="275"/>
                  </a:lnTo>
                  <a:lnTo>
                    <a:pt x="2367" y="277"/>
                  </a:lnTo>
                  <a:lnTo>
                    <a:pt x="2367" y="277"/>
                  </a:lnTo>
                  <a:lnTo>
                    <a:pt x="2368" y="279"/>
                  </a:lnTo>
                  <a:lnTo>
                    <a:pt x="2368" y="280"/>
                  </a:lnTo>
                  <a:lnTo>
                    <a:pt x="2369" y="282"/>
                  </a:lnTo>
                  <a:lnTo>
                    <a:pt x="2370" y="284"/>
                  </a:lnTo>
                  <a:lnTo>
                    <a:pt x="2371" y="286"/>
                  </a:lnTo>
                  <a:lnTo>
                    <a:pt x="2372" y="287"/>
                  </a:lnTo>
                  <a:lnTo>
                    <a:pt x="2373" y="289"/>
                  </a:lnTo>
                  <a:lnTo>
                    <a:pt x="2373" y="291"/>
                  </a:lnTo>
                  <a:lnTo>
                    <a:pt x="2374" y="293"/>
                  </a:lnTo>
                  <a:lnTo>
                    <a:pt x="2375" y="295"/>
                  </a:lnTo>
                  <a:lnTo>
                    <a:pt x="2376" y="296"/>
                  </a:lnTo>
                  <a:lnTo>
                    <a:pt x="2377" y="298"/>
                  </a:lnTo>
                  <a:lnTo>
                    <a:pt x="2378" y="300"/>
                  </a:lnTo>
                  <a:lnTo>
                    <a:pt x="2378" y="302"/>
                  </a:lnTo>
                  <a:lnTo>
                    <a:pt x="2379" y="304"/>
                  </a:lnTo>
                  <a:lnTo>
                    <a:pt x="2380" y="305"/>
                  </a:lnTo>
                  <a:lnTo>
                    <a:pt x="2381" y="307"/>
                  </a:lnTo>
                  <a:lnTo>
                    <a:pt x="2382" y="309"/>
                  </a:lnTo>
                  <a:lnTo>
                    <a:pt x="2383" y="311"/>
                  </a:lnTo>
                  <a:lnTo>
                    <a:pt x="2383" y="313"/>
                  </a:lnTo>
                  <a:lnTo>
                    <a:pt x="2384" y="314"/>
                  </a:lnTo>
                  <a:lnTo>
                    <a:pt x="2385" y="316"/>
                  </a:lnTo>
                  <a:lnTo>
                    <a:pt x="2385" y="316"/>
                  </a:lnTo>
                  <a:lnTo>
                    <a:pt x="2386" y="318"/>
                  </a:lnTo>
                  <a:lnTo>
                    <a:pt x="2387" y="320"/>
                  </a:lnTo>
                  <a:lnTo>
                    <a:pt x="2388" y="322"/>
                  </a:lnTo>
                  <a:lnTo>
                    <a:pt x="2388" y="324"/>
                  </a:lnTo>
                  <a:lnTo>
                    <a:pt x="2389" y="325"/>
                  </a:lnTo>
                  <a:lnTo>
                    <a:pt x="2390" y="327"/>
                  </a:lnTo>
                  <a:lnTo>
                    <a:pt x="2391" y="329"/>
                  </a:lnTo>
                  <a:lnTo>
                    <a:pt x="2392" y="331"/>
                  </a:lnTo>
                  <a:lnTo>
                    <a:pt x="2393" y="333"/>
                  </a:lnTo>
                  <a:lnTo>
                    <a:pt x="2393" y="335"/>
                  </a:lnTo>
                  <a:lnTo>
                    <a:pt x="2394" y="337"/>
                  </a:lnTo>
                  <a:lnTo>
                    <a:pt x="2395" y="338"/>
                  </a:lnTo>
                  <a:lnTo>
                    <a:pt x="2396" y="340"/>
                  </a:lnTo>
                  <a:lnTo>
                    <a:pt x="2397" y="342"/>
                  </a:lnTo>
                  <a:lnTo>
                    <a:pt x="2398" y="344"/>
                  </a:lnTo>
                  <a:lnTo>
                    <a:pt x="2398" y="346"/>
                  </a:lnTo>
                  <a:lnTo>
                    <a:pt x="2399" y="348"/>
                  </a:lnTo>
                  <a:lnTo>
                    <a:pt x="2400" y="350"/>
                  </a:lnTo>
                  <a:lnTo>
                    <a:pt x="2401" y="352"/>
                  </a:lnTo>
                  <a:lnTo>
                    <a:pt x="2402" y="354"/>
                  </a:lnTo>
                  <a:lnTo>
                    <a:pt x="2403" y="356"/>
                  </a:lnTo>
                  <a:lnTo>
                    <a:pt x="2403" y="357"/>
                  </a:lnTo>
                  <a:lnTo>
                    <a:pt x="2403" y="357"/>
                  </a:lnTo>
                  <a:lnTo>
                    <a:pt x="2404" y="359"/>
                  </a:lnTo>
                  <a:lnTo>
                    <a:pt x="2405" y="361"/>
                  </a:lnTo>
                  <a:lnTo>
                    <a:pt x="2406" y="363"/>
                  </a:lnTo>
                  <a:lnTo>
                    <a:pt x="2407" y="365"/>
                  </a:lnTo>
                  <a:lnTo>
                    <a:pt x="2408" y="367"/>
                  </a:lnTo>
                  <a:lnTo>
                    <a:pt x="2408" y="369"/>
                  </a:lnTo>
                  <a:lnTo>
                    <a:pt x="2409" y="371"/>
                  </a:lnTo>
                  <a:lnTo>
                    <a:pt x="2410" y="373"/>
                  </a:lnTo>
                  <a:lnTo>
                    <a:pt x="2411" y="375"/>
                  </a:lnTo>
                  <a:lnTo>
                    <a:pt x="2412" y="377"/>
                  </a:lnTo>
                  <a:lnTo>
                    <a:pt x="2413" y="379"/>
                  </a:lnTo>
                  <a:lnTo>
                    <a:pt x="2413" y="381"/>
                  </a:lnTo>
                  <a:lnTo>
                    <a:pt x="2414" y="383"/>
                  </a:lnTo>
                  <a:lnTo>
                    <a:pt x="2415" y="385"/>
                  </a:lnTo>
                  <a:lnTo>
                    <a:pt x="2416" y="387"/>
                  </a:lnTo>
                  <a:lnTo>
                    <a:pt x="2417" y="389"/>
                  </a:lnTo>
                  <a:lnTo>
                    <a:pt x="2418" y="391"/>
                  </a:lnTo>
                  <a:lnTo>
                    <a:pt x="2418" y="393"/>
                  </a:lnTo>
                  <a:lnTo>
                    <a:pt x="2419" y="395"/>
                  </a:lnTo>
                  <a:lnTo>
                    <a:pt x="2420" y="397"/>
                  </a:lnTo>
                  <a:lnTo>
                    <a:pt x="2421" y="399"/>
                  </a:lnTo>
                  <a:lnTo>
                    <a:pt x="2422" y="401"/>
                  </a:lnTo>
                  <a:lnTo>
                    <a:pt x="2422" y="401"/>
                  </a:lnTo>
                  <a:lnTo>
                    <a:pt x="2423" y="403"/>
                  </a:lnTo>
                  <a:lnTo>
                    <a:pt x="2423" y="405"/>
                  </a:lnTo>
                  <a:lnTo>
                    <a:pt x="2424" y="407"/>
                  </a:lnTo>
                  <a:lnTo>
                    <a:pt x="2425" y="409"/>
                  </a:lnTo>
                  <a:lnTo>
                    <a:pt x="2426" y="411"/>
                  </a:lnTo>
                  <a:lnTo>
                    <a:pt x="2427" y="413"/>
                  </a:lnTo>
                  <a:lnTo>
                    <a:pt x="2428" y="415"/>
                  </a:lnTo>
                  <a:lnTo>
                    <a:pt x="2429" y="417"/>
                  </a:lnTo>
                  <a:lnTo>
                    <a:pt x="2429" y="419"/>
                  </a:lnTo>
                  <a:lnTo>
                    <a:pt x="2430" y="421"/>
                  </a:lnTo>
                  <a:lnTo>
                    <a:pt x="2431" y="423"/>
                  </a:lnTo>
                  <a:lnTo>
                    <a:pt x="2432" y="425"/>
                  </a:lnTo>
                  <a:lnTo>
                    <a:pt x="2433" y="427"/>
                  </a:lnTo>
                  <a:lnTo>
                    <a:pt x="2434" y="429"/>
                  </a:lnTo>
                  <a:lnTo>
                    <a:pt x="2434" y="431"/>
                  </a:lnTo>
                  <a:lnTo>
                    <a:pt x="2435" y="433"/>
                  </a:lnTo>
                  <a:lnTo>
                    <a:pt x="2436" y="435"/>
                  </a:lnTo>
                  <a:lnTo>
                    <a:pt x="2437" y="437"/>
                  </a:lnTo>
                  <a:lnTo>
                    <a:pt x="2438" y="439"/>
                  </a:lnTo>
                  <a:lnTo>
                    <a:pt x="2439" y="441"/>
                  </a:lnTo>
                  <a:lnTo>
                    <a:pt x="2439" y="443"/>
                  </a:lnTo>
                  <a:lnTo>
                    <a:pt x="2440" y="445"/>
                  </a:lnTo>
                  <a:lnTo>
                    <a:pt x="2440" y="445"/>
                  </a:lnTo>
                  <a:lnTo>
                    <a:pt x="2441" y="447"/>
                  </a:lnTo>
                  <a:lnTo>
                    <a:pt x="2442" y="449"/>
                  </a:lnTo>
                  <a:lnTo>
                    <a:pt x="2443" y="451"/>
                  </a:lnTo>
                  <a:lnTo>
                    <a:pt x="2444" y="453"/>
                  </a:lnTo>
                  <a:lnTo>
                    <a:pt x="2444" y="455"/>
                  </a:lnTo>
                  <a:lnTo>
                    <a:pt x="2445" y="457"/>
                  </a:lnTo>
                  <a:lnTo>
                    <a:pt x="2446" y="459"/>
                  </a:lnTo>
                  <a:lnTo>
                    <a:pt x="2447" y="461"/>
                  </a:lnTo>
                  <a:lnTo>
                    <a:pt x="2448" y="464"/>
                  </a:lnTo>
                  <a:lnTo>
                    <a:pt x="2449" y="466"/>
                  </a:lnTo>
                  <a:lnTo>
                    <a:pt x="2449" y="468"/>
                  </a:lnTo>
                  <a:lnTo>
                    <a:pt x="2450" y="470"/>
                  </a:lnTo>
                  <a:lnTo>
                    <a:pt x="2451" y="472"/>
                  </a:lnTo>
                  <a:lnTo>
                    <a:pt x="2452" y="474"/>
                  </a:lnTo>
                  <a:lnTo>
                    <a:pt x="2453" y="476"/>
                  </a:lnTo>
                  <a:lnTo>
                    <a:pt x="2454" y="478"/>
                  </a:lnTo>
                  <a:lnTo>
                    <a:pt x="2454" y="480"/>
                  </a:lnTo>
                  <a:lnTo>
                    <a:pt x="2455" y="482"/>
                  </a:lnTo>
                  <a:lnTo>
                    <a:pt x="2456" y="484"/>
                  </a:lnTo>
                  <a:lnTo>
                    <a:pt x="2457" y="486"/>
                  </a:lnTo>
                  <a:lnTo>
                    <a:pt x="2458" y="488"/>
                  </a:lnTo>
                  <a:lnTo>
                    <a:pt x="2459" y="490"/>
                  </a:lnTo>
                  <a:lnTo>
                    <a:pt x="2459" y="490"/>
                  </a:lnTo>
                  <a:lnTo>
                    <a:pt x="2459" y="492"/>
                  </a:lnTo>
                  <a:lnTo>
                    <a:pt x="2460" y="494"/>
                  </a:lnTo>
                  <a:lnTo>
                    <a:pt x="2461" y="496"/>
                  </a:lnTo>
                  <a:lnTo>
                    <a:pt x="2462" y="498"/>
                  </a:lnTo>
                  <a:lnTo>
                    <a:pt x="2463" y="500"/>
                  </a:lnTo>
                  <a:lnTo>
                    <a:pt x="2464" y="502"/>
                  </a:lnTo>
                  <a:lnTo>
                    <a:pt x="2464" y="504"/>
                  </a:lnTo>
                  <a:lnTo>
                    <a:pt x="2465" y="506"/>
                  </a:lnTo>
                  <a:lnTo>
                    <a:pt x="2466" y="508"/>
                  </a:lnTo>
                  <a:lnTo>
                    <a:pt x="2467" y="510"/>
                  </a:lnTo>
                  <a:lnTo>
                    <a:pt x="2468" y="512"/>
                  </a:lnTo>
                  <a:lnTo>
                    <a:pt x="2469" y="514"/>
                  </a:lnTo>
                  <a:lnTo>
                    <a:pt x="2469" y="516"/>
                  </a:lnTo>
                  <a:lnTo>
                    <a:pt x="2470" y="519"/>
                  </a:lnTo>
                  <a:lnTo>
                    <a:pt x="2471" y="521"/>
                  </a:lnTo>
                  <a:lnTo>
                    <a:pt x="2472" y="523"/>
                  </a:lnTo>
                  <a:lnTo>
                    <a:pt x="2473" y="525"/>
                  </a:lnTo>
                  <a:lnTo>
                    <a:pt x="2474" y="527"/>
                  </a:lnTo>
                  <a:lnTo>
                    <a:pt x="2474" y="529"/>
                  </a:lnTo>
                  <a:lnTo>
                    <a:pt x="2475" y="531"/>
                  </a:lnTo>
                  <a:lnTo>
                    <a:pt x="2476" y="533"/>
                  </a:lnTo>
                  <a:lnTo>
                    <a:pt x="2477" y="535"/>
                  </a:lnTo>
                  <a:lnTo>
                    <a:pt x="2477" y="535"/>
                  </a:lnTo>
                  <a:lnTo>
                    <a:pt x="2478" y="537"/>
                  </a:lnTo>
                  <a:lnTo>
                    <a:pt x="2479" y="539"/>
                  </a:lnTo>
                  <a:lnTo>
                    <a:pt x="2479" y="541"/>
                  </a:lnTo>
                  <a:lnTo>
                    <a:pt x="2480" y="543"/>
                  </a:lnTo>
                  <a:lnTo>
                    <a:pt x="2481" y="545"/>
                  </a:lnTo>
                  <a:lnTo>
                    <a:pt x="2482" y="547"/>
                  </a:lnTo>
                  <a:lnTo>
                    <a:pt x="2483" y="549"/>
                  </a:lnTo>
                  <a:lnTo>
                    <a:pt x="2484" y="551"/>
                  </a:lnTo>
                  <a:lnTo>
                    <a:pt x="2484" y="553"/>
                  </a:lnTo>
                  <a:lnTo>
                    <a:pt x="2485" y="555"/>
                  </a:lnTo>
                  <a:lnTo>
                    <a:pt x="2486" y="557"/>
                  </a:lnTo>
                  <a:lnTo>
                    <a:pt x="2487" y="559"/>
                  </a:lnTo>
                  <a:lnTo>
                    <a:pt x="2488" y="561"/>
                  </a:lnTo>
                  <a:lnTo>
                    <a:pt x="2489" y="563"/>
                  </a:lnTo>
                  <a:lnTo>
                    <a:pt x="2489" y="565"/>
                  </a:lnTo>
                  <a:lnTo>
                    <a:pt x="2490" y="567"/>
                  </a:lnTo>
                  <a:lnTo>
                    <a:pt x="2491" y="569"/>
                  </a:lnTo>
                  <a:lnTo>
                    <a:pt x="2492" y="571"/>
                  </a:lnTo>
                  <a:lnTo>
                    <a:pt x="2493" y="572"/>
                  </a:lnTo>
                  <a:lnTo>
                    <a:pt x="2494" y="574"/>
                  </a:lnTo>
                  <a:lnTo>
                    <a:pt x="2494" y="576"/>
                  </a:lnTo>
                  <a:lnTo>
                    <a:pt x="2495" y="578"/>
                  </a:lnTo>
                  <a:lnTo>
                    <a:pt x="2495" y="578"/>
                  </a:lnTo>
                  <a:lnTo>
                    <a:pt x="2496" y="580"/>
                  </a:lnTo>
                  <a:lnTo>
                    <a:pt x="2497" y="582"/>
                  </a:lnTo>
                  <a:lnTo>
                    <a:pt x="2498" y="584"/>
                  </a:lnTo>
                  <a:lnTo>
                    <a:pt x="2499" y="586"/>
                  </a:lnTo>
                  <a:lnTo>
                    <a:pt x="2499" y="588"/>
                  </a:lnTo>
                  <a:lnTo>
                    <a:pt x="2500" y="590"/>
                  </a:lnTo>
                  <a:lnTo>
                    <a:pt x="2501" y="592"/>
                  </a:lnTo>
                  <a:lnTo>
                    <a:pt x="2502" y="594"/>
                  </a:lnTo>
                  <a:lnTo>
                    <a:pt x="2503" y="596"/>
                  </a:lnTo>
                  <a:lnTo>
                    <a:pt x="2503" y="598"/>
                  </a:lnTo>
                  <a:lnTo>
                    <a:pt x="2504" y="600"/>
                  </a:lnTo>
                  <a:lnTo>
                    <a:pt x="2505" y="601"/>
                  </a:lnTo>
                  <a:lnTo>
                    <a:pt x="2506" y="603"/>
                  </a:lnTo>
                  <a:lnTo>
                    <a:pt x="2507" y="605"/>
                  </a:lnTo>
                  <a:lnTo>
                    <a:pt x="2508" y="607"/>
                  </a:lnTo>
                  <a:lnTo>
                    <a:pt x="2508" y="609"/>
                  </a:lnTo>
                  <a:lnTo>
                    <a:pt x="2509" y="611"/>
                  </a:lnTo>
                  <a:lnTo>
                    <a:pt x="2510" y="613"/>
                  </a:lnTo>
                  <a:lnTo>
                    <a:pt x="2510" y="613"/>
                  </a:lnTo>
                  <a:lnTo>
                    <a:pt x="2511" y="615"/>
                  </a:lnTo>
                  <a:lnTo>
                    <a:pt x="2512" y="617"/>
                  </a:lnTo>
                  <a:lnTo>
                    <a:pt x="2513" y="619"/>
                  </a:lnTo>
                  <a:lnTo>
                    <a:pt x="2513" y="621"/>
                  </a:lnTo>
                  <a:lnTo>
                    <a:pt x="2514" y="623"/>
                  </a:lnTo>
                  <a:lnTo>
                    <a:pt x="2515" y="625"/>
                  </a:lnTo>
                  <a:lnTo>
                    <a:pt x="2516" y="627"/>
                  </a:lnTo>
                  <a:lnTo>
                    <a:pt x="2517" y="629"/>
                  </a:lnTo>
                  <a:lnTo>
                    <a:pt x="2518" y="630"/>
                  </a:lnTo>
                  <a:lnTo>
                    <a:pt x="2518" y="632"/>
                  </a:lnTo>
                  <a:lnTo>
                    <a:pt x="2519" y="634"/>
                  </a:lnTo>
                  <a:lnTo>
                    <a:pt x="2520" y="636"/>
                  </a:lnTo>
                  <a:lnTo>
                    <a:pt x="2521" y="638"/>
                  </a:lnTo>
                  <a:lnTo>
                    <a:pt x="2522" y="640"/>
                  </a:lnTo>
                  <a:lnTo>
                    <a:pt x="2523" y="642"/>
                  </a:lnTo>
                  <a:lnTo>
                    <a:pt x="2523" y="644"/>
                  </a:lnTo>
                  <a:lnTo>
                    <a:pt x="2524" y="646"/>
                  </a:lnTo>
                  <a:lnTo>
                    <a:pt x="2525" y="648"/>
                  </a:lnTo>
                  <a:lnTo>
                    <a:pt x="2526" y="650"/>
                  </a:lnTo>
                  <a:lnTo>
                    <a:pt x="2527" y="652"/>
                  </a:lnTo>
                  <a:lnTo>
                    <a:pt x="2528" y="654"/>
                  </a:lnTo>
                  <a:lnTo>
                    <a:pt x="2529" y="656"/>
                  </a:lnTo>
                  <a:lnTo>
                    <a:pt x="2529" y="658"/>
                  </a:lnTo>
                  <a:lnTo>
                    <a:pt x="2530" y="659"/>
                  </a:lnTo>
                  <a:lnTo>
                    <a:pt x="2531" y="661"/>
                  </a:lnTo>
                  <a:lnTo>
                    <a:pt x="2532" y="663"/>
                  </a:lnTo>
                  <a:lnTo>
                    <a:pt x="2533" y="665"/>
                  </a:lnTo>
                  <a:lnTo>
                    <a:pt x="2534" y="667"/>
                  </a:lnTo>
                  <a:lnTo>
                    <a:pt x="2534" y="669"/>
                  </a:lnTo>
                  <a:lnTo>
                    <a:pt x="2535" y="671"/>
                  </a:lnTo>
                  <a:lnTo>
                    <a:pt x="2536" y="673"/>
                  </a:lnTo>
                  <a:lnTo>
                    <a:pt x="2537" y="675"/>
                  </a:lnTo>
                  <a:lnTo>
                    <a:pt x="2538" y="677"/>
                  </a:lnTo>
                  <a:lnTo>
                    <a:pt x="2539" y="679"/>
                  </a:lnTo>
                  <a:lnTo>
                    <a:pt x="2539" y="680"/>
                  </a:lnTo>
                  <a:lnTo>
                    <a:pt x="2540" y="682"/>
                  </a:lnTo>
                  <a:lnTo>
                    <a:pt x="2541" y="684"/>
                  </a:lnTo>
                  <a:lnTo>
                    <a:pt x="2542" y="686"/>
                  </a:lnTo>
                  <a:lnTo>
                    <a:pt x="2543" y="688"/>
                  </a:lnTo>
                  <a:lnTo>
                    <a:pt x="2544" y="690"/>
                  </a:lnTo>
                  <a:lnTo>
                    <a:pt x="2545" y="692"/>
                  </a:lnTo>
                  <a:lnTo>
                    <a:pt x="2545" y="694"/>
                  </a:lnTo>
                  <a:lnTo>
                    <a:pt x="2546" y="696"/>
                  </a:lnTo>
                  <a:lnTo>
                    <a:pt x="2547" y="698"/>
                  </a:lnTo>
                  <a:lnTo>
                    <a:pt x="2548" y="699"/>
                  </a:lnTo>
                  <a:lnTo>
                    <a:pt x="2549" y="701"/>
                  </a:lnTo>
                  <a:lnTo>
                    <a:pt x="2550" y="703"/>
                  </a:lnTo>
                  <a:lnTo>
                    <a:pt x="2550" y="705"/>
                  </a:lnTo>
                  <a:lnTo>
                    <a:pt x="2551" y="707"/>
                  </a:lnTo>
                  <a:lnTo>
                    <a:pt x="2552" y="709"/>
                  </a:lnTo>
                  <a:lnTo>
                    <a:pt x="2553" y="711"/>
                  </a:lnTo>
                  <a:lnTo>
                    <a:pt x="2554" y="713"/>
                  </a:lnTo>
                  <a:lnTo>
                    <a:pt x="2555" y="714"/>
                  </a:lnTo>
                  <a:lnTo>
                    <a:pt x="2555" y="716"/>
                  </a:lnTo>
                  <a:lnTo>
                    <a:pt x="2556" y="718"/>
                  </a:lnTo>
                  <a:lnTo>
                    <a:pt x="2557" y="720"/>
                  </a:lnTo>
                  <a:lnTo>
                    <a:pt x="2558" y="722"/>
                  </a:lnTo>
                  <a:lnTo>
                    <a:pt x="2559" y="724"/>
                  </a:lnTo>
                  <a:lnTo>
                    <a:pt x="2560" y="726"/>
                  </a:lnTo>
                  <a:lnTo>
                    <a:pt x="2561" y="728"/>
                  </a:lnTo>
                  <a:lnTo>
                    <a:pt x="2561" y="729"/>
                  </a:lnTo>
                  <a:lnTo>
                    <a:pt x="2562" y="731"/>
                  </a:lnTo>
                  <a:lnTo>
                    <a:pt x="2563" y="733"/>
                  </a:lnTo>
                  <a:lnTo>
                    <a:pt x="2564" y="735"/>
                  </a:lnTo>
                  <a:lnTo>
                    <a:pt x="2565" y="737"/>
                  </a:lnTo>
                  <a:lnTo>
                    <a:pt x="2566" y="739"/>
                  </a:lnTo>
                  <a:lnTo>
                    <a:pt x="2566" y="741"/>
                  </a:lnTo>
                  <a:lnTo>
                    <a:pt x="2567" y="742"/>
                  </a:lnTo>
                  <a:lnTo>
                    <a:pt x="2568" y="744"/>
                  </a:lnTo>
                  <a:lnTo>
                    <a:pt x="2569" y="746"/>
                  </a:lnTo>
                  <a:lnTo>
                    <a:pt x="2570" y="748"/>
                  </a:lnTo>
                  <a:lnTo>
                    <a:pt x="2571" y="750"/>
                  </a:lnTo>
                  <a:lnTo>
                    <a:pt x="2571" y="752"/>
                  </a:lnTo>
                  <a:lnTo>
                    <a:pt x="2572" y="754"/>
                  </a:lnTo>
                  <a:lnTo>
                    <a:pt x="2573" y="755"/>
                  </a:lnTo>
                  <a:lnTo>
                    <a:pt x="2574" y="757"/>
                  </a:lnTo>
                  <a:lnTo>
                    <a:pt x="2575" y="759"/>
                  </a:lnTo>
                  <a:lnTo>
                    <a:pt x="2576" y="761"/>
                  </a:lnTo>
                  <a:lnTo>
                    <a:pt x="2576" y="763"/>
                  </a:lnTo>
                  <a:lnTo>
                    <a:pt x="2577" y="765"/>
                  </a:lnTo>
                  <a:lnTo>
                    <a:pt x="2578" y="766"/>
                  </a:lnTo>
                  <a:lnTo>
                    <a:pt x="2579" y="768"/>
                  </a:lnTo>
                  <a:lnTo>
                    <a:pt x="2580" y="770"/>
                  </a:lnTo>
                  <a:lnTo>
                    <a:pt x="2580" y="770"/>
                  </a:lnTo>
                  <a:lnTo>
                    <a:pt x="2581" y="772"/>
                  </a:lnTo>
                  <a:lnTo>
                    <a:pt x="2582" y="774"/>
                  </a:lnTo>
                  <a:lnTo>
                    <a:pt x="2582" y="775"/>
                  </a:lnTo>
                  <a:lnTo>
                    <a:pt x="2583" y="777"/>
                  </a:lnTo>
                  <a:lnTo>
                    <a:pt x="2584" y="779"/>
                  </a:lnTo>
                  <a:lnTo>
                    <a:pt x="2585" y="781"/>
                  </a:lnTo>
                  <a:lnTo>
                    <a:pt x="2586" y="783"/>
                  </a:lnTo>
                  <a:lnTo>
                    <a:pt x="2587" y="784"/>
                  </a:lnTo>
                  <a:lnTo>
                    <a:pt x="2587" y="786"/>
                  </a:lnTo>
                  <a:lnTo>
                    <a:pt x="2588" y="788"/>
                  </a:lnTo>
                  <a:lnTo>
                    <a:pt x="2589" y="790"/>
                  </a:lnTo>
                  <a:lnTo>
                    <a:pt x="2590" y="792"/>
                  </a:lnTo>
                  <a:lnTo>
                    <a:pt x="2591" y="793"/>
                  </a:lnTo>
                  <a:lnTo>
                    <a:pt x="2592" y="795"/>
                  </a:lnTo>
                  <a:lnTo>
                    <a:pt x="2592" y="797"/>
                  </a:lnTo>
                  <a:lnTo>
                    <a:pt x="2593" y="799"/>
                  </a:lnTo>
                  <a:lnTo>
                    <a:pt x="2594" y="801"/>
                  </a:lnTo>
                  <a:lnTo>
                    <a:pt x="2595" y="802"/>
                  </a:lnTo>
                  <a:lnTo>
                    <a:pt x="2596" y="804"/>
                  </a:lnTo>
                  <a:lnTo>
                    <a:pt x="2597" y="806"/>
                  </a:lnTo>
                  <a:lnTo>
                    <a:pt x="2597" y="808"/>
                  </a:lnTo>
                  <a:lnTo>
                    <a:pt x="2598" y="810"/>
                  </a:lnTo>
                  <a:lnTo>
                    <a:pt x="2599" y="811"/>
                  </a:lnTo>
                  <a:lnTo>
                    <a:pt x="2600" y="813"/>
                  </a:lnTo>
                  <a:lnTo>
                    <a:pt x="2601" y="815"/>
                  </a:lnTo>
                  <a:lnTo>
                    <a:pt x="2602" y="817"/>
                  </a:lnTo>
                  <a:lnTo>
                    <a:pt x="2602" y="818"/>
                  </a:lnTo>
                  <a:lnTo>
                    <a:pt x="2603" y="820"/>
                  </a:lnTo>
                  <a:lnTo>
                    <a:pt x="2604" y="822"/>
                  </a:lnTo>
                  <a:lnTo>
                    <a:pt x="2605" y="824"/>
                  </a:lnTo>
                  <a:lnTo>
                    <a:pt x="2606" y="825"/>
                  </a:lnTo>
                  <a:lnTo>
                    <a:pt x="2607" y="827"/>
                  </a:lnTo>
                  <a:lnTo>
                    <a:pt x="2607" y="829"/>
                  </a:lnTo>
                  <a:lnTo>
                    <a:pt x="2608" y="831"/>
                  </a:lnTo>
                  <a:lnTo>
                    <a:pt x="2609" y="833"/>
                  </a:lnTo>
                  <a:lnTo>
                    <a:pt x="2610" y="834"/>
                  </a:lnTo>
                  <a:lnTo>
                    <a:pt x="2611" y="836"/>
                  </a:lnTo>
                  <a:lnTo>
                    <a:pt x="2612" y="838"/>
                  </a:lnTo>
                  <a:lnTo>
                    <a:pt x="2612" y="840"/>
                  </a:lnTo>
                  <a:lnTo>
                    <a:pt x="2613" y="841"/>
                  </a:lnTo>
                  <a:lnTo>
                    <a:pt x="2614" y="843"/>
                  </a:lnTo>
                  <a:lnTo>
                    <a:pt x="2615" y="845"/>
                  </a:lnTo>
                  <a:lnTo>
                    <a:pt x="2616" y="847"/>
                  </a:lnTo>
                  <a:lnTo>
                    <a:pt x="2617" y="848"/>
                  </a:lnTo>
                  <a:lnTo>
                    <a:pt x="2617" y="848"/>
                  </a:lnTo>
                  <a:lnTo>
                    <a:pt x="2617" y="850"/>
                  </a:lnTo>
                  <a:lnTo>
                    <a:pt x="2618" y="852"/>
                  </a:lnTo>
                  <a:lnTo>
                    <a:pt x="2619" y="854"/>
                  </a:lnTo>
                  <a:lnTo>
                    <a:pt x="2620" y="855"/>
                  </a:lnTo>
                  <a:lnTo>
                    <a:pt x="2621" y="857"/>
                  </a:lnTo>
                  <a:lnTo>
                    <a:pt x="2622" y="859"/>
                  </a:lnTo>
                  <a:lnTo>
                    <a:pt x="2622" y="860"/>
                  </a:lnTo>
                  <a:lnTo>
                    <a:pt x="2623" y="862"/>
                  </a:lnTo>
                  <a:lnTo>
                    <a:pt x="2624" y="864"/>
                  </a:lnTo>
                  <a:lnTo>
                    <a:pt x="2625" y="866"/>
                  </a:lnTo>
                  <a:lnTo>
                    <a:pt x="2626" y="867"/>
                  </a:lnTo>
                  <a:lnTo>
                    <a:pt x="2627" y="869"/>
                  </a:lnTo>
                  <a:lnTo>
                    <a:pt x="2627" y="871"/>
                  </a:lnTo>
                  <a:lnTo>
                    <a:pt x="2628" y="873"/>
                  </a:lnTo>
                  <a:lnTo>
                    <a:pt x="2629" y="874"/>
                  </a:lnTo>
                  <a:lnTo>
                    <a:pt x="2630" y="876"/>
                  </a:lnTo>
                  <a:lnTo>
                    <a:pt x="2631" y="878"/>
                  </a:lnTo>
                  <a:lnTo>
                    <a:pt x="2632" y="879"/>
                  </a:lnTo>
                  <a:lnTo>
                    <a:pt x="2632" y="881"/>
                  </a:lnTo>
                  <a:lnTo>
                    <a:pt x="2633" y="883"/>
                  </a:lnTo>
                  <a:lnTo>
                    <a:pt x="2634" y="885"/>
                  </a:lnTo>
                  <a:lnTo>
                    <a:pt x="2635" y="886"/>
                  </a:lnTo>
                  <a:lnTo>
                    <a:pt x="2636" y="888"/>
                  </a:lnTo>
                  <a:lnTo>
                    <a:pt x="2637" y="890"/>
                  </a:lnTo>
                  <a:lnTo>
                    <a:pt x="2637" y="891"/>
                  </a:lnTo>
                  <a:lnTo>
                    <a:pt x="2638" y="893"/>
                  </a:lnTo>
                  <a:lnTo>
                    <a:pt x="2639" y="895"/>
                  </a:lnTo>
                  <a:lnTo>
                    <a:pt x="2640" y="897"/>
                  </a:lnTo>
                  <a:lnTo>
                    <a:pt x="2641" y="898"/>
                  </a:lnTo>
                  <a:lnTo>
                    <a:pt x="2642" y="900"/>
                  </a:lnTo>
                  <a:lnTo>
                    <a:pt x="2642" y="902"/>
                  </a:lnTo>
                  <a:lnTo>
                    <a:pt x="2643" y="903"/>
                  </a:lnTo>
                  <a:lnTo>
                    <a:pt x="2644" y="905"/>
                  </a:lnTo>
                  <a:lnTo>
                    <a:pt x="2645" y="907"/>
                  </a:lnTo>
                  <a:lnTo>
                    <a:pt x="2646" y="908"/>
                  </a:lnTo>
                  <a:lnTo>
                    <a:pt x="2647" y="910"/>
                  </a:lnTo>
                  <a:lnTo>
                    <a:pt x="2648" y="912"/>
                  </a:lnTo>
                  <a:lnTo>
                    <a:pt x="2648" y="913"/>
                  </a:lnTo>
                  <a:lnTo>
                    <a:pt x="2649" y="915"/>
                  </a:lnTo>
                  <a:lnTo>
                    <a:pt x="2650" y="917"/>
                  </a:lnTo>
                  <a:lnTo>
                    <a:pt x="2651" y="918"/>
                  </a:lnTo>
                  <a:lnTo>
                    <a:pt x="2652" y="920"/>
                  </a:lnTo>
                  <a:lnTo>
                    <a:pt x="2653" y="922"/>
                  </a:lnTo>
                  <a:lnTo>
                    <a:pt x="2653" y="924"/>
                  </a:lnTo>
                  <a:lnTo>
                    <a:pt x="2653" y="924"/>
                  </a:lnTo>
                  <a:lnTo>
                    <a:pt x="2654" y="925"/>
                  </a:lnTo>
                  <a:lnTo>
                    <a:pt x="2655" y="927"/>
                  </a:lnTo>
                  <a:lnTo>
                    <a:pt x="2656" y="929"/>
                  </a:lnTo>
                  <a:lnTo>
                    <a:pt x="2657" y="930"/>
                  </a:lnTo>
                  <a:lnTo>
                    <a:pt x="2658" y="932"/>
                  </a:lnTo>
                  <a:lnTo>
                    <a:pt x="2658" y="934"/>
                  </a:lnTo>
                  <a:lnTo>
                    <a:pt x="2659" y="935"/>
                  </a:lnTo>
                  <a:lnTo>
                    <a:pt x="2660" y="937"/>
                  </a:lnTo>
                  <a:lnTo>
                    <a:pt x="2661" y="939"/>
                  </a:lnTo>
                  <a:lnTo>
                    <a:pt x="2662" y="940"/>
                  </a:lnTo>
                  <a:lnTo>
                    <a:pt x="2663" y="942"/>
                  </a:lnTo>
                  <a:lnTo>
                    <a:pt x="2663" y="944"/>
                  </a:lnTo>
                  <a:lnTo>
                    <a:pt x="2664" y="945"/>
                  </a:lnTo>
                  <a:lnTo>
                    <a:pt x="2665" y="947"/>
                  </a:lnTo>
                  <a:lnTo>
                    <a:pt x="2666" y="949"/>
                  </a:lnTo>
                  <a:lnTo>
                    <a:pt x="2667" y="950"/>
                  </a:lnTo>
                  <a:lnTo>
                    <a:pt x="2668" y="952"/>
                  </a:lnTo>
                  <a:lnTo>
                    <a:pt x="2668" y="954"/>
                  </a:lnTo>
                  <a:lnTo>
                    <a:pt x="2669" y="955"/>
                  </a:lnTo>
                  <a:lnTo>
                    <a:pt x="2670" y="957"/>
                  </a:lnTo>
                  <a:lnTo>
                    <a:pt x="2671" y="959"/>
                  </a:lnTo>
                  <a:lnTo>
                    <a:pt x="2672" y="960"/>
                  </a:lnTo>
                  <a:lnTo>
                    <a:pt x="2673" y="962"/>
                  </a:lnTo>
                  <a:lnTo>
                    <a:pt x="2674" y="964"/>
                  </a:lnTo>
                  <a:lnTo>
                    <a:pt x="2674" y="965"/>
                  </a:lnTo>
                  <a:lnTo>
                    <a:pt x="2675" y="967"/>
                  </a:lnTo>
                  <a:lnTo>
                    <a:pt x="2676" y="968"/>
                  </a:lnTo>
                  <a:lnTo>
                    <a:pt x="2677" y="970"/>
                  </a:lnTo>
                  <a:lnTo>
                    <a:pt x="2678" y="972"/>
                  </a:lnTo>
                  <a:lnTo>
                    <a:pt x="2679" y="973"/>
                  </a:lnTo>
                  <a:lnTo>
                    <a:pt x="2679" y="975"/>
                  </a:lnTo>
                  <a:lnTo>
                    <a:pt x="2680" y="977"/>
                  </a:lnTo>
                  <a:lnTo>
                    <a:pt x="2681" y="978"/>
                  </a:lnTo>
                  <a:lnTo>
                    <a:pt x="2682" y="980"/>
                  </a:lnTo>
                  <a:lnTo>
                    <a:pt x="2683" y="982"/>
                  </a:lnTo>
                  <a:lnTo>
                    <a:pt x="2684" y="983"/>
                  </a:lnTo>
                  <a:lnTo>
                    <a:pt x="2684" y="985"/>
                  </a:lnTo>
                  <a:lnTo>
                    <a:pt x="2685" y="986"/>
                  </a:lnTo>
                  <a:lnTo>
                    <a:pt x="2686" y="988"/>
                  </a:lnTo>
                  <a:lnTo>
                    <a:pt x="2687" y="990"/>
                  </a:lnTo>
                  <a:lnTo>
                    <a:pt x="2688" y="991"/>
                  </a:lnTo>
                  <a:lnTo>
                    <a:pt x="2689" y="993"/>
                  </a:lnTo>
                  <a:lnTo>
                    <a:pt x="2690" y="995"/>
                  </a:lnTo>
                  <a:lnTo>
                    <a:pt x="2690" y="996"/>
                  </a:lnTo>
                  <a:lnTo>
                    <a:pt x="2691" y="998"/>
                  </a:lnTo>
                  <a:lnTo>
                    <a:pt x="2692" y="999"/>
                  </a:lnTo>
                  <a:lnTo>
                    <a:pt x="2693" y="1001"/>
                  </a:lnTo>
                  <a:lnTo>
                    <a:pt x="2694" y="1003"/>
                  </a:lnTo>
                  <a:lnTo>
                    <a:pt x="2695" y="1004"/>
                  </a:lnTo>
                  <a:lnTo>
                    <a:pt x="2695" y="1006"/>
                  </a:lnTo>
                  <a:lnTo>
                    <a:pt x="2696" y="1007"/>
                  </a:lnTo>
                  <a:lnTo>
                    <a:pt x="2697" y="1009"/>
                  </a:lnTo>
                  <a:lnTo>
                    <a:pt x="2698" y="1011"/>
                  </a:lnTo>
                  <a:lnTo>
                    <a:pt x="2699" y="1012"/>
                  </a:lnTo>
                  <a:lnTo>
                    <a:pt x="2700" y="1014"/>
                  </a:lnTo>
                  <a:lnTo>
                    <a:pt x="2700" y="1015"/>
                  </a:lnTo>
                  <a:lnTo>
                    <a:pt x="2701" y="1017"/>
                  </a:lnTo>
                  <a:lnTo>
                    <a:pt x="2702" y="1019"/>
                  </a:lnTo>
                  <a:lnTo>
                    <a:pt x="2703" y="1020"/>
                  </a:lnTo>
                  <a:lnTo>
                    <a:pt x="2703" y="1020"/>
                  </a:lnTo>
                  <a:lnTo>
                    <a:pt x="2704" y="1022"/>
                  </a:lnTo>
                  <a:lnTo>
                    <a:pt x="2705" y="1023"/>
                  </a:lnTo>
                  <a:lnTo>
                    <a:pt x="2706" y="1025"/>
                  </a:lnTo>
                  <a:lnTo>
                    <a:pt x="2706" y="1027"/>
                  </a:lnTo>
                  <a:lnTo>
                    <a:pt x="2707" y="1028"/>
                  </a:lnTo>
                  <a:lnTo>
                    <a:pt x="2708" y="1030"/>
                  </a:lnTo>
                  <a:lnTo>
                    <a:pt x="2709" y="1031"/>
                  </a:lnTo>
                  <a:lnTo>
                    <a:pt x="2710" y="1033"/>
                  </a:lnTo>
                  <a:lnTo>
                    <a:pt x="2711" y="1035"/>
                  </a:lnTo>
                  <a:lnTo>
                    <a:pt x="2711" y="1036"/>
                  </a:lnTo>
                  <a:lnTo>
                    <a:pt x="2712" y="1038"/>
                  </a:lnTo>
                  <a:lnTo>
                    <a:pt x="2713" y="1039"/>
                  </a:lnTo>
                  <a:lnTo>
                    <a:pt x="2714" y="1041"/>
                  </a:lnTo>
                  <a:lnTo>
                    <a:pt x="2714" y="1041"/>
                  </a:lnTo>
                  <a:lnTo>
                    <a:pt x="2715" y="1043"/>
                  </a:lnTo>
                  <a:lnTo>
                    <a:pt x="2716" y="1044"/>
                  </a:lnTo>
                  <a:lnTo>
                    <a:pt x="2717" y="1046"/>
                  </a:lnTo>
                  <a:lnTo>
                    <a:pt x="2717" y="1047"/>
                  </a:lnTo>
                  <a:lnTo>
                    <a:pt x="2718" y="1049"/>
                  </a:lnTo>
                  <a:lnTo>
                    <a:pt x="2719" y="1050"/>
                  </a:lnTo>
                  <a:lnTo>
                    <a:pt x="2720" y="1052"/>
                  </a:lnTo>
                  <a:lnTo>
                    <a:pt x="2721" y="1054"/>
                  </a:lnTo>
                  <a:lnTo>
                    <a:pt x="2722" y="1055"/>
                  </a:lnTo>
                  <a:lnTo>
                    <a:pt x="2722" y="1057"/>
                  </a:lnTo>
                  <a:lnTo>
                    <a:pt x="2723" y="1058"/>
                  </a:lnTo>
                  <a:lnTo>
                    <a:pt x="2724" y="1060"/>
                  </a:lnTo>
                  <a:lnTo>
                    <a:pt x="2725" y="1061"/>
                  </a:lnTo>
                  <a:lnTo>
                    <a:pt x="2725" y="1061"/>
                  </a:lnTo>
                  <a:lnTo>
                    <a:pt x="2726" y="1063"/>
                  </a:lnTo>
                  <a:lnTo>
                    <a:pt x="2727" y="1065"/>
                  </a:lnTo>
                  <a:lnTo>
                    <a:pt x="2728" y="1066"/>
                  </a:lnTo>
                  <a:lnTo>
                    <a:pt x="2728" y="1068"/>
                  </a:lnTo>
                  <a:lnTo>
                    <a:pt x="2729" y="1069"/>
                  </a:lnTo>
                  <a:lnTo>
                    <a:pt x="2730" y="1071"/>
                  </a:lnTo>
                  <a:lnTo>
                    <a:pt x="2731" y="1072"/>
                  </a:lnTo>
                  <a:lnTo>
                    <a:pt x="2732" y="1074"/>
                  </a:lnTo>
                  <a:lnTo>
                    <a:pt x="2733" y="1076"/>
                  </a:lnTo>
                  <a:lnTo>
                    <a:pt x="2733" y="1077"/>
                  </a:lnTo>
                  <a:lnTo>
                    <a:pt x="2734" y="1079"/>
                  </a:lnTo>
                  <a:lnTo>
                    <a:pt x="2735" y="1080"/>
                  </a:lnTo>
                  <a:lnTo>
                    <a:pt x="2736" y="1082"/>
                  </a:lnTo>
                  <a:lnTo>
                    <a:pt x="2736" y="1082"/>
                  </a:lnTo>
                  <a:lnTo>
                    <a:pt x="2737" y="1083"/>
                  </a:lnTo>
                  <a:lnTo>
                    <a:pt x="2738" y="1085"/>
                  </a:lnTo>
                  <a:lnTo>
                    <a:pt x="2739" y="1086"/>
                  </a:lnTo>
                  <a:lnTo>
                    <a:pt x="2739" y="1088"/>
                  </a:lnTo>
                  <a:lnTo>
                    <a:pt x="2740" y="1089"/>
                  </a:lnTo>
                  <a:lnTo>
                    <a:pt x="2741" y="1091"/>
                  </a:lnTo>
                  <a:lnTo>
                    <a:pt x="2742" y="1092"/>
                  </a:lnTo>
                  <a:lnTo>
                    <a:pt x="2743" y="1094"/>
                  </a:lnTo>
                  <a:lnTo>
                    <a:pt x="2744" y="1095"/>
                  </a:lnTo>
                  <a:lnTo>
                    <a:pt x="2744" y="1097"/>
                  </a:lnTo>
                  <a:lnTo>
                    <a:pt x="2745" y="1098"/>
                  </a:lnTo>
                  <a:lnTo>
                    <a:pt x="2746" y="1100"/>
                  </a:lnTo>
                  <a:lnTo>
                    <a:pt x="2746" y="1100"/>
                  </a:lnTo>
                  <a:lnTo>
                    <a:pt x="2747" y="1101"/>
                  </a:lnTo>
                  <a:lnTo>
                    <a:pt x="2748" y="1103"/>
                  </a:lnTo>
                  <a:lnTo>
                    <a:pt x="2749" y="1104"/>
                  </a:lnTo>
                  <a:lnTo>
                    <a:pt x="2750" y="1106"/>
                  </a:lnTo>
                  <a:lnTo>
                    <a:pt x="2750" y="1108"/>
                  </a:lnTo>
                  <a:lnTo>
                    <a:pt x="2751" y="1109"/>
                  </a:lnTo>
                  <a:lnTo>
                    <a:pt x="2752" y="1111"/>
                  </a:lnTo>
                  <a:lnTo>
                    <a:pt x="2753" y="1112"/>
                  </a:lnTo>
                  <a:lnTo>
                    <a:pt x="2754" y="1114"/>
                  </a:lnTo>
                  <a:lnTo>
                    <a:pt x="2755" y="1115"/>
                  </a:lnTo>
                  <a:lnTo>
                    <a:pt x="2755" y="1117"/>
                  </a:lnTo>
                  <a:lnTo>
                    <a:pt x="2756" y="1118"/>
                  </a:lnTo>
                  <a:lnTo>
                    <a:pt x="2756" y="1118"/>
                  </a:lnTo>
                  <a:lnTo>
                    <a:pt x="2757" y="1119"/>
                  </a:lnTo>
                  <a:lnTo>
                    <a:pt x="2758" y="1121"/>
                  </a:lnTo>
                  <a:lnTo>
                    <a:pt x="2759" y="1122"/>
                  </a:lnTo>
                  <a:lnTo>
                    <a:pt x="2760" y="1124"/>
                  </a:lnTo>
                  <a:lnTo>
                    <a:pt x="2760" y="1125"/>
                  </a:lnTo>
                  <a:lnTo>
                    <a:pt x="2761" y="1127"/>
                  </a:lnTo>
                  <a:lnTo>
                    <a:pt x="2762" y="1128"/>
                  </a:lnTo>
                  <a:lnTo>
                    <a:pt x="2763" y="1130"/>
                  </a:lnTo>
                  <a:lnTo>
                    <a:pt x="2764" y="1131"/>
                  </a:lnTo>
                  <a:lnTo>
                    <a:pt x="2765" y="1133"/>
                  </a:lnTo>
                  <a:lnTo>
                    <a:pt x="2766" y="1134"/>
                  </a:lnTo>
                  <a:lnTo>
                    <a:pt x="2766" y="1136"/>
                  </a:lnTo>
                  <a:lnTo>
                    <a:pt x="2766" y="1136"/>
                  </a:lnTo>
                  <a:lnTo>
                    <a:pt x="2767" y="1137"/>
                  </a:lnTo>
                  <a:lnTo>
                    <a:pt x="2768" y="1139"/>
                  </a:lnTo>
                  <a:lnTo>
                    <a:pt x="2769" y="1140"/>
                  </a:lnTo>
                  <a:lnTo>
                    <a:pt x="2770" y="1142"/>
                  </a:lnTo>
                  <a:lnTo>
                    <a:pt x="2771" y="1143"/>
                  </a:lnTo>
                  <a:lnTo>
                    <a:pt x="2771" y="1145"/>
                  </a:lnTo>
                  <a:lnTo>
                    <a:pt x="2772" y="1146"/>
                  </a:lnTo>
                  <a:lnTo>
                    <a:pt x="2773" y="1148"/>
                  </a:lnTo>
                  <a:lnTo>
                    <a:pt x="2774" y="1149"/>
                  </a:lnTo>
                  <a:lnTo>
                    <a:pt x="2775" y="1150"/>
                  </a:lnTo>
                  <a:lnTo>
                    <a:pt x="2776" y="1152"/>
                  </a:lnTo>
                  <a:lnTo>
                    <a:pt x="2776" y="1153"/>
                  </a:lnTo>
                  <a:lnTo>
                    <a:pt x="2776" y="1153"/>
                  </a:lnTo>
                  <a:lnTo>
                    <a:pt x="2777" y="1155"/>
                  </a:lnTo>
                  <a:lnTo>
                    <a:pt x="2778" y="1156"/>
                  </a:lnTo>
                  <a:lnTo>
                    <a:pt x="2779" y="1158"/>
                  </a:lnTo>
                  <a:lnTo>
                    <a:pt x="2780" y="1159"/>
                  </a:lnTo>
                  <a:lnTo>
                    <a:pt x="2781" y="1161"/>
                  </a:lnTo>
                  <a:lnTo>
                    <a:pt x="2782" y="1162"/>
                  </a:lnTo>
                  <a:lnTo>
                    <a:pt x="2782" y="1164"/>
                  </a:lnTo>
                  <a:lnTo>
                    <a:pt x="2783" y="1165"/>
                  </a:lnTo>
                  <a:lnTo>
                    <a:pt x="2784" y="1167"/>
                  </a:lnTo>
                  <a:lnTo>
                    <a:pt x="2785" y="1168"/>
                  </a:lnTo>
                  <a:lnTo>
                    <a:pt x="2786" y="1169"/>
                  </a:lnTo>
                  <a:lnTo>
                    <a:pt x="2787" y="1171"/>
                  </a:lnTo>
                  <a:lnTo>
                    <a:pt x="2787" y="1172"/>
                  </a:lnTo>
                  <a:lnTo>
                    <a:pt x="2787" y="1172"/>
                  </a:lnTo>
                  <a:lnTo>
                    <a:pt x="2788" y="1174"/>
                  </a:lnTo>
                  <a:lnTo>
                    <a:pt x="2789" y="1175"/>
                  </a:lnTo>
                  <a:lnTo>
                    <a:pt x="2790" y="1176"/>
                  </a:lnTo>
                  <a:lnTo>
                    <a:pt x="2791" y="1178"/>
                  </a:lnTo>
                  <a:lnTo>
                    <a:pt x="2791" y="1179"/>
                  </a:lnTo>
                  <a:lnTo>
                    <a:pt x="2792" y="1180"/>
                  </a:lnTo>
                  <a:lnTo>
                    <a:pt x="2793" y="1182"/>
                  </a:lnTo>
                  <a:lnTo>
                    <a:pt x="2793" y="1182"/>
                  </a:lnTo>
                  <a:lnTo>
                    <a:pt x="2794" y="1183"/>
                  </a:lnTo>
                  <a:lnTo>
                    <a:pt x="2795" y="1184"/>
                  </a:lnTo>
                  <a:lnTo>
                    <a:pt x="2796" y="1186"/>
                  </a:lnTo>
                  <a:lnTo>
                    <a:pt x="2796" y="1187"/>
                  </a:lnTo>
                  <a:lnTo>
                    <a:pt x="2797" y="1189"/>
                  </a:lnTo>
                  <a:lnTo>
                    <a:pt x="2798" y="1190"/>
                  </a:lnTo>
                  <a:lnTo>
                    <a:pt x="2799" y="1191"/>
                  </a:lnTo>
                  <a:lnTo>
                    <a:pt x="2800" y="1193"/>
                  </a:lnTo>
                  <a:lnTo>
                    <a:pt x="2801" y="1194"/>
                  </a:lnTo>
                  <a:lnTo>
                    <a:pt x="2801" y="1195"/>
                  </a:lnTo>
                  <a:lnTo>
                    <a:pt x="2802" y="1197"/>
                  </a:lnTo>
                  <a:lnTo>
                    <a:pt x="2803" y="1198"/>
                  </a:lnTo>
                  <a:lnTo>
                    <a:pt x="2804" y="1199"/>
                  </a:lnTo>
                  <a:lnTo>
                    <a:pt x="2805" y="1200"/>
                  </a:lnTo>
                  <a:lnTo>
                    <a:pt x="2806" y="1202"/>
                  </a:lnTo>
                  <a:lnTo>
                    <a:pt x="2806" y="1203"/>
                  </a:lnTo>
                  <a:lnTo>
                    <a:pt x="2807" y="1204"/>
                  </a:lnTo>
                  <a:lnTo>
                    <a:pt x="2808" y="1206"/>
                  </a:lnTo>
                  <a:lnTo>
                    <a:pt x="2809" y="1207"/>
                  </a:lnTo>
                  <a:lnTo>
                    <a:pt x="2810" y="1208"/>
                  </a:lnTo>
                  <a:lnTo>
                    <a:pt x="2811" y="1209"/>
                  </a:lnTo>
                  <a:lnTo>
                    <a:pt x="2811" y="1210"/>
                  </a:lnTo>
                  <a:lnTo>
                    <a:pt x="2811" y="1210"/>
                  </a:lnTo>
                  <a:lnTo>
                    <a:pt x="2812" y="1212"/>
                  </a:lnTo>
                  <a:lnTo>
                    <a:pt x="2813" y="1213"/>
                  </a:lnTo>
                  <a:lnTo>
                    <a:pt x="2814" y="1214"/>
                  </a:lnTo>
                  <a:lnTo>
                    <a:pt x="2815" y="1215"/>
                  </a:lnTo>
                  <a:lnTo>
                    <a:pt x="2816" y="1216"/>
                  </a:lnTo>
                  <a:lnTo>
                    <a:pt x="2816" y="1217"/>
                  </a:lnTo>
                  <a:lnTo>
                    <a:pt x="2817" y="1219"/>
                  </a:lnTo>
                  <a:lnTo>
                    <a:pt x="2818" y="1220"/>
                  </a:lnTo>
                  <a:lnTo>
                    <a:pt x="2819" y="1221"/>
                  </a:lnTo>
                  <a:lnTo>
                    <a:pt x="2820" y="1222"/>
                  </a:lnTo>
                  <a:lnTo>
                    <a:pt x="2821" y="1223"/>
                  </a:lnTo>
                  <a:lnTo>
                    <a:pt x="2821" y="1224"/>
                  </a:lnTo>
                  <a:lnTo>
                    <a:pt x="2822" y="1225"/>
                  </a:lnTo>
                  <a:lnTo>
                    <a:pt x="2823" y="1226"/>
                  </a:lnTo>
                  <a:lnTo>
                    <a:pt x="2824" y="1227"/>
                  </a:lnTo>
                  <a:lnTo>
                    <a:pt x="2825" y="1228"/>
                  </a:lnTo>
                  <a:lnTo>
                    <a:pt x="2826" y="1229"/>
                  </a:lnTo>
                  <a:lnTo>
                    <a:pt x="2826" y="1230"/>
                  </a:lnTo>
                  <a:lnTo>
                    <a:pt x="2827" y="1232"/>
                  </a:lnTo>
                  <a:lnTo>
                    <a:pt x="2828" y="1233"/>
                  </a:lnTo>
                  <a:lnTo>
                    <a:pt x="2829" y="1234"/>
                  </a:lnTo>
                  <a:lnTo>
                    <a:pt x="2830" y="1235"/>
                  </a:lnTo>
                  <a:lnTo>
                    <a:pt x="2830" y="1235"/>
                  </a:lnTo>
                  <a:lnTo>
                    <a:pt x="2831" y="1236"/>
                  </a:lnTo>
                  <a:lnTo>
                    <a:pt x="2831" y="1237"/>
                  </a:lnTo>
                  <a:lnTo>
                    <a:pt x="2832" y="1238"/>
                  </a:lnTo>
                  <a:lnTo>
                    <a:pt x="2833" y="1239"/>
                  </a:lnTo>
                  <a:lnTo>
                    <a:pt x="2834" y="1240"/>
                  </a:lnTo>
                  <a:lnTo>
                    <a:pt x="2835" y="1240"/>
                  </a:lnTo>
                  <a:lnTo>
                    <a:pt x="2836" y="1241"/>
                  </a:lnTo>
                  <a:lnTo>
                    <a:pt x="2837" y="1242"/>
                  </a:lnTo>
                  <a:lnTo>
                    <a:pt x="2837" y="1243"/>
                  </a:lnTo>
                  <a:lnTo>
                    <a:pt x="2838" y="1244"/>
                  </a:lnTo>
                  <a:lnTo>
                    <a:pt x="2839" y="1245"/>
                  </a:lnTo>
                  <a:lnTo>
                    <a:pt x="2840" y="1246"/>
                  </a:lnTo>
                  <a:lnTo>
                    <a:pt x="2841" y="1247"/>
                  </a:lnTo>
                  <a:lnTo>
                    <a:pt x="2842" y="1248"/>
                  </a:lnTo>
                  <a:lnTo>
                    <a:pt x="2842" y="1249"/>
                  </a:lnTo>
                  <a:lnTo>
                    <a:pt x="2843" y="1250"/>
                  </a:lnTo>
                  <a:lnTo>
                    <a:pt x="2844" y="1251"/>
                  </a:lnTo>
                  <a:lnTo>
                    <a:pt x="2845" y="1251"/>
                  </a:lnTo>
                  <a:lnTo>
                    <a:pt x="2846" y="1252"/>
                  </a:lnTo>
                  <a:lnTo>
                    <a:pt x="2847" y="1253"/>
                  </a:lnTo>
                  <a:lnTo>
                    <a:pt x="2848" y="1254"/>
                  </a:lnTo>
                  <a:lnTo>
                    <a:pt x="2848" y="1255"/>
                  </a:lnTo>
                  <a:lnTo>
                    <a:pt x="2849" y="1256"/>
                  </a:lnTo>
                  <a:lnTo>
                    <a:pt x="2850" y="1256"/>
                  </a:lnTo>
                  <a:lnTo>
                    <a:pt x="2851" y="1257"/>
                  </a:lnTo>
                  <a:lnTo>
                    <a:pt x="2852" y="1258"/>
                  </a:lnTo>
                  <a:lnTo>
                    <a:pt x="2853" y="1259"/>
                  </a:lnTo>
                  <a:lnTo>
                    <a:pt x="2853" y="1260"/>
                  </a:lnTo>
                  <a:lnTo>
                    <a:pt x="2854" y="1260"/>
                  </a:lnTo>
                  <a:lnTo>
                    <a:pt x="2855" y="1261"/>
                  </a:lnTo>
                  <a:lnTo>
                    <a:pt x="2856" y="1262"/>
                  </a:lnTo>
                  <a:lnTo>
                    <a:pt x="2857" y="1263"/>
                  </a:lnTo>
                  <a:lnTo>
                    <a:pt x="2858" y="1263"/>
                  </a:lnTo>
                  <a:lnTo>
                    <a:pt x="2859" y="1264"/>
                  </a:lnTo>
                  <a:lnTo>
                    <a:pt x="2859" y="1265"/>
                  </a:lnTo>
                  <a:lnTo>
                    <a:pt x="2860" y="1266"/>
                  </a:lnTo>
                  <a:lnTo>
                    <a:pt x="2861" y="1266"/>
                  </a:lnTo>
                  <a:lnTo>
                    <a:pt x="2862" y="1267"/>
                  </a:lnTo>
                  <a:lnTo>
                    <a:pt x="2863" y="1268"/>
                  </a:lnTo>
                  <a:lnTo>
                    <a:pt x="2864" y="1268"/>
                  </a:lnTo>
                  <a:lnTo>
                    <a:pt x="2865" y="1269"/>
                  </a:lnTo>
                  <a:lnTo>
                    <a:pt x="2865" y="1270"/>
                  </a:lnTo>
                  <a:lnTo>
                    <a:pt x="2866" y="1270"/>
                  </a:lnTo>
                  <a:lnTo>
                    <a:pt x="2867" y="1271"/>
                  </a:lnTo>
                  <a:lnTo>
                    <a:pt x="2868" y="1272"/>
                  </a:lnTo>
                  <a:lnTo>
                    <a:pt x="2869" y="1272"/>
                  </a:lnTo>
                  <a:lnTo>
                    <a:pt x="2870" y="1273"/>
                  </a:lnTo>
                  <a:lnTo>
                    <a:pt x="2870" y="1273"/>
                  </a:lnTo>
                  <a:lnTo>
                    <a:pt x="2871" y="1274"/>
                  </a:lnTo>
                  <a:lnTo>
                    <a:pt x="2872" y="1275"/>
                  </a:lnTo>
                  <a:lnTo>
                    <a:pt x="2873" y="1275"/>
                  </a:lnTo>
                  <a:lnTo>
                    <a:pt x="2874" y="1276"/>
                  </a:lnTo>
                  <a:lnTo>
                    <a:pt x="2875" y="1276"/>
                  </a:lnTo>
                  <a:lnTo>
                    <a:pt x="2876" y="1277"/>
                  </a:lnTo>
                  <a:lnTo>
                    <a:pt x="2876" y="1278"/>
                  </a:lnTo>
                  <a:lnTo>
                    <a:pt x="2877" y="1278"/>
                  </a:lnTo>
                  <a:lnTo>
                    <a:pt x="2878" y="1279"/>
                  </a:lnTo>
                  <a:lnTo>
                    <a:pt x="2879" y="1279"/>
                  </a:lnTo>
                  <a:lnTo>
                    <a:pt x="2880" y="1280"/>
                  </a:lnTo>
                  <a:lnTo>
                    <a:pt x="2881" y="1280"/>
                  </a:lnTo>
                  <a:lnTo>
                    <a:pt x="2881" y="1281"/>
                  </a:lnTo>
                  <a:lnTo>
                    <a:pt x="2882" y="1281"/>
                  </a:lnTo>
                  <a:lnTo>
                    <a:pt x="2883" y="1282"/>
                  </a:lnTo>
                  <a:lnTo>
                    <a:pt x="2884" y="1282"/>
                  </a:lnTo>
                  <a:lnTo>
                    <a:pt x="2885" y="1283"/>
                  </a:lnTo>
                  <a:lnTo>
                    <a:pt x="2885" y="1283"/>
                  </a:lnTo>
                  <a:lnTo>
                    <a:pt x="2886" y="1283"/>
                  </a:lnTo>
                  <a:lnTo>
                    <a:pt x="2887" y="1284"/>
                  </a:lnTo>
                  <a:lnTo>
                    <a:pt x="2887" y="1284"/>
                  </a:lnTo>
                  <a:lnTo>
                    <a:pt x="2888" y="1285"/>
                  </a:lnTo>
                  <a:lnTo>
                    <a:pt x="2889" y="1285"/>
                  </a:lnTo>
                  <a:lnTo>
                    <a:pt x="2890" y="1285"/>
                  </a:lnTo>
                  <a:lnTo>
                    <a:pt x="2891" y="1286"/>
                  </a:lnTo>
                  <a:lnTo>
                    <a:pt x="2892" y="1286"/>
                  </a:lnTo>
                  <a:lnTo>
                    <a:pt x="2893" y="1287"/>
                  </a:lnTo>
                  <a:lnTo>
                    <a:pt x="2893" y="1287"/>
                  </a:lnTo>
                  <a:lnTo>
                    <a:pt x="2894" y="1288"/>
                  </a:lnTo>
                  <a:lnTo>
                    <a:pt x="2895" y="1288"/>
                  </a:lnTo>
                  <a:lnTo>
                    <a:pt x="2896" y="1288"/>
                  </a:lnTo>
                  <a:lnTo>
                    <a:pt x="2897" y="1289"/>
                  </a:lnTo>
                  <a:lnTo>
                    <a:pt x="2898" y="1289"/>
                  </a:lnTo>
                  <a:lnTo>
                    <a:pt x="2898" y="1289"/>
                  </a:lnTo>
                  <a:lnTo>
                    <a:pt x="2899" y="1290"/>
                  </a:lnTo>
                  <a:lnTo>
                    <a:pt x="2900" y="1290"/>
                  </a:lnTo>
                  <a:lnTo>
                    <a:pt x="2901" y="1291"/>
                  </a:lnTo>
                  <a:lnTo>
                    <a:pt x="2902" y="1291"/>
                  </a:lnTo>
                  <a:lnTo>
                    <a:pt x="2903" y="1291"/>
                  </a:lnTo>
                  <a:lnTo>
                    <a:pt x="2904" y="1291"/>
                  </a:lnTo>
                  <a:lnTo>
                    <a:pt x="2904" y="1292"/>
                  </a:lnTo>
                  <a:lnTo>
                    <a:pt x="2905" y="1292"/>
                  </a:lnTo>
                  <a:lnTo>
                    <a:pt x="2906" y="1292"/>
                  </a:lnTo>
                  <a:lnTo>
                    <a:pt x="2907" y="1293"/>
                  </a:lnTo>
                  <a:lnTo>
                    <a:pt x="2908" y="1293"/>
                  </a:lnTo>
                  <a:lnTo>
                    <a:pt x="2909" y="1293"/>
                  </a:lnTo>
                  <a:lnTo>
                    <a:pt x="2909" y="1294"/>
                  </a:lnTo>
                  <a:lnTo>
                    <a:pt x="2910" y="1294"/>
                  </a:lnTo>
                  <a:lnTo>
                    <a:pt x="2911" y="1294"/>
                  </a:lnTo>
                  <a:lnTo>
                    <a:pt x="2912" y="1294"/>
                  </a:lnTo>
                  <a:lnTo>
                    <a:pt x="2913" y="1295"/>
                  </a:lnTo>
                  <a:lnTo>
                    <a:pt x="2914" y="1295"/>
                  </a:lnTo>
                  <a:lnTo>
                    <a:pt x="2915" y="1295"/>
                  </a:lnTo>
                  <a:lnTo>
                    <a:pt x="2915" y="1295"/>
                  </a:lnTo>
                  <a:lnTo>
                    <a:pt x="2916" y="1295"/>
                  </a:lnTo>
                  <a:lnTo>
                    <a:pt x="2917" y="1296"/>
                  </a:lnTo>
                  <a:lnTo>
                    <a:pt x="2918" y="1296"/>
                  </a:lnTo>
                  <a:lnTo>
                    <a:pt x="2919" y="1296"/>
                  </a:lnTo>
                  <a:lnTo>
                    <a:pt x="2920" y="1296"/>
                  </a:lnTo>
                  <a:lnTo>
                    <a:pt x="2920" y="1296"/>
                  </a:lnTo>
                  <a:lnTo>
                    <a:pt x="2921" y="1296"/>
                  </a:lnTo>
                  <a:lnTo>
                    <a:pt x="2922" y="1297"/>
                  </a:lnTo>
                  <a:lnTo>
                    <a:pt x="2923" y="1297"/>
                  </a:lnTo>
                  <a:lnTo>
                    <a:pt x="2924" y="1297"/>
                  </a:lnTo>
                  <a:lnTo>
                    <a:pt x="2925" y="1297"/>
                  </a:lnTo>
                  <a:lnTo>
                    <a:pt x="2926" y="1297"/>
                  </a:lnTo>
                  <a:lnTo>
                    <a:pt x="2926" y="1297"/>
                  </a:lnTo>
                  <a:lnTo>
                    <a:pt x="2927" y="1297"/>
                  </a:lnTo>
                  <a:lnTo>
                    <a:pt x="2928" y="1298"/>
                  </a:lnTo>
                  <a:lnTo>
                    <a:pt x="2929" y="1298"/>
                  </a:lnTo>
                  <a:lnTo>
                    <a:pt x="2930" y="1298"/>
                  </a:lnTo>
                  <a:lnTo>
                    <a:pt x="2931" y="1298"/>
                  </a:lnTo>
                  <a:lnTo>
                    <a:pt x="2932" y="1298"/>
                  </a:lnTo>
                  <a:lnTo>
                    <a:pt x="2932" y="1298"/>
                  </a:lnTo>
                  <a:lnTo>
                    <a:pt x="2933" y="1298"/>
                  </a:lnTo>
                  <a:lnTo>
                    <a:pt x="2934" y="1298"/>
                  </a:lnTo>
                  <a:lnTo>
                    <a:pt x="2935" y="1298"/>
                  </a:lnTo>
                  <a:lnTo>
                    <a:pt x="2936" y="1298"/>
                  </a:lnTo>
                  <a:lnTo>
                    <a:pt x="2937" y="1298"/>
                  </a:lnTo>
                  <a:lnTo>
                    <a:pt x="2937" y="1298"/>
                  </a:lnTo>
                  <a:lnTo>
                    <a:pt x="2938" y="1298"/>
                  </a:lnTo>
                  <a:lnTo>
                    <a:pt x="2939" y="1298"/>
                  </a:lnTo>
                  <a:lnTo>
                    <a:pt x="2940" y="1298"/>
                  </a:lnTo>
                  <a:lnTo>
                    <a:pt x="2940" y="1298"/>
                  </a:lnTo>
                  <a:lnTo>
                    <a:pt x="2941" y="1298"/>
                  </a:lnTo>
                  <a:lnTo>
                    <a:pt x="2942" y="1298"/>
                  </a:lnTo>
                  <a:lnTo>
                    <a:pt x="2943" y="1298"/>
                  </a:lnTo>
                  <a:lnTo>
                    <a:pt x="2943" y="1298"/>
                  </a:lnTo>
                  <a:lnTo>
                    <a:pt x="2944" y="1298"/>
                  </a:lnTo>
                  <a:lnTo>
                    <a:pt x="2945" y="1298"/>
                  </a:lnTo>
                  <a:lnTo>
                    <a:pt x="2946" y="1298"/>
                  </a:lnTo>
                  <a:lnTo>
                    <a:pt x="2947" y="1298"/>
                  </a:lnTo>
                  <a:lnTo>
                    <a:pt x="2948" y="1298"/>
                  </a:lnTo>
                  <a:lnTo>
                    <a:pt x="2948" y="1298"/>
                  </a:lnTo>
                  <a:lnTo>
                    <a:pt x="2949" y="1298"/>
                  </a:lnTo>
                  <a:lnTo>
                    <a:pt x="2950" y="1298"/>
                  </a:lnTo>
                  <a:lnTo>
                    <a:pt x="2951" y="1298"/>
                  </a:lnTo>
                  <a:lnTo>
                    <a:pt x="2952" y="1298"/>
                  </a:lnTo>
                  <a:lnTo>
                    <a:pt x="2953" y="1297"/>
                  </a:lnTo>
                  <a:lnTo>
                    <a:pt x="2954" y="1297"/>
                  </a:lnTo>
                  <a:lnTo>
                    <a:pt x="2954" y="1297"/>
                  </a:lnTo>
                  <a:lnTo>
                    <a:pt x="2955" y="1297"/>
                  </a:lnTo>
                  <a:lnTo>
                    <a:pt x="2956" y="1297"/>
                  </a:lnTo>
                  <a:lnTo>
                    <a:pt x="2957" y="1297"/>
                  </a:lnTo>
                  <a:lnTo>
                    <a:pt x="2958" y="1297"/>
                  </a:lnTo>
                  <a:lnTo>
                    <a:pt x="2959" y="1296"/>
                  </a:lnTo>
                  <a:lnTo>
                    <a:pt x="2960" y="1296"/>
                  </a:lnTo>
                  <a:lnTo>
                    <a:pt x="2960" y="1296"/>
                  </a:lnTo>
                  <a:lnTo>
                    <a:pt x="2961" y="1296"/>
                  </a:lnTo>
                  <a:lnTo>
                    <a:pt x="2962" y="1296"/>
                  </a:lnTo>
                  <a:lnTo>
                    <a:pt x="2963" y="1296"/>
                  </a:lnTo>
                  <a:lnTo>
                    <a:pt x="2964" y="1295"/>
                  </a:lnTo>
                  <a:lnTo>
                    <a:pt x="2965" y="1295"/>
                  </a:lnTo>
                  <a:lnTo>
                    <a:pt x="2965" y="1295"/>
                  </a:lnTo>
                  <a:lnTo>
                    <a:pt x="2966" y="1295"/>
                  </a:lnTo>
                  <a:lnTo>
                    <a:pt x="2967" y="1295"/>
                  </a:lnTo>
                  <a:lnTo>
                    <a:pt x="2968" y="1294"/>
                  </a:lnTo>
                  <a:lnTo>
                    <a:pt x="2969" y="1294"/>
                  </a:lnTo>
                  <a:lnTo>
                    <a:pt x="2970" y="1294"/>
                  </a:lnTo>
                  <a:lnTo>
                    <a:pt x="2971" y="1294"/>
                  </a:lnTo>
                  <a:lnTo>
                    <a:pt x="2971" y="1293"/>
                  </a:lnTo>
                  <a:lnTo>
                    <a:pt x="2972" y="1293"/>
                  </a:lnTo>
                  <a:lnTo>
                    <a:pt x="2973" y="1293"/>
                  </a:lnTo>
                  <a:lnTo>
                    <a:pt x="2974" y="1292"/>
                  </a:lnTo>
                  <a:lnTo>
                    <a:pt x="2975" y="1292"/>
                  </a:lnTo>
                  <a:lnTo>
                    <a:pt x="2976" y="1292"/>
                  </a:lnTo>
                  <a:lnTo>
                    <a:pt x="2976" y="1291"/>
                  </a:lnTo>
                  <a:lnTo>
                    <a:pt x="2977" y="1291"/>
                  </a:lnTo>
                  <a:lnTo>
                    <a:pt x="2978" y="1291"/>
                  </a:lnTo>
                  <a:lnTo>
                    <a:pt x="2979" y="1291"/>
                  </a:lnTo>
                  <a:lnTo>
                    <a:pt x="2980" y="1290"/>
                  </a:lnTo>
                  <a:lnTo>
                    <a:pt x="2981" y="1290"/>
                  </a:lnTo>
                  <a:lnTo>
                    <a:pt x="2982" y="1289"/>
                  </a:lnTo>
                  <a:lnTo>
                    <a:pt x="2982" y="1289"/>
                  </a:lnTo>
                  <a:lnTo>
                    <a:pt x="2983" y="1289"/>
                  </a:lnTo>
                  <a:lnTo>
                    <a:pt x="2984" y="1288"/>
                  </a:lnTo>
                  <a:lnTo>
                    <a:pt x="2985" y="1288"/>
                  </a:lnTo>
                  <a:lnTo>
                    <a:pt x="2986" y="1288"/>
                  </a:lnTo>
                  <a:lnTo>
                    <a:pt x="2987" y="1287"/>
                  </a:lnTo>
                  <a:lnTo>
                    <a:pt x="2987" y="1287"/>
                  </a:lnTo>
                  <a:lnTo>
                    <a:pt x="2988" y="1286"/>
                  </a:lnTo>
                  <a:lnTo>
                    <a:pt x="2989" y="1286"/>
                  </a:lnTo>
                  <a:lnTo>
                    <a:pt x="2990" y="1285"/>
                  </a:lnTo>
                  <a:lnTo>
                    <a:pt x="2991" y="1285"/>
                  </a:lnTo>
                  <a:lnTo>
                    <a:pt x="2992" y="1285"/>
                  </a:lnTo>
                  <a:lnTo>
                    <a:pt x="2993" y="1284"/>
                  </a:lnTo>
                  <a:lnTo>
                    <a:pt x="2993" y="1284"/>
                  </a:lnTo>
                  <a:lnTo>
                    <a:pt x="2994" y="1283"/>
                  </a:lnTo>
                  <a:lnTo>
                    <a:pt x="2995" y="1283"/>
                  </a:lnTo>
                  <a:lnTo>
                    <a:pt x="2995" y="1283"/>
                  </a:lnTo>
                  <a:lnTo>
                    <a:pt x="2996" y="1282"/>
                  </a:lnTo>
                  <a:lnTo>
                    <a:pt x="2997" y="1282"/>
                  </a:lnTo>
                  <a:lnTo>
                    <a:pt x="2998" y="1281"/>
                  </a:lnTo>
                  <a:lnTo>
                    <a:pt x="2999" y="1281"/>
                  </a:lnTo>
                  <a:lnTo>
                    <a:pt x="2999" y="1280"/>
                  </a:lnTo>
                  <a:lnTo>
                    <a:pt x="3000" y="1280"/>
                  </a:lnTo>
                  <a:lnTo>
                    <a:pt x="3001" y="1279"/>
                  </a:lnTo>
                  <a:lnTo>
                    <a:pt x="3002" y="1279"/>
                  </a:lnTo>
                  <a:lnTo>
                    <a:pt x="3003" y="1278"/>
                  </a:lnTo>
                  <a:lnTo>
                    <a:pt x="3004" y="1278"/>
                  </a:lnTo>
                  <a:lnTo>
                    <a:pt x="3004" y="1277"/>
                  </a:lnTo>
                  <a:lnTo>
                    <a:pt x="3005" y="1276"/>
                  </a:lnTo>
                  <a:lnTo>
                    <a:pt x="3006" y="1276"/>
                  </a:lnTo>
                  <a:lnTo>
                    <a:pt x="3007" y="1275"/>
                  </a:lnTo>
                  <a:lnTo>
                    <a:pt x="3008" y="1275"/>
                  </a:lnTo>
                  <a:lnTo>
                    <a:pt x="3009" y="1274"/>
                  </a:lnTo>
                  <a:lnTo>
                    <a:pt x="3010" y="1273"/>
                  </a:lnTo>
                  <a:lnTo>
                    <a:pt x="3010" y="1273"/>
                  </a:lnTo>
                  <a:lnTo>
                    <a:pt x="3011" y="1272"/>
                  </a:lnTo>
                  <a:lnTo>
                    <a:pt x="3012" y="1272"/>
                  </a:lnTo>
                  <a:lnTo>
                    <a:pt x="3013" y="1271"/>
                  </a:lnTo>
                  <a:lnTo>
                    <a:pt x="3014" y="1270"/>
                  </a:lnTo>
                  <a:lnTo>
                    <a:pt x="3015" y="1270"/>
                  </a:lnTo>
                  <a:lnTo>
                    <a:pt x="3015" y="1269"/>
                  </a:lnTo>
                  <a:lnTo>
                    <a:pt x="3016" y="1268"/>
                  </a:lnTo>
                  <a:lnTo>
                    <a:pt x="3017" y="1268"/>
                  </a:lnTo>
                  <a:lnTo>
                    <a:pt x="3018" y="1267"/>
                  </a:lnTo>
                  <a:lnTo>
                    <a:pt x="3019" y="1266"/>
                  </a:lnTo>
                  <a:lnTo>
                    <a:pt x="3020" y="1266"/>
                  </a:lnTo>
                  <a:lnTo>
                    <a:pt x="3021" y="1265"/>
                  </a:lnTo>
                  <a:lnTo>
                    <a:pt x="3021" y="1264"/>
                  </a:lnTo>
                  <a:lnTo>
                    <a:pt x="3022" y="1263"/>
                  </a:lnTo>
                  <a:lnTo>
                    <a:pt x="3023" y="1263"/>
                  </a:lnTo>
                  <a:lnTo>
                    <a:pt x="3024" y="1262"/>
                  </a:lnTo>
                  <a:lnTo>
                    <a:pt x="3025" y="1261"/>
                  </a:lnTo>
                  <a:lnTo>
                    <a:pt x="3026" y="1260"/>
                  </a:lnTo>
                  <a:lnTo>
                    <a:pt x="3027" y="1260"/>
                  </a:lnTo>
                  <a:lnTo>
                    <a:pt x="3027" y="1259"/>
                  </a:lnTo>
                  <a:lnTo>
                    <a:pt x="3028" y="1258"/>
                  </a:lnTo>
                  <a:lnTo>
                    <a:pt x="3029" y="1257"/>
                  </a:lnTo>
                  <a:lnTo>
                    <a:pt x="3030" y="1256"/>
                  </a:lnTo>
                  <a:lnTo>
                    <a:pt x="3031" y="1256"/>
                  </a:lnTo>
                  <a:lnTo>
                    <a:pt x="3032" y="1255"/>
                  </a:lnTo>
                  <a:lnTo>
                    <a:pt x="3032" y="1254"/>
                  </a:lnTo>
                  <a:lnTo>
                    <a:pt x="3033" y="1253"/>
                  </a:lnTo>
                  <a:lnTo>
                    <a:pt x="3034" y="1252"/>
                  </a:lnTo>
                  <a:lnTo>
                    <a:pt x="3035" y="1251"/>
                  </a:lnTo>
                  <a:lnTo>
                    <a:pt x="3036" y="1251"/>
                  </a:lnTo>
                  <a:lnTo>
                    <a:pt x="3037" y="1250"/>
                  </a:lnTo>
                  <a:lnTo>
                    <a:pt x="3038" y="1249"/>
                  </a:lnTo>
                  <a:lnTo>
                    <a:pt x="3038" y="1248"/>
                  </a:lnTo>
                  <a:lnTo>
                    <a:pt x="3039" y="1247"/>
                  </a:lnTo>
                  <a:lnTo>
                    <a:pt x="3040" y="1246"/>
                  </a:lnTo>
                  <a:lnTo>
                    <a:pt x="3041" y="1245"/>
                  </a:lnTo>
                  <a:lnTo>
                    <a:pt x="3042" y="1244"/>
                  </a:lnTo>
                  <a:lnTo>
                    <a:pt x="3043" y="1243"/>
                  </a:lnTo>
                  <a:lnTo>
                    <a:pt x="3043" y="1242"/>
                  </a:lnTo>
                  <a:lnTo>
                    <a:pt x="3044" y="1241"/>
                  </a:lnTo>
                  <a:lnTo>
                    <a:pt x="3045" y="1240"/>
                  </a:lnTo>
                  <a:lnTo>
                    <a:pt x="3046" y="1240"/>
                  </a:lnTo>
                  <a:lnTo>
                    <a:pt x="3047" y="1239"/>
                  </a:lnTo>
                  <a:lnTo>
                    <a:pt x="3048" y="1238"/>
                  </a:lnTo>
                  <a:lnTo>
                    <a:pt x="3049" y="1237"/>
                  </a:lnTo>
                  <a:lnTo>
                    <a:pt x="3049" y="1236"/>
                  </a:lnTo>
                  <a:lnTo>
                    <a:pt x="3050" y="1235"/>
                  </a:lnTo>
                  <a:lnTo>
                    <a:pt x="3050" y="1235"/>
                  </a:lnTo>
                  <a:lnTo>
                    <a:pt x="3051" y="1234"/>
                  </a:lnTo>
                  <a:lnTo>
                    <a:pt x="3052" y="1233"/>
                  </a:lnTo>
                  <a:lnTo>
                    <a:pt x="3053" y="1232"/>
                  </a:lnTo>
                  <a:lnTo>
                    <a:pt x="3054" y="1230"/>
                  </a:lnTo>
                  <a:lnTo>
                    <a:pt x="3054" y="1229"/>
                  </a:lnTo>
                  <a:lnTo>
                    <a:pt x="3055" y="1228"/>
                  </a:lnTo>
                  <a:lnTo>
                    <a:pt x="3056" y="1227"/>
                  </a:lnTo>
                  <a:lnTo>
                    <a:pt x="3057" y="1226"/>
                  </a:lnTo>
                  <a:lnTo>
                    <a:pt x="3058" y="1225"/>
                  </a:lnTo>
                  <a:lnTo>
                    <a:pt x="3059" y="1224"/>
                  </a:lnTo>
                  <a:lnTo>
                    <a:pt x="3059" y="1223"/>
                  </a:lnTo>
                  <a:lnTo>
                    <a:pt x="3060" y="1222"/>
                  </a:lnTo>
                  <a:lnTo>
                    <a:pt x="3061" y="1221"/>
                  </a:lnTo>
                  <a:lnTo>
                    <a:pt x="3062" y="1220"/>
                  </a:lnTo>
                  <a:lnTo>
                    <a:pt x="3063" y="1219"/>
                  </a:lnTo>
                  <a:lnTo>
                    <a:pt x="3064" y="1217"/>
                  </a:lnTo>
                  <a:lnTo>
                    <a:pt x="3064" y="1216"/>
                  </a:lnTo>
                  <a:lnTo>
                    <a:pt x="3065" y="1215"/>
                  </a:lnTo>
                  <a:lnTo>
                    <a:pt x="3066" y="1214"/>
                  </a:lnTo>
                  <a:lnTo>
                    <a:pt x="3067" y="1213"/>
                  </a:lnTo>
                  <a:lnTo>
                    <a:pt x="3068" y="1212"/>
                  </a:lnTo>
                  <a:lnTo>
                    <a:pt x="3069" y="1210"/>
                  </a:lnTo>
                  <a:lnTo>
                    <a:pt x="3069" y="1210"/>
                  </a:lnTo>
                  <a:lnTo>
                    <a:pt x="3069" y="1209"/>
                  </a:lnTo>
                  <a:lnTo>
                    <a:pt x="3070" y="1208"/>
                  </a:lnTo>
                  <a:lnTo>
                    <a:pt x="3071" y="1207"/>
                  </a:lnTo>
                  <a:lnTo>
                    <a:pt x="3072" y="1206"/>
                  </a:lnTo>
                  <a:lnTo>
                    <a:pt x="3073" y="1204"/>
                  </a:lnTo>
                  <a:lnTo>
                    <a:pt x="3074" y="1203"/>
                  </a:lnTo>
                  <a:lnTo>
                    <a:pt x="3074" y="1202"/>
                  </a:lnTo>
                  <a:lnTo>
                    <a:pt x="3075" y="1200"/>
                  </a:lnTo>
                  <a:lnTo>
                    <a:pt x="3076" y="1199"/>
                  </a:lnTo>
                  <a:lnTo>
                    <a:pt x="3077" y="1198"/>
                  </a:lnTo>
                  <a:lnTo>
                    <a:pt x="3078" y="1197"/>
                  </a:lnTo>
                  <a:lnTo>
                    <a:pt x="3079" y="1195"/>
                  </a:lnTo>
                  <a:lnTo>
                    <a:pt x="3079" y="1194"/>
                  </a:lnTo>
                  <a:lnTo>
                    <a:pt x="3080" y="1193"/>
                  </a:lnTo>
                  <a:lnTo>
                    <a:pt x="3081" y="1191"/>
                  </a:lnTo>
                  <a:lnTo>
                    <a:pt x="3082" y="1190"/>
                  </a:lnTo>
                  <a:lnTo>
                    <a:pt x="3083" y="1189"/>
                  </a:lnTo>
                  <a:lnTo>
                    <a:pt x="3084" y="1187"/>
                  </a:lnTo>
                  <a:lnTo>
                    <a:pt x="3084" y="1186"/>
                  </a:lnTo>
                  <a:lnTo>
                    <a:pt x="3085" y="1184"/>
                  </a:lnTo>
                  <a:lnTo>
                    <a:pt x="3086" y="1183"/>
                  </a:lnTo>
                  <a:lnTo>
                    <a:pt x="3087" y="1182"/>
                  </a:lnTo>
                  <a:lnTo>
                    <a:pt x="3087" y="1182"/>
                  </a:lnTo>
                  <a:lnTo>
                    <a:pt x="3088" y="1180"/>
                  </a:lnTo>
                  <a:lnTo>
                    <a:pt x="3089" y="1179"/>
                  </a:lnTo>
                  <a:lnTo>
                    <a:pt x="3089" y="1178"/>
                  </a:lnTo>
                  <a:lnTo>
                    <a:pt x="3090" y="1176"/>
                  </a:lnTo>
                  <a:lnTo>
                    <a:pt x="3091" y="1175"/>
                  </a:lnTo>
                  <a:lnTo>
                    <a:pt x="3092" y="1174"/>
                  </a:lnTo>
                  <a:lnTo>
                    <a:pt x="3093" y="1172"/>
                  </a:lnTo>
                  <a:lnTo>
                    <a:pt x="3093" y="1172"/>
                  </a:lnTo>
                  <a:lnTo>
                    <a:pt x="3093" y="1171"/>
                  </a:lnTo>
                  <a:lnTo>
                    <a:pt x="3094" y="1169"/>
                  </a:lnTo>
                  <a:lnTo>
                    <a:pt x="3095" y="1168"/>
                  </a:lnTo>
                  <a:lnTo>
                    <a:pt x="3096" y="1167"/>
                  </a:lnTo>
                  <a:lnTo>
                    <a:pt x="3097" y="1165"/>
                  </a:lnTo>
                  <a:lnTo>
                    <a:pt x="3098" y="1164"/>
                  </a:lnTo>
                  <a:lnTo>
                    <a:pt x="3098" y="1162"/>
                  </a:lnTo>
                  <a:lnTo>
                    <a:pt x="3099" y="1161"/>
                  </a:lnTo>
                  <a:lnTo>
                    <a:pt x="3100" y="1159"/>
                  </a:lnTo>
                  <a:lnTo>
                    <a:pt x="3101" y="1158"/>
                  </a:lnTo>
                  <a:lnTo>
                    <a:pt x="3102" y="1156"/>
                  </a:lnTo>
                  <a:lnTo>
                    <a:pt x="3103" y="1155"/>
                  </a:lnTo>
                  <a:lnTo>
                    <a:pt x="3104" y="1153"/>
                  </a:lnTo>
                  <a:lnTo>
                    <a:pt x="3104" y="1153"/>
                  </a:lnTo>
                  <a:lnTo>
                    <a:pt x="3104" y="1152"/>
                  </a:lnTo>
                  <a:lnTo>
                    <a:pt x="3105" y="1150"/>
                  </a:lnTo>
                  <a:lnTo>
                    <a:pt x="3106" y="1149"/>
                  </a:lnTo>
                  <a:lnTo>
                    <a:pt x="3107" y="1148"/>
                  </a:lnTo>
                  <a:lnTo>
                    <a:pt x="3108" y="1146"/>
                  </a:lnTo>
                  <a:lnTo>
                    <a:pt x="3109" y="1145"/>
                  </a:lnTo>
                  <a:lnTo>
                    <a:pt x="3109" y="1143"/>
                  </a:lnTo>
                  <a:lnTo>
                    <a:pt x="3110" y="1142"/>
                  </a:lnTo>
                  <a:lnTo>
                    <a:pt x="3111" y="1140"/>
                  </a:lnTo>
                  <a:lnTo>
                    <a:pt x="3112" y="1139"/>
                  </a:lnTo>
                  <a:lnTo>
                    <a:pt x="3113" y="1137"/>
                  </a:lnTo>
                  <a:lnTo>
                    <a:pt x="3114" y="1136"/>
                  </a:lnTo>
                  <a:lnTo>
                    <a:pt x="3114" y="1136"/>
                  </a:lnTo>
                  <a:lnTo>
                    <a:pt x="3114" y="1134"/>
                  </a:lnTo>
                  <a:lnTo>
                    <a:pt x="3115" y="1133"/>
                  </a:lnTo>
                  <a:lnTo>
                    <a:pt x="3116" y="1131"/>
                  </a:lnTo>
                  <a:lnTo>
                    <a:pt x="3117" y="1130"/>
                  </a:lnTo>
                  <a:lnTo>
                    <a:pt x="3118" y="1128"/>
                  </a:lnTo>
                  <a:lnTo>
                    <a:pt x="3119" y="1127"/>
                  </a:lnTo>
                  <a:lnTo>
                    <a:pt x="3120" y="1125"/>
                  </a:lnTo>
                  <a:lnTo>
                    <a:pt x="3120" y="1124"/>
                  </a:lnTo>
                  <a:lnTo>
                    <a:pt x="3121" y="1122"/>
                  </a:lnTo>
                  <a:lnTo>
                    <a:pt x="3122" y="1121"/>
                  </a:lnTo>
                  <a:lnTo>
                    <a:pt x="3123" y="1119"/>
                  </a:lnTo>
                  <a:lnTo>
                    <a:pt x="3124" y="1118"/>
                  </a:lnTo>
                  <a:lnTo>
                    <a:pt x="3124" y="1118"/>
                  </a:lnTo>
                  <a:lnTo>
                    <a:pt x="3125" y="1117"/>
                  </a:lnTo>
                  <a:lnTo>
                    <a:pt x="3125" y="1115"/>
                  </a:lnTo>
                  <a:lnTo>
                    <a:pt x="3126" y="1114"/>
                  </a:lnTo>
                  <a:lnTo>
                    <a:pt x="3127" y="1112"/>
                  </a:lnTo>
                  <a:lnTo>
                    <a:pt x="3128" y="1111"/>
                  </a:lnTo>
                  <a:lnTo>
                    <a:pt x="3129" y="1109"/>
                  </a:lnTo>
                  <a:lnTo>
                    <a:pt x="3130" y="1108"/>
                  </a:lnTo>
                  <a:lnTo>
                    <a:pt x="3130" y="1106"/>
                  </a:lnTo>
                  <a:lnTo>
                    <a:pt x="3131" y="1104"/>
                  </a:lnTo>
                  <a:lnTo>
                    <a:pt x="3132" y="1103"/>
                  </a:lnTo>
                  <a:lnTo>
                    <a:pt x="3133" y="1101"/>
                  </a:lnTo>
                  <a:lnTo>
                    <a:pt x="3134" y="1100"/>
                  </a:lnTo>
                  <a:lnTo>
                    <a:pt x="3134" y="1100"/>
                  </a:lnTo>
                  <a:lnTo>
                    <a:pt x="3135" y="1098"/>
                  </a:lnTo>
                  <a:lnTo>
                    <a:pt x="3136" y="1097"/>
                  </a:lnTo>
                  <a:lnTo>
                    <a:pt x="3136" y="1095"/>
                  </a:lnTo>
                  <a:lnTo>
                    <a:pt x="3137" y="1094"/>
                  </a:lnTo>
                  <a:lnTo>
                    <a:pt x="3138" y="1092"/>
                  </a:lnTo>
                  <a:lnTo>
                    <a:pt x="3139" y="1091"/>
                  </a:lnTo>
                  <a:lnTo>
                    <a:pt x="3140" y="1089"/>
                  </a:lnTo>
                  <a:lnTo>
                    <a:pt x="3141" y="1088"/>
                  </a:lnTo>
                  <a:lnTo>
                    <a:pt x="3141" y="1086"/>
                  </a:lnTo>
                  <a:lnTo>
                    <a:pt x="3142" y="1085"/>
                  </a:lnTo>
                  <a:lnTo>
                    <a:pt x="3143" y="1083"/>
                  </a:lnTo>
                  <a:lnTo>
                    <a:pt x="3144" y="1082"/>
                  </a:lnTo>
                  <a:lnTo>
                    <a:pt x="3144" y="1082"/>
                  </a:lnTo>
                  <a:lnTo>
                    <a:pt x="3145" y="1080"/>
                  </a:lnTo>
                  <a:lnTo>
                    <a:pt x="3146" y="1079"/>
                  </a:lnTo>
                  <a:lnTo>
                    <a:pt x="3147" y="1077"/>
                  </a:lnTo>
                  <a:lnTo>
                    <a:pt x="3147" y="1076"/>
                  </a:lnTo>
                  <a:lnTo>
                    <a:pt x="3148" y="1074"/>
                  </a:lnTo>
                  <a:lnTo>
                    <a:pt x="3149" y="1072"/>
                  </a:lnTo>
                  <a:lnTo>
                    <a:pt x="3150" y="1071"/>
                  </a:lnTo>
                  <a:lnTo>
                    <a:pt x="3151" y="1069"/>
                  </a:lnTo>
                  <a:lnTo>
                    <a:pt x="3152" y="1068"/>
                  </a:lnTo>
                  <a:lnTo>
                    <a:pt x="3152" y="1066"/>
                  </a:lnTo>
                  <a:lnTo>
                    <a:pt x="3153" y="1065"/>
                  </a:lnTo>
                  <a:lnTo>
                    <a:pt x="3154" y="1063"/>
                  </a:lnTo>
                  <a:lnTo>
                    <a:pt x="3155" y="1061"/>
                  </a:lnTo>
                  <a:lnTo>
                    <a:pt x="3155" y="1061"/>
                  </a:lnTo>
                  <a:lnTo>
                    <a:pt x="3156" y="1060"/>
                  </a:lnTo>
                  <a:lnTo>
                    <a:pt x="3157" y="1058"/>
                  </a:lnTo>
                  <a:lnTo>
                    <a:pt x="3158" y="1057"/>
                  </a:lnTo>
                  <a:lnTo>
                    <a:pt x="3158" y="1055"/>
                  </a:lnTo>
                  <a:lnTo>
                    <a:pt x="3159" y="1054"/>
                  </a:lnTo>
                  <a:lnTo>
                    <a:pt x="3160" y="1052"/>
                  </a:lnTo>
                  <a:lnTo>
                    <a:pt x="3161" y="1050"/>
                  </a:lnTo>
                  <a:lnTo>
                    <a:pt x="3162" y="1049"/>
                  </a:lnTo>
                  <a:lnTo>
                    <a:pt x="3163" y="1047"/>
                  </a:lnTo>
                  <a:lnTo>
                    <a:pt x="3163" y="1046"/>
                  </a:lnTo>
                  <a:lnTo>
                    <a:pt x="3164" y="1044"/>
                  </a:lnTo>
                  <a:lnTo>
                    <a:pt x="3165" y="1043"/>
                  </a:lnTo>
                  <a:lnTo>
                    <a:pt x="3166" y="1041"/>
                  </a:lnTo>
                  <a:lnTo>
                    <a:pt x="3166" y="1041"/>
                  </a:lnTo>
                  <a:lnTo>
                    <a:pt x="3167" y="1039"/>
                  </a:lnTo>
                  <a:lnTo>
                    <a:pt x="3168" y="1038"/>
                  </a:lnTo>
                  <a:lnTo>
                    <a:pt x="3169" y="1036"/>
                  </a:lnTo>
                  <a:lnTo>
                    <a:pt x="3169" y="1035"/>
                  </a:lnTo>
                  <a:lnTo>
                    <a:pt x="3170" y="1033"/>
                  </a:lnTo>
                  <a:lnTo>
                    <a:pt x="3171" y="1031"/>
                  </a:lnTo>
                  <a:lnTo>
                    <a:pt x="3172" y="1030"/>
                  </a:lnTo>
                  <a:lnTo>
                    <a:pt x="3173" y="1028"/>
                  </a:lnTo>
                  <a:lnTo>
                    <a:pt x="3174" y="1027"/>
                  </a:lnTo>
                  <a:lnTo>
                    <a:pt x="3174" y="1025"/>
                  </a:lnTo>
                  <a:lnTo>
                    <a:pt x="3175" y="1023"/>
                  </a:lnTo>
                  <a:lnTo>
                    <a:pt x="3176" y="1022"/>
                  </a:lnTo>
                  <a:lnTo>
                    <a:pt x="3177" y="1020"/>
                  </a:lnTo>
                  <a:lnTo>
                    <a:pt x="3177" y="1020"/>
                  </a:lnTo>
                  <a:lnTo>
                    <a:pt x="3178" y="1019"/>
                  </a:lnTo>
                  <a:lnTo>
                    <a:pt x="3179" y="1017"/>
                  </a:lnTo>
                  <a:lnTo>
                    <a:pt x="3180" y="1015"/>
                  </a:lnTo>
                  <a:lnTo>
                    <a:pt x="3180" y="1014"/>
                  </a:lnTo>
                  <a:lnTo>
                    <a:pt x="3181" y="1012"/>
                  </a:lnTo>
                  <a:lnTo>
                    <a:pt x="3182" y="1011"/>
                  </a:lnTo>
                  <a:lnTo>
                    <a:pt x="3183" y="1009"/>
                  </a:lnTo>
                  <a:lnTo>
                    <a:pt x="3184" y="1007"/>
                  </a:lnTo>
                  <a:lnTo>
                    <a:pt x="3185" y="1006"/>
                  </a:lnTo>
                  <a:lnTo>
                    <a:pt x="3185" y="1004"/>
                  </a:lnTo>
                  <a:lnTo>
                    <a:pt x="3186" y="1003"/>
                  </a:lnTo>
                  <a:lnTo>
                    <a:pt x="3187" y="1001"/>
                  </a:lnTo>
                  <a:lnTo>
                    <a:pt x="3188" y="999"/>
                  </a:lnTo>
                  <a:lnTo>
                    <a:pt x="3189" y="998"/>
                  </a:lnTo>
                  <a:lnTo>
                    <a:pt x="3190" y="996"/>
                  </a:lnTo>
                  <a:lnTo>
                    <a:pt x="3190" y="995"/>
                  </a:lnTo>
                  <a:lnTo>
                    <a:pt x="3191" y="993"/>
                  </a:lnTo>
                  <a:lnTo>
                    <a:pt x="3192" y="991"/>
                  </a:lnTo>
                  <a:lnTo>
                    <a:pt x="3193" y="990"/>
                  </a:lnTo>
                  <a:lnTo>
                    <a:pt x="3194" y="988"/>
                  </a:lnTo>
                  <a:lnTo>
                    <a:pt x="3195" y="986"/>
                  </a:lnTo>
                  <a:lnTo>
                    <a:pt x="3196" y="985"/>
                  </a:lnTo>
                  <a:lnTo>
                    <a:pt x="3196" y="983"/>
                  </a:lnTo>
                  <a:lnTo>
                    <a:pt x="3197" y="982"/>
                  </a:lnTo>
                  <a:lnTo>
                    <a:pt x="3198" y="980"/>
                  </a:lnTo>
                  <a:lnTo>
                    <a:pt x="3199" y="978"/>
                  </a:lnTo>
                  <a:lnTo>
                    <a:pt x="3200" y="977"/>
                  </a:lnTo>
                  <a:lnTo>
                    <a:pt x="3201" y="975"/>
                  </a:lnTo>
                  <a:lnTo>
                    <a:pt x="3201" y="973"/>
                  </a:lnTo>
                  <a:lnTo>
                    <a:pt x="3202" y="972"/>
                  </a:lnTo>
                  <a:lnTo>
                    <a:pt x="3203" y="970"/>
                  </a:lnTo>
                  <a:lnTo>
                    <a:pt x="3204" y="968"/>
                  </a:lnTo>
                  <a:lnTo>
                    <a:pt x="3205" y="967"/>
                  </a:lnTo>
                  <a:lnTo>
                    <a:pt x="3206" y="965"/>
                  </a:lnTo>
                  <a:lnTo>
                    <a:pt x="3206" y="964"/>
                  </a:lnTo>
                  <a:lnTo>
                    <a:pt x="3207" y="962"/>
                  </a:lnTo>
                  <a:lnTo>
                    <a:pt x="3208" y="960"/>
                  </a:lnTo>
                  <a:lnTo>
                    <a:pt x="3209" y="959"/>
                  </a:lnTo>
                  <a:lnTo>
                    <a:pt x="3210" y="957"/>
                  </a:lnTo>
                  <a:lnTo>
                    <a:pt x="3211" y="955"/>
                  </a:lnTo>
                  <a:lnTo>
                    <a:pt x="3212" y="954"/>
                  </a:lnTo>
                  <a:lnTo>
                    <a:pt x="3212" y="952"/>
                  </a:lnTo>
                  <a:lnTo>
                    <a:pt x="3213" y="950"/>
                  </a:lnTo>
                  <a:lnTo>
                    <a:pt x="3214" y="949"/>
                  </a:lnTo>
                  <a:lnTo>
                    <a:pt x="3215" y="947"/>
                  </a:lnTo>
                  <a:lnTo>
                    <a:pt x="3216" y="945"/>
                  </a:lnTo>
                  <a:lnTo>
                    <a:pt x="3217" y="944"/>
                  </a:lnTo>
                  <a:lnTo>
                    <a:pt x="3217" y="942"/>
                  </a:lnTo>
                  <a:lnTo>
                    <a:pt x="3218" y="940"/>
                  </a:lnTo>
                  <a:lnTo>
                    <a:pt x="3219" y="939"/>
                  </a:lnTo>
                  <a:lnTo>
                    <a:pt x="3220" y="937"/>
                  </a:lnTo>
                  <a:lnTo>
                    <a:pt x="3221" y="935"/>
                  </a:lnTo>
                  <a:lnTo>
                    <a:pt x="3222" y="934"/>
                  </a:lnTo>
                  <a:lnTo>
                    <a:pt x="3222" y="932"/>
                  </a:lnTo>
                  <a:lnTo>
                    <a:pt x="3223" y="930"/>
                  </a:lnTo>
                  <a:lnTo>
                    <a:pt x="3224" y="929"/>
                  </a:lnTo>
                  <a:lnTo>
                    <a:pt x="3225" y="927"/>
                  </a:lnTo>
                  <a:lnTo>
                    <a:pt x="3226" y="925"/>
                  </a:lnTo>
                  <a:lnTo>
                    <a:pt x="3227" y="924"/>
                  </a:lnTo>
                  <a:lnTo>
                    <a:pt x="3227" y="924"/>
                  </a:lnTo>
                  <a:lnTo>
                    <a:pt x="3227" y="922"/>
                  </a:lnTo>
                  <a:lnTo>
                    <a:pt x="3228" y="920"/>
                  </a:lnTo>
                  <a:lnTo>
                    <a:pt x="3229" y="918"/>
                  </a:lnTo>
                  <a:lnTo>
                    <a:pt x="3230" y="917"/>
                  </a:lnTo>
                  <a:lnTo>
                    <a:pt x="3231" y="915"/>
                  </a:lnTo>
                  <a:lnTo>
                    <a:pt x="3232" y="913"/>
                  </a:lnTo>
                  <a:lnTo>
                    <a:pt x="3232" y="912"/>
                  </a:lnTo>
                  <a:lnTo>
                    <a:pt x="3233" y="910"/>
                  </a:lnTo>
                  <a:lnTo>
                    <a:pt x="3234" y="908"/>
                  </a:lnTo>
                  <a:lnTo>
                    <a:pt x="3235" y="907"/>
                  </a:lnTo>
                  <a:lnTo>
                    <a:pt x="3236" y="905"/>
                  </a:lnTo>
                  <a:lnTo>
                    <a:pt x="3237" y="903"/>
                  </a:lnTo>
                  <a:lnTo>
                    <a:pt x="3238" y="902"/>
                  </a:lnTo>
                  <a:lnTo>
                    <a:pt x="3238" y="900"/>
                  </a:lnTo>
                  <a:lnTo>
                    <a:pt x="3239" y="898"/>
                  </a:lnTo>
                  <a:lnTo>
                    <a:pt x="3240" y="897"/>
                  </a:lnTo>
                  <a:lnTo>
                    <a:pt x="3241" y="895"/>
                  </a:lnTo>
                  <a:lnTo>
                    <a:pt x="3242" y="893"/>
                  </a:lnTo>
                  <a:lnTo>
                    <a:pt x="3243" y="891"/>
                  </a:lnTo>
                  <a:lnTo>
                    <a:pt x="3243" y="890"/>
                  </a:lnTo>
                  <a:lnTo>
                    <a:pt x="3244" y="888"/>
                  </a:lnTo>
                  <a:lnTo>
                    <a:pt x="3245" y="886"/>
                  </a:lnTo>
                  <a:lnTo>
                    <a:pt x="3246" y="885"/>
                  </a:lnTo>
                  <a:lnTo>
                    <a:pt x="3247" y="883"/>
                  </a:lnTo>
                  <a:lnTo>
                    <a:pt x="3248" y="881"/>
                  </a:lnTo>
                  <a:lnTo>
                    <a:pt x="3248" y="879"/>
                  </a:lnTo>
                  <a:lnTo>
                    <a:pt x="3249" y="878"/>
                  </a:lnTo>
                  <a:lnTo>
                    <a:pt x="3250" y="876"/>
                  </a:lnTo>
                  <a:lnTo>
                    <a:pt x="3251" y="874"/>
                  </a:lnTo>
                  <a:lnTo>
                    <a:pt x="3252" y="873"/>
                  </a:lnTo>
                  <a:lnTo>
                    <a:pt x="3253" y="871"/>
                  </a:lnTo>
                  <a:lnTo>
                    <a:pt x="3253" y="869"/>
                  </a:lnTo>
                  <a:lnTo>
                    <a:pt x="3254" y="867"/>
                  </a:lnTo>
                  <a:lnTo>
                    <a:pt x="3255" y="866"/>
                  </a:lnTo>
                  <a:lnTo>
                    <a:pt x="3256" y="864"/>
                  </a:lnTo>
                  <a:lnTo>
                    <a:pt x="3257" y="862"/>
                  </a:lnTo>
                  <a:lnTo>
                    <a:pt x="3258" y="860"/>
                  </a:lnTo>
                  <a:lnTo>
                    <a:pt x="3258" y="859"/>
                  </a:lnTo>
                  <a:lnTo>
                    <a:pt x="3259" y="857"/>
                  </a:lnTo>
                  <a:lnTo>
                    <a:pt x="3260" y="855"/>
                  </a:lnTo>
                  <a:lnTo>
                    <a:pt x="3261" y="854"/>
                  </a:lnTo>
                  <a:lnTo>
                    <a:pt x="3262" y="852"/>
                  </a:lnTo>
                  <a:lnTo>
                    <a:pt x="3263" y="850"/>
                  </a:lnTo>
                  <a:lnTo>
                    <a:pt x="3263" y="848"/>
                  </a:lnTo>
                  <a:lnTo>
                    <a:pt x="3263" y="848"/>
                  </a:lnTo>
                  <a:lnTo>
                    <a:pt x="3264" y="847"/>
                  </a:lnTo>
                  <a:lnTo>
                    <a:pt x="3265" y="845"/>
                  </a:lnTo>
                  <a:lnTo>
                    <a:pt x="3266" y="843"/>
                  </a:lnTo>
                  <a:lnTo>
                    <a:pt x="3267" y="841"/>
                  </a:lnTo>
                  <a:lnTo>
                    <a:pt x="3268" y="840"/>
                  </a:lnTo>
                  <a:lnTo>
                    <a:pt x="3268" y="838"/>
                  </a:lnTo>
                  <a:lnTo>
                    <a:pt x="3269" y="836"/>
                  </a:lnTo>
                  <a:lnTo>
                    <a:pt x="3270" y="834"/>
                  </a:lnTo>
                  <a:lnTo>
                    <a:pt x="3271" y="833"/>
                  </a:lnTo>
                  <a:lnTo>
                    <a:pt x="3272" y="831"/>
                  </a:lnTo>
                  <a:lnTo>
                    <a:pt x="3273" y="829"/>
                  </a:lnTo>
                  <a:lnTo>
                    <a:pt x="3273" y="827"/>
                  </a:lnTo>
                  <a:lnTo>
                    <a:pt x="3274" y="825"/>
                  </a:lnTo>
                  <a:lnTo>
                    <a:pt x="3275" y="824"/>
                  </a:lnTo>
                  <a:lnTo>
                    <a:pt x="3276" y="822"/>
                  </a:lnTo>
                  <a:lnTo>
                    <a:pt x="3277" y="820"/>
                  </a:lnTo>
                  <a:lnTo>
                    <a:pt x="3278" y="818"/>
                  </a:lnTo>
                  <a:lnTo>
                    <a:pt x="3278" y="817"/>
                  </a:lnTo>
                  <a:lnTo>
                    <a:pt x="3279" y="815"/>
                  </a:lnTo>
                  <a:lnTo>
                    <a:pt x="3280" y="813"/>
                  </a:lnTo>
                  <a:lnTo>
                    <a:pt x="3281" y="811"/>
                  </a:lnTo>
                  <a:lnTo>
                    <a:pt x="3282" y="810"/>
                  </a:lnTo>
                  <a:lnTo>
                    <a:pt x="3283" y="808"/>
                  </a:lnTo>
                  <a:lnTo>
                    <a:pt x="3283" y="806"/>
                  </a:lnTo>
                  <a:lnTo>
                    <a:pt x="3284" y="804"/>
                  </a:lnTo>
                  <a:lnTo>
                    <a:pt x="3285" y="802"/>
                  </a:lnTo>
                  <a:lnTo>
                    <a:pt x="3286" y="801"/>
                  </a:lnTo>
                  <a:lnTo>
                    <a:pt x="3287" y="799"/>
                  </a:lnTo>
                  <a:lnTo>
                    <a:pt x="3288" y="797"/>
                  </a:lnTo>
                  <a:lnTo>
                    <a:pt x="3288" y="795"/>
                  </a:lnTo>
                  <a:lnTo>
                    <a:pt x="3289" y="793"/>
                  </a:lnTo>
                  <a:lnTo>
                    <a:pt x="3290" y="792"/>
                  </a:lnTo>
                  <a:lnTo>
                    <a:pt x="3291" y="790"/>
                  </a:lnTo>
                  <a:lnTo>
                    <a:pt x="3292" y="788"/>
                  </a:lnTo>
                  <a:lnTo>
                    <a:pt x="3293" y="786"/>
                  </a:lnTo>
                  <a:lnTo>
                    <a:pt x="3293" y="784"/>
                  </a:lnTo>
                  <a:lnTo>
                    <a:pt x="3294" y="783"/>
                  </a:lnTo>
                  <a:lnTo>
                    <a:pt x="3295" y="781"/>
                  </a:lnTo>
                  <a:lnTo>
                    <a:pt x="3296" y="779"/>
                  </a:lnTo>
                  <a:lnTo>
                    <a:pt x="3297" y="777"/>
                  </a:lnTo>
                  <a:lnTo>
                    <a:pt x="3298" y="775"/>
                  </a:lnTo>
                  <a:lnTo>
                    <a:pt x="3298" y="774"/>
                  </a:lnTo>
                  <a:lnTo>
                    <a:pt x="3299" y="772"/>
                  </a:lnTo>
                  <a:lnTo>
                    <a:pt x="3300" y="770"/>
                  </a:lnTo>
                  <a:lnTo>
                    <a:pt x="3300" y="770"/>
                  </a:lnTo>
                  <a:lnTo>
                    <a:pt x="3301" y="768"/>
                  </a:lnTo>
                  <a:lnTo>
                    <a:pt x="3302" y="766"/>
                  </a:lnTo>
                  <a:lnTo>
                    <a:pt x="3303" y="765"/>
                  </a:lnTo>
                  <a:lnTo>
                    <a:pt x="3304" y="763"/>
                  </a:lnTo>
                  <a:lnTo>
                    <a:pt x="3304" y="761"/>
                  </a:lnTo>
                  <a:lnTo>
                    <a:pt x="3305" y="759"/>
                  </a:lnTo>
                  <a:lnTo>
                    <a:pt x="3306" y="757"/>
                  </a:lnTo>
                  <a:lnTo>
                    <a:pt x="3307" y="755"/>
                  </a:lnTo>
                  <a:lnTo>
                    <a:pt x="3308" y="754"/>
                  </a:lnTo>
                  <a:lnTo>
                    <a:pt x="3309" y="752"/>
                  </a:lnTo>
                  <a:lnTo>
                    <a:pt x="3309" y="750"/>
                  </a:lnTo>
                  <a:lnTo>
                    <a:pt x="3310" y="748"/>
                  </a:lnTo>
                  <a:lnTo>
                    <a:pt x="3311" y="746"/>
                  </a:lnTo>
                  <a:lnTo>
                    <a:pt x="3312" y="744"/>
                  </a:lnTo>
                  <a:lnTo>
                    <a:pt x="3313" y="742"/>
                  </a:lnTo>
                  <a:lnTo>
                    <a:pt x="3314" y="741"/>
                  </a:lnTo>
                  <a:lnTo>
                    <a:pt x="3314" y="739"/>
                  </a:lnTo>
                  <a:lnTo>
                    <a:pt x="3315" y="737"/>
                  </a:lnTo>
                  <a:lnTo>
                    <a:pt x="3316" y="735"/>
                  </a:lnTo>
                  <a:lnTo>
                    <a:pt x="3317" y="733"/>
                  </a:lnTo>
                  <a:lnTo>
                    <a:pt x="3318" y="731"/>
                  </a:lnTo>
                  <a:lnTo>
                    <a:pt x="3319" y="729"/>
                  </a:lnTo>
                  <a:lnTo>
                    <a:pt x="3319" y="728"/>
                  </a:lnTo>
                  <a:lnTo>
                    <a:pt x="3320" y="726"/>
                  </a:lnTo>
                  <a:lnTo>
                    <a:pt x="3321" y="724"/>
                  </a:lnTo>
                  <a:lnTo>
                    <a:pt x="3322" y="722"/>
                  </a:lnTo>
                  <a:lnTo>
                    <a:pt x="3323" y="720"/>
                  </a:lnTo>
                  <a:lnTo>
                    <a:pt x="3324" y="718"/>
                  </a:lnTo>
                  <a:lnTo>
                    <a:pt x="3325" y="716"/>
                  </a:lnTo>
                  <a:lnTo>
                    <a:pt x="3325" y="714"/>
                  </a:lnTo>
                  <a:lnTo>
                    <a:pt x="3326" y="713"/>
                  </a:lnTo>
                  <a:lnTo>
                    <a:pt x="3327" y="711"/>
                  </a:lnTo>
                  <a:lnTo>
                    <a:pt x="3328" y="709"/>
                  </a:lnTo>
                  <a:lnTo>
                    <a:pt x="3329" y="707"/>
                  </a:lnTo>
                  <a:lnTo>
                    <a:pt x="3330" y="705"/>
                  </a:lnTo>
                  <a:lnTo>
                    <a:pt x="3330" y="703"/>
                  </a:lnTo>
                  <a:lnTo>
                    <a:pt x="3331" y="701"/>
                  </a:lnTo>
                  <a:lnTo>
                    <a:pt x="3332" y="699"/>
                  </a:lnTo>
                  <a:lnTo>
                    <a:pt x="3333" y="698"/>
                  </a:lnTo>
                  <a:lnTo>
                    <a:pt x="3334" y="696"/>
                  </a:lnTo>
                  <a:lnTo>
                    <a:pt x="3335" y="694"/>
                  </a:lnTo>
                  <a:lnTo>
                    <a:pt x="3335" y="692"/>
                  </a:lnTo>
                  <a:lnTo>
                    <a:pt x="3336" y="690"/>
                  </a:lnTo>
                  <a:lnTo>
                    <a:pt x="3337" y="688"/>
                  </a:lnTo>
                  <a:lnTo>
                    <a:pt x="3338" y="686"/>
                  </a:lnTo>
                  <a:lnTo>
                    <a:pt x="3339" y="684"/>
                  </a:lnTo>
                  <a:lnTo>
                    <a:pt x="3340" y="682"/>
                  </a:lnTo>
                  <a:lnTo>
                    <a:pt x="3341" y="680"/>
                  </a:lnTo>
                  <a:lnTo>
                    <a:pt x="3341" y="679"/>
                  </a:lnTo>
                  <a:lnTo>
                    <a:pt x="3342" y="677"/>
                  </a:lnTo>
                  <a:lnTo>
                    <a:pt x="3343" y="675"/>
                  </a:lnTo>
                  <a:lnTo>
                    <a:pt x="3344" y="673"/>
                  </a:lnTo>
                  <a:lnTo>
                    <a:pt x="3345" y="671"/>
                  </a:lnTo>
                  <a:lnTo>
                    <a:pt x="3346" y="669"/>
                  </a:lnTo>
                  <a:lnTo>
                    <a:pt x="3346" y="667"/>
                  </a:lnTo>
                  <a:lnTo>
                    <a:pt x="3347" y="665"/>
                  </a:lnTo>
                  <a:lnTo>
                    <a:pt x="3348" y="663"/>
                  </a:lnTo>
                  <a:lnTo>
                    <a:pt x="3349" y="661"/>
                  </a:lnTo>
                  <a:lnTo>
                    <a:pt x="3350" y="659"/>
                  </a:lnTo>
                  <a:lnTo>
                    <a:pt x="3351" y="658"/>
                  </a:lnTo>
                  <a:lnTo>
                    <a:pt x="3351" y="656"/>
                  </a:lnTo>
                  <a:lnTo>
                    <a:pt x="3352" y="654"/>
                  </a:lnTo>
                  <a:lnTo>
                    <a:pt x="3353" y="652"/>
                  </a:lnTo>
                  <a:lnTo>
                    <a:pt x="3354" y="650"/>
                  </a:lnTo>
                  <a:lnTo>
                    <a:pt x="3355" y="648"/>
                  </a:lnTo>
                  <a:lnTo>
                    <a:pt x="3356" y="646"/>
                  </a:lnTo>
                  <a:lnTo>
                    <a:pt x="3357" y="644"/>
                  </a:lnTo>
                  <a:lnTo>
                    <a:pt x="3357" y="642"/>
                  </a:lnTo>
                  <a:lnTo>
                    <a:pt x="3358" y="640"/>
                  </a:lnTo>
                  <a:lnTo>
                    <a:pt x="3359" y="638"/>
                  </a:lnTo>
                  <a:lnTo>
                    <a:pt x="3360" y="636"/>
                  </a:lnTo>
                  <a:lnTo>
                    <a:pt x="3361" y="634"/>
                  </a:lnTo>
                  <a:lnTo>
                    <a:pt x="3362" y="632"/>
                  </a:lnTo>
                  <a:lnTo>
                    <a:pt x="3362" y="630"/>
                  </a:lnTo>
                  <a:lnTo>
                    <a:pt x="3363" y="629"/>
                  </a:lnTo>
                  <a:lnTo>
                    <a:pt x="3364" y="627"/>
                  </a:lnTo>
                  <a:lnTo>
                    <a:pt x="3365" y="625"/>
                  </a:lnTo>
                  <a:lnTo>
                    <a:pt x="3366" y="623"/>
                  </a:lnTo>
                  <a:lnTo>
                    <a:pt x="3367" y="621"/>
                  </a:lnTo>
                  <a:lnTo>
                    <a:pt x="3367" y="619"/>
                  </a:lnTo>
                  <a:lnTo>
                    <a:pt x="3368" y="617"/>
                  </a:lnTo>
                  <a:lnTo>
                    <a:pt x="3369" y="615"/>
                  </a:lnTo>
                  <a:lnTo>
                    <a:pt x="3370" y="613"/>
                  </a:lnTo>
                  <a:lnTo>
                    <a:pt x="3370" y="613"/>
                  </a:lnTo>
                  <a:lnTo>
                    <a:pt x="3371" y="611"/>
                  </a:lnTo>
                  <a:lnTo>
                    <a:pt x="3372" y="609"/>
                  </a:lnTo>
                  <a:lnTo>
                    <a:pt x="3372" y="607"/>
                  </a:lnTo>
                  <a:lnTo>
                    <a:pt x="3373" y="605"/>
                  </a:lnTo>
                  <a:lnTo>
                    <a:pt x="3374" y="603"/>
                  </a:lnTo>
                  <a:lnTo>
                    <a:pt x="3375" y="601"/>
                  </a:lnTo>
                  <a:lnTo>
                    <a:pt x="3376" y="600"/>
                  </a:lnTo>
                  <a:lnTo>
                    <a:pt x="3377" y="598"/>
                  </a:lnTo>
                  <a:lnTo>
                    <a:pt x="3377" y="596"/>
                  </a:lnTo>
                  <a:lnTo>
                    <a:pt x="3378" y="594"/>
                  </a:lnTo>
                  <a:lnTo>
                    <a:pt x="3379" y="592"/>
                  </a:lnTo>
                  <a:lnTo>
                    <a:pt x="3380" y="590"/>
                  </a:lnTo>
                  <a:lnTo>
                    <a:pt x="3381" y="588"/>
                  </a:lnTo>
                  <a:lnTo>
                    <a:pt x="3381" y="586"/>
                  </a:lnTo>
                  <a:lnTo>
                    <a:pt x="3382" y="584"/>
                  </a:lnTo>
                  <a:lnTo>
                    <a:pt x="3383" y="582"/>
                  </a:lnTo>
                  <a:lnTo>
                    <a:pt x="3384" y="580"/>
                  </a:lnTo>
                  <a:lnTo>
                    <a:pt x="3385" y="578"/>
                  </a:lnTo>
                  <a:lnTo>
                    <a:pt x="3385" y="578"/>
                  </a:lnTo>
                  <a:lnTo>
                    <a:pt x="3386" y="576"/>
                  </a:lnTo>
                  <a:lnTo>
                    <a:pt x="3386" y="574"/>
                  </a:lnTo>
                  <a:lnTo>
                    <a:pt x="3387" y="572"/>
                  </a:lnTo>
                  <a:lnTo>
                    <a:pt x="3388" y="571"/>
                  </a:lnTo>
                  <a:lnTo>
                    <a:pt x="3389" y="569"/>
                  </a:lnTo>
                  <a:lnTo>
                    <a:pt x="3390" y="567"/>
                  </a:lnTo>
                  <a:lnTo>
                    <a:pt x="3391" y="565"/>
                  </a:lnTo>
                  <a:lnTo>
                    <a:pt x="3391" y="563"/>
                  </a:lnTo>
                  <a:lnTo>
                    <a:pt x="3392" y="561"/>
                  </a:lnTo>
                  <a:lnTo>
                    <a:pt x="3393" y="559"/>
                  </a:lnTo>
                  <a:lnTo>
                    <a:pt x="3394" y="557"/>
                  </a:lnTo>
                  <a:lnTo>
                    <a:pt x="3395" y="555"/>
                  </a:lnTo>
                  <a:lnTo>
                    <a:pt x="3396" y="553"/>
                  </a:lnTo>
                  <a:lnTo>
                    <a:pt x="3396" y="551"/>
                  </a:lnTo>
                  <a:lnTo>
                    <a:pt x="3397" y="549"/>
                  </a:lnTo>
                  <a:lnTo>
                    <a:pt x="3398" y="547"/>
                  </a:lnTo>
                  <a:lnTo>
                    <a:pt x="3399" y="545"/>
                  </a:lnTo>
                  <a:lnTo>
                    <a:pt x="3400" y="543"/>
                  </a:lnTo>
                  <a:lnTo>
                    <a:pt x="3401" y="541"/>
                  </a:lnTo>
                  <a:lnTo>
                    <a:pt x="3401" y="539"/>
                  </a:lnTo>
                  <a:lnTo>
                    <a:pt x="3402" y="537"/>
                  </a:lnTo>
                  <a:lnTo>
                    <a:pt x="3403" y="535"/>
                  </a:lnTo>
                  <a:lnTo>
                    <a:pt x="3403" y="535"/>
                  </a:lnTo>
                  <a:lnTo>
                    <a:pt x="3404" y="533"/>
                  </a:lnTo>
                  <a:lnTo>
                    <a:pt x="3405" y="531"/>
                  </a:lnTo>
                  <a:lnTo>
                    <a:pt x="3406" y="529"/>
                  </a:lnTo>
                  <a:lnTo>
                    <a:pt x="3406" y="527"/>
                  </a:lnTo>
                  <a:lnTo>
                    <a:pt x="3407" y="525"/>
                  </a:lnTo>
                  <a:lnTo>
                    <a:pt x="3408" y="523"/>
                  </a:lnTo>
                  <a:lnTo>
                    <a:pt x="3409" y="521"/>
                  </a:lnTo>
                  <a:lnTo>
                    <a:pt x="3410" y="519"/>
                  </a:lnTo>
                  <a:lnTo>
                    <a:pt x="3411" y="516"/>
                  </a:lnTo>
                  <a:lnTo>
                    <a:pt x="3411" y="514"/>
                  </a:lnTo>
                  <a:lnTo>
                    <a:pt x="3412" y="512"/>
                  </a:lnTo>
                  <a:lnTo>
                    <a:pt x="3413" y="510"/>
                  </a:lnTo>
                  <a:lnTo>
                    <a:pt x="3414" y="508"/>
                  </a:lnTo>
                  <a:lnTo>
                    <a:pt x="3415" y="506"/>
                  </a:lnTo>
                  <a:lnTo>
                    <a:pt x="3416" y="504"/>
                  </a:lnTo>
                  <a:lnTo>
                    <a:pt x="3416" y="502"/>
                  </a:lnTo>
                  <a:lnTo>
                    <a:pt x="3417" y="500"/>
                  </a:lnTo>
                  <a:lnTo>
                    <a:pt x="3418" y="498"/>
                  </a:lnTo>
                  <a:lnTo>
                    <a:pt x="3419" y="496"/>
                  </a:lnTo>
                  <a:lnTo>
                    <a:pt x="3420" y="494"/>
                  </a:lnTo>
                  <a:lnTo>
                    <a:pt x="3421" y="492"/>
                  </a:lnTo>
                  <a:lnTo>
                    <a:pt x="3421" y="490"/>
                  </a:lnTo>
                  <a:lnTo>
                    <a:pt x="3421" y="490"/>
                  </a:lnTo>
                  <a:lnTo>
                    <a:pt x="3422" y="488"/>
                  </a:lnTo>
                  <a:lnTo>
                    <a:pt x="3423" y="486"/>
                  </a:lnTo>
                  <a:lnTo>
                    <a:pt x="3424" y="484"/>
                  </a:lnTo>
                  <a:lnTo>
                    <a:pt x="3425" y="482"/>
                  </a:lnTo>
                  <a:lnTo>
                    <a:pt x="3426" y="480"/>
                  </a:lnTo>
                  <a:lnTo>
                    <a:pt x="3426" y="478"/>
                  </a:lnTo>
                  <a:lnTo>
                    <a:pt x="3427" y="476"/>
                  </a:lnTo>
                  <a:lnTo>
                    <a:pt x="3428" y="474"/>
                  </a:lnTo>
                  <a:lnTo>
                    <a:pt x="3429" y="472"/>
                  </a:lnTo>
                  <a:lnTo>
                    <a:pt x="3430" y="470"/>
                  </a:lnTo>
                  <a:lnTo>
                    <a:pt x="3431" y="468"/>
                  </a:lnTo>
                  <a:lnTo>
                    <a:pt x="3431" y="466"/>
                  </a:lnTo>
                  <a:lnTo>
                    <a:pt x="3432" y="464"/>
                  </a:lnTo>
                  <a:lnTo>
                    <a:pt x="3433" y="461"/>
                  </a:lnTo>
                  <a:lnTo>
                    <a:pt x="3434" y="459"/>
                  </a:lnTo>
                  <a:lnTo>
                    <a:pt x="3435" y="457"/>
                  </a:lnTo>
                  <a:lnTo>
                    <a:pt x="3436" y="455"/>
                  </a:lnTo>
                  <a:lnTo>
                    <a:pt x="3436" y="453"/>
                  </a:lnTo>
                  <a:lnTo>
                    <a:pt x="3437" y="451"/>
                  </a:lnTo>
                  <a:lnTo>
                    <a:pt x="3438" y="449"/>
                  </a:lnTo>
                  <a:lnTo>
                    <a:pt x="3439" y="447"/>
                  </a:lnTo>
                  <a:lnTo>
                    <a:pt x="3440" y="445"/>
                  </a:lnTo>
                  <a:lnTo>
                    <a:pt x="3440" y="445"/>
                  </a:lnTo>
                  <a:lnTo>
                    <a:pt x="3441" y="443"/>
                  </a:lnTo>
                  <a:lnTo>
                    <a:pt x="3441" y="441"/>
                  </a:lnTo>
                  <a:lnTo>
                    <a:pt x="3442" y="439"/>
                  </a:lnTo>
                  <a:lnTo>
                    <a:pt x="3443" y="437"/>
                  </a:lnTo>
                  <a:lnTo>
                    <a:pt x="3444" y="435"/>
                  </a:lnTo>
                  <a:lnTo>
                    <a:pt x="3445" y="433"/>
                  </a:lnTo>
                  <a:lnTo>
                    <a:pt x="3446" y="431"/>
                  </a:lnTo>
                  <a:lnTo>
                    <a:pt x="3446" y="429"/>
                  </a:lnTo>
                  <a:lnTo>
                    <a:pt x="3447" y="427"/>
                  </a:lnTo>
                  <a:lnTo>
                    <a:pt x="3448" y="425"/>
                  </a:lnTo>
                  <a:lnTo>
                    <a:pt x="3449" y="423"/>
                  </a:lnTo>
                  <a:lnTo>
                    <a:pt x="3450" y="421"/>
                  </a:lnTo>
                  <a:lnTo>
                    <a:pt x="3451" y="419"/>
                  </a:lnTo>
                  <a:lnTo>
                    <a:pt x="3451" y="417"/>
                  </a:lnTo>
                  <a:lnTo>
                    <a:pt x="3452" y="415"/>
                  </a:lnTo>
                  <a:lnTo>
                    <a:pt x="3453" y="413"/>
                  </a:lnTo>
                  <a:lnTo>
                    <a:pt x="3454" y="411"/>
                  </a:lnTo>
                  <a:lnTo>
                    <a:pt x="3455" y="409"/>
                  </a:lnTo>
                  <a:lnTo>
                    <a:pt x="3456" y="407"/>
                  </a:lnTo>
                  <a:lnTo>
                    <a:pt x="3457" y="405"/>
                  </a:lnTo>
                  <a:lnTo>
                    <a:pt x="3457" y="403"/>
                  </a:lnTo>
                  <a:lnTo>
                    <a:pt x="3458" y="401"/>
                  </a:lnTo>
                  <a:lnTo>
                    <a:pt x="3458" y="401"/>
                  </a:lnTo>
                  <a:lnTo>
                    <a:pt x="3459" y="399"/>
                  </a:lnTo>
                  <a:lnTo>
                    <a:pt x="3460" y="397"/>
                  </a:lnTo>
                  <a:lnTo>
                    <a:pt x="3461" y="395"/>
                  </a:lnTo>
                  <a:lnTo>
                    <a:pt x="3462" y="393"/>
                  </a:lnTo>
                  <a:lnTo>
                    <a:pt x="3462" y="391"/>
                  </a:lnTo>
                  <a:lnTo>
                    <a:pt x="3463" y="389"/>
                  </a:lnTo>
                  <a:lnTo>
                    <a:pt x="3464" y="387"/>
                  </a:lnTo>
                  <a:lnTo>
                    <a:pt x="3465" y="385"/>
                  </a:lnTo>
                  <a:lnTo>
                    <a:pt x="3466" y="383"/>
                  </a:lnTo>
                  <a:lnTo>
                    <a:pt x="3467" y="381"/>
                  </a:lnTo>
                  <a:lnTo>
                    <a:pt x="3467" y="379"/>
                  </a:lnTo>
                  <a:lnTo>
                    <a:pt x="3468" y="377"/>
                  </a:lnTo>
                  <a:lnTo>
                    <a:pt x="3469" y="375"/>
                  </a:lnTo>
                  <a:lnTo>
                    <a:pt x="3470" y="373"/>
                  </a:lnTo>
                  <a:lnTo>
                    <a:pt x="3471" y="371"/>
                  </a:lnTo>
                  <a:lnTo>
                    <a:pt x="3472" y="369"/>
                  </a:lnTo>
                  <a:lnTo>
                    <a:pt x="3472" y="367"/>
                  </a:lnTo>
                  <a:lnTo>
                    <a:pt x="3473" y="365"/>
                  </a:lnTo>
                  <a:lnTo>
                    <a:pt x="3474" y="363"/>
                  </a:lnTo>
                  <a:lnTo>
                    <a:pt x="3475" y="361"/>
                  </a:lnTo>
                  <a:lnTo>
                    <a:pt x="3476" y="359"/>
                  </a:lnTo>
                  <a:lnTo>
                    <a:pt x="3477" y="357"/>
                  </a:lnTo>
                  <a:lnTo>
                    <a:pt x="3477" y="357"/>
                  </a:lnTo>
                  <a:lnTo>
                    <a:pt x="3477" y="356"/>
                  </a:lnTo>
                  <a:lnTo>
                    <a:pt x="3478" y="354"/>
                  </a:lnTo>
                  <a:lnTo>
                    <a:pt x="3479" y="352"/>
                  </a:lnTo>
                  <a:lnTo>
                    <a:pt x="3480" y="350"/>
                  </a:lnTo>
                  <a:lnTo>
                    <a:pt x="3481" y="348"/>
                  </a:lnTo>
                  <a:lnTo>
                    <a:pt x="3482" y="346"/>
                  </a:lnTo>
                  <a:lnTo>
                    <a:pt x="3482" y="344"/>
                  </a:lnTo>
                  <a:lnTo>
                    <a:pt x="3483" y="342"/>
                  </a:lnTo>
                  <a:lnTo>
                    <a:pt x="3484" y="340"/>
                  </a:lnTo>
                  <a:lnTo>
                    <a:pt x="3485" y="338"/>
                  </a:lnTo>
                  <a:lnTo>
                    <a:pt x="3486" y="337"/>
                  </a:lnTo>
                  <a:lnTo>
                    <a:pt x="3487" y="335"/>
                  </a:lnTo>
                  <a:lnTo>
                    <a:pt x="3487" y="333"/>
                  </a:lnTo>
                  <a:lnTo>
                    <a:pt x="3488" y="331"/>
                  </a:lnTo>
                  <a:lnTo>
                    <a:pt x="3489" y="329"/>
                  </a:lnTo>
                  <a:lnTo>
                    <a:pt x="3490" y="327"/>
                  </a:lnTo>
                  <a:lnTo>
                    <a:pt x="3491" y="325"/>
                  </a:lnTo>
                  <a:lnTo>
                    <a:pt x="3492" y="324"/>
                  </a:lnTo>
                  <a:lnTo>
                    <a:pt x="3492" y="322"/>
                  </a:lnTo>
                  <a:lnTo>
                    <a:pt x="3493" y="320"/>
                  </a:lnTo>
                  <a:lnTo>
                    <a:pt x="3494" y="318"/>
                  </a:lnTo>
                  <a:lnTo>
                    <a:pt x="3495" y="316"/>
                  </a:lnTo>
                  <a:lnTo>
                    <a:pt x="3495" y="316"/>
                  </a:lnTo>
                  <a:lnTo>
                    <a:pt x="3496" y="314"/>
                  </a:lnTo>
                  <a:lnTo>
                    <a:pt x="3497" y="313"/>
                  </a:lnTo>
                  <a:lnTo>
                    <a:pt x="3497" y="311"/>
                  </a:lnTo>
                  <a:lnTo>
                    <a:pt x="3498" y="309"/>
                  </a:lnTo>
                  <a:lnTo>
                    <a:pt x="3499" y="307"/>
                  </a:lnTo>
                  <a:lnTo>
                    <a:pt x="3500" y="305"/>
                  </a:lnTo>
                  <a:lnTo>
                    <a:pt x="3501" y="304"/>
                  </a:lnTo>
                  <a:lnTo>
                    <a:pt x="3502" y="302"/>
                  </a:lnTo>
                  <a:lnTo>
                    <a:pt x="3502" y="300"/>
                  </a:lnTo>
                  <a:lnTo>
                    <a:pt x="3503" y="298"/>
                  </a:lnTo>
                  <a:lnTo>
                    <a:pt x="3504" y="296"/>
                  </a:lnTo>
                  <a:lnTo>
                    <a:pt x="3505" y="295"/>
                  </a:lnTo>
                  <a:lnTo>
                    <a:pt x="3506" y="293"/>
                  </a:lnTo>
                  <a:lnTo>
                    <a:pt x="3507" y="291"/>
                  </a:lnTo>
                  <a:lnTo>
                    <a:pt x="3507" y="289"/>
                  </a:lnTo>
                  <a:lnTo>
                    <a:pt x="3508" y="287"/>
                  </a:lnTo>
                  <a:lnTo>
                    <a:pt x="3509" y="286"/>
                  </a:lnTo>
                  <a:lnTo>
                    <a:pt x="3510" y="284"/>
                  </a:lnTo>
                  <a:lnTo>
                    <a:pt x="3511" y="282"/>
                  </a:lnTo>
                  <a:lnTo>
                    <a:pt x="3512" y="280"/>
                  </a:lnTo>
                  <a:lnTo>
                    <a:pt x="3512" y="279"/>
                  </a:lnTo>
                  <a:lnTo>
                    <a:pt x="3513" y="277"/>
                  </a:lnTo>
                  <a:lnTo>
                    <a:pt x="3513" y="277"/>
                  </a:lnTo>
                  <a:lnTo>
                    <a:pt x="3514" y="275"/>
                  </a:lnTo>
                  <a:lnTo>
                    <a:pt x="3515" y="274"/>
                  </a:lnTo>
                  <a:lnTo>
                    <a:pt x="3516" y="272"/>
                  </a:lnTo>
                  <a:lnTo>
                    <a:pt x="3517" y="270"/>
                  </a:lnTo>
                  <a:lnTo>
                    <a:pt x="3517" y="268"/>
                  </a:lnTo>
                  <a:lnTo>
                    <a:pt x="3518" y="267"/>
                  </a:lnTo>
                  <a:lnTo>
                    <a:pt x="3519" y="265"/>
                  </a:lnTo>
                  <a:lnTo>
                    <a:pt x="3520" y="263"/>
                  </a:lnTo>
                  <a:lnTo>
                    <a:pt x="3521" y="262"/>
                  </a:lnTo>
                  <a:lnTo>
                    <a:pt x="3522" y="260"/>
                  </a:lnTo>
                  <a:lnTo>
                    <a:pt x="3522" y="258"/>
                  </a:lnTo>
                  <a:lnTo>
                    <a:pt x="3523" y="257"/>
                  </a:lnTo>
                  <a:lnTo>
                    <a:pt x="3524" y="255"/>
                  </a:lnTo>
                  <a:lnTo>
                    <a:pt x="3525" y="253"/>
                  </a:lnTo>
                  <a:lnTo>
                    <a:pt x="3526" y="251"/>
                  </a:lnTo>
                  <a:lnTo>
                    <a:pt x="3527" y="250"/>
                  </a:lnTo>
                  <a:lnTo>
                    <a:pt x="3527" y="248"/>
                  </a:lnTo>
                  <a:lnTo>
                    <a:pt x="3528" y="247"/>
                  </a:lnTo>
                  <a:lnTo>
                    <a:pt x="3529" y="245"/>
                  </a:lnTo>
                  <a:lnTo>
                    <a:pt x="3530" y="243"/>
                  </a:lnTo>
                  <a:lnTo>
                    <a:pt x="3531" y="242"/>
                  </a:lnTo>
                  <a:lnTo>
                    <a:pt x="3532" y="240"/>
                  </a:lnTo>
                  <a:lnTo>
                    <a:pt x="3532" y="240"/>
                  </a:lnTo>
                  <a:lnTo>
                    <a:pt x="3533" y="238"/>
                  </a:lnTo>
                  <a:lnTo>
                    <a:pt x="3533" y="237"/>
                  </a:lnTo>
                  <a:lnTo>
                    <a:pt x="3534" y="235"/>
                  </a:lnTo>
                  <a:lnTo>
                    <a:pt x="3535" y="233"/>
                  </a:lnTo>
                  <a:lnTo>
                    <a:pt x="3536" y="232"/>
                  </a:lnTo>
                  <a:lnTo>
                    <a:pt x="3537" y="230"/>
                  </a:lnTo>
                  <a:lnTo>
                    <a:pt x="3538" y="229"/>
                  </a:lnTo>
                  <a:lnTo>
                    <a:pt x="3538" y="227"/>
                  </a:lnTo>
                  <a:lnTo>
                    <a:pt x="3539" y="225"/>
                  </a:lnTo>
                  <a:lnTo>
                    <a:pt x="3540" y="224"/>
                  </a:lnTo>
                  <a:lnTo>
                    <a:pt x="3541" y="222"/>
                  </a:lnTo>
                  <a:lnTo>
                    <a:pt x="3542" y="221"/>
                  </a:lnTo>
                  <a:lnTo>
                    <a:pt x="3543" y="219"/>
                  </a:lnTo>
                  <a:lnTo>
                    <a:pt x="3543" y="218"/>
                  </a:lnTo>
                  <a:lnTo>
                    <a:pt x="3544" y="216"/>
                  </a:lnTo>
                  <a:lnTo>
                    <a:pt x="3545" y="214"/>
                  </a:lnTo>
                  <a:lnTo>
                    <a:pt x="3546" y="213"/>
                  </a:lnTo>
                  <a:lnTo>
                    <a:pt x="3547" y="211"/>
                  </a:lnTo>
                  <a:lnTo>
                    <a:pt x="3548" y="210"/>
                  </a:lnTo>
                  <a:lnTo>
                    <a:pt x="3548" y="208"/>
                  </a:lnTo>
                  <a:lnTo>
                    <a:pt x="3549" y="207"/>
                  </a:lnTo>
                  <a:lnTo>
                    <a:pt x="3550" y="205"/>
                  </a:lnTo>
                  <a:lnTo>
                    <a:pt x="3550" y="205"/>
                  </a:lnTo>
                  <a:lnTo>
                    <a:pt x="3551" y="204"/>
                  </a:lnTo>
                  <a:lnTo>
                    <a:pt x="3552" y="202"/>
                  </a:lnTo>
                  <a:lnTo>
                    <a:pt x="3553" y="201"/>
                  </a:lnTo>
                  <a:lnTo>
                    <a:pt x="3553" y="199"/>
                  </a:lnTo>
                  <a:lnTo>
                    <a:pt x="3554" y="198"/>
                  </a:lnTo>
                  <a:lnTo>
                    <a:pt x="3555" y="196"/>
                  </a:lnTo>
                  <a:lnTo>
                    <a:pt x="3556" y="195"/>
                  </a:lnTo>
                  <a:lnTo>
                    <a:pt x="3557" y="193"/>
                  </a:lnTo>
                  <a:lnTo>
                    <a:pt x="3558" y="192"/>
                  </a:lnTo>
                  <a:lnTo>
                    <a:pt x="3558" y="190"/>
                  </a:lnTo>
                  <a:lnTo>
                    <a:pt x="3559" y="189"/>
                  </a:lnTo>
                  <a:lnTo>
                    <a:pt x="3560" y="187"/>
                  </a:lnTo>
                  <a:lnTo>
                    <a:pt x="3561" y="186"/>
                  </a:lnTo>
                  <a:lnTo>
                    <a:pt x="3562" y="184"/>
                  </a:lnTo>
                  <a:lnTo>
                    <a:pt x="3563" y="183"/>
                  </a:lnTo>
                  <a:lnTo>
                    <a:pt x="3563" y="181"/>
                  </a:lnTo>
                  <a:lnTo>
                    <a:pt x="3564" y="180"/>
                  </a:lnTo>
                  <a:lnTo>
                    <a:pt x="3565" y="178"/>
                  </a:lnTo>
                  <a:lnTo>
                    <a:pt x="3566" y="177"/>
                  </a:lnTo>
                  <a:lnTo>
                    <a:pt x="3567" y="176"/>
                  </a:lnTo>
                  <a:lnTo>
                    <a:pt x="3568" y="174"/>
                  </a:lnTo>
                  <a:lnTo>
                    <a:pt x="3568" y="173"/>
                  </a:lnTo>
                  <a:lnTo>
                    <a:pt x="3568" y="173"/>
                  </a:lnTo>
                  <a:lnTo>
                    <a:pt x="3569" y="171"/>
                  </a:lnTo>
                  <a:lnTo>
                    <a:pt x="3570" y="170"/>
                  </a:lnTo>
                  <a:lnTo>
                    <a:pt x="3571" y="169"/>
                  </a:lnTo>
                  <a:lnTo>
                    <a:pt x="3572" y="167"/>
                  </a:lnTo>
                  <a:lnTo>
                    <a:pt x="3573" y="166"/>
                  </a:lnTo>
                  <a:lnTo>
                    <a:pt x="3573" y="164"/>
                  </a:lnTo>
                  <a:lnTo>
                    <a:pt x="3574" y="163"/>
                  </a:lnTo>
                  <a:lnTo>
                    <a:pt x="3575" y="162"/>
                  </a:lnTo>
                  <a:lnTo>
                    <a:pt x="3576" y="160"/>
                  </a:lnTo>
                  <a:lnTo>
                    <a:pt x="3577" y="159"/>
                  </a:lnTo>
                  <a:lnTo>
                    <a:pt x="3578" y="157"/>
                  </a:lnTo>
                  <a:lnTo>
                    <a:pt x="3578" y="156"/>
                  </a:lnTo>
                  <a:lnTo>
                    <a:pt x="3579" y="155"/>
                  </a:lnTo>
                  <a:lnTo>
                    <a:pt x="3580" y="153"/>
                  </a:lnTo>
                  <a:lnTo>
                    <a:pt x="3581" y="152"/>
                  </a:lnTo>
                  <a:lnTo>
                    <a:pt x="3582" y="151"/>
                  </a:lnTo>
                  <a:lnTo>
                    <a:pt x="3583" y="149"/>
                  </a:lnTo>
                  <a:lnTo>
                    <a:pt x="3583" y="148"/>
                  </a:lnTo>
                  <a:lnTo>
                    <a:pt x="3584" y="147"/>
                  </a:lnTo>
                  <a:lnTo>
                    <a:pt x="3585" y="145"/>
                  </a:lnTo>
                  <a:lnTo>
                    <a:pt x="3586" y="144"/>
                  </a:lnTo>
                  <a:lnTo>
                    <a:pt x="3587" y="143"/>
                  </a:lnTo>
                  <a:lnTo>
                    <a:pt x="3587" y="143"/>
                  </a:lnTo>
                  <a:lnTo>
                    <a:pt x="3588" y="142"/>
                  </a:lnTo>
                  <a:lnTo>
                    <a:pt x="3588" y="140"/>
                  </a:lnTo>
                  <a:lnTo>
                    <a:pt x="3589" y="139"/>
                  </a:lnTo>
                  <a:lnTo>
                    <a:pt x="3590" y="138"/>
                  </a:lnTo>
                  <a:lnTo>
                    <a:pt x="3591" y="136"/>
                  </a:lnTo>
                  <a:lnTo>
                    <a:pt x="3592" y="135"/>
                  </a:lnTo>
                  <a:lnTo>
                    <a:pt x="3593" y="134"/>
                  </a:lnTo>
                  <a:lnTo>
                    <a:pt x="3594" y="133"/>
                  </a:lnTo>
                  <a:lnTo>
                    <a:pt x="3594" y="131"/>
                  </a:lnTo>
                  <a:lnTo>
                    <a:pt x="3595" y="130"/>
                  </a:lnTo>
                  <a:lnTo>
                    <a:pt x="3596" y="129"/>
                  </a:lnTo>
                  <a:lnTo>
                    <a:pt x="3597" y="127"/>
                  </a:lnTo>
                  <a:lnTo>
                    <a:pt x="3598" y="126"/>
                  </a:lnTo>
                  <a:lnTo>
                    <a:pt x="3599" y="125"/>
                  </a:lnTo>
                  <a:lnTo>
                    <a:pt x="3599" y="124"/>
                  </a:lnTo>
                  <a:lnTo>
                    <a:pt x="3600" y="123"/>
                  </a:lnTo>
                  <a:lnTo>
                    <a:pt x="3601" y="121"/>
                  </a:lnTo>
                  <a:lnTo>
                    <a:pt x="3602" y="120"/>
                  </a:lnTo>
                  <a:lnTo>
                    <a:pt x="3603" y="119"/>
                  </a:lnTo>
                  <a:lnTo>
                    <a:pt x="3604" y="118"/>
                  </a:lnTo>
                  <a:lnTo>
                    <a:pt x="3605" y="116"/>
                  </a:lnTo>
                  <a:lnTo>
                    <a:pt x="3605" y="115"/>
                  </a:lnTo>
                  <a:lnTo>
                    <a:pt x="3606" y="114"/>
                  </a:lnTo>
                  <a:lnTo>
                    <a:pt x="3607" y="113"/>
                  </a:lnTo>
                  <a:lnTo>
                    <a:pt x="3608" y="112"/>
                  </a:lnTo>
                  <a:lnTo>
                    <a:pt x="3609" y="111"/>
                  </a:lnTo>
                  <a:lnTo>
                    <a:pt x="3610" y="109"/>
                  </a:lnTo>
                  <a:lnTo>
                    <a:pt x="3610" y="108"/>
                  </a:lnTo>
                  <a:lnTo>
                    <a:pt x="3611" y="107"/>
                  </a:lnTo>
                  <a:lnTo>
                    <a:pt x="3612" y="106"/>
                  </a:lnTo>
                  <a:lnTo>
                    <a:pt x="3613" y="105"/>
                  </a:lnTo>
                  <a:lnTo>
                    <a:pt x="3614" y="104"/>
                  </a:lnTo>
                  <a:lnTo>
                    <a:pt x="3615" y="103"/>
                  </a:lnTo>
                  <a:lnTo>
                    <a:pt x="3616" y="101"/>
                  </a:lnTo>
                  <a:lnTo>
                    <a:pt x="3616" y="100"/>
                  </a:lnTo>
                  <a:lnTo>
                    <a:pt x="3617" y="99"/>
                  </a:lnTo>
                  <a:lnTo>
                    <a:pt x="3618" y="98"/>
                  </a:lnTo>
                  <a:lnTo>
                    <a:pt x="3619" y="97"/>
                  </a:lnTo>
                  <a:lnTo>
                    <a:pt x="3620" y="96"/>
                  </a:lnTo>
                  <a:lnTo>
                    <a:pt x="3621" y="95"/>
                  </a:lnTo>
                  <a:lnTo>
                    <a:pt x="3621" y="94"/>
                  </a:lnTo>
                  <a:lnTo>
                    <a:pt x="3622" y="93"/>
                  </a:lnTo>
                  <a:lnTo>
                    <a:pt x="3623" y="92"/>
                  </a:lnTo>
                  <a:lnTo>
                    <a:pt x="3624" y="91"/>
                  </a:lnTo>
                  <a:lnTo>
                    <a:pt x="3625" y="89"/>
                  </a:lnTo>
                  <a:lnTo>
                    <a:pt x="3626" y="88"/>
                  </a:lnTo>
                  <a:lnTo>
                    <a:pt x="3627" y="87"/>
                  </a:lnTo>
                  <a:lnTo>
                    <a:pt x="3627" y="86"/>
                  </a:lnTo>
                  <a:lnTo>
                    <a:pt x="3628" y="85"/>
                  </a:lnTo>
                  <a:lnTo>
                    <a:pt x="3629" y="84"/>
                  </a:lnTo>
                  <a:lnTo>
                    <a:pt x="3630" y="83"/>
                  </a:lnTo>
                  <a:lnTo>
                    <a:pt x="3631" y="82"/>
                  </a:lnTo>
                  <a:lnTo>
                    <a:pt x="3632" y="81"/>
                  </a:lnTo>
                  <a:lnTo>
                    <a:pt x="3632" y="80"/>
                  </a:lnTo>
                  <a:lnTo>
                    <a:pt x="3633" y="79"/>
                  </a:lnTo>
                  <a:lnTo>
                    <a:pt x="3634" y="78"/>
                  </a:lnTo>
                  <a:lnTo>
                    <a:pt x="3635" y="77"/>
                  </a:lnTo>
                  <a:lnTo>
                    <a:pt x="3636" y="76"/>
                  </a:lnTo>
                  <a:lnTo>
                    <a:pt x="3637" y="75"/>
                  </a:lnTo>
                  <a:lnTo>
                    <a:pt x="3637" y="74"/>
                  </a:lnTo>
                  <a:lnTo>
                    <a:pt x="3638" y="73"/>
                  </a:lnTo>
                  <a:lnTo>
                    <a:pt x="3639" y="72"/>
                  </a:lnTo>
                  <a:lnTo>
                    <a:pt x="3640" y="71"/>
                  </a:lnTo>
                  <a:lnTo>
                    <a:pt x="3641" y="70"/>
                  </a:lnTo>
                  <a:lnTo>
                    <a:pt x="3642" y="69"/>
                  </a:lnTo>
                  <a:lnTo>
                    <a:pt x="3643" y="69"/>
                  </a:lnTo>
                  <a:lnTo>
                    <a:pt x="3643" y="68"/>
                  </a:lnTo>
                  <a:lnTo>
                    <a:pt x="3644" y="67"/>
                  </a:lnTo>
                  <a:lnTo>
                    <a:pt x="3645" y="66"/>
                  </a:lnTo>
                  <a:lnTo>
                    <a:pt x="3646" y="65"/>
                  </a:lnTo>
                  <a:lnTo>
                    <a:pt x="3647" y="64"/>
                  </a:lnTo>
                  <a:lnTo>
                    <a:pt x="3648" y="63"/>
                  </a:lnTo>
                  <a:lnTo>
                    <a:pt x="3648" y="62"/>
                  </a:lnTo>
                  <a:lnTo>
                    <a:pt x="3649" y="61"/>
                  </a:lnTo>
                  <a:lnTo>
                    <a:pt x="3650" y="60"/>
                  </a:lnTo>
                  <a:lnTo>
                    <a:pt x="3651" y="60"/>
                  </a:lnTo>
                  <a:lnTo>
                    <a:pt x="3652" y="59"/>
                  </a:lnTo>
                  <a:lnTo>
                    <a:pt x="3653" y="58"/>
                  </a:lnTo>
                  <a:lnTo>
                    <a:pt x="3654" y="57"/>
                  </a:lnTo>
                  <a:lnTo>
                    <a:pt x="3654" y="56"/>
                  </a:lnTo>
                  <a:lnTo>
                    <a:pt x="3655" y="55"/>
                  </a:lnTo>
                  <a:lnTo>
                    <a:pt x="3656" y="54"/>
                  </a:lnTo>
                  <a:lnTo>
                    <a:pt x="3657" y="54"/>
                  </a:lnTo>
                  <a:lnTo>
                    <a:pt x="3658" y="53"/>
                  </a:lnTo>
                  <a:lnTo>
                    <a:pt x="3659" y="52"/>
                  </a:lnTo>
                  <a:lnTo>
                    <a:pt x="3659" y="51"/>
                  </a:lnTo>
                  <a:lnTo>
                    <a:pt x="3660" y="50"/>
                  </a:lnTo>
                  <a:lnTo>
                    <a:pt x="3660" y="50"/>
                  </a:lnTo>
                  <a:lnTo>
                    <a:pt x="3661" y="50"/>
                  </a:lnTo>
                  <a:lnTo>
                    <a:pt x="3662" y="49"/>
                  </a:lnTo>
                  <a:lnTo>
                    <a:pt x="3663" y="48"/>
                  </a:lnTo>
                  <a:lnTo>
                    <a:pt x="3664" y="47"/>
                  </a:lnTo>
                  <a:lnTo>
                    <a:pt x="3665" y="46"/>
                  </a:lnTo>
                  <a:lnTo>
                    <a:pt x="3665" y="46"/>
                  </a:lnTo>
                  <a:lnTo>
                    <a:pt x="3666" y="45"/>
                  </a:lnTo>
                  <a:lnTo>
                    <a:pt x="3667" y="44"/>
                  </a:lnTo>
                  <a:lnTo>
                    <a:pt x="3668" y="43"/>
                  </a:lnTo>
                  <a:lnTo>
                    <a:pt x="3669" y="43"/>
                  </a:lnTo>
                  <a:lnTo>
                    <a:pt x="3670" y="42"/>
                  </a:lnTo>
                  <a:lnTo>
                    <a:pt x="3670" y="41"/>
                  </a:lnTo>
                  <a:lnTo>
                    <a:pt x="3671" y="40"/>
                  </a:lnTo>
                  <a:lnTo>
                    <a:pt x="3672" y="40"/>
                  </a:lnTo>
                  <a:lnTo>
                    <a:pt x="3673" y="39"/>
                  </a:lnTo>
                  <a:lnTo>
                    <a:pt x="3674" y="38"/>
                  </a:lnTo>
                  <a:lnTo>
                    <a:pt x="3675" y="38"/>
                  </a:lnTo>
                  <a:lnTo>
                    <a:pt x="3676" y="37"/>
                  </a:lnTo>
                  <a:lnTo>
                    <a:pt x="3676" y="36"/>
                  </a:lnTo>
                  <a:lnTo>
                    <a:pt x="3677" y="36"/>
                  </a:lnTo>
                  <a:lnTo>
                    <a:pt x="3678" y="35"/>
                  </a:lnTo>
                  <a:lnTo>
                    <a:pt x="3679" y="34"/>
                  </a:lnTo>
                  <a:lnTo>
                    <a:pt x="3680" y="33"/>
                  </a:lnTo>
                  <a:lnTo>
                    <a:pt x="3681" y="33"/>
                  </a:lnTo>
                  <a:lnTo>
                    <a:pt x="3681" y="32"/>
                  </a:lnTo>
                  <a:lnTo>
                    <a:pt x="3682" y="32"/>
                  </a:lnTo>
                  <a:lnTo>
                    <a:pt x="3683" y="31"/>
                  </a:lnTo>
                  <a:lnTo>
                    <a:pt x="3684" y="30"/>
                  </a:lnTo>
                  <a:lnTo>
                    <a:pt x="3685" y="30"/>
                  </a:lnTo>
                  <a:lnTo>
                    <a:pt x="3686" y="29"/>
                  </a:lnTo>
                  <a:lnTo>
                    <a:pt x="3686" y="28"/>
                  </a:lnTo>
                  <a:lnTo>
                    <a:pt x="3687" y="28"/>
                  </a:lnTo>
                  <a:lnTo>
                    <a:pt x="3688" y="27"/>
                  </a:lnTo>
                  <a:lnTo>
                    <a:pt x="3689" y="27"/>
                  </a:lnTo>
                  <a:lnTo>
                    <a:pt x="3690" y="26"/>
                  </a:lnTo>
                  <a:lnTo>
                    <a:pt x="3691" y="25"/>
                  </a:lnTo>
                  <a:lnTo>
                    <a:pt x="3692" y="25"/>
                  </a:lnTo>
                  <a:lnTo>
                    <a:pt x="3692" y="24"/>
                  </a:lnTo>
                  <a:lnTo>
                    <a:pt x="3693" y="24"/>
                  </a:lnTo>
                  <a:lnTo>
                    <a:pt x="3694" y="23"/>
                  </a:lnTo>
                  <a:lnTo>
                    <a:pt x="3695" y="23"/>
                  </a:lnTo>
                  <a:lnTo>
                    <a:pt x="3696" y="22"/>
                  </a:lnTo>
                  <a:lnTo>
                    <a:pt x="3697" y="22"/>
                  </a:lnTo>
                  <a:lnTo>
                    <a:pt x="3697" y="21"/>
                  </a:lnTo>
                  <a:lnTo>
                    <a:pt x="3698" y="21"/>
                  </a:lnTo>
                  <a:lnTo>
                    <a:pt x="3699" y="20"/>
                  </a:lnTo>
                  <a:lnTo>
                    <a:pt x="3700" y="19"/>
                  </a:lnTo>
                  <a:lnTo>
                    <a:pt x="3701" y="19"/>
                  </a:lnTo>
                  <a:lnTo>
                    <a:pt x="3702" y="18"/>
                  </a:lnTo>
                  <a:lnTo>
                    <a:pt x="3703" y="18"/>
                  </a:lnTo>
                  <a:lnTo>
                    <a:pt x="3703" y="18"/>
                  </a:lnTo>
                  <a:lnTo>
                    <a:pt x="3704" y="17"/>
                  </a:lnTo>
                  <a:lnTo>
                    <a:pt x="3705" y="17"/>
                  </a:lnTo>
                  <a:lnTo>
                    <a:pt x="3706" y="16"/>
                  </a:lnTo>
                  <a:lnTo>
                    <a:pt x="3707" y="16"/>
                  </a:lnTo>
                  <a:lnTo>
                    <a:pt x="3708" y="15"/>
                  </a:lnTo>
                  <a:lnTo>
                    <a:pt x="3708" y="15"/>
                  </a:lnTo>
                  <a:lnTo>
                    <a:pt x="3709" y="14"/>
                  </a:lnTo>
                  <a:lnTo>
                    <a:pt x="3710" y="14"/>
                  </a:lnTo>
                  <a:lnTo>
                    <a:pt x="3711" y="13"/>
                  </a:lnTo>
                  <a:lnTo>
                    <a:pt x="3712" y="13"/>
                  </a:lnTo>
                  <a:lnTo>
                    <a:pt x="3713" y="13"/>
                  </a:lnTo>
                  <a:lnTo>
                    <a:pt x="3714" y="12"/>
                  </a:lnTo>
                  <a:lnTo>
                    <a:pt x="3714" y="12"/>
                  </a:lnTo>
                  <a:lnTo>
                    <a:pt x="3715" y="11"/>
                  </a:lnTo>
                  <a:lnTo>
                    <a:pt x="3716" y="11"/>
                  </a:lnTo>
                  <a:lnTo>
                    <a:pt x="3717" y="11"/>
                  </a:lnTo>
                  <a:lnTo>
                    <a:pt x="3718" y="10"/>
                  </a:lnTo>
                  <a:lnTo>
                    <a:pt x="3719" y="10"/>
                  </a:lnTo>
                  <a:lnTo>
                    <a:pt x="3719" y="10"/>
                  </a:lnTo>
                  <a:lnTo>
                    <a:pt x="3720" y="9"/>
                  </a:lnTo>
                  <a:lnTo>
                    <a:pt x="3721" y="9"/>
                  </a:lnTo>
                  <a:lnTo>
                    <a:pt x="3722" y="8"/>
                  </a:lnTo>
                  <a:lnTo>
                    <a:pt x="3723" y="8"/>
                  </a:lnTo>
                  <a:lnTo>
                    <a:pt x="3724" y="8"/>
                  </a:lnTo>
                  <a:lnTo>
                    <a:pt x="3725" y="7"/>
                  </a:lnTo>
                  <a:lnTo>
                    <a:pt x="3725" y="7"/>
                  </a:lnTo>
                  <a:lnTo>
                    <a:pt x="3726" y="7"/>
                  </a:lnTo>
                  <a:lnTo>
                    <a:pt x="3727" y="7"/>
                  </a:lnTo>
                  <a:lnTo>
                    <a:pt x="3728" y="6"/>
                  </a:lnTo>
                  <a:lnTo>
                    <a:pt x="3729" y="6"/>
                  </a:lnTo>
                  <a:lnTo>
                    <a:pt x="3730" y="6"/>
                  </a:lnTo>
                  <a:lnTo>
                    <a:pt x="3730" y="5"/>
                  </a:lnTo>
                  <a:lnTo>
                    <a:pt x="3731" y="5"/>
                  </a:lnTo>
                  <a:lnTo>
                    <a:pt x="3732" y="5"/>
                  </a:lnTo>
                  <a:lnTo>
                    <a:pt x="3733" y="5"/>
                  </a:lnTo>
                  <a:lnTo>
                    <a:pt x="3734" y="4"/>
                  </a:lnTo>
                  <a:lnTo>
                    <a:pt x="3734" y="4"/>
                  </a:lnTo>
                  <a:lnTo>
                    <a:pt x="3735" y="4"/>
                  </a:lnTo>
                  <a:lnTo>
                    <a:pt x="3735" y="4"/>
                  </a:lnTo>
                  <a:lnTo>
                    <a:pt x="3736" y="4"/>
                  </a:lnTo>
                  <a:lnTo>
                    <a:pt x="3737" y="3"/>
                  </a:lnTo>
                  <a:lnTo>
                    <a:pt x="3738" y="3"/>
                  </a:lnTo>
                  <a:lnTo>
                    <a:pt x="3739" y="3"/>
                  </a:lnTo>
                  <a:lnTo>
                    <a:pt x="3740" y="3"/>
                  </a:lnTo>
                  <a:lnTo>
                    <a:pt x="3741" y="3"/>
                  </a:lnTo>
                  <a:lnTo>
                    <a:pt x="3741" y="2"/>
                  </a:lnTo>
                  <a:lnTo>
                    <a:pt x="3742" y="2"/>
                  </a:lnTo>
                  <a:lnTo>
                    <a:pt x="3743" y="2"/>
                  </a:lnTo>
                  <a:lnTo>
                    <a:pt x="3744" y="2"/>
                  </a:lnTo>
                  <a:lnTo>
                    <a:pt x="3745" y="2"/>
                  </a:lnTo>
                  <a:lnTo>
                    <a:pt x="3746" y="1"/>
                  </a:lnTo>
                  <a:lnTo>
                    <a:pt x="3746" y="1"/>
                  </a:lnTo>
                  <a:lnTo>
                    <a:pt x="3747" y="1"/>
                  </a:lnTo>
                  <a:lnTo>
                    <a:pt x="3748" y="1"/>
                  </a:lnTo>
                  <a:lnTo>
                    <a:pt x="3749" y="1"/>
                  </a:lnTo>
                  <a:lnTo>
                    <a:pt x="3750" y="1"/>
                  </a:lnTo>
                  <a:lnTo>
                    <a:pt x="3751" y="1"/>
                  </a:lnTo>
                  <a:lnTo>
                    <a:pt x="3752" y="1"/>
                  </a:lnTo>
                  <a:lnTo>
                    <a:pt x="3752" y="0"/>
                  </a:lnTo>
                  <a:lnTo>
                    <a:pt x="3753" y="0"/>
                  </a:lnTo>
                  <a:lnTo>
                    <a:pt x="3754" y="0"/>
                  </a:lnTo>
                  <a:lnTo>
                    <a:pt x="3755" y="0"/>
                  </a:lnTo>
                  <a:lnTo>
                    <a:pt x="3756" y="0"/>
                  </a:lnTo>
                  <a:lnTo>
                    <a:pt x="3757" y="0"/>
                  </a:lnTo>
                  <a:lnTo>
                    <a:pt x="3757" y="0"/>
                  </a:lnTo>
                  <a:lnTo>
                    <a:pt x="3758" y="0"/>
                  </a:lnTo>
                  <a:lnTo>
                    <a:pt x="3759" y="0"/>
                  </a:lnTo>
                  <a:lnTo>
                    <a:pt x="3760" y="0"/>
                  </a:lnTo>
                  <a:lnTo>
                    <a:pt x="3761" y="0"/>
                  </a:lnTo>
                  <a:lnTo>
                    <a:pt x="3762" y="0"/>
                  </a:lnTo>
                  <a:lnTo>
                    <a:pt x="3763" y="0"/>
                  </a:lnTo>
                  <a:lnTo>
                    <a:pt x="3763" y="0"/>
                  </a:lnTo>
                  <a:lnTo>
                    <a:pt x="3764" y="0"/>
                  </a:lnTo>
                  <a:lnTo>
                    <a:pt x="3765" y="0"/>
                  </a:lnTo>
                  <a:lnTo>
                    <a:pt x="3766" y="0"/>
                  </a:lnTo>
                  <a:lnTo>
                    <a:pt x="3767" y="0"/>
                  </a:lnTo>
                  <a:lnTo>
                    <a:pt x="3768" y="0"/>
                  </a:lnTo>
                  <a:lnTo>
                    <a:pt x="3768" y="0"/>
                  </a:lnTo>
                  <a:lnTo>
                    <a:pt x="3769" y="0"/>
                  </a:lnTo>
                  <a:lnTo>
                    <a:pt x="3770" y="0"/>
                  </a:lnTo>
                  <a:lnTo>
                    <a:pt x="3771" y="0"/>
                  </a:lnTo>
                  <a:lnTo>
                    <a:pt x="3772" y="0"/>
                  </a:lnTo>
                  <a:lnTo>
                    <a:pt x="3773" y="0"/>
                  </a:lnTo>
                  <a:lnTo>
                    <a:pt x="3774" y="0"/>
                  </a:lnTo>
                  <a:lnTo>
                    <a:pt x="3774" y="0"/>
                  </a:lnTo>
                  <a:lnTo>
                    <a:pt x="3775" y="0"/>
                  </a:lnTo>
                  <a:lnTo>
                    <a:pt x="3776" y="0"/>
                  </a:lnTo>
                  <a:lnTo>
                    <a:pt x="3777" y="0"/>
                  </a:lnTo>
                  <a:lnTo>
                    <a:pt x="3778" y="0"/>
                  </a:lnTo>
                  <a:lnTo>
                    <a:pt x="3779" y="0"/>
                  </a:lnTo>
                  <a:lnTo>
                    <a:pt x="3779" y="0"/>
                  </a:lnTo>
                  <a:lnTo>
                    <a:pt x="3780" y="0"/>
                  </a:lnTo>
                  <a:lnTo>
                    <a:pt x="3781" y="1"/>
                  </a:lnTo>
                  <a:lnTo>
                    <a:pt x="3782" y="1"/>
                  </a:lnTo>
                  <a:lnTo>
                    <a:pt x="3783" y="1"/>
                  </a:lnTo>
                  <a:lnTo>
                    <a:pt x="3784" y="1"/>
                  </a:lnTo>
                  <a:lnTo>
                    <a:pt x="3784" y="1"/>
                  </a:lnTo>
                  <a:lnTo>
                    <a:pt x="3785" y="1"/>
                  </a:lnTo>
                  <a:lnTo>
                    <a:pt x="3786" y="1"/>
                  </a:lnTo>
                  <a:lnTo>
                    <a:pt x="3787" y="2"/>
                  </a:lnTo>
                  <a:lnTo>
                    <a:pt x="3788" y="2"/>
                  </a:lnTo>
                  <a:lnTo>
                    <a:pt x="3789" y="2"/>
                  </a:lnTo>
                  <a:lnTo>
                    <a:pt x="3790" y="2"/>
                  </a:lnTo>
                  <a:lnTo>
                    <a:pt x="3790" y="2"/>
                  </a:lnTo>
                  <a:lnTo>
                    <a:pt x="3791" y="2"/>
                  </a:lnTo>
                  <a:lnTo>
                    <a:pt x="3792" y="3"/>
                  </a:lnTo>
                  <a:lnTo>
                    <a:pt x="3793" y="3"/>
                  </a:lnTo>
                  <a:lnTo>
                    <a:pt x="3794" y="3"/>
                  </a:lnTo>
                  <a:lnTo>
                    <a:pt x="3795" y="3"/>
                  </a:lnTo>
                  <a:lnTo>
                    <a:pt x="3795" y="4"/>
                  </a:lnTo>
                  <a:lnTo>
                    <a:pt x="3796" y="4"/>
                  </a:lnTo>
                  <a:lnTo>
                    <a:pt x="3797" y="4"/>
                  </a:lnTo>
                  <a:lnTo>
                    <a:pt x="3798" y="4"/>
                  </a:lnTo>
                  <a:lnTo>
                    <a:pt x="3799" y="4"/>
                  </a:lnTo>
                  <a:lnTo>
                    <a:pt x="3800" y="5"/>
                  </a:lnTo>
                  <a:lnTo>
                    <a:pt x="3801" y="5"/>
                  </a:lnTo>
                  <a:lnTo>
                    <a:pt x="3801" y="5"/>
                  </a:lnTo>
                  <a:lnTo>
                    <a:pt x="3802" y="6"/>
                  </a:lnTo>
                  <a:lnTo>
                    <a:pt x="3803" y="6"/>
                  </a:lnTo>
                  <a:lnTo>
                    <a:pt x="3804" y="6"/>
                  </a:lnTo>
                  <a:lnTo>
                    <a:pt x="3805" y="6"/>
                  </a:lnTo>
                  <a:lnTo>
                    <a:pt x="3806" y="7"/>
                  </a:lnTo>
                  <a:lnTo>
                    <a:pt x="3806" y="7"/>
                  </a:lnTo>
                  <a:lnTo>
                    <a:pt x="3807" y="7"/>
                  </a:lnTo>
                  <a:lnTo>
                    <a:pt x="3807" y="7"/>
                  </a:lnTo>
                  <a:lnTo>
                    <a:pt x="3808" y="8"/>
                  </a:lnTo>
                  <a:lnTo>
                    <a:pt x="3809" y="8"/>
                  </a:lnTo>
                  <a:lnTo>
                    <a:pt x="3810" y="8"/>
                  </a:lnTo>
                  <a:lnTo>
                    <a:pt x="3811" y="9"/>
                  </a:lnTo>
                  <a:lnTo>
                    <a:pt x="3812" y="9"/>
                  </a:lnTo>
                  <a:lnTo>
                    <a:pt x="3812" y="9"/>
                  </a:lnTo>
                  <a:lnTo>
                    <a:pt x="3813" y="10"/>
                  </a:lnTo>
                  <a:lnTo>
                    <a:pt x="3814" y="10"/>
                  </a:lnTo>
                  <a:lnTo>
                    <a:pt x="3815" y="10"/>
                  </a:lnTo>
                  <a:lnTo>
                    <a:pt x="3816" y="11"/>
                  </a:lnTo>
                  <a:lnTo>
                    <a:pt x="3817" y="11"/>
                  </a:lnTo>
                  <a:lnTo>
                    <a:pt x="3817" y="12"/>
                  </a:lnTo>
                  <a:lnTo>
                    <a:pt x="3818" y="12"/>
                  </a:lnTo>
                  <a:lnTo>
                    <a:pt x="3819" y="12"/>
                  </a:lnTo>
                  <a:lnTo>
                    <a:pt x="3820" y="13"/>
                  </a:lnTo>
                  <a:lnTo>
                    <a:pt x="3821" y="13"/>
                  </a:lnTo>
                  <a:lnTo>
                    <a:pt x="3822" y="14"/>
                  </a:lnTo>
                  <a:lnTo>
                    <a:pt x="3823" y="14"/>
                  </a:lnTo>
                  <a:lnTo>
                    <a:pt x="3823" y="15"/>
                  </a:lnTo>
                  <a:lnTo>
                    <a:pt x="3824" y="15"/>
                  </a:lnTo>
                  <a:lnTo>
                    <a:pt x="3825" y="15"/>
                  </a:lnTo>
                  <a:lnTo>
                    <a:pt x="3826" y="16"/>
                  </a:lnTo>
                  <a:lnTo>
                    <a:pt x="3827" y="16"/>
                  </a:lnTo>
                  <a:lnTo>
                    <a:pt x="3828" y="17"/>
                  </a:lnTo>
                  <a:lnTo>
                    <a:pt x="3828" y="17"/>
                  </a:lnTo>
                  <a:lnTo>
                    <a:pt x="3829" y="18"/>
                  </a:lnTo>
                  <a:lnTo>
                    <a:pt x="3830" y="18"/>
                  </a:lnTo>
                  <a:lnTo>
                    <a:pt x="3831" y="19"/>
                  </a:lnTo>
                  <a:lnTo>
                    <a:pt x="3832" y="19"/>
                  </a:lnTo>
                  <a:lnTo>
                    <a:pt x="3833" y="20"/>
                  </a:lnTo>
                  <a:lnTo>
                    <a:pt x="3833" y="20"/>
                  </a:lnTo>
                  <a:lnTo>
                    <a:pt x="3834" y="21"/>
                  </a:lnTo>
                  <a:lnTo>
                    <a:pt x="3835" y="21"/>
                  </a:lnTo>
                  <a:lnTo>
                    <a:pt x="3836" y="22"/>
                  </a:lnTo>
                  <a:lnTo>
                    <a:pt x="3837" y="22"/>
                  </a:lnTo>
                  <a:lnTo>
                    <a:pt x="3838" y="23"/>
                  </a:lnTo>
                  <a:lnTo>
                    <a:pt x="3839" y="24"/>
                  </a:lnTo>
                  <a:lnTo>
                    <a:pt x="3839" y="24"/>
                  </a:lnTo>
                  <a:lnTo>
                    <a:pt x="3840" y="25"/>
                  </a:lnTo>
                  <a:lnTo>
                    <a:pt x="3841" y="25"/>
                  </a:lnTo>
                  <a:lnTo>
                    <a:pt x="3842" y="26"/>
                  </a:lnTo>
                  <a:lnTo>
                    <a:pt x="3843" y="26"/>
                  </a:lnTo>
                  <a:lnTo>
                    <a:pt x="3844" y="27"/>
                  </a:lnTo>
                  <a:lnTo>
                    <a:pt x="3844" y="28"/>
                  </a:lnTo>
                  <a:lnTo>
                    <a:pt x="3845" y="28"/>
                  </a:lnTo>
                  <a:lnTo>
                    <a:pt x="3846" y="29"/>
                  </a:lnTo>
                  <a:lnTo>
                    <a:pt x="3847" y="29"/>
                  </a:lnTo>
                  <a:lnTo>
                    <a:pt x="3848" y="30"/>
                  </a:lnTo>
                  <a:lnTo>
                    <a:pt x="3849" y="31"/>
                  </a:lnTo>
                  <a:lnTo>
                    <a:pt x="3850" y="31"/>
                  </a:lnTo>
                  <a:lnTo>
                    <a:pt x="3850" y="32"/>
                  </a:lnTo>
                  <a:lnTo>
                    <a:pt x="3851" y="33"/>
                  </a:lnTo>
                  <a:lnTo>
                    <a:pt x="3852" y="33"/>
                  </a:lnTo>
                  <a:lnTo>
                    <a:pt x="3853" y="34"/>
                  </a:lnTo>
                  <a:lnTo>
                    <a:pt x="3854" y="35"/>
                  </a:lnTo>
                  <a:lnTo>
                    <a:pt x="3855" y="35"/>
                  </a:lnTo>
                  <a:lnTo>
                    <a:pt x="3855" y="36"/>
                  </a:lnTo>
                  <a:lnTo>
                    <a:pt x="3856" y="37"/>
                  </a:lnTo>
                  <a:lnTo>
                    <a:pt x="3857" y="37"/>
                  </a:lnTo>
                  <a:lnTo>
                    <a:pt x="3858" y="38"/>
                  </a:lnTo>
                  <a:lnTo>
                    <a:pt x="3859" y="39"/>
                  </a:lnTo>
                  <a:lnTo>
                    <a:pt x="3860" y="39"/>
                  </a:lnTo>
                  <a:lnTo>
                    <a:pt x="3861" y="40"/>
                  </a:lnTo>
                  <a:lnTo>
                    <a:pt x="3861" y="41"/>
                  </a:lnTo>
                  <a:lnTo>
                    <a:pt x="3862" y="42"/>
                  </a:lnTo>
                  <a:lnTo>
                    <a:pt x="3863" y="42"/>
                  </a:lnTo>
                  <a:lnTo>
                    <a:pt x="3864" y="43"/>
                  </a:lnTo>
                  <a:lnTo>
                    <a:pt x="3865" y="44"/>
                  </a:lnTo>
                  <a:lnTo>
                    <a:pt x="3866" y="45"/>
                  </a:lnTo>
                  <a:lnTo>
                    <a:pt x="3866" y="45"/>
                  </a:lnTo>
                  <a:lnTo>
                    <a:pt x="3867" y="46"/>
                  </a:lnTo>
                  <a:lnTo>
                    <a:pt x="3868" y="47"/>
                  </a:lnTo>
                  <a:lnTo>
                    <a:pt x="3869" y="48"/>
                  </a:lnTo>
                  <a:lnTo>
                    <a:pt x="3870" y="48"/>
                  </a:lnTo>
                  <a:lnTo>
                    <a:pt x="3871" y="49"/>
                  </a:lnTo>
                  <a:lnTo>
                    <a:pt x="3872" y="50"/>
                  </a:lnTo>
                  <a:lnTo>
                    <a:pt x="3872" y="51"/>
                  </a:lnTo>
                  <a:lnTo>
                    <a:pt x="3873" y="52"/>
                  </a:lnTo>
                  <a:lnTo>
                    <a:pt x="3874" y="52"/>
                  </a:lnTo>
                  <a:lnTo>
                    <a:pt x="3875" y="53"/>
                  </a:lnTo>
                  <a:lnTo>
                    <a:pt x="3876" y="54"/>
                  </a:lnTo>
                  <a:lnTo>
                    <a:pt x="3877" y="55"/>
                  </a:lnTo>
                  <a:lnTo>
                    <a:pt x="3877" y="56"/>
                  </a:lnTo>
                  <a:lnTo>
                    <a:pt x="3878" y="57"/>
                  </a:lnTo>
                  <a:lnTo>
                    <a:pt x="3879" y="57"/>
                  </a:lnTo>
                  <a:lnTo>
                    <a:pt x="3880" y="58"/>
                  </a:lnTo>
                  <a:lnTo>
                    <a:pt x="3881" y="59"/>
                  </a:lnTo>
                  <a:lnTo>
                    <a:pt x="3881" y="59"/>
                  </a:lnTo>
                  <a:lnTo>
                    <a:pt x="3882" y="60"/>
                  </a:lnTo>
                  <a:lnTo>
                    <a:pt x="3882" y="61"/>
                  </a:lnTo>
                  <a:lnTo>
                    <a:pt x="3883" y="62"/>
                  </a:lnTo>
                  <a:lnTo>
                    <a:pt x="3884" y="63"/>
                  </a:lnTo>
                  <a:lnTo>
                    <a:pt x="3885" y="64"/>
                  </a:lnTo>
                  <a:lnTo>
                    <a:pt x="3886" y="65"/>
                  </a:lnTo>
                  <a:lnTo>
                    <a:pt x="3887" y="65"/>
                  </a:lnTo>
                  <a:lnTo>
                    <a:pt x="3888" y="66"/>
                  </a:lnTo>
                  <a:lnTo>
                    <a:pt x="3888" y="67"/>
                  </a:lnTo>
                  <a:lnTo>
                    <a:pt x="3889" y="68"/>
                  </a:lnTo>
                  <a:lnTo>
                    <a:pt x="3890" y="69"/>
                  </a:lnTo>
                  <a:lnTo>
                    <a:pt x="3891" y="70"/>
                  </a:lnTo>
                  <a:lnTo>
                    <a:pt x="3892" y="71"/>
                  </a:lnTo>
                  <a:lnTo>
                    <a:pt x="3893" y="72"/>
                  </a:lnTo>
                  <a:lnTo>
                    <a:pt x="3893" y="73"/>
                  </a:lnTo>
                  <a:lnTo>
                    <a:pt x="3894" y="74"/>
                  </a:lnTo>
                  <a:lnTo>
                    <a:pt x="3895" y="75"/>
                  </a:lnTo>
                  <a:lnTo>
                    <a:pt x="3896" y="76"/>
                  </a:lnTo>
                  <a:lnTo>
                    <a:pt x="3897" y="77"/>
                  </a:lnTo>
                  <a:lnTo>
                    <a:pt x="3898" y="78"/>
                  </a:lnTo>
                  <a:lnTo>
                    <a:pt x="3899" y="79"/>
                  </a:lnTo>
                  <a:lnTo>
                    <a:pt x="3899" y="80"/>
                  </a:lnTo>
                  <a:lnTo>
                    <a:pt x="3900" y="81"/>
                  </a:lnTo>
                  <a:lnTo>
                    <a:pt x="3901" y="82"/>
                  </a:lnTo>
                  <a:lnTo>
                    <a:pt x="3902" y="83"/>
                  </a:lnTo>
                  <a:lnTo>
                    <a:pt x="3903" y="84"/>
                  </a:lnTo>
                  <a:lnTo>
                    <a:pt x="3904" y="85"/>
                  </a:lnTo>
                  <a:lnTo>
                    <a:pt x="3904" y="86"/>
                  </a:lnTo>
                  <a:lnTo>
                    <a:pt x="3905" y="87"/>
                  </a:lnTo>
                  <a:lnTo>
                    <a:pt x="3906" y="88"/>
                  </a:lnTo>
                  <a:lnTo>
                    <a:pt x="3907" y="89"/>
                  </a:lnTo>
                  <a:lnTo>
                    <a:pt x="3908" y="90"/>
                  </a:lnTo>
                  <a:lnTo>
                    <a:pt x="3909" y="91"/>
                  </a:lnTo>
                  <a:lnTo>
                    <a:pt x="3910" y="92"/>
                  </a:lnTo>
                  <a:lnTo>
                    <a:pt x="3910" y="93"/>
                  </a:lnTo>
                  <a:lnTo>
                    <a:pt x="3911" y="94"/>
                  </a:lnTo>
                  <a:lnTo>
                    <a:pt x="3912" y="95"/>
                  </a:lnTo>
                  <a:lnTo>
                    <a:pt x="3913" y="97"/>
                  </a:lnTo>
                  <a:lnTo>
                    <a:pt x="3914" y="98"/>
                  </a:lnTo>
                  <a:lnTo>
                    <a:pt x="3915" y="99"/>
                  </a:lnTo>
                  <a:lnTo>
                    <a:pt x="3915" y="100"/>
                  </a:lnTo>
                  <a:lnTo>
                    <a:pt x="3916" y="101"/>
                  </a:lnTo>
                  <a:lnTo>
                    <a:pt x="3917" y="102"/>
                  </a:lnTo>
                  <a:lnTo>
                    <a:pt x="3918" y="103"/>
                  </a:lnTo>
                  <a:lnTo>
                    <a:pt x="3919" y="104"/>
                  </a:lnTo>
                  <a:lnTo>
                    <a:pt x="3920" y="106"/>
                  </a:lnTo>
                  <a:lnTo>
                    <a:pt x="3921" y="107"/>
                  </a:lnTo>
                  <a:lnTo>
                    <a:pt x="3921" y="108"/>
                  </a:lnTo>
                  <a:lnTo>
                    <a:pt x="3922" y="109"/>
                  </a:lnTo>
                  <a:lnTo>
                    <a:pt x="3923" y="110"/>
                  </a:lnTo>
                  <a:lnTo>
                    <a:pt x="3924" y="111"/>
                  </a:lnTo>
                  <a:lnTo>
                    <a:pt x="3925" y="112"/>
                  </a:lnTo>
                  <a:lnTo>
                    <a:pt x="3926" y="114"/>
                  </a:lnTo>
                  <a:lnTo>
                    <a:pt x="3926" y="115"/>
                  </a:lnTo>
                  <a:lnTo>
                    <a:pt x="3927" y="116"/>
                  </a:lnTo>
                  <a:lnTo>
                    <a:pt x="3928" y="117"/>
                  </a:lnTo>
                  <a:lnTo>
                    <a:pt x="3929" y="118"/>
                  </a:lnTo>
                  <a:lnTo>
                    <a:pt x="3930" y="120"/>
                  </a:lnTo>
                  <a:lnTo>
                    <a:pt x="3931" y="121"/>
                  </a:lnTo>
                  <a:lnTo>
                    <a:pt x="3931" y="122"/>
                  </a:lnTo>
                  <a:lnTo>
                    <a:pt x="3932" y="123"/>
                  </a:lnTo>
                  <a:lnTo>
                    <a:pt x="3933" y="125"/>
                  </a:lnTo>
                  <a:lnTo>
                    <a:pt x="3934" y="126"/>
                  </a:lnTo>
                  <a:lnTo>
                    <a:pt x="3935" y="127"/>
                  </a:lnTo>
                  <a:lnTo>
                    <a:pt x="3936" y="128"/>
                  </a:lnTo>
                  <a:lnTo>
                    <a:pt x="3937" y="129"/>
                  </a:lnTo>
                  <a:lnTo>
                    <a:pt x="3937" y="131"/>
                  </a:lnTo>
                  <a:lnTo>
                    <a:pt x="3938" y="132"/>
                  </a:lnTo>
                  <a:lnTo>
                    <a:pt x="3939" y="133"/>
                  </a:lnTo>
                  <a:lnTo>
                    <a:pt x="3940" y="135"/>
                  </a:lnTo>
                  <a:lnTo>
                    <a:pt x="3941" y="136"/>
                  </a:lnTo>
                  <a:lnTo>
                    <a:pt x="3942" y="137"/>
                  </a:lnTo>
                  <a:lnTo>
                    <a:pt x="3942" y="138"/>
                  </a:lnTo>
                  <a:lnTo>
                    <a:pt x="3943" y="140"/>
                  </a:lnTo>
                  <a:lnTo>
                    <a:pt x="3944" y="141"/>
                  </a:lnTo>
                  <a:lnTo>
                    <a:pt x="3945" y="142"/>
                  </a:lnTo>
                  <a:lnTo>
                    <a:pt x="3946" y="144"/>
                  </a:lnTo>
                  <a:lnTo>
                    <a:pt x="3947" y="145"/>
                  </a:lnTo>
                  <a:lnTo>
                    <a:pt x="3948" y="146"/>
                  </a:lnTo>
                  <a:lnTo>
                    <a:pt x="3948" y="148"/>
                  </a:lnTo>
                  <a:lnTo>
                    <a:pt x="3949" y="149"/>
                  </a:lnTo>
                  <a:lnTo>
                    <a:pt x="3950" y="150"/>
                  </a:lnTo>
                  <a:lnTo>
                    <a:pt x="3951" y="152"/>
                  </a:lnTo>
                  <a:lnTo>
                    <a:pt x="3952" y="153"/>
                  </a:lnTo>
                  <a:lnTo>
                    <a:pt x="3953" y="154"/>
                  </a:lnTo>
                  <a:lnTo>
                    <a:pt x="3953" y="156"/>
                  </a:lnTo>
                  <a:lnTo>
                    <a:pt x="3954" y="157"/>
                  </a:lnTo>
                  <a:lnTo>
                    <a:pt x="3954" y="157"/>
                  </a:lnTo>
                  <a:lnTo>
                    <a:pt x="3955" y="158"/>
                  </a:lnTo>
                  <a:lnTo>
                    <a:pt x="3956" y="160"/>
                  </a:lnTo>
                  <a:lnTo>
                    <a:pt x="3957" y="161"/>
                  </a:lnTo>
                  <a:lnTo>
                    <a:pt x="3958" y="163"/>
                  </a:lnTo>
                  <a:lnTo>
                    <a:pt x="3959" y="164"/>
                  </a:lnTo>
                  <a:lnTo>
                    <a:pt x="3959" y="165"/>
                  </a:lnTo>
                  <a:lnTo>
                    <a:pt x="3960" y="167"/>
                  </a:lnTo>
                  <a:lnTo>
                    <a:pt x="3961" y="168"/>
                  </a:lnTo>
                  <a:lnTo>
                    <a:pt x="3962" y="170"/>
                  </a:lnTo>
                  <a:lnTo>
                    <a:pt x="3963" y="171"/>
                  </a:lnTo>
                  <a:lnTo>
                    <a:pt x="3964" y="173"/>
                  </a:lnTo>
                  <a:lnTo>
                    <a:pt x="3964" y="174"/>
                  </a:lnTo>
                  <a:lnTo>
                    <a:pt x="3965" y="175"/>
                  </a:lnTo>
                  <a:lnTo>
                    <a:pt x="3966" y="177"/>
                  </a:lnTo>
                  <a:lnTo>
                    <a:pt x="3967" y="178"/>
                  </a:lnTo>
                  <a:lnTo>
                    <a:pt x="3968" y="180"/>
                  </a:lnTo>
                  <a:lnTo>
                    <a:pt x="3969" y="181"/>
                  </a:lnTo>
                  <a:lnTo>
                    <a:pt x="3970" y="183"/>
                  </a:lnTo>
                  <a:lnTo>
                    <a:pt x="3970" y="184"/>
                  </a:lnTo>
                  <a:lnTo>
                    <a:pt x="3971" y="186"/>
                  </a:lnTo>
                  <a:lnTo>
                    <a:pt x="3972" y="187"/>
                  </a:lnTo>
                  <a:lnTo>
                    <a:pt x="3973" y="189"/>
                  </a:lnTo>
                  <a:lnTo>
                    <a:pt x="3974" y="190"/>
                  </a:lnTo>
                  <a:lnTo>
                    <a:pt x="3975" y="192"/>
                  </a:lnTo>
                  <a:lnTo>
                    <a:pt x="3975" y="193"/>
                  </a:lnTo>
                  <a:lnTo>
                    <a:pt x="3976" y="195"/>
                  </a:lnTo>
                  <a:lnTo>
                    <a:pt x="3977" y="196"/>
                  </a:lnTo>
                  <a:lnTo>
                    <a:pt x="3978" y="198"/>
                  </a:lnTo>
                  <a:lnTo>
                    <a:pt x="3979" y="199"/>
                  </a:lnTo>
                  <a:lnTo>
                    <a:pt x="3980" y="201"/>
                  </a:lnTo>
                  <a:lnTo>
                    <a:pt x="3980" y="202"/>
                  </a:lnTo>
                  <a:lnTo>
                    <a:pt x="3981" y="204"/>
                  </a:lnTo>
                  <a:lnTo>
                    <a:pt x="3982" y="205"/>
                  </a:lnTo>
                  <a:lnTo>
                    <a:pt x="3983" y="207"/>
                  </a:lnTo>
                  <a:lnTo>
                    <a:pt x="3984" y="208"/>
                  </a:lnTo>
                  <a:lnTo>
                    <a:pt x="3985" y="210"/>
                  </a:lnTo>
                  <a:lnTo>
                    <a:pt x="3986" y="211"/>
                  </a:lnTo>
                  <a:lnTo>
                    <a:pt x="3986" y="213"/>
                  </a:lnTo>
                  <a:lnTo>
                    <a:pt x="3987" y="215"/>
                  </a:lnTo>
                  <a:lnTo>
                    <a:pt x="3988" y="216"/>
                  </a:lnTo>
                  <a:lnTo>
                    <a:pt x="3989" y="218"/>
                  </a:lnTo>
                  <a:lnTo>
                    <a:pt x="3990" y="219"/>
                  </a:lnTo>
                  <a:lnTo>
                    <a:pt x="3991" y="221"/>
                  </a:lnTo>
                  <a:lnTo>
                    <a:pt x="3991" y="223"/>
                  </a:lnTo>
                  <a:lnTo>
                    <a:pt x="3992" y="224"/>
                  </a:lnTo>
                  <a:lnTo>
                    <a:pt x="3993" y="226"/>
                  </a:lnTo>
                  <a:lnTo>
                    <a:pt x="3994" y="227"/>
                  </a:lnTo>
                  <a:lnTo>
                    <a:pt x="3995" y="229"/>
                  </a:lnTo>
                  <a:lnTo>
                    <a:pt x="3996" y="231"/>
                  </a:lnTo>
                  <a:lnTo>
                    <a:pt x="3997" y="232"/>
                  </a:lnTo>
                  <a:lnTo>
                    <a:pt x="3997" y="234"/>
                  </a:lnTo>
                  <a:lnTo>
                    <a:pt x="3998" y="236"/>
                  </a:lnTo>
                  <a:lnTo>
                    <a:pt x="3999" y="237"/>
                  </a:lnTo>
                  <a:lnTo>
                    <a:pt x="4000" y="239"/>
                  </a:lnTo>
                  <a:lnTo>
                    <a:pt x="4001" y="240"/>
                  </a:lnTo>
                  <a:lnTo>
                    <a:pt x="4002" y="242"/>
                  </a:lnTo>
                  <a:lnTo>
                    <a:pt x="4002" y="244"/>
                  </a:lnTo>
                  <a:lnTo>
                    <a:pt x="4003" y="245"/>
                  </a:lnTo>
                  <a:lnTo>
                    <a:pt x="4004" y="247"/>
                  </a:lnTo>
                  <a:lnTo>
                    <a:pt x="4005" y="249"/>
                  </a:lnTo>
                  <a:lnTo>
                    <a:pt x="4006" y="250"/>
                  </a:lnTo>
                  <a:lnTo>
                    <a:pt x="4007" y="252"/>
                  </a:lnTo>
                  <a:lnTo>
                    <a:pt x="4008" y="254"/>
                  </a:lnTo>
                  <a:lnTo>
                    <a:pt x="4008" y="256"/>
                  </a:lnTo>
                  <a:lnTo>
                    <a:pt x="4009" y="257"/>
                  </a:lnTo>
                  <a:lnTo>
                    <a:pt x="4010" y="259"/>
                  </a:lnTo>
                  <a:lnTo>
                    <a:pt x="4011" y="261"/>
                  </a:lnTo>
                  <a:lnTo>
                    <a:pt x="4012" y="262"/>
                  </a:lnTo>
                  <a:lnTo>
                    <a:pt x="4013" y="264"/>
                  </a:lnTo>
                  <a:lnTo>
                    <a:pt x="4013" y="266"/>
                  </a:lnTo>
                  <a:lnTo>
                    <a:pt x="4014" y="268"/>
                  </a:lnTo>
                  <a:lnTo>
                    <a:pt x="4015" y="269"/>
                  </a:lnTo>
                  <a:lnTo>
                    <a:pt x="4016" y="271"/>
                  </a:lnTo>
                  <a:lnTo>
                    <a:pt x="4017" y="273"/>
                  </a:lnTo>
                  <a:lnTo>
                    <a:pt x="4018" y="275"/>
                  </a:lnTo>
                  <a:lnTo>
                    <a:pt x="4019" y="276"/>
                  </a:lnTo>
                  <a:lnTo>
                    <a:pt x="4019" y="278"/>
                  </a:lnTo>
                  <a:lnTo>
                    <a:pt x="4020" y="280"/>
                  </a:lnTo>
                  <a:lnTo>
                    <a:pt x="4021" y="282"/>
                  </a:lnTo>
                  <a:lnTo>
                    <a:pt x="4022" y="283"/>
                  </a:lnTo>
                  <a:lnTo>
                    <a:pt x="4023" y="285"/>
                  </a:lnTo>
                  <a:lnTo>
                    <a:pt x="4024" y="287"/>
                  </a:lnTo>
                  <a:lnTo>
                    <a:pt x="4024" y="289"/>
                  </a:lnTo>
                  <a:lnTo>
                    <a:pt x="4025" y="290"/>
                  </a:lnTo>
                  <a:lnTo>
                    <a:pt x="4026" y="292"/>
                  </a:lnTo>
                  <a:lnTo>
                    <a:pt x="4027" y="294"/>
                  </a:lnTo>
                  <a:lnTo>
                    <a:pt x="4028" y="296"/>
                  </a:lnTo>
                  <a:lnTo>
                    <a:pt x="4028" y="296"/>
                  </a:lnTo>
                  <a:lnTo>
                    <a:pt x="4029" y="298"/>
                  </a:lnTo>
                  <a:lnTo>
                    <a:pt x="4029" y="299"/>
                  </a:lnTo>
                  <a:lnTo>
                    <a:pt x="4030" y="301"/>
                  </a:lnTo>
                  <a:lnTo>
                    <a:pt x="4031" y="303"/>
                  </a:lnTo>
                  <a:lnTo>
                    <a:pt x="4032" y="305"/>
                  </a:lnTo>
                  <a:lnTo>
                    <a:pt x="4033" y="307"/>
                  </a:lnTo>
                  <a:lnTo>
                    <a:pt x="4034" y="308"/>
                  </a:lnTo>
                  <a:lnTo>
                    <a:pt x="4034" y="310"/>
                  </a:lnTo>
                  <a:lnTo>
                    <a:pt x="4035" y="312"/>
                  </a:lnTo>
                  <a:lnTo>
                    <a:pt x="4036" y="314"/>
                  </a:lnTo>
                  <a:lnTo>
                    <a:pt x="4037" y="316"/>
                  </a:lnTo>
                  <a:lnTo>
                    <a:pt x="4038" y="318"/>
                  </a:lnTo>
                  <a:lnTo>
                    <a:pt x="4039" y="319"/>
                  </a:lnTo>
                  <a:lnTo>
                    <a:pt x="4039" y="321"/>
                  </a:lnTo>
                  <a:lnTo>
                    <a:pt x="4040" y="323"/>
                  </a:lnTo>
                  <a:lnTo>
                    <a:pt x="4041" y="325"/>
                  </a:lnTo>
                  <a:lnTo>
                    <a:pt x="4042" y="327"/>
                  </a:lnTo>
                  <a:lnTo>
                    <a:pt x="4043" y="329"/>
                  </a:lnTo>
                  <a:lnTo>
                    <a:pt x="4044" y="330"/>
                  </a:lnTo>
                  <a:lnTo>
                    <a:pt x="4045" y="332"/>
                  </a:lnTo>
                  <a:lnTo>
                    <a:pt x="4045" y="334"/>
                  </a:lnTo>
                  <a:lnTo>
                    <a:pt x="4046" y="336"/>
                  </a:lnTo>
                  <a:lnTo>
                    <a:pt x="4046" y="336"/>
                  </a:lnTo>
                  <a:lnTo>
                    <a:pt x="4047" y="338"/>
                  </a:lnTo>
                  <a:lnTo>
                    <a:pt x="4048" y="340"/>
                  </a:lnTo>
                  <a:lnTo>
                    <a:pt x="4049" y="342"/>
                  </a:lnTo>
                  <a:lnTo>
                    <a:pt x="4050" y="344"/>
                  </a:lnTo>
                  <a:lnTo>
                    <a:pt x="4050" y="345"/>
                  </a:lnTo>
                  <a:lnTo>
                    <a:pt x="4051" y="347"/>
                  </a:lnTo>
                  <a:lnTo>
                    <a:pt x="4052" y="349"/>
                  </a:lnTo>
                  <a:lnTo>
                    <a:pt x="4053" y="351"/>
                  </a:lnTo>
                  <a:lnTo>
                    <a:pt x="4054" y="353"/>
                  </a:lnTo>
                  <a:lnTo>
                    <a:pt x="4055" y="355"/>
                  </a:lnTo>
                  <a:lnTo>
                    <a:pt x="4055" y="357"/>
                  </a:lnTo>
                  <a:lnTo>
                    <a:pt x="4056" y="359"/>
                  </a:lnTo>
                  <a:lnTo>
                    <a:pt x="4057" y="361"/>
                  </a:lnTo>
                  <a:lnTo>
                    <a:pt x="4058" y="363"/>
                  </a:lnTo>
                  <a:lnTo>
                    <a:pt x="4059" y="365"/>
                  </a:lnTo>
                  <a:lnTo>
                    <a:pt x="4060" y="367"/>
                  </a:lnTo>
                  <a:lnTo>
                    <a:pt x="4060" y="368"/>
                  </a:lnTo>
                  <a:lnTo>
                    <a:pt x="4061" y="370"/>
                  </a:lnTo>
                  <a:lnTo>
                    <a:pt x="4062" y="372"/>
                  </a:lnTo>
                  <a:lnTo>
                    <a:pt x="4063" y="374"/>
                  </a:lnTo>
                  <a:lnTo>
                    <a:pt x="4064" y="376"/>
                  </a:lnTo>
                  <a:lnTo>
                    <a:pt x="4065" y="378"/>
                  </a:lnTo>
                  <a:lnTo>
                    <a:pt x="4065" y="378"/>
                  </a:lnTo>
                  <a:lnTo>
                    <a:pt x="4065" y="380"/>
                  </a:lnTo>
                  <a:lnTo>
                    <a:pt x="4066" y="382"/>
                  </a:lnTo>
                  <a:lnTo>
                    <a:pt x="4067" y="384"/>
                  </a:lnTo>
                  <a:lnTo>
                    <a:pt x="4068" y="386"/>
                  </a:lnTo>
                  <a:lnTo>
                    <a:pt x="4069" y="388"/>
                  </a:lnTo>
                  <a:lnTo>
                    <a:pt x="4070" y="390"/>
                  </a:lnTo>
                  <a:lnTo>
                    <a:pt x="4070" y="392"/>
                  </a:lnTo>
                  <a:lnTo>
                    <a:pt x="4071" y="394"/>
                  </a:lnTo>
                  <a:lnTo>
                    <a:pt x="4072" y="396"/>
                  </a:lnTo>
                  <a:lnTo>
                    <a:pt x="4073" y="398"/>
                  </a:lnTo>
                  <a:lnTo>
                    <a:pt x="4074" y="400"/>
                  </a:lnTo>
                  <a:lnTo>
                    <a:pt x="4075" y="402"/>
                  </a:lnTo>
                  <a:lnTo>
                    <a:pt x="4075" y="404"/>
                  </a:lnTo>
                  <a:lnTo>
                    <a:pt x="4076" y="406"/>
                  </a:lnTo>
                  <a:lnTo>
                    <a:pt x="4077" y="408"/>
                  </a:lnTo>
                  <a:lnTo>
                    <a:pt x="4078" y="410"/>
                  </a:lnTo>
                  <a:lnTo>
                    <a:pt x="4079" y="412"/>
                  </a:lnTo>
                  <a:lnTo>
                    <a:pt x="4080" y="414"/>
                  </a:lnTo>
                  <a:lnTo>
                    <a:pt x="4080" y="416"/>
                  </a:lnTo>
                  <a:lnTo>
                    <a:pt x="4081" y="418"/>
                  </a:lnTo>
                  <a:lnTo>
                    <a:pt x="4082" y="420"/>
                  </a:lnTo>
                  <a:lnTo>
                    <a:pt x="4083" y="422"/>
                  </a:lnTo>
                  <a:lnTo>
                    <a:pt x="4083" y="422"/>
                  </a:lnTo>
                  <a:lnTo>
                    <a:pt x="4084" y="424"/>
                  </a:lnTo>
                  <a:lnTo>
                    <a:pt x="4085" y="426"/>
                  </a:lnTo>
                  <a:lnTo>
                    <a:pt x="4085" y="428"/>
                  </a:lnTo>
                  <a:lnTo>
                    <a:pt x="4086" y="430"/>
                  </a:lnTo>
                  <a:lnTo>
                    <a:pt x="4087" y="432"/>
                  </a:lnTo>
                  <a:lnTo>
                    <a:pt x="4088" y="435"/>
                  </a:lnTo>
                  <a:lnTo>
                    <a:pt x="4089" y="437"/>
                  </a:lnTo>
                  <a:lnTo>
                    <a:pt x="4090" y="439"/>
                  </a:lnTo>
                  <a:lnTo>
                    <a:pt x="4090" y="441"/>
                  </a:lnTo>
                  <a:lnTo>
                    <a:pt x="4091" y="443"/>
                  </a:lnTo>
                  <a:lnTo>
                    <a:pt x="4092" y="445"/>
                  </a:lnTo>
                  <a:lnTo>
                    <a:pt x="4093" y="447"/>
                  </a:lnTo>
                  <a:lnTo>
                    <a:pt x="4094" y="449"/>
                  </a:lnTo>
                  <a:lnTo>
                    <a:pt x="4095" y="451"/>
                  </a:lnTo>
                  <a:lnTo>
                    <a:pt x="4095" y="453"/>
                  </a:lnTo>
                  <a:lnTo>
                    <a:pt x="4096" y="455"/>
                  </a:lnTo>
                  <a:lnTo>
                    <a:pt x="4097" y="457"/>
                  </a:lnTo>
                  <a:lnTo>
                    <a:pt x="4098" y="459"/>
                  </a:lnTo>
                  <a:lnTo>
                    <a:pt x="4099" y="462"/>
                  </a:lnTo>
                  <a:lnTo>
                    <a:pt x="4100" y="464"/>
                  </a:lnTo>
                  <a:lnTo>
                    <a:pt x="4100" y="466"/>
                  </a:lnTo>
                  <a:lnTo>
                    <a:pt x="4101" y="468"/>
                  </a:lnTo>
                  <a:lnTo>
                    <a:pt x="4101" y="468"/>
                  </a:lnTo>
                  <a:lnTo>
                    <a:pt x="4102" y="470"/>
                  </a:lnTo>
                  <a:lnTo>
                    <a:pt x="4103" y="472"/>
                  </a:lnTo>
                  <a:lnTo>
                    <a:pt x="4104" y="474"/>
                  </a:lnTo>
                  <a:lnTo>
                    <a:pt x="4105" y="476"/>
                  </a:lnTo>
                  <a:lnTo>
                    <a:pt x="4105" y="479"/>
                  </a:lnTo>
                  <a:lnTo>
                    <a:pt x="4106" y="481"/>
                  </a:lnTo>
                  <a:lnTo>
                    <a:pt x="4107" y="483"/>
                  </a:lnTo>
                  <a:lnTo>
                    <a:pt x="4108" y="485"/>
                  </a:lnTo>
                  <a:lnTo>
                    <a:pt x="4109" y="487"/>
                  </a:lnTo>
                  <a:lnTo>
                    <a:pt x="4110" y="489"/>
                  </a:lnTo>
                  <a:lnTo>
                    <a:pt x="4110" y="491"/>
                  </a:lnTo>
                  <a:lnTo>
                    <a:pt x="4111" y="493"/>
                  </a:lnTo>
                  <a:lnTo>
                    <a:pt x="4112" y="496"/>
                  </a:lnTo>
                  <a:lnTo>
                    <a:pt x="4113" y="498"/>
                  </a:lnTo>
                  <a:lnTo>
                    <a:pt x="4114" y="500"/>
                  </a:lnTo>
                  <a:lnTo>
                    <a:pt x="4115" y="502"/>
                  </a:lnTo>
                  <a:lnTo>
                    <a:pt x="4115" y="504"/>
                  </a:lnTo>
                  <a:lnTo>
                    <a:pt x="4116" y="506"/>
                  </a:lnTo>
                  <a:lnTo>
                    <a:pt x="4117" y="509"/>
                  </a:lnTo>
                  <a:lnTo>
                    <a:pt x="4118" y="511"/>
                  </a:lnTo>
                  <a:lnTo>
                    <a:pt x="4119" y="513"/>
                  </a:lnTo>
                  <a:lnTo>
                    <a:pt x="4120" y="515"/>
                  </a:lnTo>
                  <a:lnTo>
                    <a:pt x="4120" y="515"/>
                  </a:lnTo>
                  <a:lnTo>
                    <a:pt x="4121" y="517"/>
                  </a:lnTo>
                  <a:lnTo>
                    <a:pt x="4121" y="519"/>
                  </a:lnTo>
                  <a:lnTo>
                    <a:pt x="4122" y="522"/>
                  </a:lnTo>
                  <a:lnTo>
                    <a:pt x="4123" y="524"/>
                  </a:lnTo>
                  <a:lnTo>
                    <a:pt x="4124" y="526"/>
                  </a:lnTo>
                  <a:lnTo>
                    <a:pt x="4125" y="528"/>
                  </a:lnTo>
                  <a:lnTo>
                    <a:pt x="4126" y="530"/>
                  </a:lnTo>
                  <a:lnTo>
                    <a:pt x="4126" y="533"/>
                  </a:lnTo>
                  <a:lnTo>
                    <a:pt x="4127" y="535"/>
                  </a:lnTo>
                  <a:lnTo>
                    <a:pt x="4128" y="537"/>
                  </a:lnTo>
                  <a:lnTo>
                    <a:pt x="4129" y="539"/>
                  </a:lnTo>
                  <a:lnTo>
                    <a:pt x="4130" y="541"/>
                  </a:lnTo>
                  <a:lnTo>
                    <a:pt x="4131" y="544"/>
                  </a:lnTo>
                  <a:lnTo>
                    <a:pt x="4131" y="546"/>
                  </a:lnTo>
                  <a:lnTo>
                    <a:pt x="4132" y="548"/>
                  </a:lnTo>
                  <a:lnTo>
                    <a:pt x="4133" y="550"/>
                  </a:lnTo>
                  <a:lnTo>
                    <a:pt x="4134" y="552"/>
                  </a:lnTo>
                  <a:lnTo>
                    <a:pt x="4135" y="555"/>
                  </a:lnTo>
                  <a:lnTo>
                    <a:pt x="4136" y="557"/>
                  </a:lnTo>
                  <a:lnTo>
                    <a:pt x="4136" y="559"/>
                  </a:lnTo>
                  <a:lnTo>
                    <a:pt x="4137" y="561"/>
                  </a:lnTo>
                  <a:lnTo>
                    <a:pt x="4138" y="564"/>
                  </a:lnTo>
                  <a:lnTo>
                    <a:pt x="4138" y="564"/>
                  </a:lnTo>
                  <a:lnTo>
                    <a:pt x="4139" y="566"/>
                  </a:lnTo>
                  <a:lnTo>
                    <a:pt x="4140" y="568"/>
                  </a:lnTo>
                  <a:lnTo>
                    <a:pt x="4141" y="570"/>
                  </a:lnTo>
                  <a:lnTo>
                    <a:pt x="4141" y="573"/>
                  </a:lnTo>
                  <a:lnTo>
                    <a:pt x="4142" y="575"/>
                  </a:lnTo>
                  <a:lnTo>
                    <a:pt x="4143" y="577"/>
                  </a:lnTo>
                  <a:lnTo>
                    <a:pt x="4144" y="579"/>
                  </a:lnTo>
                  <a:lnTo>
                    <a:pt x="4145" y="582"/>
                  </a:lnTo>
                  <a:lnTo>
                    <a:pt x="4146" y="584"/>
                  </a:lnTo>
                  <a:lnTo>
                    <a:pt x="4146" y="586"/>
                  </a:lnTo>
                  <a:lnTo>
                    <a:pt x="4147" y="588"/>
                  </a:lnTo>
                  <a:lnTo>
                    <a:pt x="4148" y="591"/>
                  </a:lnTo>
                  <a:lnTo>
                    <a:pt x="4149" y="593"/>
                  </a:lnTo>
                  <a:lnTo>
                    <a:pt x="4150" y="595"/>
                  </a:lnTo>
                  <a:lnTo>
                    <a:pt x="4151" y="597"/>
                  </a:lnTo>
                  <a:lnTo>
                    <a:pt x="4151" y="600"/>
                  </a:lnTo>
                  <a:lnTo>
                    <a:pt x="4152" y="602"/>
                  </a:lnTo>
                  <a:lnTo>
                    <a:pt x="4153" y="604"/>
                  </a:lnTo>
                  <a:lnTo>
                    <a:pt x="4154" y="607"/>
                  </a:lnTo>
                  <a:lnTo>
                    <a:pt x="4155" y="609"/>
                  </a:lnTo>
                  <a:lnTo>
                    <a:pt x="4156" y="611"/>
                  </a:lnTo>
                  <a:lnTo>
                    <a:pt x="4156" y="613"/>
                  </a:lnTo>
                  <a:lnTo>
                    <a:pt x="4156" y="613"/>
                  </a:lnTo>
                  <a:lnTo>
                    <a:pt x="4157" y="616"/>
                  </a:lnTo>
                  <a:lnTo>
                    <a:pt x="4158" y="618"/>
                  </a:lnTo>
                  <a:lnTo>
                    <a:pt x="4159" y="620"/>
                  </a:lnTo>
                  <a:lnTo>
                    <a:pt x="4160" y="623"/>
                  </a:lnTo>
                  <a:lnTo>
                    <a:pt x="4161" y="625"/>
                  </a:lnTo>
                  <a:lnTo>
                    <a:pt x="4161" y="627"/>
                  </a:lnTo>
                  <a:lnTo>
                    <a:pt x="4162" y="629"/>
                  </a:lnTo>
                  <a:lnTo>
                    <a:pt x="4163" y="632"/>
                  </a:lnTo>
                  <a:lnTo>
                    <a:pt x="4164" y="634"/>
                  </a:lnTo>
                  <a:lnTo>
                    <a:pt x="4165" y="636"/>
                  </a:lnTo>
                  <a:lnTo>
                    <a:pt x="4166" y="639"/>
                  </a:lnTo>
                  <a:lnTo>
                    <a:pt x="4166" y="641"/>
                  </a:lnTo>
                  <a:lnTo>
                    <a:pt x="4167" y="643"/>
                  </a:lnTo>
                  <a:lnTo>
                    <a:pt x="4168" y="645"/>
                  </a:lnTo>
                  <a:lnTo>
                    <a:pt x="4169" y="648"/>
                  </a:lnTo>
                  <a:lnTo>
                    <a:pt x="4170" y="650"/>
                  </a:lnTo>
                  <a:lnTo>
                    <a:pt x="4171" y="652"/>
                  </a:lnTo>
                  <a:lnTo>
                    <a:pt x="4171" y="655"/>
                  </a:lnTo>
                  <a:lnTo>
                    <a:pt x="4172" y="657"/>
                  </a:lnTo>
                  <a:lnTo>
                    <a:pt x="4173" y="659"/>
                  </a:lnTo>
                  <a:lnTo>
                    <a:pt x="4174" y="661"/>
                  </a:lnTo>
                  <a:lnTo>
                    <a:pt x="4175" y="664"/>
                  </a:lnTo>
                  <a:lnTo>
                    <a:pt x="4175" y="664"/>
                  </a:lnTo>
                  <a:lnTo>
                    <a:pt x="4176" y="666"/>
                  </a:lnTo>
                  <a:lnTo>
                    <a:pt x="4176" y="668"/>
                  </a:lnTo>
                  <a:lnTo>
                    <a:pt x="4177" y="671"/>
                  </a:lnTo>
                  <a:lnTo>
                    <a:pt x="4178" y="673"/>
                  </a:lnTo>
                  <a:lnTo>
                    <a:pt x="4179" y="675"/>
                  </a:lnTo>
                  <a:lnTo>
                    <a:pt x="4180" y="678"/>
                  </a:lnTo>
                  <a:lnTo>
                    <a:pt x="4181" y="680"/>
                  </a:lnTo>
                  <a:lnTo>
                    <a:pt x="4181" y="682"/>
                  </a:lnTo>
                  <a:lnTo>
                    <a:pt x="4182" y="684"/>
                  </a:lnTo>
                  <a:lnTo>
                    <a:pt x="4183" y="687"/>
                  </a:lnTo>
                  <a:lnTo>
                    <a:pt x="4184" y="689"/>
                  </a:lnTo>
                  <a:lnTo>
                    <a:pt x="4185" y="691"/>
                  </a:lnTo>
                  <a:lnTo>
                    <a:pt x="4186" y="694"/>
                  </a:lnTo>
                  <a:lnTo>
                    <a:pt x="4186" y="696"/>
                  </a:lnTo>
                  <a:lnTo>
                    <a:pt x="4187" y="698"/>
                  </a:lnTo>
                  <a:lnTo>
                    <a:pt x="4188" y="700"/>
                  </a:lnTo>
                  <a:lnTo>
                    <a:pt x="4189" y="703"/>
                  </a:lnTo>
                  <a:lnTo>
                    <a:pt x="4190" y="705"/>
                  </a:lnTo>
                  <a:lnTo>
                    <a:pt x="4191" y="707"/>
                  </a:lnTo>
                  <a:lnTo>
                    <a:pt x="4192" y="710"/>
                  </a:lnTo>
                  <a:lnTo>
                    <a:pt x="4192" y="712"/>
                  </a:lnTo>
                  <a:lnTo>
                    <a:pt x="4193" y="714"/>
                  </a:lnTo>
                  <a:lnTo>
                    <a:pt x="4193" y="714"/>
                  </a:lnTo>
                  <a:lnTo>
                    <a:pt x="4194" y="716"/>
                  </a:lnTo>
                  <a:lnTo>
                    <a:pt x="4195" y="719"/>
                  </a:lnTo>
                  <a:lnTo>
                    <a:pt x="4196" y="721"/>
                  </a:lnTo>
                  <a:lnTo>
                    <a:pt x="4197" y="723"/>
                  </a:lnTo>
                  <a:lnTo>
                    <a:pt x="4197" y="725"/>
                  </a:lnTo>
                  <a:lnTo>
                    <a:pt x="4198" y="728"/>
                  </a:lnTo>
                  <a:lnTo>
                    <a:pt x="4199" y="730"/>
                  </a:lnTo>
                  <a:lnTo>
                    <a:pt x="4200" y="732"/>
                  </a:lnTo>
                  <a:lnTo>
                    <a:pt x="4201" y="734"/>
                  </a:lnTo>
                  <a:lnTo>
                    <a:pt x="4202" y="737"/>
                  </a:lnTo>
                  <a:lnTo>
                    <a:pt x="4202" y="739"/>
                  </a:lnTo>
                  <a:lnTo>
                    <a:pt x="4203" y="741"/>
                  </a:lnTo>
                  <a:lnTo>
                    <a:pt x="4204" y="743"/>
                  </a:lnTo>
                  <a:lnTo>
                    <a:pt x="4205" y="746"/>
                  </a:lnTo>
                  <a:lnTo>
                    <a:pt x="4206" y="748"/>
                  </a:lnTo>
                  <a:lnTo>
                    <a:pt x="4207" y="750"/>
                  </a:lnTo>
                  <a:lnTo>
                    <a:pt x="4207" y="752"/>
                  </a:lnTo>
                  <a:lnTo>
                    <a:pt x="4208" y="755"/>
                  </a:lnTo>
                  <a:lnTo>
                    <a:pt x="4209" y="757"/>
                  </a:lnTo>
                  <a:lnTo>
                    <a:pt x="4210" y="759"/>
                  </a:lnTo>
                  <a:lnTo>
                    <a:pt x="4211" y="761"/>
                  </a:lnTo>
                  <a:lnTo>
                    <a:pt x="4212" y="764"/>
                  </a:lnTo>
                  <a:lnTo>
                    <a:pt x="4212" y="764"/>
                  </a:lnTo>
                  <a:lnTo>
                    <a:pt x="4212" y="766"/>
                  </a:lnTo>
                  <a:lnTo>
                    <a:pt x="4213" y="768"/>
                  </a:lnTo>
                  <a:lnTo>
                    <a:pt x="4214" y="770"/>
                  </a:lnTo>
                  <a:lnTo>
                    <a:pt x="4215" y="772"/>
                  </a:lnTo>
                  <a:lnTo>
                    <a:pt x="4216" y="775"/>
                  </a:lnTo>
                  <a:lnTo>
                    <a:pt x="4217" y="777"/>
                  </a:lnTo>
                  <a:lnTo>
                    <a:pt x="4217" y="779"/>
                  </a:lnTo>
                  <a:lnTo>
                    <a:pt x="4218" y="781"/>
                  </a:lnTo>
                  <a:lnTo>
                    <a:pt x="4219" y="784"/>
                  </a:lnTo>
                  <a:lnTo>
                    <a:pt x="4220" y="786"/>
                  </a:lnTo>
                  <a:lnTo>
                    <a:pt x="4221" y="788"/>
                  </a:lnTo>
                  <a:lnTo>
                    <a:pt x="4222" y="790"/>
                  </a:lnTo>
                  <a:lnTo>
                    <a:pt x="4222" y="792"/>
                  </a:lnTo>
                  <a:lnTo>
                    <a:pt x="4223" y="795"/>
                  </a:lnTo>
                  <a:lnTo>
                    <a:pt x="4224" y="797"/>
                  </a:lnTo>
                  <a:lnTo>
                    <a:pt x="4225" y="799"/>
                  </a:lnTo>
                  <a:lnTo>
                    <a:pt x="4226" y="801"/>
                  </a:lnTo>
                  <a:lnTo>
                    <a:pt x="4227" y="803"/>
                  </a:lnTo>
                  <a:lnTo>
                    <a:pt x="4227" y="805"/>
                  </a:lnTo>
                  <a:lnTo>
                    <a:pt x="4228" y="808"/>
                  </a:lnTo>
                  <a:lnTo>
                    <a:pt x="4229" y="810"/>
                  </a:lnTo>
                  <a:lnTo>
                    <a:pt x="4230" y="812"/>
                  </a:lnTo>
                  <a:lnTo>
                    <a:pt x="4230" y="812"/>
                  </a:lnTo>
                  <a:lnTo>
                    <a:pt x="4231" y="814"/>
                  </a:lnTo>
                  <a:lnTo>
                    <a:pt x="4232" y="816"/>
                  </a:lnTo>
                  <a:lnTo>
                    <a:pt x="4232" y="818"/>
                  </a:lnTo>
                  <a:lnTo>
                    <a:pt x="4233" y="820"/>
                  </a:lnTo>
                  <a:lnTo>
                    <a:pt x="4234" y="823"/>
                  </a:lnTo>
                  <a:lnTo>
                    <a:pt x="4235" y="825"/>
                  </a:lnTo>
                  <a:lnTo>
                    <a:pt x="4236" y="827"/>
                  </a:lnTo>
                  <a:lnTo>
                    <a:pt x="4236" y="829"/>
                  </a:lnTo>
                  <a:lnTo>
                    <a:pt x="4237" y="831"/>
                  </a:lnTo>
                  <a:lnTo>
                    <a:pt x="4238" y="833"/>
                  </a:lnTo>
                  <a:lnTo>
                    <a:pt x="4239" y="835"/>
                  </a:lnTo>
                  <a:lnTo>
                    <a:pt x="4240" y="837"/>
                  </a:lnTo>
                  <a:lnTo>
                    <a:pt x="4241" y="839"/>
                  </a:lnTo>
                  <a:lnTo>
                    <a:pt x="4241" y="842"/>
                  </a:lnTo>
                  <a:lnTo>
                    <a:pt x="4242" y="844"/>
                  </a:lnTo>
                  <a:lnTo>
                    <a:pt x="4243" y="846"/>
                  </a:lnTo>
                  <a:lnTo>
                    <a:pt x="4244" y="848"/>
                  </a:lnTo>
                  <a:lnTo>
                    <a:pt x="4245" y="850"/>
                  </a:lnTo>
                  <a:lnTo>
                    <a:pt x="4245" y="850"/>
                  </a:lnTo>
                  <a:lnTo>
                    <a:pt x="4245" y="852"/>
                  </a:lnTo>
                  <a:lnTo>
                    <a:pt x="4246" y="854"/>
                  </a:lnTo>
                  <a:lnTo>
                    <a:pt x="4247" y="856"/>
                  </a:lnTo>
                  <a:lnTo>
                    <a:pt x="4248" y="858"/>
                  </a:lnTo>
                  <a:lnTo>
                    <a:pt x="4249" y="860"/>
                  </a:lnTo>
                  <a:lnTo>
                    <a:pt x="4250" y="863"/>
                  </a:lnTo>
                  <a:lnTo>
                    <a:pt x="4250" y="865"/>
                  </a:lnTo>
                  <a:lnTo>
                    <a:pt x="4251" y="867"/>
                  </a:lnTo>
                  <a:lnTo>
                    <a:pt x="4252" y="869"/>
                  </a:lnTo>
                  <a:lnTo>
                    <a:pt x="4253" y="871"/>
                  </a:lnTo>
                  <a:lnTo>
                    <a:pt x="4254" y="873"/>
                  </a:lnTo>
                  <a:lnTo>
                    <a:pt x="4255" y="875"/>
                  </a:lnTo>
                  <a:lnTo>
                    <a:pt x="4255" y="877"/>
                  </a:lnTo>
                  <a:lnTo>
                    <a:pt x="4256" y="879"/>
                  </a:lnTo>
                  <a:lnTo>
                    <a:pt x="4257" y="882"/>
                  </a:lnTo>
                  <a:lnTo>
                    <a:pt x="4258" y="884"/>
                  </a:lnTo>
                  <a:lnTo>
                    <a:pt x="4259" y="886"/>
                  </a:lnTo>
                  <a:lnTo>
                    <a:pt x="4260" y="888"/>
                  </a:lnTo>
                  <a:lnTo>
                    <a:pt x="4260" y="890"/>
                  </a:lnTo>
                  <a:lnTo>
                    <a:pt x="4261" y="892"/>
                  </a:lnTo>
                  <a:lnTo>
                    <a:pt x="4262" y="894"/>
                  </a:lnTo>
                  <a:lnTo>
                    <a:pt x="4263" y="896"/>
                  </a:lnTo>
                  <a:lnTo>
                    <a:pt x="4263" y="896"/>
                  </a:lnTo>
                  <a:lnTo>
                    <a:pt x="4264" y="898"/>
                  </a:lnTo>
                  <a:lnTo>
                    <a:pt x="4265" y="900"/>
                  </a:lnTo>
                  <a:lnTo>
                    <a:pt x="4266" y="902"/>
                  </a:lnTo>
                  <a:lnTo>
                    <a:pt x="4266" y="905"/>
                  </a:lnTo>
                  <a:lnTo>
                    <a:pt x="4267" y="907"/>
                  </a:lnTo>
                  <a:lnTo>
                    <a:pt x="4268" y="909"/>
                  </a:lnTo>
                  <a:lnTo>
                    <a:pt x="4269" y="911"/>
                  </a:lnTo>
                  <a:lnTo>
                    <a:pt x="4270" y="913"/>
                  </a:lnTo>
                  <a:lnTo>
                    <a:pt x="4271" y="915"/>
                  </a:lnTo>
                  <a:lnTo>
                    <a:pt x="4271" y="917"/>
                  </a:lnTo>
                  <a:lnTo>
                    <a:pt x="4272" y="919"/>
                  </a:lnTo>
                  <a:lnTo>
                    <a:pt x="4273" y="921"/>
                  </a:lnTo>
                  <a:lnTo>
                    <a:pt x="4274" y="923"/>
                  </a:lnTo>
                  <a:lnTo>
                    <a:pt x="4275" y="925"/>
                  </a:lnTo>
                  <a:lnTo>
                    <a:pt x="4276" y="927"/>
                  </a:lnTo>
                  <a:lnTo>
                    <a:pt x="4276" y="929"/>
                  </a:lnTo>
                  <a:lnTo>
                    <a:pt x="4277" y="931"/>
                  </a:lnTo>
                  <a:lnTo>
                    <a:pt x="4278" y="933"/>
                  </a:lnTo>
                  <a:lnTo>
                    <a:pt x="4279" y="935"/>
                  </a:lnTo>
                  <a:lnTo>
                    <a:pt x="4280" y="937"/>
                  </a:lnTo>
                  <a:lnTo>
                    <a:pt x="4281" y="939"/>
                  </a:lnTo>
                  <a:lnTo>
                    <a:pt x="4281" y="941"/>
                  </a:lnTo>
                  <a:lnTo>
                    <a:pt x="4282" y="943"/>
                  </a:lnTo>
                  <a:lnTo>
                    <a:pt x="4283" y="945"/>
                  </a:lnTo>
                  <a:lnTo>
                    <a:pt x="4284" y="947"/>
                  </a:lnTo>
                  <a:lnTo>
                    <a:pt x="4285" y="949"/>
                  </a:lnTo>
                  <a:lnTo>
                    <a:pt x="4286" y="952"/>
                  </a:lnTo>
                  <a:lnTo>
                    <a:pt x="4286" y="954"/>
                  </a:lnTo>
                  <a:lnTo>
                    <a:pt x="4287" y="956"/>
                  </a:lnTo>
                  <a:lnTo>
                    <a:pt x="4288" y="958"/>
                  </a:lnTo>
                  <a:lnTo>
                    <a:pt x="4289" y="960"/>
                  </a:lnTo>
                  <a:lnTo>
                    <a:pt x="4290" y="962"/>
                  </a:lnTo>
                  <a:lnTo>
                    <a:pt x="4291" y="964"/>
                  </a:lnTo>
                  <a:lnTo>
                    <a:pt x="4291" y="966"/>
                  </a:lnTo>
                  <a:lnTo>
                    <a:pt x="4292" y="968"/>
                  </a:lnTo>
                  <a:lnTo>
                    <a:pt x="4293" y="970"/>
                  </a:lnTo>
                  <a:lnTo>
                    <a:pt x="4294" y="972"/>
                  </a:lnTo>
                  <a:lnTo>
                    <a:pt x="4295" y="974"/>
                  </a:lnTo>
                  <a:lnTo>
                    <a:pt x="4296" y="976"/>
                  </a:lnTo>
                  <a:lnTo>
                    <a:pt x="4296" y="978"/>
                  </a:lnTo>
                  <a:lnTo>
                    <a:pt x="4297" y="980"/>
                  </a:lnTo>
                  <a:lnTo>
                    <a:pt x="4298" y="982"/>
                  </a:lnTo>
                  <a:lnTo>
                    <a:pt x="4299" y="983"/>
                  </a:lnTo>
                  <a:lnTo>
                    <a:pt x="4300" y="985"/>
                  </a:lnTo>
                  <a:lnTo>
                    <a:pt x="4300" y="985"/>
                  </a:lnTo>
                  <a:lnTo>
                    <a:pt x="4301" y="987"/>
                  </a:lnTo>
                  <a:lnTo>
                    <a:pt x="4301" y="989"/>
                  </a:lnTo>
                  <a:lnTo>
                    <a:pt x="4302" y="991"/>
                  </a:lnTo>
                  <a:lnTo>
                    <a:pt x="4303" y="993"/>
                  </a:lnTo>
                  <a:lnTo>
                    <a:pt x="4304" y="995"/>
                  </a:lnTo>
                  <a:lnTo>
                    <a:pt x="4305" y="997"/>
                  </a:lnTo>
                  <a:lnTo>
                    <a:pt x="4306" y="999"/>
                  </a:lnTo>
                  <a:lnTo>
                    <a:pt x="4306" y="1001"/>
                  </a:lnTo>
                  <a:lnTo>
                    <a:pt x="4307" y="1003"/>
                  </a:lnTo>
                  <a:lnTo>
                    <a:pt x="4308" y="1005"/>
                  </a:lnTo>
                  <a:lnTo>
                    <a:pt x="4309" y="1007"/>
                  </a:lnTo>
                  <a:lnTo>
                    <a:pt x="4310" y="1009"/>
                  </a:lnTo>
                  <a:lnTo>
                    <a:pt x="4311" y="1011"/>
                  </a:lnTo>
                  <a:lnTo>
                    <a:pt x="4311" y="1013"/>
                  </a:lnTo>
                  <a:lnTo>
                    <a:pt x="4312" y="1015"/>
                  </a:lnTo>
                  <a:lnTo>
                    <a:pt x="4313" y="1017"/>
                  </a:lnTo>
                  <a:lnTo>
                    <a:pt x="4314" y="1019"/>
                  </a:lnTo>
                  <a:lnTo>
                    <a:pt x="4315" y="1021"/>
                  </a:lnTo>
                  <a:lnTo>
                    <a:pt x="4316" y="1023"/>
                  </a:lnTo>
                  <a:lnTo>
                    <a:pt x="4316" y="1025"/>
                  </a:lnTo>
                  <a:lnTo>
                    <a:pt x="4317" y="1026"/>
                  </a:lnTo>
                  <a:lnTo>
                    <a:pt x="4318" y="1028"/>
                  </a:lnTo>
                  <a:lnTo>
                    <a:pt x="4319" y="1030"/>
                  </a:lnTo>
                  <a:lnTo>
                    <a:pt x="4320" y="1032"/>
                  </a:lnTo>
                  <a:lnTo>
                    <a:pt x="4321" y="1034"/>
                  </a:lnTo>
                  <a:lnTo>
                    <a:pt x="4321" y="1036"/>
                  </a:lnTo>
                  <a:lnTo>
                    <a:pt x="4322" y="1038"/>
                  </a:lnTo>
                  <a:lnTo>
                    <a:pt x="4323" y="1040"/>
                  </a:lnTo>
                  <a:lnTo>
                    <a:pt x="4324" y="1042"/>
                  </a:lnTo>
                  <a:lnTo>
                    <a:pt x="4325" y="1044"/>
                  </a:lnTo>
                  <a:lnTo>
                    <a:pt x="4326" y="1046"/>
                  </a:lnTo>
                  <a:lnTo>
                    <a:pt x="4326" y="1048"/>
                  </a:lnTo>
                  <a:lnTo>
                    <a:pt x="4327" y="1049"/>
                  </a:lnTo>
                  <a:lnTo>
                    <a:pt x="4328" y="1051"/>
                  </a:lnTo>
                  <a:lnTo>
                    <a:pt x="4329" y="1053"/>
                  </a:lnTo>
                  <a:lnTo>
                    <a:pt x="4330" y="1055"/>
                  </a:lnTo>
                  <a:lnTo>
                    <a:pt x="4331" y="1057"/>
                  </a:lnTo>
                  <a:lnTo>
                    <a:pt x="4331" y="1059"/>
                  </a:lnTo>
                  <a:lnTo>
                    <a:pt x="4332" y="1061"/>
                  </a:lnTo>
                  <a:lnTo>
                    <a:pt x="4333" y="1063"/>
                  </a:lnTo>
                  <a:lnTo>
                    <a:pt x="4334" y="1065"/>
                  </a:lnTo>
                  <a:lnTo>
                    <a:pt x="4335" y="1066"/>
                  </a:lnTo>
                  <a:lnTo>
                    <a:pt x="4336" y="1068"/>
                  </a:lnTo>
                  <a:lnTo>
                    <a:pt x="4337" y="1070"/>
                  </a:lnTo>
                  <a:lnTo>
                    <a:pt x="4337" y="1070"/>
                  </a:lnTo>
                  <a:lnTo>
                    <a:pt x="4337" y="1072"/>
                  </a:lnTo>
                  <a:lnTo>
                    <a:pt x="4338" y="1074"/>
                  </a:lnTo>
                  <a:lnTo>
                    <a:pt x="4339" y="1076"/>
                  </a:lnTo>
                  <a:lnTo>
                    <a:pt x="4340" y="1078"/>
                  </a:lnTo>
                  <a:lnTo>
                    <a:pt x="4341" y="1080"/>
                  </a:lnTo>
                  <a:lnTo>
                    <a:pt x="4342" y="1081"/>
                  </a:lnTo>
                  <a:lnTo>
                    <a:pt x="4342" y="1083"/>
                  </a:lnTo>
                  <a:lnTo>
                    <a:pt x="4343" y="1085"/>
                  </a:lnTo>
                  <a:lnTo>
                    <a:pt x="4344" y="1087"/>
                  </a:lnTo>
                  <a:lnTo>
                    <a:pt x="4345" y="1089"/>
                  </a:lnTo>
                  <a:lnTo>
                    <a:pt x="4346" y="1091"/>
                  </a:lnTo>
                  <a:lnTo>
                    <a:pt x="4347" y="1093"/>
                  </a:lnTo>
                  <a:lnTo>
                    <a:pt x="4347" y="1094"/>
                  </a:lnTo>
                  <a:lnTo>
                    <a:pt x="4348" y="1096"/>
                  </a:lnTo>
                  <a:lnTo>
                    <a:pt x="4349" y="1098"/>
                  </a:lnTo>
                  <a:lnTo>
                    <a:pt x="4350" y="1100"/>
                  </a:lnTo>
                  <a:lnTo>
                    <a:pt x="4351" y="1102"/>
                  </a:lnTo>
                  <a:lnTo>
                    <a:pt x="4352" y="1104"/>
                  </a:lnTo>
                  <a:lnTo>
                    <a:pt x="4352" y="1105"/>
                  </a:lnTo>
                  <a:lnTo>
                    <a:pt x="4353" y="1107"/>
                  </a:lnTo>
                  <a:lnTo>
                    <a:pt x="4354" y="1109"/>
                  </a:lnTo>
                  <a:lnTo>
                    <a:pt x="4355" y="1111"/>
                  </a:lnTo>
                  <a:lnTo>
                    <a:pt x="4355" y="1111"/>
                  </a:lnTo>
                  <a:lnTo>
                    <a:pt x="4356" y="1113"/>
                  </a:lnTo>
                  <a:lnTo>
                    <a:pt x="4357" y="1115"/>
                  </a:lnTo>
                  <a:lnTo>
                    <a:pt x="4357" y="1116"/>
                  </a:lnTo>
                  <a:lnTo>
                    <a:pt x="4358" y="1118"/>
                  </a:lnTo>
                  <a:lnTo>
                    <a:pt x="4359" y="1120"/>
                  </a:lnTo>
                  <a:lnTo>
                    <a:pt x="4360" y="1122"/>
                  </a:lnTo>
                  <a:lnTo>
                    <a:pt x="4361" y="1124"/>
                  </a:lnTo>
                  <a:lnTo>
                    <a:pt x="4362" y="1126"/>
                  </a:lnTo>
                  <a:lnTo>
                    <a:pt x="4363" y="1127"/>
                  </a:lnTo>
                  <a:lnTo>
                    <a:pt x="4363" y="1129"/>
                  </a:lnTo>
                  <a:lnTo>
                    <a:pt x="4364" y="1131"/>
                  </a:lnTo>
                  <a:lnTo>
                    <a:pt x="4365" y="1133"/>
                  </a:lnTo>
                  <a:lnTo>
                    <a:pt x="4366" y="1135"/>
                  </a:lnTo>
                  <a:lnTo>
                    <a:pt x="4366" y="1135"/>
                  </a:lnTo>
                  <a:lnTo>
                    <a:pt x="4367" y="1137"/>
                  </a:lnTo>
                  <a:lnTo>
                    <a:pt x="4368" y="1138"/>
                  </a:lnTo>
                  <a:lnTo>
                    <a:pt x="4368" y="1140"/>
                  </a:lnTo>
                  <a:lnTo>
                    <a:pt x="4369" y="1142"/>
                  </a:lnTo>
                  <a:lnTo>
                    <a:pt x="4370" y="1144"/>
                  </a:lnTo>
                  <a:lnTo>
                    <a:pt x="4371" y="1146"/>
                  </a:lnTo>
                  <a:lnTo>
                    <a:pt x="4372" y="1147"/>
                  </a:lnTo>
                  <a:lnTo>
                    <a:pt x="4373" y="1149"/>
                  </a:lnTo>
                  <a:lnTo>
                    <a:pt x="4373" y="1151"/>
                  </a:lnTo>
                  <a:lnTo>
                    <a:pt x="4374" y="1153"/>
                  </a:lnTo>
                  <a:lnTo>
                    <a:pt x="4375" y="1154"/>
                  </a:lnTo>
                  <a:lnTo>
                    <a:pt x="4375" y="1154"/>
                  </a:lnTo>
                  <a:lnTo>
                    <a:pt x="4376" y="1156"/>
                  </a:lnTo>
                  <a:lnTo>
                    <a:pt x="4377" y="1158"/>
                  </a:lnTo>
                  <a:lnTo>
                    <a:pt x="4378" y="1160"/>
                  </a:lnTo>
                  <a:lnTo>
                    <a:pt x="4378" y="1161"/>
                  </a:lnTo>
                  <a:lnTo>
                    <a:pt x="4379" y="1163"/>
                  </a:lnTo>
                  <a:lnTo>
                    <a:pt x="4380" y="1165"/>
                  </a:lnTo>
                  <a:lnTo>
                    <a:pt x="4381" y="1167"/>
                  </a:lnTo>
                  <a:lnTo>
                    <a:pt x="4382" y="1168"/>
                  </a:lnTo>
                  <a:lnTo>
                    <a:pt x="4383" y="1170"/>
                  </a:lnTo>
                  <a:lnTo>
                    <a:pt x="4383" y="1172"/>
                  </a:lnTo>
                  <a:lnTo>
                    <a:pt x="4384" y="1174"/>
                  </a:lnTo>
                  <a:lnTo>
                    <a:pt x="4384" y="1174"/>
                  </a:lnTo>
                  <a:lnTo>
                    <a:pt x="4385" y="1175"/>
                  </a:lnTo>
                  <a:lnTo>
                    <a:pt x="4386" y="1177"/>
                  </a:lnTo>
                  <a:lnTo>
                    <a:pt x="4387" y="1179"/>
                  </a:lnTo>
                  <a:lnTo>
                    <a:pt x="4388" y="1181"/>
                  </a:lnTo>
                  <a:lnTo>
                    <a:pt x="4388" y="1182"/>
                  </a:lnTo>
                  <a:lnTo>
                    <a:pt x="4389" y="1184"/>
                  </a:lnTo>
                  <a:lnTo>
                    <a:pt x="4390" y="1186"/>
                  </a:lnTo>
                  <a:lnTo>
                    <a:pt x="4391" y="1188"/>
                  </a:lnTo>
                  <a:lnTo>
                    <a:pt x="4392" y="1189"/>
                  </a:lnTo>
                  <a:lnTo>
                    <a:pt x="4393" y="1191"/>
                  </a:lnTo>
                  <a:lnTo>
                    <a:pt x="4393" y="1193"/>
                  </a:lnTo>
                  <a:lnTo>
                    <a:pt x="4393" y="1193"/>
                  </a:lnTo>
                  <a:lnTo>
                    <a:pt x="4394" y="1194"/>
                  </a:lnTo>
                  <a:lnTo>
                    <a:pt x="4395" y="1196"/>
                  </a:lnTo>
                  <a:lnTo>
                    <a:pt x="4396" y="1198"/>
                  </a:lnTo>
                  <a:lnTo>
                    <a:pt x="4397" y="1200"/>
                  </a:lnTo>
                  <a:lnTo>
                    <a:pt x="4398" y="1201"/>
                  </a:lnTo>
                  <a:lnTo>
                    <a:pt x="4398" y="1203"/>
                  </a:lnTo>
                  <a:lnTo>
                    <a:pt x="4399" y="1205"/>
                  </a:lnTo>
                  <a:lnTo>
                    <a:pt x="4400" y="1206"/>
                  </a:lnTo>
                  <a:lnTo>
                    <a:pt x="4401" y="1208"/>
                  </a:lnTo>
                  <a:lnTo>
                    <a:pt x="4402" y="1210"/>
                  </a:lnTo>
                  <a:lnTo>
                    <a:pt x="4403" y="1211"/>
                  </a:lnTo>
                  <a:lnTo>
                    <a:pt x="4403" y="1211"/>
                  </a:lnTo>
                  <a:lnTo>
                    <a:pt x="4403" y="1213"/>
                  </a:lnTo>
                  <a:lnTo>
                    <a:pt x="4404" y="1215"/>
                  </a:lnTo>
                  <a:lnTo>
                    <a:pt x="4405" y="1216"/>
                  </a:lnTo>
                  <a:lnTo>
                    <a:pt x="4406" y="1218"/>
                  </a:lnTo>
                  <a:lnTo>
                    <a:pt x="4407" y="1220"/>
                  </a:lnTo>
                  <a:lnTo>
                    <a:pt x="4408" y="1221"/>
                  </a:lnTo>
                  <a:lnTo>
                    <a:pt x="4408" y="1223"/>
                  </a:lnTo>
                  <a:lnTo>
                    <a:pt x="4409" y="1225"/>
                  </a:lnTo>
                  <a:lnTo>
                    <a:pt x="4410" y="1226"/>
                  </a:lnTo>
                  <a:lnTo>
                    <a:pt x="4410" y="1226"/>
                  </a:lnTo>
                  <a:lnTo>
                    <a:pt x="4411" y="1228"/>
                  </a:lnTo>
                  <a:lnTo>
                    <a:pt x="4412" y="1230"/>
                  </a:lnTo>
                  <a:lnTo>
                    <a:pt x="4413" y="1231"/>
                  </a:lnTo>
                  <a:lnTo>
                    <a:pt x="4413" y="1233"/>
                  </a:lnTo>
                  <a:lnTo>
                    <a:pt x="4414" y="1234"/>
                  </a:lnTo>
                  <a:lnTo>
                    <a:pt x="4415" y="1236"/>
                  </a:lnTo>
                  <a:lnTo>
                    <a:pt x="4416" y="1238"/>
                  </a:lnTo>
                  <a:lnTo>
                    <a:pt x="4417" y="1239"/>
                  </a:lnTo>
                  <a:lnTo>
                    <a:pt x="4418" y="1241"/>
                  </a:lnTo>
                  <a:lnTo>
                    <a:pt x="4418" y="1242"/>
                  </a:lnTo>
                  <a:lnTo>
                    <a:pt x="4419" y="1244"/>
                  </a:lnTo>
                  <a:lnTo>
                    <a:pt x="4420" y="1245"/>
                  </a:lnTo>
                  <a:lnTo>
                    <a:pt x="4421" y="1247"/>
                  </a:lnTo>
                  <a:lnTo>
                    <a:pt x="4422" y="1249"/>
                  </a:lnTo>
                  <a:lnTo>
                    <a:pt x="4423" y="1250"/>
                  </a:lnTo>
                  <a:lnTo>
                    <a:pt x="4423" y="1252"/>
                  </a:lnTo>
                  <a:lnTo>
                    <a:pt x="4424" y="1253"/>
                  </a:lnTo>
                  <a:lnTo>
                    <a:pt x="4425" y="1254"/>
                  </a:lnTo>
                  <a:lnTo>
                    <a:pt x="4426" y="1256"/>
                  </a:lnTo>
                  <a:lnTo>
                    <a:pt x="4427" y="1257"/>
                  </a:lnTo>
                  <a:lnTo>
                    <a:pt x="4428" y="1259"/>
                  </a:lnTo>
                  <a:lnTo>
                    <a:pt x="4428" y="1260"/>
                  </a:lnTo>
                  <a:lnTo>
                    <a:pt x="4428" y="1260"/>
                  </a:lnTo>
                  <a:lnTo>
                    <a:pt x="4429" y="1262"/>
                  </a:lnTo>
                  <a:lnTo>
                    <a:pt x="4430" y="1263"/>
                  </a:lnTo>
                  <a:lnTo>
                    <a:pt x="4431" y="1265"/>
                  </a:lnTo>
                  <a:lnTo>
                    <a:pt x="4432" y="1266"/>
                  </a:lnTo>
                  <a:lnTo>
                    <a:pt x="4433" y="1267"/>
                  </a:lnTo>
                  <a:lnTo>
                    <a:pt x="4433" y="1269"/>
                  </a:lnTo>
                  <a:lnTo>
                    <a:pt x="4434" y="1270"/>
                  </a:lnTo>
                  <a:lnTo>
                    <a:pt x="4435" y="1271"/>
                  </a:lnTo>
                  <a:lnTo>
                    <a:pt x="4436" y="1273"/>
                  </a:lnTo>
                  <a:lnTo>
                    <a:pt x="4437" y="1274"/>
                  </a:lnTo>
                  <a:lnTo>
                    <a:pt x="4438" y="1275"/>
                  </a:lnTo>
                  <a:lnTo>
                    <a:pt x="4438" y="1277"/>
                  </a:lnTo>
                  <a:lnTo>
                    <a:pt x="4439" y="1278"/>
                  </a:lnTo>
                  <a:lnTo>
                    <a:pt x="4440" y="1279"/>
                  </a:lnTo>
                  <a:lnTo>
                    <a:pt x="4441" y="1281"/>
                  </a:lnTo>
                  <a:lnTo>
                    <a:pt x="4442" y="1282"/>
                  </a:lnTo>
                  <a:lnTo>
                    <a:pt x="4443" y="1283"/>
                  </a:lnTo>
                  <a:lnTo>
                    <a:pt x="4443" y="1284"/>
                  </a:lnTo>
                  <a:lnTo>
                    <a:pt x="4444" y="1286"/>
                  </a:lnTo>
                  <a:lnTo>
                    <a:pt x="4445" y="1287"/>
                  </a:lnTo>
                  <a:lnTo>
                    <a:pt x="4446" y="1288"/>
                  </a:lnTo>
                  <a:lnTo>
                    <a:pt x="4447" y="1289"/>
                  </a:lnTo>
                  <a:lnTo>
                    <a:pt x="4447" y="1289"/>
                  </a:lnTo>
                  <a:lnTo>
                    <a:pt x="4448" y="1291"/>
                  </a:lnTo>
                  <a:lnTo>
                    <a:pt x="4448" y="1292"/>
                  </a:lnTo>
                  <a:lnTo>
                    <a:pt x="4449" y="1293"/>
                  </a:lnTo>
                  <a:lnTo>
                    <a:pt x="4450" y="1294"/>
                  </a:lnTo>
                  <a:lnTo>
                    <a:pt x="4451" y="1295"/>
                  </a:lnTo>
                  <a:lnTo>
                    <a:pt x="4452" y="1297"/>
                  </a:lnTo>
                  <a:lnTo>
                    <a:pt x="4453" y="1298"/>
                  </a:lnTo>
                  <a:lnTo>
                    <a:pt x="4453" y="1299"/>
                  </a:lnTo>
                  <a:lnTo>
                    <a:pt x="4454" y="1300"/>
                  </a:lnTo>
                  <a:lnTo>
                    <a:pt x="4455" y="1301"/>
                  </a:lnTo>
                  <a:lnTo>
                    <a:pt x="4456" y="1302"/>
                  </a:lnTo>
                  <a:lnTo>
                    <a:pt x="4457" y="1303"/>
                  </a:lnTo>
                  <a:lnTo>
                    <a:pt x="4458" y="1304"/>
                  </a:lnTo>
                  <a:lnTo>
                    <a:pt x="4458" y="1305"/>
                  </a:lnTo>
                  <a:lnTo>
                    <a:pt x="4459" y="1307"/>
                  </a:lnTo>
                  <a:lnTo>
                    <a:pt x="4460" y="1308"/>
                  </a:lnTo>
                  <a:lnTo>
                    <a:pt x="4461" y="1309"/>
                  </a:lnTo>
                  <a:lnTo>
                    <a:pt x="4462" y="1310"/>
                  </a:lnTo>
                  <a:lnTo>
                    <a:pt x="4463" y="1311"/>
                  </a:lnTo>
                  <a:lnTo>
                    <a:pt x="4463" y="1312"/>
                  </a:lnTo>
                  <a:lnTo>
                    <a:pt x="4464" y="1313"/>
                  </a:lnTo>
                  <a:lnTo>
                    <a:pt x="4465" y="1314"/>
                  </a:lnTo>
                  <a:lnTo>
                    <a:pt x="4466" y="1315"/>
                  </a:lnTo>
                  <a:lnTo>
                    <a:pt x="4467" y="1316"/>
                  </a:lnTo>
                  <a:lnTo>
                    <a:pt x="4468" y="1317"/>
                  </a:lnTo>
                  <a:lnTo>
                    <a:pt x="4468" y="1318"/>
                  </a:lnTo>
                  <a:lnTo>
                    <a:pt x="4469" y="1319"/>
                  </a:lnTo>
                  <a:lnTo>
                    <a:pt x="4470" y="1320"/>
                  </a:lnTo>
                  <a:lnTo>
                    <a:pt x="4471" y="1321"/>
                  </a:lnTo>
                  <a:lnTo>
                    <a:pt x="4472" y="1322"/>
                  </a:lnTo>
                  <a:lnTo>
                    <a:pt x="4473" y="1323"/>
                  </a:lnTo>
                  <a:lnTo>
                    <a:pt x="4473" y="1324"/>
                  </a:lnTo>
                  <a:lnTo>
                    <a:pt x="4474" y="1325"/>
                  </a:lnTo>
                  <a:lnTo>
                    <a:pt x="4475" y="1325"/>
                  </a:lnTo>
                  <a:lnTo>
                    <a:pt x="4476" y="1326"/>
                  </a:lnTo>
                  <a:lnTo>
                    <a:pt x="4477" y="1327"/>
                  </a:lnTo>
                  <a:lnTo>
                    <a:pt x="4478" y="1328"/>
                  </a:lnTo>
                  <a:lnTo>
                    <a:pt x="4478" y="1329"/>
                  </a:lnTo>
                  <a:lnTo>
                    <a:pt x="4479" y="1330"/>
                  </a:lnTo>
                  <a:lnTo>
                    <a:pt x="4480" y="1331"/>
                  </a:lnTo>
                  <a:lnTo>
                    <a:pt x="4481" y="1332"/>
                  </a:lnTo>
                  <a:lnTo>
                    <a:pt x="4482" y="1332"/>
                  </a:lnTo>
                  <a:lnTo>
                    <a:pt x="4483" y="1333"/>
                  </a:lnTo>
                  <a:lnTo>
                    <a:pt x="4484" y="1334"/>
                  </a:lnTo>
                  <a:lnTo>
                    <a:pt x="4484" y="1334"/>
                  </a:lnTo>
                  <a:lnTo>
                    <a:pt x="4484" y="1335"/>
                  </a:lnTo>
                  <a:lnTo>
                    <a:pt x="4485" y="1336"/>
                  </a:lnTo>
                  <a:lnTo>
                    <a:pt x="4486" y="1337"/>
                  </a:lnTo>
                  <a:lnTo>
                    <a:pt x="4487" y="1337"/>
                  </a:lnTo>
                  <a:lnTo>
                    <a:pt x="4488" y="1338"/>
                  </a:lnTo>
                  <a:lnTo>
                    <a:pt x="4489" y="1339"/>
                  </a:lnTo>
                  <a:lnTo>
                    <a:pt x="4489" y="1340"/>
                  </a:lnTo>
                  <a:lnTo>
                    <a:pt x="4490" y="1340"/>
                  </a:lnTo>
                  <a:lnTo>
                    <a:pt x="4491" y="1341"/>
                  </a:lnTo>
                  <a:lnTo>
                    <a:pt x="4492" y="1342"/>
                  </a:lnTo>
                  <a:lnTo>
                    <a:pt x="4493" y="1343"/>
                  </a:lnTo>
                  <a:lnTo>
                    <a:pt x="4494" y="1343"/>
                  </a:lnTo>
                  <a:lnTo>
                    <a:pt x="4494" y="1344"/>
                  </a:lnTo>
                  <a:lnTo>
                    <a:pt x="4495" y="1345"/>
                  </a:lnTo>
                  <a:lnTo>
                    <a:pt x="4496" y="1346"/>
                  </a:lnTo>
                  <a:lnTo>
                    <a:pt x="4497" y="1346"/>
                  </a:lnTo>
                  <a:lnTo>
                    <a:pt x="4498" y="1347"/>
                  </a:lnTo>
                  <a:lnTo>
                    <a:pt x="4499" y="1348"/>
                  </a:lnTo>
                  <a:lnTo>
                    <a:pt x="4499" y="1348"/>
                  </a:lnTo>
                  <a:lnTo>
                    <a:pt x="4500" y="1349"/>
                  </a:lnTo>
                  <a:lnTo>
                    <a:pt x="4501" y="1350"/>
                  </a:lnTo>
                  <a:lnTo>
                    <a:pt x="4502" y="1350"/>
                  </a:lnTo>
                  <a:lnTo>
                    <a:pt x="4503" y="1351"/>
                  </a:lnTo>
                  <a:lnTo>
                    <a:pt x="4504" y="1352"/>
                  </a:lnTo>
                  <a:lnTo>
                    <a:pt x="4504" y="1352"/>
                  </a:lnTo>
                  <a:lnTo>
                    <a:pt x="4505" y="1353"/>
                  </a:lnTo>
                  <a:lnTo>
                    <a:pt x="4506" y="1353"/>
                  </a:lnTo>
                  <a:lnTo>
                    <a:pt x="4507" y="1354"/>
                  </a:lnTo>
                  <a:lnTo>
                    <a:pt x="4508" y="1355"/>
                  </a:lnTo>
                  <a:lnTo>
                    <a:pt x="4509" y="1355"/>
                  </a:lnTo>
                  <a:lnTo>
                    <a:pt x="4509" y="1356"/>
                  </a:lnTo>
                  <a:lnTo>
                    <a:pt x="4510" y="1356"/>
                  </a:lnTo>
                  <a:lnTo>
                    <a:pt x="4511" y="1357"/>
                  </a:lnTo>
                  <a:lnTo>
                    <a:pt x="4512" y="1358"/>
                  </a:lnTo>
                  <a:lnTo>
                    <a:pt x="4513" y="1358"/>
                  </a:lnTo>
                  <a:lnTo>
                    <a:pt x="4514" y="1359"/>
                  </a:lnTo>
                  <a:lnTo>
                    <a:pt x="4514" y="1359"/>
                  </a:lnTo>
                  <a:lnTo>
                    <a:pt x="4515" y="1360"/>
                  </a:lnTo>
                  <a:lnTo>
                    <a:pt x="4516" y="1360"/>
                  </a:lnTo>
                  <a:lnTo>
                    <a:pt x="4517" y="1361"/>
                  </a:lnTo>
                  <a:lnTo>
                    <a:pt x="4518" y="1361"/>
                  </a:lnTo>
                  <a:lnTo>
                    <a:pt x="4519" y="1362"/>
                  </a:lnTo>
                  <a:lnTo>
                    <a:pt x="4519" y="1362"/>
                  </a:lnTo>
                  <a:lnTo>
                    <a:pt x="4520" y="1363"/>
                  </a:lnTo>
                  <a:lnTo>
                    <a:pt x="4520" y="1363"/>
                  </a:lnTo>
                  <a:lnTo>
                    <a:pt x="4521" y="1363"/>
                  </a:lnTo>
                  <a:lnTo>
                    <a:pt x="4522" y="1364"/>
                  </a:lnTo>
                  <a:lnTo>
                    <a:pt x="4523" y="1364"/>
                  </a:lnTo>
                  <a:lnTo>
                    <a:pt x="4524" y="1365"/>
                  </a:lnTo>
                  <a:lnTo>
                    <a:pt x="4524" y="1365"/>
                  </a:lnTo>
                  <a:lnTo>
                    <a:pt x="4525" y="1366"/>
                  </a:lnTo>
                  <a:lnTo>
                    <a:pt x="4526" y="1366"/>
                  </a:lnTo>
                  <a:lnTo>
                    <a:pt x="4527" y="1366"/>
                  </a:lnTo>
                  <a:lnTo>
                    <a:pt x="4528" y="1367"/>
                  </a:lnTo>
                  <a:lnTo>
                    <a:pt x="4529" y="1367"/>
                  </a:lnTo>
                  <a:lnTo>
                    <a:pt x="4529" y="1368"/>
                  </a:lnTo>
                  <a:lnTo>
                    <a:pt x="4530" y="1368"/>
                  </a:lnTo>
                  <a:lnTo>
                    <a:pt x="4531" y="1368"/>
                  </a:lnTo>
                  <a:lnTo>
                    <a:pt x="4532" y="1369"/>
                  </a:lnTo>
                  <a:lnTo>
                    <a:pt x="4533" y="1369"/>
                  </a:lnTo>
                  <a:lnTo>
                    <a:pt x="4534" y="1370"/>
                  </a:lnTo>
                  <a:lnTo>
                    <a:pt x="4534" y="1370"/>
                  </a:lnTo>
                  <a:lnTo>
                    <a:pt x="4535" y="1370"/>
                  </a:lnTo>
                  <a:lnTo>
                    <a:pt x="4536" y="1371"/>
                  </a:lnTo>
                  <a:lnTo>
                    <a:pt x="4537" y="1371"/>
                  </a:lnTo>
                  <a:lnTo>
                    <a:pt x="4538" y="1371"/>
                  </a:lnTo>
                  <a:lnTo>
                    <a:pt x="4539" y="1372"/>
                  </a:lnTo>
                  <a:lnTo>
                    <a:pt x="4539" y="1372"/>
                  </a:lnTo>
                  <a:lnTo>
                    <a:pt x="4539" y="1372"/>
                  </a:lnTo>
                  <a:lnTo>
                    <a:pt x="4540" y="1372"/>
                  </a:lnTo>
                  <a:lnTo>
                    <a:pt x="4541" y="1373"/>
                  </a:lnTo>
                  <a:lnTo>
                    <a:pt x="4542" y="1373"/>
                  </a:lnTo>
                  <a:lnTo>
                    <a:pt x="4543" y="1373"/>
                  </a:lnTo>
                  <a:lnTo>
                    <a:pt x="4544" y="1374"/>
                  </a:lnTo>
                  <a:lnTo>
                    <a:pt x="4544" y="1374"/>
                  </a:lnTo>
                  <a:lnTo>
                    <a:pt x="4545" y="1374"/>
                  </a:lnTo>
                  <a:lnTo>
                    <a:pt x="4546" y="1374"/>
                  </a:lnTo>
                  <a:lnTo>
                    <a:pt x="4547" y="1375"/>
                  </a:lnTo>
                  <a:lnTo>
                    <a:pt x="4548" y="1375"/>
                  </a:lnTo>
                  <a:lnTo>
                    <a:pt x="4549" y="1375"/>
                  </a:lnTo>
                  <a:lnTo>
                    <a:pt x="4549" y="1375"/>
                  </a:lnTo>
                  <a:lnTo>
                    <a:pt x="4550" y="1376"/>
                  </a:lnTo>
                  <a:lnTo>
                    <a:pt x="4551" y="1376"/>
                  </a:lnTo>
                  <a:lnTo>
                    <a:pt x="4552" y="1376"/>
                  </a:lnTo>
                  <a:lnTo>
                    <a:pt x="4553" y="1376"/>
                  </a:lnTo>
                  <a:lnTo>
                    <a:pt x="4554" y="1376"/>
                  </a:lnTo>
                  <a:lnTo>
                    <a:pt x="4554" y="1377"/>
                  </a:lnTo>
                  <a:lnTo>
                    <a:pt x="4555" y="1377"/>
                  </a:lnTo>
                  <a:lnTo>
                    <a:pt x="4556" y="1377"/>
                  </a:lnTo>
                  <a:lnTo>
                    <a:pt x="4557" y="1377"/>
                  </a:lnTo>
                  <a:lnTo>
                    <a:pt x="4557" y="1377"/>
                  </a:lnTo>
                  <a:lnTo>
                    <a:pt x="4558" y="1377"/>
                  </a:lnTo>
                  <a:lnTo>
                    <a:pt x="4559" y="1377"/>
                  </a:lnTo>
                  <a:lnTo>
                    <a:pt x="4559" y="1378"/>
                  </a:lnTo>
                  <a:lnTo>
                    <a:pt x="4560" y="1378"/>
                  </a:lnTo>
                  <a:lnTo>
                    <a:pt x="4561" y="1378"/>
                  </a:lnTo>
                  <a:lnTo>
                    <a:pt x="4562" y="1378"/>
                  </a:lnTo>
                  <a:lnTo>
                    <a:pt x="4563" y="1378"/>
                  </a:lnTo>
                  <a:lnTo>
                    <a:pt x="4564" y="1378"/>
                  </a:lnTo>
                  <a:lnTo>
                    <a:pt x="4564" y="1379"/>
                  </a:lnTo>
                  <a:lnTo>
                    <a:pt x="4565" y="1379"/>
                  </a:lnTo>
                  <a:lnTo>
                    <a:pt x="4566" y="1379"/>
                  </a:lnTo>
                  <a:lnTo>
                    <a:pt x="4567" y="1379"/>
                  </a:lnTo>
                  <a:lnTo>
                    <a:pt x="4568" y="1379"/>
                  </a:lnTo>
                  <a:lnTo>
                    <a:pt x="4568" y="1379"/>
                  </a:lnTo>
                  <a:lnTo>
                    <a:pt x="4569" y="1380"/>
                  </a:lnTo>
                  <a:lnTo>
                    <a:pt x="4570" y="1380"/>
                  </a:lnTo>
                  <a:lnTo>
                    <a:pt x="4571" y="1380"/>
                  </a:lnTo>
                  <a:lnTo>
                    <a:pt x="4572" y="1380"/>
                  </a:lnTo>
                  <a:lnTo>
                    <a:pt x="4572" y="1380"/>
                  </a:lnTo>
                  <a:lnTo>
                    <a:pt x="4573" y="1380"/>
                  </a:lnTo>
                  <a:lnTo>
                    <a:pt x="4573" y="1380"/>
                  </a:lnTo>
                  <a:lnTo>
                    <a:pt x="4574" y="1381"/>
                  </a:lnTo>
                  <a:lnTo>
                    <a:pt x="4575" y="1381"/>
                  </a:lnTo>
                  <a:lnTo>
                    <a:pt x="4576" y="1381"/>
                  </a:lnTo>
                  <a:lnTo>
                    <a:pt x="4577" y="1381"/>
                  </a:lnTo>
                  <a:lnTo>
                    <a:pt x="4578" y="1381"/>
                  </a:lnTo>
                  <a:lnTo>
                    <a:pt x="4578" y="1381"/>
                  </a:lnTo>
                  <a:lnTo>
                    <a:pt x="4579" y="1382"/>
                  </a:lnTo>
                  <a:lnTo>
                    <a:pt x="4580" y="1382"/>
                  </a:lnTo>
                  <a:lnTo>
                    <a:pt x="4581" y="1382"/>
                  </a:lnTo>
                  <a:lnTo>
                    <a:pt x="4582" y="1382"/>
                  </a:lnTo>
                  <a:lnTo>
                    <a:pt x="4583" y="1382"/>
                  </a:lnTo>
                  <a:lnTo>
                    <a:pt x="4583" y="1382"/>
                  </a:lnTo>
                  <a:lnTo>
                    <a:pt x="4584" y="1382"/>
                  </a:lnTo>
                  <a:lnTo>
                    <a:pt x="4584" y="1383"/>
                  </a:lnTo>
                  <a:lnTo>
                    <a:pt x="4585" y="1383"/>
                  </a:lnTo>
                  <a:lnTo>
                    <a:pt x="4586" y="1383"/>
                  </a:lnTo>
                  <a:lnTo>
                    <a:pt x="4587" y="1383"/>
                  </a:lnTo>
                  <a:lnTo>
                    <a:pt x="4588" y="1383"/>
                  </a:lnTo>
                  <a:lnTo>
                    <a:pt x="4589" y="1383"/>
                  </a:lnTo>
                  <a:lnTo>
                    <a:pt x="4590" y="1384"/>
                  </a:lnTo>
                  <a:lnTo>
                    <a:pt x="4590" y="1384"/>
                  </a:lnTo>
                  <a:lnTo>
                    <a:pt x="4591" y="1384"/>
                  </a:lnTo>
                  <a:lnTo>
                    <a:pt x="4592" y="1384"/>
                  </a:lnTo>
                  <a:lnTo>
                    <a:pt x="4593" y="1384"/>
                  </a:lnTo>
                  <a:lnTo>
                    <a:pt x="4594" y="1384"/>
                  </a:lnTo>
                  <a:lnTo>
                    <a:pt x="4594" y="1384"/>
                  </a:lnTo>
                  <a:lnTo>
                    <a:pt x="4595" y="1385"/>
                  </a:lnTo>
                  <a:lnTo>
                    <a:pt x="4595" y="1385"/>
                  </a:lnTo>
                  <a:lnTo>
                    <a:pt x="4596" y="1385"/>
                  </a:lnTo>
                  <a:lnTo>
                    <a:pt x="4597" y="1385"/>
                  </a:lnTo>
                  <a:lnTo>
                    <a:pt x="4598" y="1385"/>
                  </a:lnTo>
                  <a:lnTo>
                    <a:pt x="4599" y="1385"/>
                  </a:lnTo>
                  <a:lnTo>
                    <a:pt x="4600" y="1386"/>
                  </a:lnTo>
                  <a:lnTo>
                    <a:pt x="4601" y="1386"/>
                  </a:lnTo>
                  <a:lnTo>
                    <a:pt x="4601" y="1386"/>
                  </a:lnTo>
                  <a:lnTo>
                    <a:pt x="4602" y="1386"/>
                  </a:lnTo>
                  <a:lnTo>
                    <a:pt x="4603" y="1386"/>
                  </a:lnTo>
                  <a:lnTo>
                    <a:pt x="4604" y="1386"/>
                  </a:lnTo>
                  <a:lnTo>
                    <a:pt x="4605" y="1387"/>
                  </a:lnTo>
                  <a:lnTo>
                    <a:pt x="4606" y="1387"/>
                  </a:lnTo>
                  <a:lnTo>
                    <a:pt x="4606" y="1387"/>
                  </a:lnTo>
                  <a:lnTo>
                    <a:pt x="4607" y="1387"/>
                  </a:lnTo>
                  <a:lnTo>
                    <a:pt x="4608" y="1387"/>
                  </a:lnTo>
                  <a:lnTo>
                    <a:pt x="4609" y="1387"/>
                  </a:lnTo>
                  <a:lnTo>
                    <a:pt x="4610" y="1387"/>
                  </a:lnTo>
                  <a:lnTo>
                    <a:pt x="4611" y="1388"/>
                  </a:lnTo>
                  <a:lnTo>
                    <a:pt x="4612" y="1388"/>
                  </a:lnTo>
                  <a:lnTo>
                    <a:pt x="4612" y="1388"/>
                  </a:lnTo>
                  <a:lnTo>
                    <a:pt x="4613" y="1388"/>
                  </a:lnTo>
                  <a:lnTo>
                    <a:pt x="4614" y="1388"/>
                  </a:lnTo>
                  <a:lnTo>
                    <a:pt x="4615" y="1388"/>
                  </a:lnTo>
                  <a:lnTo>
                    <a:pt x="4616" y="1389"/>
                  </a:lnTo>
                  <a:lnTo>
                    <a:pt x="4617" y="1389"/>
                  </a:lnTo>
                  <a:lnTo>
                    <a:pt x="4617" y="1389"/>
                  </a:lnTo>
                  <a:lnTo>
                    <a:pt x="4618" y="1389"/>
                  </a:lnTo>
                  <a:lnTo>
                    <a:pt x="4619" y="1389"/>
                  </a:lnTo>
                  <a:lnTo>
                    <a:pt x="4620" y="1389"/>
                  </a:lnTo>
                  <a:lnTo>
                    <a:pt x="4621" y="1390"/>
                  </a:lnTo>
                  <a:lnTo>
                    <a:pt x="4622" y="1390"/>
                  </a:lnTo>
                  <a:lnTo>
                    <a:pt x="4623" y="1390"/>
                  </a:lnTo>
                  <a:lnTo>
                    <a:pt x="4623" y="1390"/>
                  </a:lnTo>
                  <a:lnTo>
                    <a:pt x="4624" y="1390"/>
                  </a:lnTo>
                  <a:lnTo>
                    <a:pt x="4625" y="1390"/>
                  </a:lnTo>
                  <a:lnTo>
                    <a:pt x="4626" y="1391"/>
                  </a:lnTo>
                  <a:lnTo>
                    <a:pt x="4627" y="1391"/>
                  </a:lnTo>
                  <a:lnTo>
                    <a:pt x="4628" y="1391"/>
                  </a:lnTo>
                  <a:lnTo>
                    <a:pt x="4628" y="1391"/>
                  </a:lnTo>
                  <a:lnTo>
                    <a:pt x="4629" y="1391"/>
                  </a:lnTo>
                  <a:lnTo>
                    <a:pt x="4630" y="1391"/>
                  </a:lnTo>
                  <a:lnTo>
                    <a:pt x="4631" y="1392"/>
                  </a:lnTo>
                  <a:lnTo>
                    <a:pt x="4632" y="1392"/>
                  </a:lnTo>
                  <a:lnTo>
                    <a:pt x="4633" y="1392"/>
                  </a:lnTo>
                  <a:lnTo>
                    <a:pt x="4634" y="1392"/>
                  </a:lnTo>
                  <a:lnTo>
                    <a:pt x="4634" y="1392"/>
                  </a:lnTo>
                  <a:lnTo>
                    <a:pt x="4635" y="1392"/>
                  </a:lnTo>
                  <a:lnTo>
                    <a:pt x="4636" y="1392"/>
                  </a:lnTo>
                  <a:lnTo>
                    <a:pt x="4637" y="1393"/>
                  </a:lnTo>
                  <a:lnTo>
                    <a:pt x="4638" y="1393"/>
                  </a:lnTo>
                  <a:lnTo>
                    <a:pt x="4639" y="1393"/>
                  </a:lnTo>
                  <a:lnTo>
                    <a:pt x="4639" y="1393"/>
                  </a:lnTo>
                  <a:lnTo>
                    <a:pt x="4640" y="1393"/>
                  </a:lnTo>
                  <a:lnTo>
                    <a:pt x="4641" y="1393"/>
                  </a:lnTo>
                  <a:lnTo>
                    <a:pt x="4642" y="1394"/>
                  </a:lnTo>
                  <a:lnTo>
                    <a:pt x="4643" y="1394"/>
                  </a:lnTo>
                  <a:lnTo>
                    <a:pt x="4644" y="1394"/>
                  </a:lnTo>
                  <a:lnTo>
                    <a:pt x="4645" y="1394"/>
                  </a:lnTo>
                  <a:lnTo>
                    <a:pt x="4645" y="1394"/>
                  </a:lnTo>
                  <a:lnTo>
                    <a:pt x="4646" y="1394"/>
                  </a:lnTo>
                  <a:lnTo>
                    <a:pt x="4647" y="1395"/>
                  </a:lnTo>
                  <a:lnTo>
                    <a:pt x="4648" y="1395"/>
                  </a:lnTo>
                  <a:lnTo>
                    <a:pt x="4649" y="1395"/>
                  </a:lnTo>
                  <a:lnTo>
                    <a:pt x="4650" y="1395"/>
                  </a:lnTo>
                  <a:lnTo>
                    <a:pt x="4650" y="1395"/>
                  </a:lnTo>
                  <a:lnTo>
                    <a:pt x="4651" y="1395"/>
                  </a:lnTo>
                  <a:lnTo>
                    <a:pt x="4652" y="1395"/>
                  </a:lnTo>
                  <a:lnTo>
                    <a:pt x="4653" y="1396"/>
                  </a:lnTo>
                  <a:lnTo>
                    <a:pt x="4654" y="1396"/>
                  </a:lnTo>
                  <a:lnTo>
                    <a:pt x="4655" y="1396"/>
                  </a:lnTo>
                  <a:lnTo>
                    <a:pt x="4656" y="1396"/>
                  </a:lnTo>
                  <a:lnTo>
                    <a:pt x="4656" y="1396"/>
                  </a:lnTo>
                  <a:lnTo>
                    <a:pt x="4657" y="1396"/>
                  </a:lnTo>
                  <a:lnTo>
                    <a:pt x="4658" y="1397"/>
                  </a:lnTo>
                  <a:lnTo>
                    <a:pt x="4659" y="1397"/>
                  </a:lnTo>
                  <a:lnTo>
                    <a:pt x="4660" y="1397"/>
                  </a:lnTo>
                  <a:lnTo>
                    <a:pt x="4661" y="1397"/>
                  </a:lnTo>
                  <a:lnTo>
                    <a:pt x="4661" y="1397"/>
                  </a:lnTo>
                  <a:lnTo>
                    <a:pt x="4662" y="1397"/>
                  </a:lnTo>
                  <a:lnTo>
                    <a:pt x="4663" y="1398"/>
                  </a:lnTo>
                  <a:lnTo>
                    <a:pt x="4664" y="1398"/>
                  </a:lnTo>
                  <a:lnTo>
                    <a:pt x="4665" y="1398"/>
                  </a:lnTo>
                  <a:lnTo>
                    <a:pt x="4666" y="1398"/>
                  </a:lnTo>
                  <a:lnTo>
                    <a:pt x="4667" y="1398"/>
                  </a:lnTo>
                  <a:lnTo>
                    <a:pt x="4667" y="1398"/>
                  </a:lnTo>
                  <a:lnTo>
                    <a:pt x="4668" y="1398"/>
                  </a:lnTo>
                  <a:lnTo>
                    <a:pt x="4669" y="1399"/>
                  </a:lnTo>
                  <a:lnTo>
                    <a:pt x="4670" y="1399"/>
                  </a:lnTo>
                  <a:lnTo>
                    <a:pt x="4671" y="1399"/>
                  </a:lnTo>
                  <a:lnTo>
                    <a:pt x="4672" y="1399"/>
                  </a:lnTo>
                  <a:lnTo>
                    <a:pt x="4672" y="1399"/>
                  </a:lnTo>
                  <a:lnTo>
                    <a:pt x="4673" y="1399"/>
                  </a:lnTo>
                  <a:lnTo>
                    <a:pt x="4674" y="1400"/>
                  </a:lnTo>
                  <a:lnTo>
                    <a:pt x="4675" y="1400"/>
                  </a:lnTo>
                  <a:lnTo>
                    <a:pt x="4676" y="1400"/>
                  </a:lnTo>
                  <a:lnTo>
                    <a:pt x="4677" y="1400"/>
                  </a:lnTo>
                  <a:lnTo>
                    <a:pt x="4678" y="1400"/>
                  </a:lnTo>
                  <a:lnTo>
                    <a:pt x="4678" y="1400"/>
                  </a:lnTo>
                  <a:lnTo>
                    <a:pt x="4679" y="1400"/>
                  </a:lnTo>
                  <a:lnTo>
                    <a:pt x="4680" y="1401"/>
                  </a:lnTo>
                  <a:lnTo>
                    <a:pt x="4681" y="1401"/>
                  </a:lnTo>
                  <a:lnTo>
                    <a:pt x="4682" y="1401"/>
                  </a:lnTo>
                  <a:lnTo>
                    <a:pt x="4683" y="1401"/>
                  </a:lnTo>
                  <a:lnTo>
                    <a:pt x="4684" y="1401"/>
                  </a:lnTo>
                  <a:lnTo>
                    <a:pt x="4684" y="1401"/>
                  </a:lnTo>
                  <a:lnTo>
                    <a:pt x="4685" y="1402"/>
                  </a:lnTo>
                  <a:lnTo>
                    <a:pt x="4686" y="1402"/>
                  </a:lnTo>
                  <a:lnTo>
                    <a:pt x="4687" y="1402"/>
                  </a:lnTo>
                  <a:lnTo>
                    <a:pt x="4688" y="1402"/>
                  </a:lnTo>
                  <a:lnTo>
                    <a:pt x="4689" y="1402"/>
                  </a:lnTo>
                  <a:lnTo>
                    <a:pt x="4689" y="1402"/>
                  </a:lnTo>
                  <a:lnTo>
                    <a:pt x="4690" y="1402"/>
                  </a:lnTo>
                  <a:lnTo>
                    <a:pt x="4691" y="1403"/>
                  </a:lnTo>
                  <a:lnTo>
                    <a:pt x="4692" y="1403"/>
                  </a:lnTo>
                  <a:lnTo>
                    <a:pt x="4693" y="1403"/>
                  </a:lnTo>
                  <a:lnTo>
                    <a:pt x="4694" y="1403"/>
                  </a:lnTo>
                  <a:lnTo>
                    <a:pt x="4695" y="1403"/>
                  </a:lnTo>
                  <a:lnTo>
                    <a:pt x="4695" y="1403"/>
                  </a:lnTo>
                  <a:lnTo>
                    <a:pt x="4696" y="1404"/>
                  </a:lnTo>
                  <a:lnTo>
                    <a:pt x="4697" y="1404"/>
                  </a:lnTo>
                  <a:lnTo>
                    <a:pt x="4698" y="1404"/>
                  </a:lnTo>
                  <a:lnTo>
                    <a:pt x="4699" y="1404"/>
                  </a:lnTo>
                  <a:lnTo>
                    <a:pt x="4700" y="1404"/>
                  </a:lnTo>
                  <a:lnTo>
                    <a:pt x="4700" y="1404"/>
                  </a:lnTo>
                  <a:lnTo>
                    <a:pt x="4701" y="1404"/>
                  </a:lnTo>
                  <a:lnTo>
                    <a:pt x="4702" y="1405"/>
                  </a:lnTo>
                  <a:lnTo>
                    <a:pt x="4703" y="1405"/>
                  </a:lnTo>
                  <a:lnTo>
                    <a:pt x="4704" y="1405"/>
                  </a:lnTo>
                  <a:lnTo>
                    <a:pt x="4705" y="1405"/>
                  </a:lnTo>
                  <a:lnTo>
                    <a:pt x="4706" y="1405"/>
                  </a:lnTo>
                  <a:lnTo>
                    <a:pt x="4706" y="1405"/>
                  </a:lnTo>
                  <a:lnTo>
                    <a:pt x="4707" y="1405"/>
                  </a:lnTo>
                  <a:lnTo>
                    <a:pt x="4708" y="1406"/>
                  </a:lnTo>
                  <a:lnTo>
                    <a:pt x="4709" y="1406"/>
                  </a:lnTo>
                  <a:lnTo>
                    <a:pt x="4710" y="1406"/>
                  </a:lnTo>
                  <a:lnTo>
                    <a:pt x="4711" y="1406"/>
                  </a:lnTo>
                  <a:lnTo>
                    <a:pt x="4711" y="1406"/>
                  </a:lnTo>
                  <a:lnTo>
                    <a:pt x="4712" y="1406"/>
                  </a:lnTo>
                  <a:lnTo>
                    <a:pt x="4713" y="1407"/>
                  </a:lnTo>
                  <a:lnTo>
                    <a:pt x="4714" y="1407"/>
                  </a:lnTo>
                  <a:lnTo>
                    <a:pt x="4715" y="1407"/>
                  </a:lnTo>
                  <a:lnTo>
                    <a:pt x="4716" y="1407"/>
                  </a:lnTo>
                  <a:lnTo>
                    <a:pt x="4717" y="1407"/>
                  </a:lnTo>
                  <a:lnTo>
                    <a:pt x="4717" y="1407"/>
                  </a:lnTo>
                  <a:lnTo>
                    <a:pt x="4718" y="1407"/>
                  </a:lnTo>
                  <a:lnTo>
                    <a:pt x="4719" y="1408"/>
                  </a:lnTo>
                  <a:lnTo>
                    <a:pt x="4720" y="1408"/>
                  </a:lnTo>
                  <a:lnTo>
                    <a:pt x="4721" y="1408"/>
                  </a:lnTo>
                  <a:lnTo>
                    <a:pt x="4722" y="1408"/>
                  </a:lnTo>
                  <a:lnTo>
                    <a:pt x="4722" y="1408"/>
                  </a:lnTo>
                  <a:lnTo>
                    <a:pt x="4723" y="1408"/>
                  </a:lnTo>
                  <a:lnTo>
                    <a:pt x="4724" y="1408"/>
                  </a:lnTo>
                  <a:lnTo>
                    <a:pt x="4725" y="1409"/>
                  </a:lnTo>
                  <a:lnTo>
                    <a:pt x="4726" y="1409"/>
                  </a:lnTo>
                  <a:lnTo>
                    <a:pt x="4727" y="1409"/>
                  </a:lnTo>
                  <a:lnTo>
                    <a:pt x="4728" y="1409"/>
                  </a:lnTo>
                  <a:lnTo>
                    <a:pt x="4728" y="1409"/>
                  </a:lnTo>
                  <a:lnTo>
                    <a:pt x="4729" y="1409"/>
                  </a:lnTo>
                  <a:lnTo>
                    <a:pt x="4730" y="1410"/>
                  </a:lnTo>
                  <a:lnTo>
                    <a:pt x="4731" y="1410"/>
                  </a:lnTo>
                  <a:lnTo>
                    <a:pt x="4732" y="1410"/>
                  </a:lnTo>
                  <a:lnTo>
                    <a:pt x="4733" y="1410"/>
                  </a:lnTo>
                  <a:lnTo>
                    <a:pt x="4733" y="1410"/>
                  </a:lnTo>
                  <a:lnTo>
                    <a:pt x="4734" y="1410"/>
                  </a:lnTo>
                  <a:lnTo>
                    <a:pt x="4735" y="1410"/>
                  </a:lnTo>
                  <a:lnTo>
                    <a:pt x="4736" y="1411"/>
                  </a:lnTo>
                  <a:lnTo>
                    <a:pt x="4737" y="1411"/>
                  </a:lnTo>
                  <a:lnTo>
                    <a:pt x="4738" y="1411"/>
                  </a:lnTo>
                  <a:lnTo>
                    <a:pt x="4739" y="1411"/>
                  </a:lnTo>
                  <a:lnTo>
                    <a:pt x="4739" y="1411"/>
                  </a:lnTo>
                  <a:lnTo>
                    <a:pt x="4740" y="1411"/>
                  </a:lnTo>
                  <a:lnTo>
                    <a:pt x="4741" y="1411"/>
                  </a:lnTo>
                  <a:lnTo>
                    <a:pt x="4742" y="1412"/>
                  </a:lnTo>
                  <a:lnTo>
                    <a:pt x="4743" y="1412"/>
                  </a:lnTo>
                  <a:lnTo>
                    <a:pt x="4744" y="1412"/>
                  </a:lnTo>
                  <a:lnTo>
                    <a:pt x="4744" y="1412"/>
                  </a:lnTo>
                  <a:lnTo>
                    <a:pt x="4745" y="1412"/>
                  </a:lnTo>
                  <a:lnTo>
                    <a:pt x="4746" y="1412"/>
                  </a:lnTo>
                  <a:lnTo>
                    <a:pt x="4747" y="1412"/>
                  </a:lnTo>
                  <a:lnTo>
                    <a:pt x="4748" y="1413"/>
                  </a:lnTo>
                  <a:lnTo>
                    <a:pt x="4749" y="1413"/>
                  </a:lnTo>
                  <a:lnTo>
                    <a:pt x="4750" y="1413"/>
                  </a:lnTo>
                  <a:lnTo>
                    <a:pt x="4750" y="1413"/>
                  </a:lnTo>
                  <a:lnTo>
                    <a:pt x="4751" y="1413"/>
                  </a:lnTo>
                  <a:lnTo>
                    <a:pt x="4752" y="1413"/>
                  </a:lnTo>
                  <a:lnTo>
                    <a:pt x="4753" y="1413"/>
                  </a:lnTo>
                  <a:lnTo>
                    <a:pt x="4754" y="1414"/>
                  </a:lnTo>
                  <a:lnTo>
                    <a:pt x="4755" y="1414"/>
                  </a:lnTo>
                  <a:lnTo>
                    <a:pt x="4755" y="1414"/>
                  </a:lnTo>
                  <a:lnTo>
                    <a:pt x="4756" y="1414"/>
                  </a:lnTo>
                  <a:lnTo>
                    <a:pt x="4757" y="1414"/>
                  </a:lnTo>
                  <a:lnTo>
                    <a:pt x="4758" y="1414"/>
                  </a:lnTo>
                  <a:lnTo>
                    <a:pt x="4759" y="1414"/>
                  </a:lnTo>
                  <a:lnTo>
                    <a:pt x="4760" y="1415"/>
                  </a:lnTo>
                  <a:lnTo>
                    <a:pt x="4761" y="1415"/>
                  </a:lnTo>
                  <a:lnTo>
                    <a:pt x="4761" y="1415"/>
                  </a:lnTo>
                  <a:lnTo>
                    <a:pt x="4762" y="1415"/>
                  </a:lnTo>
                  <a:lnTo>
                    <a:pt x="4763" y="1415"/>
                  </a:lnTo>
                  <a:lnTo>
                    <a:pt x="4764" y="1415"/>
                  </a:lnTo>
                  <a:lnTo>
                    <a:pt x="4765" y="1415"/>
                  </a:lnTo>
                  <a:lnTo>
                    <a:pt x="4766" y="1416"/>
                  </a:lnTo>
                  <a:lnTo>
                    <a:pt x="4766" y="1416"/>
                  </a:lnTo>
                  <a:lnTo>
                    <a:pt x="4767" y="1416"/>
                  </a:lnTo>
                  <a:lnTo>
                    <a:pt x="4768" y="1416"/>
                  </a:lnTo>
                  <a:lnTo>
                    <a:pt x="4769" y="1416"/>
                  </a:lnTo>
                  <a:lnTo>
                    <a:pt x="4770" y="1416"/>
                  </a:lnTo>
                  <a:lnTo>
                    <a:pt x="4771" y="1416"/>
                  </a:lnTo>
                  <a:lnTo>
                    <a:pt x="4772" y="1417"/>
                  </a:lnTo>
                  <a:lnTo>
                    <a:pt x="4772" y="1417"/>
                  </a:lnTo>
                  <a:lnTo>
                    <a:pt x="4773" y="1417"/>
                  </a:lnTo>
                  <a:lnTo>
                    <a:pt x="4774" y="1417"/>
                  </a:lnTo>
                  <a:lnTo>
                    <a:pt x="4775" y="1417"/>
                  </a:lnTo>
                  <a:lnTo>
                    <a:pt x="4776" y="1417"/>
                  </a:lnTo>
                  <a:lnTo>
                    <a:pt x="4777" y="1417"/>
                  </a:lnTo>
                  <a:lnTo>
                    <a:pt x="4778" y="1418"/>
                  </a:lnTo>
                  <a:lnTo>
                    <a:pt x="4778" y="1418"/>
                  </a:lnTo>
                  <a:lnTo>
                    <a:pt x="4778" y="1418"/>
                  </a:lnTo>
                  <a:lnTo>
                    <a:pt x="4779" y="1418"/>
                  </a:lnTo>
                  <a:lnTo>
                    <a:pt x="4780" y="1418"/>
                  </a:lnTo>
                  <a:lnTo>
                    <a:pt x="4781" y="1418"/>
                  </a:lnTo>
                  <a:lnTo>
                    <a:pt x="4782" y="1418"/>
                  </a:lnTo>
                  <a:lnTo>
                    <a:pt x="4783" y="1418"/>
                  </a:lnTo>
                  <a:lnTo>
                    <a:pt x="4783" y="1419"/>
                  </a:lnTo>
                  <a:lnTo>
                    <a:pt x="4784" y="1419"/>
                  </a:lnTo>
                  <a:lnTo>
                    <a:pt x="4785" y="1419"/>
                  </a:lnTo>
                  <a:lnTo>
                    <a:pt x="4786" y="1419"/>
                  </a:lnTo>
                  <a:lnTo>
                    <a:pt x="4787" y="1419"/>
                  </a:lnTo>
                  <a:lnTo>
                    <a:pt x="4788" y="1419"/>
                  </a:lnTo>
                  <a:lnTo>
                    <a:pt x="4789" y="1419"/>
                  </a:lnTo>
                  <a:lnTo>
                    <a:pt x="4789" y="1420"/>
                  </a:lnTo>
                  <a:lnTo>
                    <a:pt x="4790" y="1420"/>
                  </a:lnTo>
                  <a:lnTo>
                    <a:pt x="4791" y="1420"/>
                  </a:lnTo>
                  <a:lnTo>
                    <a:pt x="4792" y="1420"/>
                  </a:lnTo>
                  <a:lnTo>
                    <a:pt x="4793" y="1420"/>
                  </a:lnTo>
                  <a:lnTo>
                    <a:pt x="4794" y="1420"/>
                  </a:lnTo>
                  <a:lnTo>
                    <a:pt x="4794" y="1420"/>
                  </a:lnTo>
                  <a:lnTo>
                    <a:pt x="4795" y="1421"/>
                  </a:lnTo>
                  <a:lnTo>
                    <a:pt x="4796" y="1421"/>
                  </a:lnTo>
                  <a:lnTo>
                    <a:pt x="4797" y="1421"/>
                  </a:lnTo>
                  <a:lnTo>
                    <a:pt x="4798" y="1421"/>
                  </a:lnTo>
                  <a:lnTo>
                    <a:pt x="4799" y="1421"/>
                  </a:lnTo>
                  <a:lnTo>
                    <a:pt x="4800" y="1421"/>
                  </a:lnTo>
                  <a:lnTo>
                    <a:pt x="4800" y="1421"/>
                  </a:lnTo>
                  <a:lnTo>
                    <a:pt x="4801" y="1422"/>
                  </a:lnTo>
                  <a:lnTo>
                    <a:pt x="4802" y="1422"/>
                  </a:lnTo>
                  <a:lnTo>
                    <a:pt x="4803" y="1422"/>
                  </a:lnTo>
                  <a:lnTo>
                    <a:pt x="4804" y="1422"/>
                  </a:lnTo>
                  <a:lnTo>
                    <a:pt x="4805" y="1422"/>
                  </a:lnTo>
                  <a:lnTo>
                    <a:pt x="4805" y="1422"/>
                  </a:lnTo>
                  <a:lnTo>
                    <a:pt x="4806" y="1422"/>
                  </a:lnTo>
                  <a:lnTo>
                    <a:pt x="4807" y="1422"/>
                  </a:lnTo>
                  <a:lnTo>
                    <a:pt x="4808" y="1423"/>
                  </a:lnTo>
                  <a:lnTo>
                    <a:pt x="4809" y="1423"/>
                  </a:lnTo>
                  <a:lnTo>
                    <a:pt x="4810" y="1423"/>
                  </a:lnTo>
                  <a:lnTo>
                    <a:pt x="4811" y="1423"/>
                  </a:lnTo>
                  <a:lnTo>
                    <a:pt x="4811" y="1423"/>
                  </a:lnTo>
                  <a:lnTo>
                    <a:pt x="4812" y="1423"/>
                  </a:lnTo>
                  <a:lnTo>
                    <a:pt x="4813" y="1423"/>
                  </a:lnTo>
                  <a:lnTo>
                    <a:pt x="4814" y="1424"/>
                  </a:lnTo>
                  <a:lnTo>
                    <a:pt x="4815" y="1424"/>
                  </a:lnTo>
                  <a:lnTo>
                    <a:pt x="4816" y="1424"/>
                  </a:lnTo>
                  <a:lnTo>
                    <a:pt x="4816" y="1424"/>
                  </a:lnTo>
                  <a:lnTo>
                    <a:pt x="4817" y="1424"/>
                  </a:lnTo>
                  <a:lnTo>
                    <a:pt x="4818" y="1424"/>
                  </a:lnTo>
                  <a:lnTo>
                    <a:pt x="4819" y="1424"/>
                  </a:lnTo>
                  <a:lnTo>
                    <a:pt x="4820" y="1425"/>
                  </a:lnTo>
                  <a:lnTo>
                    <a:pt x="4821" y="1425"/>
                  </a:lnTo>
                  <a:lnTo>
                    <a:pt x="4822" y="1425"/>
                  </a:lnTo>
                  <a:lnTo>
                    <a:pt x="4822" y="1425"/>
                  </a:lnTo>
                  <a:lnTo>
                    <a:pt x="4823" y="1425"/>
                  </a:lnTo>
                  <a:lnTo>
                    <a:pt x="4824" y="1425"/>
                  </a:lnTo>
                  <a:lnTo>
                    <a:pt x="4825" y="1425"/>
                  </a:lnTo>
                  <a:lnTo>
                    <a:pt x="4826" y="1425"/>
                  </a:lnTo>
                  <a:lnTo>
                    <a:pt x="4827" y="1426"/>
                  </a:lnTo>
                  <a:lnTo>
                    <a:pt x="4827" y="1426"/>
                  </a:lnTo>
                  <a:lnTo>
                    <a:pt x="4828" y="1426"/>
                  </a:lnTo>
                  <a:lnTo>
                    <a:pt x="4829" y="1426"/>
                  </a:lnTo>
                  <a:lnTo>
                    <a:pt x="4830" y="1426"/>
                  </a:lnTo>
                  <a:lnTo>
                    <a:pt x="4831" y="1426"/>
                  </a:lnTo>
                  <a:lnTo>
                    <a:pt x="4832" y="1426"/>
                  </a:lnTo>
                  <a:lnTo>
                    <a:pt x="4833" y="1427"/>
                  </a:lnTo>
                  <a:lnTo>
                    <a:pt x="4833" y="1427"/>
                  </a:lnTo>
                  <a:lnTo>
                    <a:pt x="4834" y="1427"/>
                  </a:lnTo>
                  <a:lnTo>
                    <a:pt x="4835" y="1427"/>
                  </a:lnTo>
                  <a:lnTo>
                    <a:pt x="4836" y="1427"/>
                  </a:lnTo>
                  <a:lnTo>
                    <a:pt x="4837" y="1427"/>
                  </a:lnTo>
                  <a:lnTo>
                    <a:pt x="4838" y="1427"/>
                  </a:lnTo>
                  <a:lnTo>
                    <a:pt x="4838" y="1428"/>
                  </a:lnTo>
                  <a:lnTo>
                    <a:pt x="4839" y="1428"/>
                  </a:lnTo>
                  <a:lnTo>
                    <a:pt x="4840" y="1428"/>
                  </a:lnTo>
                  <a:lnTo>
                    <a:pt x="4841" y="1428"/>
                  </a:lnTo>
                  <a:lnTo>
                    <a:pt x="4842" y="1428"/>
                  </a:lnTo>
                  <a:lnTo>
                    <a:pt x="4843" y="1428"/>
                  </a:lnTo>
                  <a:lnTo>
                    <a:pt x="4844" y="1428"/>
                  </a:lnTo>
                  <a:lnTo>
                    <a:pt x="4844" y="1428"/>
                  </a:lnTo>
                  <a:lnTo>
                    <a:pt x="4845" y="1429"/>
                  </a:lnTo>
                  <a:lnTo>
                    <a:pt x="4846" y="1429"/>
                  </a:lnTo>
                  <a:lnTo>
                    <a:pt x="4847" y="1429"/>
                  </a:lnTo>
                  <a:lnTo>
                    <a:pt x="4848" y="1429"/>
                  </a:lnTo>
                  <a:lnTo>
                    <a:pt x="4849" y="1429"/>
                  </a:lnTo>
                  <a:lnTo>
                    <a:pt x="4849" y="1429"/>
                  </a:lnTo>
                  <a:lnTo>
                    <a:pt x="4850" y="1429"/>
                  </a:lnTo>
                  <a:lnTo>
                    <a:pt x="4851" y="1430"/>
                  </a:lnTo>
                  <a:lnTo>
                    <a:pt x="4852" y="1430"/>
                  </a:lnTo>
                  <a:lnTo>
                    <a:pt x="4853" y="1430"/>
                  </a:lnTo>
                  <a:lnTo>
                    <a:pt x="4854" y="1430"/>
                  </a:lnTo>
                  <a:lnTo>
                    <a:pt x="4855" y="1430"/>
                  </a:lnTo>
                  <a:lnTo>
                    <a:pt x="4855" y="1430"/>
                  </a:lnTo>
                  <a:lnTo>
                    <a:pt x="4856" y="1430"/>
                  </a:lnTo>
                  <a:lnTo>
                    <a:pt x="4857" y="1430"/>
                  </a:lnTo>
                  <a:lnTo>
                    <a:pt x="4858" y="1431"/>
                  </a:lnTo>
                  <a:lnTo>
                    <a:pt x="4859" y="1431"/>
                  </a:lnTo>
                  <a:lnTo>
                    <a:pt x="4860" y="1431"/>
                  </a:lnTo>
                  <a:lnTo>
                    <a:pt x="4860" y="1431"/>
                  </a:lnTo>
                  <a:lnTo>
                    <a:pt x="4861" y="1431"/>
                  </a:lnTo>
                  <a:lnTo>
                    <a:pt x="4862" y="1431"/>
                  </a:lnTo>
                  <a:lnTo>
                    <a:pt x="4863" y="1431"/>
                  </a:lnTo>
                  <a:lnTo>
                    <a:pt x="4864" y="1431"/>
                  </a:lnTo>
                  <a:lnTo>
                    <a:pt x="4865" y="1432"/>
                  </a:lnTo>
                  <a:lnTo>
                    <a:pt x="4866" y="1432"/>
                  </a:lnTo>
                  <a:lnTo>
                    <a:pt x="4866" y="1432"/>
                  </a:lnTo>
                  <a:lnTo>
                    <a:pt x="4867" y="1432"/>
                  </a:lnTo>
                  <a:lnTo>
                    <a:pt x="4868" y="1432"/>
                  </a:lnTo>
                  <a:lnTo>
                    <a:pt x="4869" y="1432"/>
                  </a:lnTo>
                  <a:lnTo>
                    <a:pt x="4870" y="1432"/>
                  </a:lnTo>
                  <a:lnTo>
                    <a:pt x="4871" y="1433"/>
                  </a:lnTo>
                  <a:lnTo>
                    <a:pt x="4871" y="1433"/>
                  </a:lnTo>
                  <a:lnTo>
                    <a:pt x="4872" y="1433"/>
                  </a:lnTo>
                  <a:lnTo>
                    <a:pt x="4873" y="1433"/>
                  </a:lnTo>
                  <a:lnTo>
                    <a:pt x="4874" y="1433"/>
                  </a:lnTo>
                  <a:lnTo>
                    <a:pt x="4875" y="1433"/>
                  </a:lnTo>
                  <a:lnTo>
                    <a:pt x="4876" y="1433"/>
                  </a:lnTo>
                  <a:lnTo>
                    <a:pt x="4877" y="1433"/>
                  </a:lnTo>
                  <a:lnTo>
                    <a:pt x="4877" y="1434"/>
                  </a:lnTo>
                  <a:lnTo>
                    <a:pt x="4878" y="1434"/>
                  </a:lnTo>
                  <a:lnTo>
                    <a:pt x="4879" y="1434"/>
                  </a:lnTo>
                  <a:lnTo>
                    <a:pt x="4880" y="1434"/>
                  </a:lnTo>
                  <a:lnTo>
                    <a:pt x="4881" y="1434"/>
                  </a:lnTo>
                  <a:lnTo>
                    <a:pt x="4882" y="1434"/>
                  </a:lnTo>
                  <a:lnTo>
                    <a:pt x="4883" y="1434"/>
                  </a:lnTo>
                  <a:lnTo>
                    <a:pt x="4883" y="1434"/>
                  </a:lnTo>
                  <a:lnTo>
                    <a:pt x="4884" y="1435"/>
                  </a:lnTo>
                  <a:lnTo>
                    <a:pt x="4885" y="1435"/>
                  </a:lnTo>
                  <a:lnTo>
                    <a:pt x="4886" y="1435"/>
                  </a:lnTo>
                  <a:lnTo>
                    <a:pt x="4887" y="1435"/>
                  </a:lnTo>
                  <a:lnTo>
                    <a:pt x="4888" y="1435"/>
                  </a:lnTo>
                  <a:lnTo>
                    <a:pt x="4888" y="1435"/>
                  </a:lnTo>
                  <a:lnTo>
                    <a:pt x="4889" y="1435"/>
                  </a:lnTo>
                  <a:lnTo>
                    <a:pt x="4890" y="1435"/>
                  </a:lnTo>
                  <a:lnTo>
                    <a:pt x="4891" y="1436"/>
                  </a:lnTo>
                  <a:lnTo>
                    <a:pt x="4892" y="1436"/>
                  </a:lnTo>
                  <a:lnTo>
                    <a:pt x="4893" y="1436"/>
                  </a:lnTo>
                  <a:lnTo>
                    <a:pt x="4894" y="1436"/>
                  </a:lnTo>
                  <a:lnTo>
                    <a:pt x="4894" y="1436"/>
                  </a:lnTo>
                  <a:lnTo>
                    <a:pt x="4895" y="1436"/>
                  </a:lnTo>
                  <a:lnTo>
                    <a:pt x="4896" y="1436"/>
                  </a:lnTo>
                  <a:lnTo>
                    <a:pt x="4897" y="1436"/>
                  </a:lnTo>
                  <a:lnTo>
                    <a:pt x="4898" y="1437"/>
                  </a:lnTo>
                  <a:lnTo>
                    <a:pt x="4899" y="1437"/>
                  </a:lnTo>
                  <a:lnTo>
                    <a:pt x="4899" y="1437"/>
                  </a:lnTo>
                  <a:lnTo>
                    <a:pt x="4900" y="1437"/>
                  </a:lnTo>
                  <a:lnTo>
                    <a:pt x="4901" y="1437"/>
                  </a:lnTo>
                  <a:lnTo>
                    <a:pt x="4902" y="1437"/>
                  </a:lnTo>
                  <a:lnTo>
                    <a:pt x="4903" y="1437"/>
                  </a:lnTo>
                  <a:lnTo>
                    <a:pt x="4904" y="1437"/>
                  </a:lnTo>
                  <a:lnTo>
                    <a:pt x="4905" y="1438"/>
                  </a:lnTo>
                  <a:lnTo>
                    <a:pt x="4905" y="1438"/>
                  </a:lnTo>
                  <a:lnTo>
                    <a:pt x="4906" y="1438"/>
                  </a:lnTo>
                  <a:lnTo>
                    <a:pt x="4907" y="1438"/>
                  </a:lnTo>
                  <a:lnTo>
                    <a:pt x="4908" y="1438"/>
                  </a:lnTo>
                  <a:lnTo>
                    <a:pt x="4909" y="1438"/>
                  </a:lnTo>
                  <a:lnTo>
                    <a:pt x="4910" y="1438"/>
                  </a:lnTo>
                  <a:lnTo>
                    <a:pt x="4910" y="1438"/>
                  </a:lnTo>
                  <a:lnTo>
                    <a:pt x="4911" y="1439"/>
                  </a:lnTo>
                  <a:lnTo>
                    <a:pt x="4912" y="1439"/>
                  </a:lnTo>
                  <a:lnTo>
                    <a:pt x="4913" y="1439"/>
                  </a:lnTo>
                  <a:lnTo>
                    <a:pt x="4914" y="1439"/>
                  </a:lnTo>
                  <a:lnTo>
                    <a:pt x="4915" y="1439"/>
                  </a:lnTo>
                  <a:lnTo>
                    <a:pt x="4916" y="1439"/>
                  </a:lnTo>
                  <a:lnTo>
                    <a:pt x="4916" y="1439"/>
                  </a:lnTo>
                  <a:lnTo>
                    <a:pt x="4917" y="1439"/>
                  </a:lnTo>
                  <a:lnTo>
                    <a:pt x="4918" y="1440"/>
                  </a:lnTo>
                  <a:lnTo>
                    <a:pt x="4919" y="1440"/>
                  </a:lnTo>
                  <a:lnTo>
                    <a:pt x="4920" y="1440"/>
                  </a:lnTo>
                  <a:lnTo>
                    <a:pt x="4921" y="1440"/>
                  </a:lnTo>
                  <a:lnTo>
                    <a:pt x="4921" y="1440"/>
                  </a:lnTo>
                  <a:lnTo>
                    <a:pt x="4922" y="1440"/>
                  </a:lnTo>
                  <a:lnTo>
                    <a:pt x="4923" y="1440"/>
                  </a:lnTo>
                  <a:lnTo>
                    <a:pt x="4924" y="1440"/>
                  </a:lnTo>
                  <a:lnTo>
                    <a:pt x="4925" y="1441"/>
                  </a:lnTo>
                  <a:lnTo>
                    <a:pt x="4926" y="1441"/>
                  </a:lnTo>
                  <a:lnTo>
                    <a:pt x="4927" y="1441"/>
                  </a:lnTo>
                  <a:lnTo>
                    <a:pt x="4927" y="1441"/>
                  </a:lnTo>
                  <a:lnTo>
                    <a:pt x="4928" y="1441"/>
                  </a:lnTo>
                  <a:lnTo>
                    <a:pt x="4929" y="1441"/>
                  </a:lnTo>
                  <a:lnTo>
                    <a:pt x="4930" y="1441"/>
                  </a:lnTo>
                  <a:lnTo>
                    <a:pt x="4931" y="1441"/>
                  </a:lnTo>
                  <a:lnTo>
                    <a:pt x="4932" y="1442"/>
                  </a:lnTo>
                  <a:lnTo>
                    <a:pt x="4932" y="1442"/>
                  </a:lnTo>
                  <a:lnTo>
                    <a:pt x="4933" y="1442"/>
                  </a:lnTo>
                  <a:lnTo>
                    <a:pt x="4934" y="1442"/>
                  </a:lnTo>
                  <a:lnTo>
                    <a:pt x="4935" y="1442"/>
                  </a:lnTo>
                  <a:lnTo>
                    <a:pt x="4936" y="1442"/>
                  </a:lnTo>
                  <a:lnTo>
                    <a:pt x="4937" y="1442"/>
                  </a:lnTo>
                  <a:lnTo>
                    <a:pt x="4938" y="1442"/>
                  </a:lnTo>
                  <a:lnTo>
                    <a:pt x="4938" y="1443"/>
                  </a:lnTo>
                  <a:lnTo>
                    <a:pt x="4939" y="1443"/>
                  </a:lnTo>
                  <a:lnTo>
                    <a:pt x="4940" y="1443"/>
                  </a:lnTo>
                  <a:lnTo>
                    <a:pt x="4941" y="1443"/>
                  </a:lnTo>
                  <a:lnTo>
                    <a:pt x="4942" y="1443"/>
                  </a:lnTo>
                  <a:lnTo>
                    <a:pt x="4943" y="1443"/>
                  </a:lnTo>
                  <a:lnTo>
                    <a:pt x="4943" y="1443"/>
                  </a:lnTo>
                  <a:lnTo>
                    <a:pt x="4944" y="1443"/>
                  </a:lnTo>
                  <a:lnTo>
                    <a:pt x="4945" y="1443"/>
                  </a:lnTo>
                  <a:lnTo>
                    <a:pt x="4946" y="1444"/>
                  </a:lnTo>
                  <a:lnTo>
                    <a:pt x="4947" y="1444"/>
                  </a:lnTo>
                  <a:lnTo>
                    <a:pt x="4948" y="1444"/>
                  </a:lnTo>
                  <a:lnTo>
                    <a:pt x="4949" y="1444"/>
                  </a:lnTo>
                  <a:lnTo>
                    <a:pt x="4949" y="1444"/>
                  </a:lnTo>
                  <a:lnTo>
                    <a:pt x="4950" y="1444"/>
                  </a:lnTo>
                  <a:lnTo>
                    <a:pt x="4951" y="1444"/>
                  </a:lnTo>
                  <a:lnTo>
                    <a:pt x="4952" y="1444"/>
                  </a:lnTo>
                  <a:lnTo>
                    <a:pt x="4953" y="1445"/>
                  </a:lnTo>
                  <a:lnTo>
                    <a:pt x="4954" y="1445"/>
                  </a:lnTo>
                  <a:lnTo>
                    <a:pt x="4954" y="1445"/>
                  </a:lnTo>
                  <a:lnTo>
                    <a:pt x="4955" y="1445"/>
                  </a:lnTo>
                  <a:lnTo>
                    <a:pt x="4956" y="1445"/>
                  </a:lnTo>
                  <a:lnTo>
                    <a:pt x="4957" y="1445"/>
                  </a:lnTo>
                  <a:lnTo>
                    <a:pt x="4958" y="1445"/>
                  </a:lnTo>
                  <a:lnTo>
                    <a:pt x="4959" y="1445"/>
                  </a:lnTo>
                  <a:lnTo>
                    <a:pt x="4960" y="1446"/>
                  </a:lnTo>
                  <a:lnTo>
                    <a:pt x="4960" y="1446"/>
                  </a:lnTo>
                  <a:lnTo>
                    <a:pt x="4961" y="1446"/>
                  </a:lnTo>
                  <a:lnTo>
                    <a:pt x="4961" y="1446"/>
                  </a:lnTo>
                  <a:lnTo>
                    <a:pt x="4962" y="1446"/>
                  </a:lnTo>
                  <a:lnTo>
                    <a:pt x="4963" y="1446"/>
                  </a:lnTo>
                  <a:lnTo>
                    <a:pt x="4964" y="1446"/>
                  </a:lnTo>
                  <a:lnTo>
                    <a:pt x="4965" y="1446"/>
                  </a:lnTo>
                  <a:lnTo>
                    <a:pt x="4965" y="1446"/>
                  </a:lnTo>
                  <a:lnTo>
                    <a:pt x="4966" y="1446"/>
                  </a:lnTo>
                  <a:lnTo>
                    <a:pt x="4967" y="1447"/>
                  </a:lnTo>
                  <a:lnTo>
                    <a:pt x="4968" y="1447"/>
                  </a:lnTo>
                  <a:lnTo>
                    <a:pt x="4969" y="1447"/>
                  </a:lnTo>
                  <a:lnTo>
                    <a:pt x="4970" y="1447"/>
                  </a:lnTo>
                  <a:lnTo>
                    <a:pt x="4971" y="1447"/>
                  </a:lnTo>
                  <a:lnTo>
                    <a:pt x="4971" y="1447"/>
                  </a:lnTo>
                  <a:lnTo>
                    <a:pt x="4972" y="1447"/>
                  </a:lnTo>
                  <a:lnTo>
                    <a:pt x="4973" y="1447"/>
                  </a:lnTo>
                  <a:lnTo>
                    <a:pt x="4974" y="1447"/>
                  </a:lnTo>
                  <a:lnTo>
                    <a:pt x="4975" y="1448"/>
                  </a:lnTo>
                  <a:lnTo>
                    <a:pt x="4976" y="1448"/>
                  </a:lnTo>
                  <a:lnTo>
                    <a:pt x="4976" y="1448"/>
                  </a:lnTo>
                  <a:lnTo>
                    <a:pt x="4977" y="1448"/>
                  </a:lnTo>
                  <a:lnTo>
                    <a:pt x="4978" y="1448"/>
                  </a:lnTo>
                  <a:lnTo>
                    <a:pt x="4979" y="1448"/>
                  </a:lnTo>
                  <a:lnTo>
                    <a:pt x="4980" y="1448"/>
                  </a:lnTo>
                  <a:lnTo>
                    <a:pt x="4981" y="1448"/>
                  </a:lnTo>
                  <a:lnTo>
                    <a:pt x="4982" y="1449"/>
                  </a:lnTo>
                  <a:lnTo>
                    <a:pt x="4982" y="1449"/>
                  </a:lnTo>
                  <a:lnTo>
                    <a:pt x="4983" y="1449"/>
                  </a:lnTo>
                  <a:lnTo>
                    <a:pt x="4984" y="1449"/>
                  </a:lnTo>
                  <a:lnTo>
                    <a:pt x="4985" y="1449"/>
                  </a:lnTo>
                  <a:lnTo>
                    <a:pt x="4986" y="1449"/>
                  </a:lnTo>
                  <a:lnTo>
                    <a:pt x="4987" y="1449"/>
                  </a:lnTo>
                  <a:lnTo>
                    <a:pt x="4987" y="1449"/>
                  </a:lnTo>
                  <a:lnTo>
                    <a:pt x="4988" y="1449"/>
                  </a:lnTo>
                  <a:lnTo>
                    <a:pt x="4989" y="1450"/>
                  </a:lnTo>
                  <a:lnTo>
                    <a:pt x="4990" y="1450"/>
                  </a:lnTo>
                  <a:lnTo>
                    <a:pt x="4991" y="1450"/>
                  </a:lnTo>
                  <a:lnTo>
                    <a:pt x="4992" y="1450"/>
                  </a:lnTo>
                  <a:lnTo>
                    <a:pt x="4993" y="1450"/>
                  </a:lnTo>
                  <a:lnTo>
                    <a:pt x="4993" y="1450"/>
                  </a:lnTo>
                  <a:lnTo>
                    <a:pt x="4994" y="1450"/>
                  </a:lnTo>
                  <a:lnTo>
                    <a:pt x="4995" y="1450"/>
                  </a:lnTo>
                  <a:lnTo>
                    <a:pt x="4996" y="1450"/>
                  </a:lnTo>
                  <a:lnTo>
                    <a:pt x="4997" y="1451"/>
                  </a:lnTo>
                  <a:lnTo>
                    <a:pt x="4998" y="1451"/>
                  </a:lnTo>
                  <a:lnTo>
                    <a:pt x="4999" y="1451"/>
                  </a:lnTo>
                  <a:lnTo>
                    <a:pt x="4999" y="1451"/>
                  </a:lnTo>
                  <a:lnTo>
                    <a:pt x="5000" y="1451"/>
                  </a:lnTo>
                  <a:lnTo>
                    <a:pt x="5001" y="1451"/>
                  </a:lnTo>
                  <a:lnTo>
                    <a:pt x="5002" y="1451"/>
                  </a:lnTo>
                  <a:lnTo>
                    <a:pt x="5003" y="1451"/>
                  </a:lnTo>
                  <a:lnTo>
                    <a:pt x="5004" y="1451"/>
                  </a:lnTo>
                  <a:lnTo>
                    <a:pt x="5004" y="1452"/>
                  </a:lnTo>
                  <a:lnTo>
                    <a:pt x="5005" y="1452"/>
                  </a:lnTo>
                  <a:lnTo>
                    <a:pt x="5006" y="1452"/>
                  </a:lnTo>
                  <a:lnTo>
                    <a:pt x="5007" y="1452"/>
                  </a:lnTo>
                  <a:lnTo>
                    <a:pt x="5008" y="1452"/>
                  </a:lnTo>
                  <a:lnTo>
                    <a:pt x="5009" y="1452"/>
                  </a:lnTo>
                  <a:lnTo>
                    <a:pt x="5010" y="1452"/>
                  </a:lnTo>
                  <a:lnTo>
                    <a:pt x="5010" y="1452"/>
                  </a:lnTo>
                  <a:lnTo>
                    <a:pt x="5011" y="1453"/>
                  </a:lnTo>
                  <a:lnTo>
                    <a:pt x="5012" y="1453"/>
                  </a:lnTo>
                  <a:lnTo>
                    <a:pt x="5013" y="1453"/>
                  </a:lnTo>
                  <a:lnTo>
                    <a:pt x="5014" y="1453"/>
                  </a:lnTo>
                  <a:lnTo>
                    <a:pt x="5015" y="1453"/>
                  </a:lnTo>
                  <a:lnTo>
                    <a:pt x="5015" y="1453"/>
                  </a:lnTo>
                  <a:lnTo>
                    <a:pt x="5016" y="1453"/>
                  </a:lnTo>
                  <a:lnTo>
                    <a:pt x="5017" y="1453"/>
                  </a:lnTo>
                  <a:lnTo>
                    <a:pt x="5018" y="1453"/>
                  </a:lnTo>
                  <a:lnTo>
                    <a:pt x="5019" y="1453"/>
                  </a:lnTo>
                  <a:lnTo>
                    <a:pt x="5020" y="1454"/>
                  </a:lnTo>
                  <a:lnTo>
                    <a:pt x="5021" y="1454"/>
                  </a:lnTo>
                  <a:lnTo>
                    <a:pt x="5021" y="1454"/>
                  </a:lnTo>
                  <a:lnTo>
                    <a:pt x="5022" y="1454"/>
                  </a:lnTo>
                  <a:lnTo>
                    <a:pt x="5023" y="1454"/>
                  </a:lnTo>
                  <a:lnTo>
                    <a:pt x="5024" y="1454"/>
                  </a:lnTo>
                  <a:lnTo>
                    <a:pt x="5025" y="1454"/>
                  </a:lnTo>
                  <a:lnTo>
                    <a:pt x="5026" y="1454"/>
                  </a:lnTo>
                  <a:lnTo>
                    <a:pt x="5026" y="1454"/>
                  </a:lnTo>
                  <a:lnTo>
                    <a:pt x="5027" y="1455"/>
                  </a:lnTo>
                  <a:lnTo>
                    <a:pt x="5028" y="1455"/>
                  </a:lnTo>
                  <a:lnTo>
                    <a:pt x="5029" y="1455"/>
                  </a:lnTo>
                  <a:lnTo>
                    <a:pt x="5030" y="1455"/>
                  </a:lnTo>
                  <a:lnTo>
                    <a:pt x="5031" y="1455"/>
                  </a:lnTo>
                  <a:lnTo>
                    <a:pt x="5032" y="1455"/>
                  </a:lnTo>
                  <a:lnTo>
                    <a:pt x="5032" y="1455"/>
                  </a:lnTo>
                  <a:lnTo>
                    <a:pt x="5033" y="1455"/>
                  </a:lnTo>
                  <a:lnTo>
                    <a:pt x="5034" y="1455"/>
                  </a:lnTo>
                  <a:lnTo>
                    <a:pt x="5035" y="1456"/>
                  </a:lnTo>
                  <a:lnTo>
                    <a:pt x="5036" y="1456"/>
                  </a:lnTo>
                  <a:lnTo>
                    <a:pt x="5037" y="1456"/>
                  </a:lnTo>
                  <a:lnTo>
                    <a:pt x="5037" y="1456"/>
                  </a:lnTo>
                  <a:lnTo>
                    <a:pt x="5038" y="1456"/>
                  </a:lnTo>
                  <a:lnTo>
                    <a:pt x="5039" y="1456"/>
                  </a:lnTo>
                  <a:lnTo>
                    <a:pt x="5040" y="1456"/>
                  </a:lnTo>
                  <a:lnTo>
                    <a:pt x="5041" y="1456"/>
                  </a:lnTo>
                  <a:lnTo>
                    <a:pt x="5042" y="1456"/>
                  </a:lnTo>
                  <a:lnTo>
                    <a:pt x="5043" y="1457"/>
                  </a:lnTo>
                  <a:lnTo>
                    <a:pt x="5043" y="1457"/>
                  </a:lnTo>
                  <a:lnTo>
                    <a:pt x="5044" y="1457"/>
                  </a:lnTo>
                  <a:lnTo>
                    <a:pt x="5045" y="1457"/>
                  </a:lnTo>
                  <a:lnTo>
                    <a:pt x="5046" y="1457"/>
                  </a:lnTo>
                  <a:lnTo>
                    <a:pt x="5047" y="1457"/>
                  </a:lnTo>
                  <a:lnTo>
                    <a:pt x="5048" y="1457"/>
                  </a:lnTo>
                  <a:lnTo>
                    <a:pt x="5048" y="1457"/>
                  </a:lnTo>
                  <a:lnTo>
                    <a:pt x="5049" y="1457"/>
                  </a:lnTo>
                  <a:lnTo>
                    <a:pt x="5050" y="1458"/>
                  </a:lnTo>
                  <a:lnTo>
                    <a:pt x="5051" y="1458"/>
                  </a:lnTo>
                  <a:lnTo>
                    <a:pt x="5052" y="1458"/>
                  </a:lnTo>
                  <a:lnTo>
                    <a:pt x="5053" y="1458"/>
                  </a:lnTo>
                  <a:lnTo>
                    <a:pt x="5054" y="1458"/>
                  </a:lnTo>
                  <a:lnTo>
                    <a:pt x="5054" y="1458"/>
                  </a:lnTo>
                  <a:lnTo>
                    <a:pt x="5055" y="1458"/>
                  </a:lnTo>
                  <a:lnTo>
                    <a:pt x="5056" y="1458"/>
                  </a:lnTo>
                  <a:lnTo>
                    <a:pt x="5057" y="1458"/>
                  </a:lnTo>
                  <a:lnTo>
                    <a:pt x="5058" y="1458"/>
                  </a:lnTo>
                  <a:lnTo>
                    <a:pt x="5059" y="1459"/>
                  </a:lnTo>
                  <a:lnTo>
                    <a:pt x="5059" y="1459"/>
                  </a:lnTo>
                  <a:lnTo>
                    <a:pt x="5060" y="1459"/>
                  </a:lnTo>
                  <a:lnTo>
                    <a:pt x="5061" y="1459"/>
                  </a:lnTo>
                  <a:lnTo>
                    <a:pt x="5062" y="1459"/>
                  </a:lnTo>
                  <a:lnTo>
                    <a:pt x="5063" y="1459"/>
                  </a:lnTo>
                  <a:lnTo>
                    <a:pt x="5064" y="1459"/>
                  </a:lnTo>
                  <a:lnTo>
                    <a:pt x="5065" y="1459"/>
                  </a:lnTo>
                  <a:lnTo>
                    <a:pt x="5065" y="1459"/>
                  </a:lnTo>
                  <a:lnTo>
                    <a:pt x="5066" y="1460"/>
                  </a:lnTo>
                  <a:lnTo>
                    <a:pt x="5067" y="1460"/>
                  </a:lnTo>
                  <a:lnTo>
                    <a:pt x="5068" y="1460"/>
                  </a:lnTo>
                  <a:lnTo>
                    <a:pt x="5069" y="1460"/>
                  </a:lnTo>
                  <a:lnTo>
                    <a:pt x="5070" y="1460"/>
                  </a:lnTo>
                  <a:lnTo>
                    <a:pt x="5070" y="1460"/>
                  </a:lnTo>
                  <a:lnTo>
                    <a:pt x="5071" y="1460"/>
                  </a:lnTo>
                  <a:lnTo>
                    <a:pt x="5072" y="1460"/>
                  </a:lnTo>
                  <a:lnTo>
                    <a:pt x="5073" y="1460"/>
                  </a:lnTo>
                  <a:lnTo>
                    <a:pt x="5074" y="1460"/>
                  </a:lnTo>
                  <a:lnTo>
                    <a:pt x="5075" y="1461"/>
                  </a:lnTo>
                  <a:lnTo>
                    <a:pt x="5076" y="1461"/>
                  </a:lnTo>
                  <a:lnTo>
                    <a:pt x="5076" y="1461"/>
                  </a:lnTo>
                  <a:lnTo>
                    <a:pt x="5077" y="1461"/>
                  </a:lnTo>
                  <a:lnTo>
                    <a:pt x="5078" y="1461"/>
                  </a:lnTo>
                  <a:lnTo>
                    <a:pt x="5079" y="1461"/>
                  </a:lnTo>
                  <a:lnTo>
                    <a:pt x="5080" y="1461"/>
                  </a:lnTo>
                  <a:lnTo>
                    <a:pt x="5081" y="1461"/>
                  </a:lnTo>
                  <a:lnTo>
                    <a:pt x="5081" y="1461"/>
                  </a:lnTo>
                  <a:lnTo>
                    <a:pt x="5082" y="1461"/>
                  </a:lnTo>
                  <a:lnTo>
                    <a:pt x="5083" y="1462"/>
                  </a:lnTo>
                  <a:lnTo>
                    <a:pt x="5084" y="1462"/>
                  </a:lnTo>
                  <a:lnTo>
                    <a:pt x="5085" y="1462"/>
                  </a:lnTo>
                  <a:lnTo>
                    <a:pt x="5086" y="1462"/>
                  </a:lnTo>
                  <a:lnTo>
                    <a:pt x="5087" y="1462"/>
                  </a:lnTo>
                  <a:lnTo>
                    <a:pt x="5087" y="1462"/>
                  </a:lnTo>
                  <a:lnTo>
                    <a:pt x="5088" y="1462"/>
                  </a:lnTo>
                  <a:lnTo>
                    <a:pt x="5089" y="1462"/>
                  </a:lnTo>
                  <a:lnTo>
                    <a:pt x="5090" y="1462"/>
                  </a:lnTo>
                  <a:lnTo>
                    <a:pt x="5091" y="1462"/>
                  </a:lnTo>
                  <a:lnTo>
                    <a:pt x="5092" y="1463"/>
                  </a:lnTo>
                  <a:lnTo>
                    <a:pt x="5093" y="1463"/>
                  </a:lnTo>
                  <a:lnTo>
                    <a:pt x="5093" y="1463"/>
                  </a:lnTo>
                  <a:lnTo>
                    <a:pt x="5094" y="1463"/>
                  </a:lnTo>
                  <a:lnTo>
                    <a:pt x="5095" y="1463"/>
                  </a:lnTo>
                  <a:lnTo>
                    <a:pt x="5096" y="1463"/>
                  </a:lnTo>
                  <a:lnTo>
                    <a:pt x="5097" y="1463"/>
                  </a:lnTo>
                  <a:lnTo>
                    <a:pt x="5098" y="1463"/>
                  </a:lnTo>
                  <a:lnTo>
                    <a:pt x="5098" y="1463"/>
                  </a:lnTo>
                  <a:lnTo>
                    <a:pt x="5099" y="1464"/>
                  </a:lnTo>
                  <a:lnTo>
                    <a:pt x="5100" y="1464"/>
                  </a:lnTo>
                  <a:lnTo>
                    <a:pt x="5101" y="1464"/>
                  </a:lnTo>
                  <a:lnTo>
                    <a:pt x="5102" y="1464"/>
                  </a:lnTo>
                  <a:lnTo>
                    <a:pt x="5103" y="1464"/>
                  </a:lnTo>
                  <a:lnTo>
                    <a:pt x="5104" y="1464"/>
                  </a:lnTo>
                  <a:lnTo>
                    <a:pt x="5104" y="1464"/>
                  </a:lnTo>
                  <a:lnTo>
                    <a:pt x="5105" y="1464"/>
                  </a:lnTo>
                  <a:lnTo>
                    <a:pt x="5106" y="1464"/>
                  </a:lnTo>
                  <a:lnTo>
                    <a:pt x="5107" y="1464"/>
                  </a:lnTo>
                  <a:lnTo>
                    <a:pt x="5108" y="1464"/>
                  </a:lnTo>
                  <a:lnTo>
                    <a:pt x="5109" y="1465"/>
                  </a:lnTo>
                  <a:lnTo>
                    <a:pt x="5109" y="1465"/>
                  </a:lnTo>
                  <a:lnTo>
                    <a:pt x="5110" y="1465"/>
                  </a:lnTo>
                  <a:lnTo>
                    <a:pt x="5111" y="1465"/>
                  </a:lnTo>
                  <a:lnTo>
                    <a:pt x="5112" y="1465"/>
                  </a:lnTo>
                  <a:lnTo>
                    <a:pt x="5113" y="1465"/>
                  </a:lnTo>
                  <a:lnTo>
                    <a:pt x="5114" y="1465"/>
                  </a:lnTo>
                  <a:lnTo>
                    <a:pt x="5115" y="1465"/>
                  </a:lnTo>
                  <a:lnTo>
                    <a:pt x="5115" y="1465"/>
                  </a:lnTo>
                  <a:lnTo>
                    <a:pt x="5116" y="1465"/>
                  </a:lnTo>
                  <a:lnTo>
                    <a:pt x="5117" y="1466"/>
                  </a:lnTo>
                  <a:lnTo>
                    <a:pt x="5118" y="1466"/>
                  </a:lnTo>
                  <a:lnTo>
                    <a:pt x="5119" y="1466"/>
                  </a:lnTo>
                  <a:lnTo>
                    <a:pt x="5120" y="1466"/>
                  </a:lnTo>
                  <a:lnTo>
                    <a:pt x="5120" y="1466"/>
                  </a:lnTo>
                  <a:lnTo>
                    <a:pt x="5121" y="1466"/>
                  </a:lnTo>
                  <a:lnTo>
                    <a:pt x="5122" y="1466"/>
                  </a:lnTo>
                  <a:lnTo>
                    <a:pt x="5123" y="1466"/>
                  </a:lnTo>
                  <a:lnTo>
                    <a:pt x="5124" y="1466"/>
                  </a:lnTo>
                  <a:lnTo>
                    <a:pt x="5125" y="1466"/>
                  </a:lnTo>
                  <a:lnTo>
                    <a:pt x="5126" y="1467"/>
                  </a:lnTo>
                  <a:lnTo>
                    <a:pt x="5126" y="1467"/>
                  </a:lnTo>
                  <a:lnTo>
                    <a:pt x="5127" y="1467"/>
                  </a:lnTo>
                  <a:lnTo>
                    <a:pt x="5128" y="1467"/>
                  </a:lnTo>
                  <a:lnTo>
                    <a:pt x="5129" y="1467"/>
                  </a:lnTo>
                  <a:lnTo>
                    <a:pt x="5130" y="1467"/>
                  </a:lnTo>
                  <a:lnTo>
                    <a:pt x="5131" y="1467"/>
                  </a:lnTo>
                  <a:lnTo>
                    <a:pt x="5131" y="1467"/>
                  </a:lnTo>
                  <a:lnTo>
                    <a:pt x="5132" y="1467"/>
                  </a:lnTo>
                  <a:lnTo>
                    <a:pt x="5133" y="1467"/>
                  </a:lnTo>
                  <a:lnTo>
                    <a:pt x="5134" y="1468"/>
                  </a:lnTo>
                  <a:lnTo>
                    <a:pt x="5135" y="1468"/>
                  </a:lnTo>
                  <a:lnTo>
                    <a:pt x="5136" y="1468"/>
                  </a:lnTo>
                  <a:lnTo>
                    <a:pt x="5137" y="1468"/>
                  </a:lnTo>
                  <a:lnTo>
                    <a:pt x="5137" y="1468"/>
                  </a:lnTo>
                  <a:lnTo>
                    <a:pt x="5138" y="1468"/>
                  </a:lnTo>
                  <a:lnTo>
                    <a:pt x="5139" y="1468"/>
                  </a:lnTo>
                  <a:lnTo>
                    <a:pt x="5140" y="1468"/>
                  </a:lnTo>
                  <a:lnTo>
                    <a:pt x="5141" y="1468"/>
                  </a:lnTo>
                  <a:lnTo>
                    <a:pt x="5142" y="1468"/>
                  </a:lnTo>
                  <a:lnTo>
                    <a:pt x="5142" y="1468"/>
                  </a:lnTo>
                  <a:lnTo>
                    <a:pt x="5143" y="1469"/>
                  </a:lnTo>
                  <a:lnTo>
                    <a:pt x="5144" y="1469"/>
                  </a:lnTo>
                  <a:lnTo>
                    <a:pt x="5145" y="1469"/>
                  </a:lnTo>
                  <a:lnTo>
                    <a:pt x="5145" y="1469"/>
                  </a:lnTo>
                  <a:lnTo>
                    <a:pt x="5146" y="1469"/>
                  </a:lnTo>
                  <a:lnTo>
                    <a:pt x="5147" y="1469"/>
                  </a:lnTo>
                  <a:lnTo>
                    <a:pt x="5148" y="1469"/>
                  </a:lnTo>
                  <a:lnTo>
                    <a:pt x="5148" y="1469"/>
                  </a:lnTo>
                  <a:lnTo>
                    <a:pt x="5149" y="1469"/>
                  </a:lnTo>
                  <a:lnTo>
                    <a:pt x="5150" y="1469"/>
                  </a:lnTo>
                  <a:lnTo>
                    <a:pt x="5151" y="1469"/>
                  </a:lnTo>
                  <a:lnTo>
                    <a:pt x="5152" y="1470"/>
                  </a:lnTo>
                  <a:lnTo>
                    <a:pt x="5153" y="1470"/>
                  </a:lnTo>
                  <a:lnTo>
                    <a:pt x="5153" y="1470"/>
                  </a:lnTo>
                  <a:lnTo>
                    <a:pt x="5154" y="1470"/>
                  </a:lnTo>
                  <a:lnTo>
                    <a:pt x="5155" y="1470"/>
                  </a:lnTo>
                  <a:lnTo>
                    <a:pt x="5156" y="1470"/>
                  </a:lnTo>
                  <a:lnTo>
                    <a:pt x="5157" y="1470"/>
                  </a:lnTo>
                  <a:lnTo>
                    <a:pt x="5158" y="1470"/>
                  </a:lnTo>
                  <a:lnTo>
                    <a:pt x="5159" y="1470"/>
                  </a:lnTo>
                  <a:lnTo>
                    <a:pt x="5159" y="1470"/>
                  </a:lnTo>
                  <a:lnTo>
                    <a:pt x="5160" y="1470"/>
                  </a:lnTo>
                  <a:lnTo>
                    <a:pt x="5161" y="1471"/>
                  </a:lnTo>
                  <a:lnTo>
                    <a:pt x="5162" y="1471"/>
                  </a:lnTo>
                  <a:lnTo>
                    <a:pt x="5163" y="1471"/>
                  </a:lnTo>
                  <a:lnTo>
                    <a:pt x="5164" y="1471"/>
                  </a:lnTo>
                  <a:lnTo>
                    <a:pt x="5164" y="1471"/>
                  </a:lnTo>
                  <a:lnTo>
                    <a:pt x="5165" y="1471"/>
                  </a:lnTo>
                  <a:lnTo>
                    <a:pt x="5166" y="1471"/>
                  </a:lnTo>
                  <a:lnTo>
                    <a:pt x="5167" y="1471"/>
                  </a:lnTo>
                  <a:lnTo>
                    <a:pt x="5168" y="1471"/>
                  </a:lnTo>
                  <a:lnTo>
                    <a:pt x="5169" y="1471"/>
                  </a:lnTo>
                  <a:lnTo>
                    <a:pt x="5170" y="1471"/>
                  </a:lnTo>
                  <a:lnTo>
                    <a:pt x="5170" y="1472"/>
                  </a:lnTo>
                  <a:lnTo>
                    <a:pt x="5171" y="1472"/>
                  </a:lnTo>
                  <a:lnTo>
                    <a:pt x="5172" y="1472"/>
                  </a:lnTo>
                  <a:lnTo>
                    <a:pt x="5173" y="1472"/>
                  </a:lnTo>
                  <a:lnTo>
                    <a:pt x="5174" y="1472"/>
                  </a:lnTo>
                  <a:lnTo>
                    <a:pt x="5175" y="1472"/>
                  </a:lnTo>
                  <a:lnTo>
                    <a:pt x="5175" y="1472"/>
                  </a:lnTo>
                  <a:lnTo>
                    <a:pt x="5176" y="1472"/>
                  </a:lnTo>
                  <a:lnTo>
                    <a:pt x="5177" y="1472"/>
                  </a:lnTo>
                  <a:lnTo>
                    <a:pt x="5178" y="1472"/>
                  </a:lnTo>
                  <a:lnTo>
                    <a:pt x="5179" y="1472"/>
                  </a:lnTo>
                  <a:lnTo>
                    <a:pt x="5180" y="1473"/>
                  </a:lnTo>
                  <a:lnTo>
                    <a:pt x="5181" y="1473"/>
                  </a:lnTo>
                  <a:lnTo>
                    <a:pt x="5181" y="1473"/>
                  </a:lnTo>
                  <a:lnTo>
                    <a:pt x="5182" y="1473"/>
                  </a:lnTo>
                  <a:lnTo>
                    <a:pt x="5183" y="1473"/>
                  </a:lnTo>
                  <a:lnTo>
                    <a:pt x="5184" y="1473"/>
                  </a:lnTo>
                  <a:lnTo>
                    <a:pt x="5185" y="1473"/>
                  </a:lnTo>
                  <a:lnTo>
                    <a:pt x="5186" y="1473"/>
                  </a:lnTo>
                  <a:lnTo>
                    <a:pt x="5186" y="1473"/>
                  </a:lnTo>
                  <a:lnTo>
                    <a:pt x="5187" y="1473"/>
                  </a:lnTo>
                  <a:lnTo>
                    <a:pt x="5188" y="1473"/>
                  </a:lnTo>
                  <a:lnTo>
                    <a:pt x="5189" y="1474"/>
                  </a:lnTo>
                  <a:lnTo>
                    <a:pt x="5190" y="1474"/>
                  </a:lnTo>
                  <a:lnTo>
                    <a:pt x="5191" y="1474"/>
                  </a:lnTo>
                  <a:lnTo>
                    <a:pt x="5192" y="1474"/>
                  </a:lnTo>
                  <a:lnTo>
                    <a:pt x="5192" y="1474"/>
                  </a:lnTo>
                  <a:lnTo>
                    <a:pt x="5193" y="1474"/>
                  </a:lnTo>
                  <a:lnTo>
                    <a:pt x="5194" y="1474"/>
                  </a:lnTo>
                  <a:lnTo>
                    <a:pt x="5195" y="1474"/>
                  </a:lnTo>
                  <a:lnTo>
                    <a:pt x="5196" y="1474"/>
                  </a:lnTo>
                  <a:lnTo>
                    <a:pt x="5197" y="1474"/>
                  </a:lnTo>
                  <a:lnTo>
                    <a:pt x="5197" y="1474"/>
                  </a:lnTo>
                  <a:lnTo>
                    <a:pt x="5198" y="1474"/>
                  </a:lnTo>
                  <a:lnTo>
                    <a:pt x="5199" y="1475"/>
                  </a:lnTo>
                  <a:lnTo>
                    <a:pt x="5200" y="1475"/>
                  </a:lnTo>
                  <a:lnTo>
                    <a:pt x="5201" y="1475"/>
                  </a:lnTo>
                  <a:lnTo>
                    <a:pt x="5202" y="1475"/>
                  </a:lnTo>
                  <a:lnTo>
                    <a:pt x="5203" y="1475"/>
                  </a:lnTo>
                  <a:lnTo>
                    <a:pt x="5203" y="1475"/>
                  </a:lnTo>
                  <a:lnTo>
                    <a:pt x="5204" y="1475"/>
                  </a:lnTo>
                  <a:lnTo>
                    <a:pt x="5205" y="1475"/>
                  </a:lnTo>
                  <a:lnTo>
                    <a:pt x="5206" y="1475"/>
                  </a:lnTo>
                  <a:lnTo>
                    <a:pt x="5207" y="1475"/>
                  </a:lnTo>
                  <a:lnTo>
                    <a:pt x="5208" y="1475"/>
                  </a:lnTo>
                  <a:lnTo>
                    <a:pt x="5209" y="1476"/>
                  </a:lnTo>
                  <a:lnTo>
                    <a:pt x="5209" y="1476"/>
                  </a:lnTo>
                  <a:lnTo>
                    <a:pt x="5210" y="1476"/>
                  </a:lnTo>
                  <a:lnTo>
                    <a:pt x="5211" y="1476"/>
                  </a:lnTo>
                  <a:lnTo>
                    <a:pt x="5212" y="1476"/>
                  </a:lnTo>
                  <a:lnTo>
                    <a:pt x="5213" y="1476"/>
                  </a:lnTo>
                  <a:lnTo>
                    <a:pt x="5214" y="1476"/>
                  </a:lnTo>
                  <a:lnTo>
                    <a:pt x="5214" y="1476"/>
                  </a:lnTo>
                  <a:lnTo>
                    <a:pt x="5215" y="1476"/>
                  </a:lnTo>
                  <a:lnTo>
                    <a:pt x="5216" y="1476"/>
                  </a:lnTo>
                  <a:lnTo>
                    <a:pt x="5217" y="1476"/>
                  </a:lnTo>
                  <a:lnTo>
                    <a:pt x="5218" y="1476"/>
                  </a:lnTo>
                  <a:lnTo>
                    <a:pt x="5219" y="1477"/>
                  </a:lnTo>
                  <a:lnTo>
                    <a:pt x="5220" y="1477"/>
                  </a:lnTo>
                  <a:lnTo>
                    <a:pt x="5220" y="1477"/>
                  </a:lnTo>
                  <a:lnTo>
                    <a:pt x="5221" y="1477"/>
                  </a:lnTo>
                  <a:lnTo>
                    <a:pt x="5222" y="1477"/>
                  </a:lnTo>
                  <a:lnTo>
                    <a:pt x="5223" y="1477"/>
                  </a:lnTo>
                  <a:lnTo>
                    <a:pt x="5224" y="1477"/>
                  </a:lnTo>
                  <a:lnTo>
                    <a:pt x="5225" y="1477"/>
                  </a:lnTo>
                  <a:lnTo>
                    <a:pt x="5225" y="1477"/>
                  </a:lnTo>
                  <a:lnTo>
                    <a:pt x="5226" y="1477"/>
                  </a:lnTo>
                  <a:lnTo>
                    <a:pt x="5227" y="1477"/>
                  </a:lnTo>
                  <a:lnTo>
                    <a:pt x="5228" y="1477"/>
                  </a:lnTo>
                  <a:lnTo>
                    <a:pt x="5229" y="1478"/>
                  </a:lnTo>
                  <a:lnTo>
                    <a:pt x="5230" y="1478"/>
                  </a:lnTo>
                  <a:lnTo>
                    <a:pt x="5231" y="1478"/>
                  </a:lnTo>
                  <a:lnTo>
                    <a:pt x="5231" y="1478"/>
                  </a:lnTo>
                  <a:lnTo>
                    <a:pt x="5232" y="1478"/>
                  </a:lnTo>
                  <a:lnTo>
                    <a:pt x="5233" y="1478"/>
                  </a:lnTo>
                  <a:lnTo>
                    <a:pt x="5234" y="1478"/>
                  </a:lnTo>
                  <a:lnTo>
                    <a:pt x="5235" y="1478"/>
                  </a:lnTo>
                  <a:lnTo>
                    <a:pt x="5236" y="1478"/>
                  </a:lnTo>
                  <a:lnTo>
                    <a:pt x="5236" y="1478"/>
                  </a:lnTo>
                  <a:lnTo>
                    <a:pt x="5237" y="1478"/>
                  </a:lnTo>
                  <a:lnTo>
                    <a:pt x="5238" y="1478"/>
                  </a:lnTo>
                  <a:lnTo>
                    <a:pt x="5239" y="1479"/>
                  </a:lnTo>
                  <a:lnTo>
                    <a:pt x="5240" y="1479"/>
                  </a:lnTo>
                  <a:lnTo>
                    <a:pt x="5241" y="1479"/>
                  </a:lnTo>
                  <a:lnTo>
                    <a:pt x="5242" y="1479"/>
                  </a:lnTo>
                  <a:lnTo>
                    <a:pt x="5242" y="1479"/>
                  </a:lnTo>
                  <a:lnTo>
                    <a:pt x="5243" y="1479"/>
                  </a:lnTo>
                  <a:lnTo>
                    <a:pt x="5244" y="1479"/>
                  </a:lnTo>
                  <a:lnTo>
                    <a:pt x="5245" y="1479"/>
                  </a:lnTo>
                  <a:lnTo>
                    <a:pt x="5246" y="1479"/>
                  </a:lnTo>
                  <a:lnTo>
                    <a:pt x="5247" y="1479"/>
                  </a:lnTo>
                  <a:lnTo>
                    <a:pt x="5247" y="1479"/>
                  </a:lnTo>
                  <a:lnTo>
                    <a:pt x="5248" y="1479"/>
                  </a:lnTo>
                  <a:lnTo>
                    <a:pt x="5249" y="1480"/>
                  </a:lnTo>
                  <a:lnTo>
                    <a:pt x="5250" y="1480"/>
                  </a:lnTo>
                  <a:lnTo>
                    <a:pt x="5251" y="1480"/>
                  </a:lnTo>
                  <a:lnTo>
                    <a:pt x="5252" y="1480"/>
                  </a:lnTo>
                  <a:lnTo>
                    <a:pt x="5253" y="1480"/>
                  </a:lnTo>
                  <a:lnTo>
                    <a:pt x="5253" y="1480"/>
                  </a:lnTo>
                  <a:lnTo>
                    <a:pt x="5254" y="1480"/>
                  </a:lnTo>
                  <a:lnTo>
                    <a:pt x="5255" y="1480"/>
                  </a:lnTo>
                  <a:lnTo>
                    <a:pt x="5256" y="1480"/>
                  </a:lnTo>
                  <a:lnTo>
                    <a:pt x="5257" y="1480"/>
                  </a:lnTo>
                  <a:lnTo>
                    <a:pt x="5258" y="1480"/>
                  </a:lnTo>
                  <a:lnTo>
                    <a:pt x="5258" y="1480"/>
                  </a:lnTo>
                  <a:lnTo>
                    <a:pt x="5259" y="1480"/>
                  </a:lnTo>
                  <a:lnTo>
                    <a:pt x="5260" y="1481"/>
                  </a:lnTo>
                  <a:lnTo>
                    <a:pt x="5261" y="1481"/>
                  </a:lnTo>
                  <a:lnTo>
                    <a:pt x="5262" y="1481"/>
                  </a:lnTo>
                  <a:lnTo>
                    <a:pt x="5263" y="1481"/>
                  </a:lnTo>
                  <a:lnTo>
                    <a:pt x="5264" y="1481"/>
                  </a:lnTo>
                  <a:lnTo>
                    <a:pt x="5264" y="1481"/>
                  </a:lnTo>
                  <a:lnTo>
                    <a:pt x="5265" y="1481"/>
                  </a:lnTo>
                  <a:lnTo>
                    <a:pt x="5266" y="1481"/>
                  </a:lnTo>
                  <a:lnTo>
                    <a:pt x="5267" y="1481"/>
                  </a:lnTo>
                  <a:lnTo>
                    <a:pt x="5268" y="1481"/>
                  </a:lnTo>
                  <a:lnTo>
                    <a:pt x="5269" y="1481"/>
                  </a:lnTo>
                  <a:lnTo>
                    <a:pt x="5269" y="1481"/>
                  </a:lnTo>
                  <a:lnTo>
                    <a:pt x="5270" y="1482"/>
                  </a:lnTo>
                  <a:lnTo>
                    <a:pt x="5271" y="1482"/>
                  </a:lnTo>
                  <a:lnTo>
                    <a:pt x="5272" y="1482"/>
                  </a:lnTo>
                  <a:lnTo>
                    <a:pt x="5273" y="1482"/>
                  </a:lnTo>
                  <a:lnTo>
                    <a:pt x="5274" y="1482"/>
                  </a:lnTo>
                  <a:lnTo>
                    <a:pt x="5275" y="1482"/>
                  </a:lnTo>
                  <a:lnTo>
                    <a:pt x="5275" y="1482"/>
                  </a:lnTo>
                  <a:lnTo>
                    <a:pt x="5276" y="1482"/>
                  </a:lnTo>
                  <a:lnTo>
                    <a:pt x="5277" y="1482"/>
                  </a:lnTo>
                  <a:lnTo>
                    <a:pt x="5278" y="1482"/>
                  </a:lnTo>
                  <a:lnTo>
                    <a:pt x="5279" y="1482"/>
                  </a:lnTo>
                  <a:lnTo>
                    <a:pt x="5280" y="1482"/>
                  </a:lnTo>
                  <a:lnTo>
                    <a:pt x="5280" y="1482"/>
                  </a:lnTo>
                  <a:lnTo>
                    <a:pt x="5281" y="1483"/>
                  </a:lnTo>
                  <a:lnTo>
                    <a:pt x="5282" y="1483"/>
                  </a:lnTo>
                  <a:lnTo>
                    <a:pt x="5283" y="1483"/>
                  </a:lnTo>
                  <a:lnTo>
                    <a:pt x="5284" y="1483"/>
                  </a:lnTo>
                  <a:lnTo>
                    <a:pt x="5285" y="1483"/>
                  </a:lnTo>
                  <a:lnTo>
                    <a:pt x="5286" y="1483"/>
                  </a:lnTo>
                  <a:lnTo>
                    <a:pt x="5286" y="1483"/>
                  </a:lnTo>
                  <a:lnTo>
                    <a:pt x="5287" y="1483"/>
                  </a:lnTo>
                  <a:lnTo>
                    <a:pt x="5288" y="1483"/>
                  </a:lnTo>
                  <a:lnTo>
                    <a:pt x="5289" y="1483"/>
                  </a:lnTo>
                  <a:lnTo>
                    <a:pt x="5290" y="1483"/>
                  </a:lnTo>
                  <a:lnTo>
                    <a:pt x="5291" y="1483"/>
                  </a:lnTo>
                  <a:lnTo>
                    <a:pt x="5291" y="1483"/>
                  </a:lnTo>
                  <a:lnTo>
                    <a:pt x="5292" y="1484"/>
                  </a:lnTo>
                  <a:lnTo>
                    <a:pt x="5293" y="1484"/>
                  </a:lnTo>
                  <a:lnTo>
                    <a:pt x="5294" y="1484"/>
                  </a:lnTo>
                  <a:lnTo>
                    <a:pt x="5295" y="1484"/>
                  </a:lnTo>
                  <a:lnTo>
                    <a:pt x="5296" y="1484"/>
                  </a:lnTo>
                  <a:lnTo>
                    <a:pt x="5297" y="1484"/>
                  </a:lnTo>
                  <a:lnTo>
                    <a:pt x="5297" y="1484"/>
                  </a:lnTo>
                  <a:lnTo>
                    <a:pt x="5298" y="1484"/>
                  </a:lnTo>
                  <a:lnTo>
                    <a:pt x="5299" y="1484"/>
                  </a:lnTo>
                  <a:lnTo>
                    <a:pt x="5300" y="1484"/>
                  </a:lnTo>
                  <a:lnTo>
                    <a:pt x="5301" y="1484"/>
                  </a:lnTo>
                  <a:lnTo>
                    <a:pt x="5302" y="1484"/>
                  </a:lnTo>
                  <a:lnTo>
                    <a:pt x="5303" y="1484"/>
                  </a:lnTo>
                  <a:lnTo>
                    <a:pt x="5303" y="1484"/>
                  </a:lnTo>
                  <a:lnTo>
                    <a:pt x="5304" y="1485"/>
                  </a:lnTo>
                  <a:lnTo>
                    <a:pt x="5305" y="1485"/>
                  </a:lnTo>
                  <a:lnTo>
                    <a:pt x="5306" y="1485"/>
                  </a:lnTo>
                  <a:lnTo>
                    <a:pt x="5307" y="1485"/>
                  </a:lnTo>
                  <a:lnTo>
                    <a:pt x="5308" y="1485"/>
                  </a:lnTo>
                  <a:lnTo>
                    <a:pt x="5308" y="1485"/>
                  </a:lnTo>
                  <a:lnTo>
                    <a:pt x="5309" y="1485"/>
                  </a:lnTo>
                  <a:lnTo>
                    <a:pt x="5310" y="1485"/>
                  </a:lnTo>
                  <a:lnTo>
                    <a:pt x="5311" y="1485"/>
                  </a:lnTo>
                  <a:lnTo>
                    <a:pt x="5312" y="1485"/>
                  </a:lnTo>
                  <a:lnTo>
                    <a:pt x="5313" y="1485"/>
                  </a:lnTo>
                  <a:lnTo>
                    <a:pt x="5314" y="1485"/>
                  </a:lnTo>
                  <a:lnTo>
                    <a:pt x="5314" y="1485"/>
                  </a:lnTo>
                  <a:lnTo>
                    <a:pt x="5315" y="1486"/>
                  </a:lnTo>
                  <a:lnTo>
                    <a:pt x="5316" y="1486"/>
                  </a:lnTo>
                  <a:lnTo>
                    <a:pt x="5317" y="1486"/>
                  </a:lnTo>
                  <a:lnTo>
                    <a:pt x="5318" y="1486"/>
                  </a:lnTo>
                  <a:lnTo>
                    <a:pt x="5319" y="1486"/>
                  </a:lnTo>
                  <a:lnTo>
                    <a:pt x="5319" y="1486"/>
                  </a:lnTo>
                  <a:lnTo>
                    <a:pt x="5320" y="1486"/>
                  </a:lnTo>
                  <a:lnTo>
                    <a:pt x="5321" y="1486"/>
                  </a:lnTo>
                  <a:lnTo>
                    <a:pt x="5322" y="1486"/>
                  </a:lnTo>
                  <a:lnTo>
                    <a:pt x="5323" y="1486"/>
                  </a:lnTo>
                  <a:lnTo>
                    <a:pt x="5324" y="1486"/>
                  </a:lnTo>
                  <a:lnTo>
                    <a:pt x="5325" y="1486"/>
                  </a:lnTo>
                  <a:lnTo>
                    <a:pt x="5325" y="1486"/>
                  </a:lnTo>
                  <a:lnTo>
                    <a:pt x="5326" y="1486"/>
                  </a:lnTo>
                  <a:lnTo>
                    <a:pt x="5327" y="1487"/>
                  </a:lnTo>
                  <a:lnTo>
                    <a:pt x="5328" y="1487"/>
                  </a:lnTo>
                  <a:lnTo>
                    <a:pt x="5329" y="1487"/>
                  </a:lnTo>
                  <a:lnTo>
                    <a:pt x="5329" y="1487"/>
                  </a:lnTo>
                  <a:lnTo>
                    <a:pt x="5330" y="1487"/>
                  </a:lnTo>
                  <a:lnTo>
                    <a:pt x="5330" y="1487"/>
                  </a:lnTo>
                  <a:lnTo>
                    <a:pt x="5331" y="1487"/>
                  </a:lnTo>
                  <a:lnTo>
                    <a:pt x="5332" y="1487"/>
                  </a:lnTo>
                  <a:lnTo>
                    <a:pt x="5333" y="1487"/>
                  </a:lnTo>
                  <a:lnTo>
                    <a:pt x="5334" y="1487"/>
                  </a:lnTo>
                  <a:lnTo>
                    <a:pt x="5335" y="1487"/>
                  </a:lnTo>
                  <a:lnTo>
                    <a:pt x="5336" y="1487"/>
                  </a:lnTo>
                  <a:lnTo>
                    <a:pt x="5336" y="1487"/>
                  </a:lnTo>
                  <a:lnTo>
                    <a:pt x="5337" y="1487"/>
                  </a:lnTo>
                  <a:lnTo>
                    <a:pt x="5338" y="1487"/>
                  </a:lnTo>
                  <a:lnTo>
                    <a:pt x="5339" y="1487"/>
                  </a:lnTo>
                  <a:lnTo>
                    <a:pt x="5340" y="1488"/>
                  </a:lnTo>
                  <a:lnTo>
                    <a:pt x="5341" y="1488"/>
                  </a:lnTo>
                  <a:lnTo>
                    <a:pt x="5341" y="1488"/>
                  </a:lnTo>
                  <a:lnTo>
                    <a:pt x="5342" y="1488"/>
                  </a:lnTo>
                  <a:lnTo>
                    <a:pt x="5343" y="1488"/>
                  </a:lnTo>
                  <a:lnTo>
                    <a:pt x="5344" y="1488"/>
                  </a:lnTo>
                  <a:lnTo>
                    <a:pt x="5345" y="1488"/>
                  </a:lnTo>
                  <a:lnTo>
                    <a:pt x="5346" y="1488"/>
                  </a:lnTo>
                  <a:lnTo>
                    <a:pt x="5347" y="1488"/>
                  </a:lnTo>
                  <a:lnTo>
                    <a:pt x="5347" y="1488"/>
                  </a:lnTo>
                  <a:lnTo>
                    <a:pt x="5348" y="1488"/>
                  </a:lnTo>
                  <a:lnTo>
                    <a:pt x="5349" y="1488"/>
                  </a:lnTo>
                  <a:lnTo>
                    <a:pt x="5350" y="1488"/>
                  </a:lnTo>
                  <a:lnTo>
                    <a:pt x="5351" y="1488"/>
                  </a:lnTo>
                  <a:lnTo>
                    <a:pt x="5352" y="1489"/>
                  </a:lnTo>
                  <a:lnTo>
                    <a:pt x="5352" y="1489"/>
                  </a:lnTo>
                  <a:lnTo>
                    <a:pt x="5353" y="1489"/>
                  </a:lnTo>
                  <a:lnTo>
                    <a:pt x="5354" y="1489"/>
                  </a:lnTo>
                  <a:lnTo>
                    <a:pt x="5355" y="1489"/>
                  </a:lnTo>
                  <a:lnTo>
                    <a:pt x="5356" y="1489"/>
                  </a:lnTo>
                  <a:lnTo>
                    <a:pt x="5357" y="1489"/>
                  </a:lnTo>
                  <a:lnTo>
                    <a:pt x="5358" y="1489"/>
                  </a:lnTo>
                  <a:lnTo>
                    <a:pt x="5358" y="1489"/>
                  </a:lnTo>
                  <a:lnTo>
                    <a:pt x="5359" y="1489"/>
                  </a:lnTo>
                  <a:lnTo>
                    <a:pt x="5360" y="1489"/>
                  </a:lnTo>
                  <a:lnTo>
                    <a:pt x="5361" y="1489"/>
                  </a:lnTo>
                  <a:lnTo>
                    <a:pt x="5362" y="1489"/>
                  </a:lnTo>
                  <a:lnTo>
                    <a:pt x="5363" y="1489"/>
                  </a:lnTo>
                  <a:lnTo>
                    <a:pt x="5363" y="1489"/>
                  </a:lnTo>
                  <a:lnTo>
                    <a:pt x="5364" y="1490"/>
                  </a:lnTo>
                  <a:lnTo>
                    <a:pt x="5365" y="1490"/>
                  </a:lnTo>
                  <a:lnTo>
                    <a:pt x="5366" y="1490"/>
                  </a:lnTo>
                  <a:lnTo>
                    <a:pt x="5367" y="1490"/>
                  </a:lnTo>
                  <a:lnTo>
                    <a:pt x="5368" y="1490"/>
                  </a:lnTo>
                  <a:lnTo>
                    <a:pt x="5369" y="1490"/>
                  </a:lnTo>
                  <a:lnTo>
                    <a:pt x="5369" y="1490"/>
                  </a:lnTo>
                  <a:lnTo>
                    <a:pt x="5370" y="1490"/>
                  </a:lnTo>
                  <a:lnTo>
                    <a:pt x="5371" y="1490"/>
                  </a:lnTo>
                  <a:lnTo>
                    <a:pt x="5372" y="1490"/>
                  </a:lnTo>
                  <a:lnTo>
                    <a:pt x="5373" y="1490"/>
                  </a:lnTo>
                  <a:lnTo>
                    <a:pt x="5374" y="1490"/>
                  </a:lnTo>
                  <a:lnTo>
                    <a:pt x="5374" y="1490"/>
                  </a:lnTo>
                  <a:lnTo>
                    <a:pt x="5375" y="1490"/>
                  </a:lnTo>
                  <a:lnTo>
                    <a:pt x="5376" y="1490"/>
                  </a:lnTo>
                  <a:lnTo>
                    <a:pt x="5377" y="1491"/>
                  </a:lnTo>
                  <a:lnTo>
                    <a:pt x="5378" y="1491"/>
                  </a:lnTo>
                  <a:lnTo>
                    <a:pt x="5379" y="1491"/>
                  </a:lnTo>
                  <a:lnTo>
                    <a:pt x="5380" y="1491"/>
                  </a:lnTo>
                  <a:lnTo>
                    <a:pt x="5380" y="1491"/>
                  </a:lnTo>
                  <a:lnTo>
                    <a:pt x="5381" y="1491"/>
                  </a:lnTo>
                  <a:lnTo>
                    <a:pt x="5382" y="1491"/>
                  </a:lnTo>
                  <a:lnTo>
                    <a:pt x="5383" y="1491"/>
                  </a:lnTo>
                  <a:lnTo>
                    <a:pt x="5384" y="1491"/>
                  </a:lnTo>
                  <a:lnTo>
                    <a:pt x="5385" y="1491"/>
                  </a:lnTo>
                  <a:lnTo>
                    <a:pt x="5385" y="1491"/>
                  </a:lnTo>
                  <a:lnTo>
                    <a:pt x="5386" y="1491"/>
                  </a:lnTo>
                  <a:lnTo>
                    <a:pt x="5387" y="1491"/>
                  </a:lnTo>
                  <a:lnTo>
                    <a:pt x="5388" y="1491"/>
                  </a:lnTo>
                  <a:lnTo>
                    <a:pt x="5389" y="1491"/>
                  </a:lnTo>
                  <a:lnTo>
                    <a:pt x="5390" y="1491"/>
                  </a:lnTo>
                  <a:lnTo>
                    <a:pt x="5391" y="1492"/>
                  </a:lnTo>
                  <a:lnTo>
                    <a:pt x="5391" y="1492"/>
                  </a:lnTo>
                  <a:lnTo>
                    <a:pt x="5392" y="1492"/>
                  </a:lnTo>
                  <a:lnTo>
                    <a:pt x="5393" y="1492"/>
                  </a:lnTo>
                  <a:lnTo>
                    <a:pt x="5394" y="1492"/>
                  </a:lnTo>
                  <a:lnTo>
                    <a:pt x="5395" y="1492"/>
                  </a:lnTo>
                  <a:lnTo>
                    <a:pt x="5396" y="1492"/>
                  </a:lnTo>
                  <a:lnTo>
                    <a:pt x="5396" y="1492"/>
                  </a:lnTo>
                  <a:lnTo>
                    <a:pt x="5397" y="1492"/>
                  </a:lnTo>
                  <a:lnTo>
                    <a:pt x="5398" y="1492"/>
                  </a:lnTo>
                  <a:lnTo>
                    <a:pt x="5399" y="1492"/>
                  </a:lnTo>
                  <a:lnTo>
                    <a:pt x="5400" y="1492"/>
                  </a:lnTo>
                  <a:lnTo>
                    <a:pt x="5401" y="1492"/>
                  </a:lnTo>
                  <a:lnTo>
                    <a:pt x="5402" y="1492"/>
                  </a:lnTo>
                  <a:lnTo>
                    <a:pt x="5402" y="1492"/>
                  </a:lnTo>
                  <a:lnTo>
                    <a:pt x="5403" y="1492"/>
                  </a:lnTo>
                  <a:lnTo>
                    <a:pt x="5404" y="1493"/>
                  </a:lnTo>
                  <a:lnTo>
                    <a:pt x="5405" y="1493"/>
                  </a:lnTo>
                  <a:lnTo>
                    <a:pt x="5406" y="1493"/>
                  </a:lnTo>
                  <a:lnTo>
                    <a:pt x="5407" y="1493"/>
                  </a:lnTo>
                  <a:lnTo>
                    <a:pt x="5407" y="1493"/>
                  </a:lnTo>
                  <a:lnTo>
                    <a:pt x="5408" y="1493"/>
                  </a:lnTo>
                  <a:lnTo>
                    <a:pt x="5409" y="1493"/>
                  </a:lnTo>
                  <a:lnTo>
                    <a:pt x="5410" y="1493"/>
                  </a:lnTo>
                  <a:lnTo>
                    <a:pt x="5411" y="1493"/>
                  </a:lnTo>
                  <a:lnTo>
                    <a:pt x="5412" y="1493"/>
                  </a:lnTo>
                  <a:lnTo>
                    <a:pt x="5413" y="1493"/>
                  </a:lnTo>
                  <a:lnTo>
                    <a:pt x="5413" y="1493"/>
                  </a:lnTo>
                  <a:lnTo>
                    <a:pt x="5414" y="1493"/>
                  </a:lnTo>
                  <a:lnTo>
                    <a:pt x="5415" y="1493"/>
                  </a:lnTo>
                  <a:lnTo>
                    <a:pt x="5416" y="1493"/>
                  </a:lnTo>
                  <a:lnTo>
                    <a:pt x="5417" y="1493"/>
                  </a:lnTo>
                  <a:lnTo>
                    <a:pt x="5418" y="1493"/>
                  </a:lnTo>
                  <a:lnTo>
                    <a:pt x="5419" y="1494"/>
                  </a:lnTo>
                  <a:lnTo>
                    <a:pt x="5419" y="1494"/>
                  </a:lnTo>
                  <a:lnTo>
                    <a:pt x="5420" y="1494"/>
                  </a:lnTo>
                  <a:lnTo>
                    <a:pt x="5421" y="1494"/>
                  </a:lnTo>
                  <a:lnTo>
                    <a:pt x="5422" y="1494"/>
                  </a:lnTo>
                  <a:lnTo>
                    <a:pt x="5423" y="1494"/>
                  </a:lnTo>
                  <a:lnTo>
                    <a:pt x="5424" y="1494"/>
                  </a:lnTo>
                  <a:lnTo>
                    <a:pt x="5424" y="1494"/>
                  </a:lnTo>
                  <a:lnTo>
                    <a:pt x="5425" y="1494"/>
                  </a:lnTo>
                  <a:lnTo>
                    <a:pt x="5426" y="1494"/>
                  </a:lnTo>
                  <a:lnTo>
                    <a:pt x="5427" y="1494"/>
                  </a:lnTo>
                  <a:lnTo>
                    <a:pt x="5428" y="1494"/>
                  </a:lnTo>
                  <a:lnTo>
                    <a:pt x="5429" y="1494"/>
                  </a:lnTo>
                  <a:lnTo>
                    <a:pt x="5430" y="1494"/>
                  </a:lnTo>
                  <a:lnTo>
                    <a:pt x="5430" y="1494"/>
                  </a:lnTo>
                  <a:lnTo>
                    <a:pt x="5431" y="1494"/>
                  </a:lnTo>
                  <a:lnTo>
                    <a:pt x="5432" y="1494"/>
                  </a:lnTo>
                  <a:lnTo>
                    <a:pt x="5433" y="1495"/>
                  </a:lnTo>
                  <a:lnTo>
                    <a:pt x="5434" y="1495"/>
                  </a:lnTo>
                  <a:lnTo>
                    <a:pt x="5435" y="1495"/>
                  </a:lnTo>
                  <a:lnTo>
                    <a:pt x="5435" y="1495"/>
                  </a:lnTo>
                  <a:lnTo>
                    <a:pt x="5436" y="1495"/>
                  </a:lnTo>
                  <a:lnTo>
                    <a:pt x="5437" y="1495"/>
                  </a:lnTo>
                  <a:lnTo>
                    <a:pt x="5438" y="1495"/>
                  </a:lnTo>
                  <a:lnTo>
                    <a:pt x="5439" y="1495"/>
                  </a:lnTo>
                  <a:lnTo>
                    <a:pt x="5440" y="1495"/>
                  </a:lnTo>
                  <a:lnTo>
                    <a:pt x="5441" y="1495"/>
                  </a:lnTo>
                  <a:lnTo>
                    <a:pt x="5441" y="1495"/>
                  </a:lnTo>
                  <a:lnTo>
                    <a:pt x="5442" y="1495"/>
                  </a:lnTo>
                  <a:lnTo>
                    <a:pt x="5443" y="1495"/>
                  </a:lnTo>
                  <a:lnTo>
                    <a:pt x="5444" y="1495"/>
                  </a:lnTo>
                  <a:lnTo>
                    <a:pt x="5445" y="1495"/>
                  </a:lnTo>
                  <a:lnTo>
                    <a:pt x="5446" y="1495"/>
                  </a:lnTo>
                  <a:lnTo>
                    <a:pt x="5446" y="1495"/>
                  </a:lnTo>
                  <a:lnTo>
                    <a:pt x="5447" y="1495"/>
                  </a:lnTo>
                  <a:lnTo>
                    <a:pt x="5448" y="1496"/>
                  </a:lnTo>
                  <a:lnTo>
                    <a:pt x="5449" y="1496"/>
                  </a:lnTo>
                  <a:lnTo>
                    <a:pt x="5450" y="1496"/>
                  </a:lnTo>
                  <a:lnTo>
                    <a:pt x="5451" y="1496"/>
                  </a:lnTo>
                  <a:lnTo>
                    <a:pt x="5452" y="1496"/>
                  </a:lnTo>
                  <a:lnTo>
                    <a:pt x="5452" y="1496"/>
                  </a:lnTo>
                  <a:lnTo>
                    <a:pt x="5453" y="1496"/>
                  </a:lnTo>
                  <a:lnTo>
                    <a:pt x="5454" y="1496"/>
                  </a:lnTo>
                  <a:lnTo>
                    <a:pt x="5455" y="1496"/>
                  </a:lnTo>
                  <a:lnTo>
                    <a:pt x="5456" y="1496"/>
                  </a:lnTo>
                  <a:lnTo>
                    <a:pt x="5457" y="1496"/>
                  </a:lnTo>
                  <a:lnTo>
                    <a:pt x="5457" y="1496"/>
                  </a:lnTo>
                  <a:lnTo>
                    <a:pt x="5458" y="1496"/>
                  </a:lnTo>
                  <a:lnTo>
                    <a:pt x="5459" y="1496"/>
                  </a:lnTo>
                  <a:lnTo>
                    <a:pt x="5460" y="1496"/>
                  </a:lnTo>
                  <a:lnTo>
                    <a:pt x="5461" y="1496"/>
                  </a:lnTo>
                  <a:lnTo>
                    <a:pt x="5462" y="1496"/>
                  </a:lnTo>
                  <a:lnTo>
                    <a:pt x="5463" y="1496"/>
                  </a:lnTo>
                  <a:lnTo>
                    <a:pt x="5463" y="1497"/>
                  </a:lnTo>
                  <a:lnTo>
                    <a:pt x="5464" y="1497"/>
                  </a:lnTo>
                  <a:lnTo>
                    <a:pt x="5465" y="1497"/>
                  </a:lnTo>
                  <a:lnTo>
                    <a:pt x="5466" y="1497"/>
                  </a:lnTo>
                  <a:lnTo>
                    <a:pt x="5467" y="1497"/>
                  </a:lnTo>
                  <a:lnTo>
                    <a:pt x="5468" y="1497"/>
                  </a:lnTo>
                  <a:lnTo>
                    <a:pt x="5468" y="1497"/>
                  </a:lnTo>
                  <a:lnTo>
                    <a:pt x="5469" y="1497"/>
                  </a:lnTo>
                  <a:lnTo>
                    <a:pt x="5470" y="1497"/>
                  </a:lnTo>
                  <a:lnTo>
                    <a:pt x="5471" y="1497"/>
                  </a:lnTo>
                  <a:lnTo>
                    <a:pt x="5472" y="1497"/>
                  </a:lnTo>
                  <a:lnTo>
                    <a:pt x="5473" y="1497"/>
                  </a:lnTo>
                  <a:lnTo>
                    <a:pt x="5474" y="1497"/>
                  </a:lnTo>
                  <a:lnTo>
                    <a:pt x="5474" y="1497"/>
                  </a:lnTo>
                  <a:lnTo>
                    <a:pt x="5475" y="1497"/>
                  </a:lnTo>
                  <a:lnTo>
                    <a:pt x="5476" y="1497"/>
                  </a:lnTo>
                  <a:lnTo>
                    <a:pt x="5477" y="1497"/>
                  </a:lnTo>
                  <a:lnTo>
                    <a:pt x="5478" y="1497"/>
                  </a:lnTo>
                  <a:lnTo>
                    <a:pt x="5479" y="1497"/>
                  </a:lnTo>
                  <a:lnTo>
                    <a:pt x="5479" y="1498"/>
                  </a:lnTo>
                  <a:lnTo>
                    <a:pt x="5480" y="1498"/>
                  </a:lnTo>
                  <a:lnTo>
                    <a:pt x="5481" y="1498"/>
                  </a:lnTo>
                  <a:lnTo>
                    <a:pt x="5482" y="1498"/>
                  </a:lnTo>
                  <a:lnTo>
                    <a:pt x="5483" y="1498"/>
                  </a:lnTo>
                  <a:lnTo>
                    <a:pt x="5484" y="1498"/>
                  </a:lnTo>
                  <a:lnTo>
                    <a:pt x="5485" y="1498"/>
                  </a:lnTo>
                  <a:lnTo>
                    <a:pt x="5485" y="1498"/>
                  </a:lnTo>
                  <a:lnTo>
                    <a:pt x="5486" y="1498"/>
                  </a:lnTo>
                  <a:lnTo>
                    <a:pt x="5487" y="1498"/>
                  </a:lnTo>
                  <a:lnTo>
                    <a:pt x="5488" y="1498"/>
                  </a:lnTo>
                  <a:lnTo>
                    <a:pt x="5489" y="1498"/>
                  </a:lnTo>
                  <a:lnTo>
                    <a:pt x="5490" y="1498"/>
                  </a:lnTo>
                  <a:lnTo>
                    <a:pt x="5490" y="1498"/>
                  </a:lnTo>
                  <a:lnTo>
                    <a:pt x="5491" y="1498"/>
                  </a:lnTo>
                  <a:lnTo>
                    <a:pt x="5492" y="1498"/>
                  </a:lnTo>
                  <a:lnTo>
                    <a:pt x="5493" y="1498"/>
                  </a:lnTo>
                  <a:lnTo>
                    <a:pt x="5494" y="1498"/>
                  </a:lnTo>
                  <a:lnTo>
                    <a:pt x="5495" y="1498"/>
                  </a:lnTo>
                  <a:lnTo>
                    <a:pt x="5496" y="1498"/>
                  </a:lnTo>
                  <a:lnTo>
                    <a:pt x="5496" y="1499"/>
                  </a:lnTo>
                  <a:lnTo>
                    <a:pt x="5497" y="1499"/>
                  </a:lnTo>
                  <a:lnTo>
                    <a:pt x="5498" y="1499"/>
                  </a:lnTo>
                  <a:lnTo>
                    <a:pt x="5499" y="1499"/>
                  </a:lnTo>
                  <a:lnTo>
                    <a:pt x="5500" y="1499"/>
                  </a:lnTo>
                  <a:lnTo>
                    <a:pt x="5501" y="1499"/>
                  </a:lnTo>
                  <a:lnTo>
                    <a:pt x="5501" y="1499"/>
                  </a:lnTo>
                  <a:lnTo>
                    <a:pt x="5502" y="1499"/>
                  </a:lnTo>
                  <a:lnTo>
                    <a:pt x="5503" y="1499"/>
                  </a:lnTo>
                  <a:lnTo>
                    <a:pt x="5504" y="1499"/>
                  </a:lnTo>
                  <a:lnTo>
                    <a:pt x="5505" y="1499"/>
                  </a:lnTo>
                  <a:lnTo>
                    <a:pt x="5506" y="1499"/>
                  </a:lnTo>
                  <a:lnTo>
                    <a:pt x="5507" y="1499"/>
                  </a:lnTo>
                  <a:lnTo>
                    <a:pt x="5507" y="1499"/>
                  </a:lnTo>
                  <a:lnTo>
                    <a:pt x="5508" y="1499"/>
                  </a:lnTo>
                  <a:lnTo>
                    <a:pt x="5509" y="1499"/>
                  </a:lnTo>
                  <a:lnTo>
                    <a:pt x="5510" y="1499"/>
                  </a:lnTo>
                  <a:lnTo>
                    <a:pt x="5511" y="1499"/>
                  </a:lnTo>
                  <a:lnTo>
                    <a:pt x="5512" y="1499"/>
                  </a:lnTo>
                  <a:lnTo>
                    <a:pt x="5512" y="1499"/>
                  </a:lnTo>
                  <a:lnTo>
                    <a:pt x="5512" y="1499"/>
                  </a:lnTo>
                  <a:lnTo>
                    <a:pt x="5513" y="1499"/>
                  </a:lnTo>
                  <a:lnTo>
                    <a:pt x="5514" y="1500"/>
                  </a:lnTo>
                  <a:lnTo>
                    <a:pt x="5515" y="1500"/>
                  </a:lnTo>
                  <a:lnTo>
                    <a:pt x="5516" y="1500"/>
                  </a:lnTo>
                  <a:lnTo>
                    <a:pt x="5517" y="1500"/>
                  </a:lnTo>
                  <a:lnTo>
                    <a:pt x="5518" y="1500"/>
                  </a:lnTo>
                  <a:lnTo>
                    <a:pt x="5518" y="1500"/>
                  </a:lnTo>
                  <a:lnTo>
                    <a:pt x="5519" y="1500"/>
                  </a:lnTo>
                  <a:lnTo>
                    <a:pt x="5520" y="1500"/>
                  </a:lnTo>
                  <a:lnTo>
                    <a:pt x="5521" y="1500"/>
                  </a:lnTo>
                  <a:lnTo>
                    <a:pt x="5522" y="1500"/>
                  </a:lnTo>
                  <a:lnTo>
                    <a:pt x="5523" y="1500"/>
                  </a:lnTo>
                  <a:lnTo>
                    <a:pt x="5524" y="1500"/>
                  </a:lnTo>
                  <a:lnTo>
                    <a:pt x="5524" y="1500"/>
                  </a:lnTo>
                  <a:lnTo>
                    <a:pt x="5525" y="1500"/>
                  </a:lnTo>
                  <a:lnTo>
                    <a:pt x="5526" y="1500"/>
                  </a:lnTo>
                  <a:lnTo>
                    <a:pt x="5527" y="1500"/>
                  </a:lnTo>
                  <a:lnTo>
                    <a:pt x="5528" y="1500"/>
                  </a:lnTo>
                  <a:lnTo>
                    <a:pt x="5529" y="1500"/>
                  </a:lnTo>
                  <a:lnTo>
                    <a:pt x="5529" y="1500"/>
                  </a:lnTo>
                  <a:lnTo>
                    <a:pt x="5530" y="1500"/>
                  </a:lnTo>
                  <a:lnTo>
                    <a:pt x="5531" y="1500"/>
                  </a:lnTo>
                  <a:lnTo>
                    <a:pt x="5532" y="1500"/>
                  </a:lnTo>
                  <a:lnTo>
                    <a:pt x="5533" y="1501"/>
                  </a:lnTo>
                  <a:lnTo>
                    <a:pt x="5534" y="1501"/>
                  </a:lnTo>
                  <a:lnTo>
                    <a:pt x="5535" y="1501"/>
                  </a:lnTo>
                  <a:lnTo>
                    <a:pt x="5535" y="1501"/>
                  </a:lnTo>
                  <a:lnTo>
                    <a:pt x="5536" y="1501"/>
                  </a:lnTo>
                  <a:lnTo>
                    <a:pt x="5537" y="1501"/>
                  </a:lnTo>
                  <a:lnTo>
                    <a:pt x="5538" y="1501"/>
                  </a:lnTo>
                  <a:lnTo>
                    <a:pt x="5539" y="1501"/>
                  </a:lnTo>
                  <a:lnTo>
                    <a:pt x="5540" y="1501"/>
                  </a:lnTo>
                  <a:lnTo>
                    <a:pt x="5540" y="1501"/>
                  </a:lnTo>
                  <a:lnTo>
                    <a:pt x="5541" y="1501"/>
                  </a:lnTo>
                  <a:lnTo>
                    <a:pt x="5542" y="1501"/>
                  </a:lnTo>
                  <a:lnTo>
                    <a:pt x="5543" y="1501"/>
                  </a:lnTo>
                  <a:lnTo>
                    <a:pt x="5544" y="1501"/>
                  </a:lnTo>
                  <a:lnTo>
                    <a:pt x="5545" y="1501"/>
                  </a:lnTo>
                  <a:lnTo>
                    <a:pt x="5546" y="1501"/>
                  </a:lnTo>
                  <a:lnTo>
                    <a:pt x="5546" y="1501"/>
                  </a:lnTo>
                  <a:lnTo>
                    <a:pt x="5547" y="1501"/>
                  </a:lnTo>
                  <a:lnTo>
                    <a:pt x="5548" y="1501"/>
                  </a:lnTo>
                  <a:lnTo>
                    <a:pt x="5549" y="1501"/>
                  </a:lnTo>
                  <a:lnTo>
                    <a:pt x="5550" y="1501"/>
                  </a:lnTo>
                  <a:lnTo>
                    <a:pt x="5551" y="1501"/>
                  </a:lnTo>
                  <a:lnTo>
                    <a:pt x="5551" y="1501"/>
                  </a:lnTo>
                  <a:lnTo>
                    <a:pt x="5552" y="1502"/>
                  </a:lnTo>
                  <a:lnTo>
                    <a:pt x="5553" y="1502"/>
                  </a:lnTo>
                  <a:lnTo>
                    <a:pt x="5554" y="1502"/>
                  </a:lnTo>
                  <a:lnTo>
                    <a:pt x="5555" y="1502"/>
                  </a:lnTo>
                  <a:lnTo>
                    <a:pt x="5556" y="1502"/>
                  </a:lnTo>
                  <a:lnTo>
                    <a:pt x="5557" y="1502"/>
                  </a:lnTo>
                  <a:lnTo>
                    <a:pt x="5557" y="1502"/>
                  </a:lnTo>
                  <a:lnTo>
                    <a:pt x="5558" y="1502"/>
                  </a:lnTo>
                  <a:lnTo>
                    <a:pt x="5559" y="1502"/>
                  </a:lnTo>
                  <a:lnTo>
                    <a:pt x="5560" y="1502"/>
                  </a:lnTo>
                  <a:lnTo>
                    <a:pt x="5561" y="1502"/>
                  </a:lnTo>
                  <a:lnTo>
                    <a:pt x="5562" y="1502"/>
                  </a:lnTo>
                  <a:lnTo>
                    <a:pt x="5562" y="1502"/>
                  </a:lnTo>
                  <a:lnTo>
                    <a:pt x="5563" y="1502"/>
                  </a:lnTo>
                  <a:lnTo>
                    <a:pt x="5564" y="1502"/>
                  </a:lnTo>
                  <a:lnTo>
                    <a:pt x="5565" y="1502"/>
                  </a:lnTo>
                  <a:lnTo>
                    <a:pt x="5566" y="1502"/>
                  </a:lnTo>
                  <a:lnTo>
                    <a:pt x="5567" y="1502"/>
                  </a:lnTo>
                  <a:lnTo>
                    <a:pt x="5568" y="1502"/>
                  </a:lnTo>
                  <a:lnTo>
                    <a:pt x="5568" y="1502"/>
                  </a:lnTo>
                  <a:lnTo>
                    <a:pt x="5569" y="1502"/>
                  </a:lnTo>
                  <a:lnTo>
                    <a:pt x="5570" y="1502"/>
                  </a:lnTo>
                  <a:lnTo>
                    <a:pt x="5571" y="1502"/>
                  </a:lnTo>
                  <a:lnTo>
                    <a:pt x="5572" y="1502"/>
                  </a:lnTo>
                  <a:lnTo>
                    <a:pt x="5573" y="1503"/>
                  </a:lnTo>
                  <a:lnTo>
                    <a:pt x="5573" y="1503"/>
                  </a:lnTo>
                  <a:lnTo>
                    <a:pt x="5574" y="1503"/>
                  </a:lnTo>
                  <a:lnTo>
                    <a:pt x="5575" y="1503"/>
                  </a:lnTo>
                  <a:lnTo>
                    <a:pt x="5576" y="1503"/>
                  </a:lnTo>
                  <a:lnTo>
                    <a:pt x="5577" y="1503"/>
                  </a:lnTo>
                  <a:lnTo>
                    <a:pt x="5578" y="1503"/>
                  </a:lnTo>
                  <a:lnTo>
                    <a:pt x="5579" y="1503"/>
                  </a:lnTo>
                  <a:lnTo>
                    <a:pt x="5579" y="1503"/>
                  </a:lnTo>
                  <a:lnTo>
                    <a:pt x="5580" y="1503"/>
                  </a:lnTo>
                  <a:lnTo>
                    <a:pt x="5581" y="1503"/>
                  </a:lnTo>
                  <a:lnTo>
                    <a:pt x="5582" y="1503"/>
                  </a:lnTo>
                  <a:lnTo>
                    <a:pt x="5583" y="1503"/>
                  </a:lnTo>
                  <a:lnTo>
                    <a:pt x="5584" y="1503"/>
                  </a:lnTo>
                  <a:lnTo>
                    <a:pt x="5584" y="1503"/>
                  </a:lnTo>
                  <a:lnTo>
                    <a:pt x="5585" y="1503"/>
                  </a:lnTo>
                  <a:lnTo>
                    <a:pt x="5586" y="1503"/>
                  </a:lnTo>
                  <a:lnTo>
                    <a:pt x="5587" y="1503"/>
                  </a:lnTo>
                  <a:lnTo>
                    <a:pt x="5588" y="1503"/>
                  </a:lnTo>
                  <a:lnTo>
                    <a:pt x="5589" y="1503"/>
                  </a:lnTo>
                  <a:lnTo>
                    <a:pt x="5590" y="1503"/>
                  </a:lnTo>
                  <a:lnTo>
                    <a:pt x="5590" y="1503"/>
                  </a:lnTo>
                  <a:lnTo>
                    <a:pt x="5591" y="1503"/>
                  </a:lnTo>
                  <a:lnTo>
                    <a:pt x="5592" y="1503"/>
                  </a:lnTo>
                  <a:lnTo>
                    <a:pt x="5593" y="1503"/>
                  </a:lnTo>
                  <a:lnTo>
                    <a:pt x="5594" y="1503"/>
                  </a:lnTo>
                  <a:lnTo>
                    <a:pt x="5595" y="1503"/>
                  </a:lnTo>
                  <a:lnTo>
                    <a:pt x="5595" y="1504"/>
                  </a:lnTo>
                  <a:lnTo>
                    <a:pt x="5596" y="1504"/>
                  </a:lnTo>
                  <a:lnTo>
                    <a:pt x="5597" y="1504"/>
                  </a:lnTo>
                  <a:lnTo>
                    <a:pt x="5598" y="1504"/>
                  </a:lnTo>
                  <a:lnTo>
                    <a:pt x="5599" y="1504"/>
                  </a:lnTo>
                  <a:lnTo>
                    <a:pt x="5600" y="1504"/>
                  </a:lnTo>
                  <a:lnTo>
                    <a:pt x="5601" y="1504"/>
                  </a:lnTo>
                  <a:lnTo>
                    <a:pt x="5601" y="1504"/>
                  </a:lnTo>
                  <a:lnTo>
                    <a:pt x="5602" y="1504"/>
                  </a:lnTo>
                  <a:lnTo>
                    <a:pt x="5603" y="1504"/>
                  </a:lnTo>
                  <a:lnTo>
                    <a:pt x="5604" y="1504"/>
                  </a:lnTo>
                  <a:lnTo>
                    <a:pt x="5605" y="1504"/>
                  </a:lnTo>
                  <a:lnTo>
                    <a:pt x="5606" y="1504"/>
                  </a:lnTo>
                  <a:lnTo>
                    <a:pt x="5606" y="1504"/>
                  </a:lnTo>
                  <a:lnTo>
                    <a:pt x="5607" y="1504"/>
                  </a:lnTo>
                  <a:lnTo>
                    <a:pt x="5608" y="1504"/>
                  </a:lnTo>
                  <a:lnTo>
                    <a:pt x="5609" y="1504"/>
                  </a:lnTo>
                  <a:lnTo>
                    <a:pt x="5610" y="1504"/>
                  </a:lnTo>
                  <a:lnTo>
                    <a:pt x="5611" y="1504"/>
                  </a:lnTo>
                  <a:lnTo>
                    <a:pt x="5612" y="1504"/>
                  </a:lnTo>
                  <a:lnTo>
                    <a:pt x="5612" y="1504"/>
                  </a:lnTo>
                  <a:lnTo>
                    <a:pt x="5613" y="1504"/>
                  </a:lnTo>
                  <a:lnTo>
                    <a:pt x="5614" y="1504"/>
                  </a:lnTo>
                  <a:lnTo>
                    <a:pt x="5615" y="1504"/>
                  </a:lnTo>
                  <a:lnTo>
                    <a:pt x="5616" y="1504"/>
                  </a:lnTo>
                  <a:lnTo>
                    <a:pt x="5617" y="1504"/>
                  </a:lnTo>
                  <a:lnTo>
                    <a:pt x="5618" y="1504"/>
                  </a:lnTo>
                  <a:lnTo>
                    <a:pt x="5618" y="1504"/>
                  </a:lnTo>
                  <a:lnTo>
                    <a:pt x="5619" y="1505"/>
                  </a:lnTo>
                  <a:lnTo>
                    <a:pt x="5620" y="1505"/>
                  </a:lnTo>
                  <a:lnTo>
                    <a:pt x="5621" y="1505"/>
                  </a:lnTo>
                  <a:lnTo>
                    <a:pt x="5622" y="1505"/>
                  </a:lnTo>
                  <a:lnTo>
                    <a:pt x="5623" y="1505"/>
                  </a:lnTo>
                  <a:lnTo>
                    <a:pt x="5623" y="1505"/>
                  </a:lnTo>
                  <a:lnTo>
                    <a:pt x="5624" y="1505"/>
                  </a:lnTo>
                  <a:lnTo>
                    <a:pt x="5625" y="1505"/>
                  </a:lnTo>
                  <a:lnTo>
                    <a:pt x="5626" y="1505"/>
                  </a:lnTo>
                  <a:lnTo>
                    <a:pt x="5627" y="1505"/>
                  </a:lnTo>
                  <a:lnTo>
                    <a:pt x="5628" y="1505"/>
                  </a:lnTo>
                  <a:lnTo>
                    <a:pt x="5629" y="1505"/>
                  </a:lnTo>
                  <a:lnTo>
                    <a:pt x="5629" y="1505"/>
                  </a:lnTo>
                  <a:lnTo>
                    <a:pt x="5630" y="1505"/>
                  </a:lnTo>
                  <a:lnTo>
                    <a:pt x="5631" y="1505"/>
                  </a:lnTo>
                  <a:lnTo>
                    <a:pt x="5632" y="1505"/>
                  </a:lnTo>
                  <a:lnTo>
                    <a:pt x="5633" y="1505"/>
                  </a:lnTo>
                  <a:lnTo>
                    <a:pt x="5634" y="1505"/>
                  </a:lnTo>
                  <a:lnTo>
                    <a:pt x="5634" y="1505"/>
                  </a:lnTo>
                  <a:lnTo>
                    <a:pt x="5635" y="1505"/>
                  </a:lnTo>
                  <a:lnTo>
                    <a:pt x="5636" y="1505"/>
                  </a:lnTo>
                  <a:lnTo>
                    <a:pt x="5637" y="1505"/>
                  </a:lnTo>
                  <a:lnTo>
                    <a:pt x="5638" y="1505"/>
                  </a:lnTo>
                  <a:lnTo>
                    <a:pt x="5639" y="1505"/>
                  </a:lnTo>
                  <a:lnTo>
                    <a:pt x="5640" y="1505"/>
                  </a:lnTo>
                  <a:lnTo>
                    <a:pt x="5640" y="1505"/>
                  </a:lnTo>
                  <a:lnTo>
                    <a:pt x="5641" y="1505"/>
                  </a:lnTo>
                  <a:lnTo>
                    <a:pt x="5642" y="1505"/>
                  </a:lnTo>
                  <a:lnTo>
                    <a:pt x="5643" y="1505"/>
                  </a:lnTo>
                  <a:lnTo>
                    <a:pt x="5644" y="1505"/>
                  </a:lnTo>
                  <a:lnTo>
                    <a:pt x="5645" y="1505"/>
                  </a:lnTo>
                  <a:lnTo>
                    <a:pt x="5645" y="1505"/>
                  </a:lnTo>
                  <a:lnTo>
                    <a:pt x="5646" y="1506"/>
                  </a:lnTo>
                  <a:lnTo>
                    <a:pt x="5647" y="1506"/>
                  </a:lnTo>
                  <a:lnTo>
                    <a:pt x="5648" y="1506"/>
                  </a:lnTo>
                  <a:lnTo>
                    <a:pt x="5649" y="1506"/>
                  </a:lnTo>
                  <a:lnTo>
                    <a:pt x="5650" y="1506"/>
                  </a:lnTo>
                  <a:lnTo>
                    <a:pt x="5651" y="1506"/>
                  </a:lnTo>
                  <a:lnTo>
                    <a:pt x="5651" y="1506"/>
                  </a:lnTo>
                  <a:lnTo>
                    <a:pt x="5652" y="1506"/>
                  </a:lnTo>
                  <a:lnTo>
                    <a:pt x="5653" y="1506"/>
                  </a:lnTo>
                  <a:lnTo>
                    <a:pt x="5654" y="1506"/>
                  </a:lnTo>
                  <a:lnTo>
                    <a:pt x="5655" y="1506"/>
                  </a:lnTo>
                  <a:lnTo>
                    <a:pt x="5656" y="1506"/>
                  </a:lnTo>
                  <a:lnTo>
                    <a:pt x="5656" y="1506"/>
                  </a:lnTo>
                  <a:lnTo>
                    <a:pt x="5657" y="1506"/>
                  </a:lnTo>
                  <a:lnTo>
                    <a:pt x="5658" y="1506"/>
                  </a:lnTo>
                  <a:lnTo>
                    <a:pt x="5659" y="1506"/>
                  </a:lnTo>
                  <a:lnTo>
                    <a:pt x="5660" y="1506"/>
                  </a:lnTo>
                  <a:lnTo>
                    <a:pt x="5661" y="1506"/>
                  </a:lnTo>
                  <a:lnTo>
                    <a:pt x="5662" y="1506"/>
                  </a:lnTo>
                  <a:lnTo>
                    <a:pt x="5662" y="1506"/>
                  </a:lnTo>
                  <a:lnTo>
                    <a:pt x="5663" y="1506"/>
                  </a:lnTo>
                  <a:lnTo>
                    <a:pt x="5664" y="1506"/>
                  </a:lnTo>
                  <a:lnTo>
                    <a:pt x="5665" y="1506"/>
                  </a:lnTo>
                  <a:lnTo>
                    <a:pt x="5666" y="1506"/>
                  </a:lnTo>
                  <a:lnTo>
                    <a:pt x="5667" y="1506"/>
                  </a:lnTo>
                  <a:lnTo>
                    <a:pt x="5667" y="1506"/>
                  </a:lnTo>
                  <a:lnTo>
                    <a:pt x="5668" y="1506"/>
                  </a:lnTo>
                  <a:lnTo>
                    <a:pt x="5669" y="1506"/>
                  </a:lnTo>
                  <a:lnTo>
                    <a:pt x="5670" y="1506"/>
                  </a:lnTo>
                  <a:lnTo>
                    <a:pt x="5671" y="1506"/>
                  </a:lnTo>
                  <a:lnTo>
                    <a:pt x="5672" y="1506"/>
                  </a:lnTo>
                  <a:lnTo>
                    <a:pt x="5673" y="1506"/>
                  </a:lnTo>
                  <a:lnTo>
                    <a:pt x="5673" y="1506"/>
                  </a:lnTo>
                  <a:lnTo>
                    <a:pt x="5674" y="1506"/>
                  </a:lnTo>
                  <a:lnTo>
                    <a:pt x="5675" y="1506"/>
                  </a:lnTo>
                  <a:lnTo>
                    <a:pt x="5676" y="1507"/>
                  </a:lnTo>
                  <a:lnTo>
                    <a:pt x="5677" y="1507"/>
                  </a:lnTo>
                  <a:lnTo>
                    <a:pt x="5678" y="1507"/>
                  </a:lnTo>
                  <a:lnTo>
                    <a:pt x="5678" y="1507"/>
                  </a:lnTo>
                  <a:lnTo>
                    <a:pt x="5679" y="1507"/>
                  </a:lnTo>
                  <a:lnTo>
                    <a:pt x="5680" y="1507"/>
                  </a:lnTo>
                  <a:lnTo>
                    <a:pt x="5681" y="1507"/>
                  </a:lnTo>
                  <a:lnTo>
                    <a:pt x="5682" y="1507"/>
                  </a:lnTo>
                  <a:lnTo>
                    <a:pt x="5683" y="1507"/>
                  </a:lnTo>
                  <a:lnTo>
                    <a:pt x="5684" y="1507"/>
                  </a:lnTo>
                  <a:lnTo>
                    <a:pt x="5684" y="1507"/>
                  </a:lnTo>
                  <a:lnTo>
                    <a:pt x="5685" y="1507"/>
                  </a:lnTo>
                  <a:lnTo>
                    <a:pt x="5686" y="1507"/>
                  </a:lnTo>
                  <a:lnTo>
                    <a:pt x="5687" y="1507"/>
                  </a:lnTo>
                  <a:lnTo>
                    <a:pt x="5688" y="1507"/>
                  </a:lnTo>
                  <a:lnTo>
                    <a:pt x="5689" y="1507"/>
                  </a:lnTo>
                  <a:lnTo>
                    <a:pt x="5689" y="1507"/>
                  </a:lnTo>
                  <a:lnTo>
                    <a:pt x="5690" y="1507"/>
                  </a:lnTo>
                  <a:lnTo>
                    <a:pt x="5691" y="1507"/>
                  </a:lnTo>
                  <a:lnTo>
                    <a:pt x="5692" y="1507"/>
                  </a:lnTo>
                  <a:lnTo>
                    <a:pt x="5693" y="1507"/>
                  </a:lnTo>
                  <a:lnTo>
                    <a:pt x="5694" y="1507"/>
                  </a:lnTo>
                  <a:lnTo>
                    <a:pt x="5695" y="1507"/>
                  </a:lnTo>
                  <a:lnTo>
                    <a:pt x="5695" y="1507"/>
                  </a:lnTo>
                  <a:lnTo>
                    <a:pt x="5696" y="1507"/>
                  </a:lnTo>
                  <a:lnTo>
                    <a:pt x="5696" y="1507"/>
                  </a:lnTo>
                  <a:lnTo>
                    <a:pt x="5697" y="1507"/>
                  </a:lnTo>
                  <a:lnTo>
                    <a:pt x="5698" y="1507"/>
                  </a:lnTo>
                  <a:lnTo>
                    <a:pt x="5699" y="1507"/>
                  </a:lnTo>
                  <a:lnTo>
                    <a:pt x="5700" y="1507"/>
                  </a:lnTo>
                  <a:lnTo>
                    <a:pt x="5700" y="1507"/>
                  </a:lnTo>
                  <a:lnTo>
                    <a:pt x="5701" y="1507"/>
                  </a:lnTo>
                  <a:lnTo>
                    <a:pt x="5702" y="1507"/>
                  </a:lnTo>
                  <a:lnTo>
                    <a:pt x="5703" y="1507"/>
                  </a:lnTo>
                  <a:lnTo>
                    <a:pt x="5704" y="1507"/>
                  </a:lnTo>
                  <a:lnTo>
                    <a:pt x="5705" y="1507"/>
                  </a:lnTo>
                  <a:lnTo>
                    <a:pt x="5706" y="1507"/>
                  </a:lnTo>
                  <a:lnTo>
                    <a:pt x="5706" y="1507"/>
                  </a:lnTo>
                  <a:lnTo>
                    <a:pt x="5707" y="1507"/>
                  </a:lnTo>
                  <a:lnTo>
                    <a:pt x="5708" y="1507"/>
                  </a:lnTo>
                  <a:lnTo>
                    <a:pt x="5709" y="1507"/>
                  </a:lnTo>
                  <a:lnTo>
                    <a:pt x="5710" y="1507"/>
                  </a:lnTo>
                  <a:lnTo>
                    <a:pt x="5711" y="1507"/>
                  </a:lnTo>
                  <a:lnTo>
                    <a:pt x="5711" y="1508"/>
                  </a:lnTo>
                  <a:lnTo>
                    <a:pt x="5712" y="1508"/>
                  </a:lnTo>
                  <a:lnTo>
                    <a:pt x="5713" y="1508"/>
                  </a:lnTo>
                  <a:lnTo>
                    <a:pt x="5714" y="1508"/>
                  </a:lnTo>
                  <a:lnTo>
                    <a:pt x="5715" y="1508"/>
                  </a:lnTo>
                  <a:lnTo>
                    <a:pt x="5716" y="1508"/>
                  </a:lnTo>
                  <a:lnTo>
                    <a:pt x="5717" y="1508"/>
                  </a:lnTo>
                  <a:lnTo>
                    <a:pt x="5717" y="1508"/>
                  </a:lnTo>
                  <a:lnTo>
                    <a:pt x="5718" y="1508"/>
                  </a:lnTo>
                  <a:lnTo>
                    <a:pt x="5719" y="1508"/>
                  </a:lnTo>
                  <a:lnTo>
                    <a:pt x="5720" y="1508"/>
                  </a:lnTo>
                  <a:lnTo>
                    <a:pt x="5721" y="1508"/>
                  </a:lnTo>
                  <a:lnTo>
                    <a:pt x="5722" y="1508"/>
                  </a:lnTo>
                  <a:lnTo>
                    <a:pt x="5722" y="1508"/>
                  </a:lnTo>
                  <a:lnTo>
                    <a:pt x="5723" y="1508"/>
                  </a:lnTo>
                  <a:lnTo>
                    <a:pt x="5724" y="1508"/>
                  </a:lnTo>
                  <a:lnTo>
                    <a:pt x="5725" y="1508"/>
                  </a:lnTo>
                  <a:lnTo>
                    <a:pt x="5726" y="1508"/>
                  </a:lnTo>
                  <a:lnTo>
                    <a:pt x="5727" y="1508"/>
                  </a:lnTo>
                  <a:lnTo>
                    <a:pt x="5728" y="1508"/>
                  </a:lnTo>
                  <a:lnTo>
                    <a:pt x="5728" y="1508"/>
                  </a:lnTo>
                  <a:lnTo>
                    <a:pt x="5729" y="1508"/>
                  </a:lnTo>
                  <a:lnTo>
                    <a:pt x="5730" y="1508"/>
                  </a:lnTo>
                  <a:lnTo>
                    <a:pt x="5731" y="1508"/>
                  </a:lnTo>
                  <a:lnTo>
                    <a:pt x="5732" y="1508"/>
                  </a:lnTo>
                  <a:lnTo>
                    <a:pt x="5733" y="1508"/>
                  </a:lnTo>
                  <a:lnTo>
                    <a:pt x="5734" y="1508"/>
                  </a:lnTo>
                  <a:lnTo>
                    <a:pt x="5734" y="1508"/>
                  </a:lnTo>
                  <a:lnTo>
                    <a:pt x="5735" y="1508"/>
                  </a:lnTo>
                  <a:lnTo>
                    <a:pt x="5736" y="1508"/>
                  </a:lnTo>
                  <a:lnTo>
                    <a:pt x="5737" y="1508"/>
                  </a:lnTo>
                  <a:lnTo>
                    <a:pt x="5738" y="1508"/>
                  </a:lnTo>
                  <a:lnTo>
                    <a:pt x="5739" y="1508"/>
                  </a:lnTo>
                  <a:lnTo>
                    <a:pt x="5739" y="1508"/>
                  </a:lnTo>
                  <a:lnTo>
                    <a:pt x="5740" y="1508"/>
                  </a:lnTo>
                  <a:lnTo>
                    <a:pt x="5741" y="1508"/>
                  </a:lnTo>
                  <a:lnTo>
                    <a:pt x="5742" y="1508"/>
                  </a:lnTo>
                  <a:lnTo>
                    <a:pt x="5743" y="1508"/>
                  </a:lnTo>
                  <a:lnTo>
                    <a:pt x="5744" y="1508"/>
                  </a:lnTo>
                  <a:lnTo>
                    <a:pt x="5745" y="1508"/>
                  </a:lnTo>
                  <a:lnTo>
                    <a:pt x="5745" y="1508"/>
                  </a:lnTo>
                  <a:lnTo>
                    <a:pt x="5746" y="1508"/>
                  </a:lnTo>
                  <a:lnTo>
                    <a:pt x="5747" y="1508"/>
                  </a:lnTo>
                  <a:lnTo>
                    <a:pt x="5748" y="1508"/>
                  </a:lnTo>
                  <a:lnTo>
                    <a:pt x="5749" y="1508"/>
                  </a:lnTo>
                  <a:lnTo>
                    <a:pt x="5750" y="1508"/>
                  </a:lnTo>
                  <a:lnTo>
                    <a:pt x="5750" y="1508"/>
                  </a:lnTo>
                  <a:lnTo>
                    <a:pt x="5751" y="1508"/>
                  </a:lnTo>
                  <a:lnTo>
                    <a:pt x="5752" y="1508"/>
                  </a:lnTo>
                  <a:lnTo>
                    <a:pt x="5753" y="1508"/>
                  </a:lnTo>
                  <a:lnTo>
                    <a:pt x="5754" y="1508"/>
                  </a:lnTo>
                  <a:lnTo>
                    <a:pt x="5755" y="1508"/>
                  </a:lnTo>
                  <a:lnTo>
                    <a:pt x="5756" y="1508"/>
                  </a:lnTo>
                  <a:lnTo>
                    <a:pt x="5756" y="1509"/>
                  </a:lnTo>
                  <a:lnTo>
                    <a:pt x="5757" y="1509"/>
                  </a:lnTo>
                  <a:lnTo>
                    <a:pt x="5758" y="1509"/>
                  </a:lnTo>
                  <a:lnTo>
                    <a:pt x="5759" y="1509"/>
                  </a:lnTo>
                  <a:lnTo>
                    <a:pt x="5760" y="1509"/>
                  </a:lnTo>
                  <a:lnTo>
                    <a:pt x="5761" y="1509"/>
                  </a:lnTo>
                  <a:lnTo>
                    <a:pt x="5761" y="1509"/>
                  </a:lnTo>
                  <a:lnTo>
                    <a:pt x="5762" y="1509"/>
                  </a:lnTo>
                  <a:lnTo>
                    <a:pt x="5763" y="1509"/>
                  </a:lnTo>
                  <a:lnTo>
                    <a:pt x="5764" y="1509"/>
                  </a:lnTo>
                  <a:lnTo>
                    <a:pt x="5765" y="1509"/>
                  </a:lnTo>
                  <a:lnTo>
                    <a:pt x="5766" y="1509"/>
                  </a:lnTo>
                  <a:lnTo>
                    <a:pt x="5767" y="1509"/>
                  </a:lnTo>
                  <a:lnTo>
                    <a:pt x="5767" y="1509"/>
                  </a:lnTo>
                  <a:lnTo>
                    <a:pt x="5768" y="1509"/>
                  </a:lnTo>
                  <a:lnTo>
                    <a:pt x="5769" y="1509"/>
                  </a:lnTo>
                  <a:lnTo>
                    <a:pt x="5770" y="1509"/>
                  </a:lnTo>
                  <a:lnTo>
                    <a:pt x="5771" y="1509"/>
                  </a:lnTo>
                  <a:lnTo>
                    <a:pt x="5772" y="1509"/>
                  </a:lnTo>
                  <a:lnTo>
                    <a:pt x="5772" y="1509"/>
                  </a:lnTo>
                  <a:lnTo>
                    <a:pt x="5773" y="1509"/>
                  </a:lnTo>
                  <a:lnTo>
                    <a:pt x="5774" y="1509"/>
                  </a:lnTo>
                  <a:lnTo>
                    <a:pt x="5775" y="1509"/>
                  </a:lnTo>
                  <a:lnTo>
                    <a:pt x="5776" y="1509"/>
                  </a:lnTo>
                  <a:lnTo>
                    <a:pt x="5777" y="1509"/>
                  </a:lnTo>
                  <a:lnTo>
                    <a:pt x="5778" y="1509"/>
                  </a:lnTo>
                  <a:lnTo>
                    <a:pt x="5778" y="1509"/>
                  </a:lnTo>
                  <a:lnTo>
                    <a:pt x="5779" y="1509"/>
                  </a:lnTo>
                  <a:lnTo>
                    <a:pt x="5780" y="1509"/>
                  </a:lnTo>
                  <a:lnTo>
                    <a:pt x="5781" y="1509"/>
                  </a:lnTo>
                  <a:lnTo>
                    <a:pt x="5782" y="1509"/>
                  </a:lnTo>
                  <a:lnTo>
                    <a:pt x="5783" y="1509"/>
                  </a:lnTo>
                  <a:lnTo>
                    <a:pt x="5783" y="1509"/>
                  </a:lnTo>
                  <a:lnTo>
                    <a:pt x="5784" y="1509"/>
                  </a:lnTo>
                  <a:lnTo>
                    <a:pt x="5785" y="1509"/>
                  </a:lnTo>
                  <a:lnTo>
                    <a:pt x="5786" y="1509"/>
                  </a:lnTo>
                  <a:lnTo>
                    <a:pt x="5787" y="1509"/>
                  </a:lnTo>
                  <a:lnTo>
                    <a:pt x="5788" y="1509"/>
                  </a:lnTo>
                  <a:lnTo>
                    <a:pt x="5789" y="1509"/>
                  </a:lnTo>
                  <a:lnTo>
                    <a:pt x="5789" y="1509"/>
                  </a:lnTo>
                  <a:lnTo>
                    <a:pt x="5790" y="1509"/>
                  </a:lnTo>
                  <a:lnTo>
                    <a:pt x="5791" y="1509"/>
                  </a:lnTo>
                  <a:lnTo>
                    <a:pt x="5792" y="1509"/>
                  </a:lnTo>
                  <a:lnTo>
                    <a:pt x="5793" y="1509"/>
                  </a:lnTo>
                  <a:lnTo>
                    <a:pt x="5794" y="1509"/>
                  </a:lnTo>
                  <a:lnTo>
                    <a:pt x="5794" y="1509"/>
                  </a:lnTo>
                  <a:lnTo>
                    <a:pt x="5795" y="1509"/>
                  </a:lnTo>
                  <a:lnTo>
                    <a:pt x="5796" y="1509"/>
                  </a:lnTo>
                  <a:lnTo>
                    <a:pt x="5797" y="1509"/>
                  </a:lnTo>
                  <a:lnTo>
                    <a:pt x="5798" y="1509"/>
                  </a:lnTo>
                  <a:lnTo>
                    <a:pt x="5799" y="1509"/>
                  </a:lnTo>
                  <a:lnTo>
                    <a:pt x="5800" y="1509"/>
                  </a:lnTo>
                  <a:lnTo>
                    <a:pt x="5800" y="1509"/>
                  </a:lnTo>
                  <a:lnTo>
                    <a:pt x="5801" y="1509"/>
                  </a:lnTo>
                  <a:lnTo>
                    <a:pt x="5802" y="1509"/>
                  </a:lnTo>
                  <a:lnTo>
                    <a:pt x="5803" y="1509"/>
                  </a:lnTo>
                  <a:lnTo>
                    <a:pt x="5804" y="1509"/>
                  </a:lnTo>
                  <a:lnTo>
                    <a:pt x="5805" y="1509"/>
                  </a:lnTo>
                  <a:lnTo>
                    <a:pt x="5805" y="1509"/>
                  </a:lnTo>
                  <a:lnTo>
                    <a:pt x="5806" y="1509"/>
                  </a:lnTo>
                  <a:lnTo>
                    <a:pt x="5807" y="1509"/>
                  </a:lnTo>
                  <a:lnTo>
                    <a:pt x="5808" y="1509"/>
                  </a:lnTo>
                  <a:lnTo>
                    <a:pt x="5809" y="1509"/>
                  </a:lnTo>
                  <a:lnTo>
                    <a:pt x="5810" y="1509"/>
                  </a:lnTo>
                  <a:lnTo>
                    <a:pt x="5811" y="1509"/>
                  </a:lnTo>
                  <a:lnTo>
                    <a:pt x="5811" y="1509"/>
                  </a:lnTo>
                  <a:lnTo>
                    <a:pt x="5812" y="1509"/>
                  </a:lnTo>
                  <a:lnTo>
                    <a:pt x="5813" y="1509"/>
                  </a:lnTo>
                  <a:lnTo>
                    <a:pt x="5814" y="1509"/>
                  </a:lnTo>
                  <a:lnTo>
                    <a:pt x="5815" y="1509"/>
                  </a:lnTo>
                  <a:lnTo>
                    <a:pt x="5816" y="1509"/>
                  </a:lnTo>
                  <a:lnTo>
                    <a:pt x="5816" y="1509"/>
                  </a:lnTo>
                  <a:lnTo>
                    <a:pt x="5817" y="1509"/>
                  </a:lnTo>
                  <a:lnTo>
                    <a:pt x="5818" y="1509"/>
                  </a:lnTo>
                  <a:lnTo>
                    <a:pt x="5819" y="1509"/>
                  </a:lnTo>
                  <a:lnTo>
                    <a:pt x="5820" y="1509"/>
                  </a:lnTo>
                  <a:lnTo>
                    <a:pt x="5821" y="1509"/>
                  </a:lnTo>
                  <a:lnTo>
                    <a:pt x="5822" y="1509"/>
                  </a:lnTo>
                  <a:lnTo>
                    <a:pt x="5822" y="1509"/>
                  </a:lnTo>
                  <a:lnTo>
                    <a:pt x="5823" y="1509"/>
                  </a:lnTo>
                  <a:lnTo>
                    <a:pt x="5824" y="1509"/>
                  </a:lnTo>
                  <a:lnTo>
                    <a:pt x="5825" y="1509"/>
                  </a:lnTo>
                  <a:lnTo>
                    <a:pt x="5826" y="1509"/>
                  </a:lnTo>
                  <a:lnTo>
                    <a:pt x="5827" y="1509"/>
                  </a:lnTo>
                  <a:lnTo>
                    <a:pt x="5828" y="1509"/>
                  </a:lnTo>
                  <a:lnTo>
                    <a:pt x="5828" y="1509"/>
                  </a:lnTo>
                  <a:lnTo>
                    <a:pt x="5829" y="1509"/>
                  </a:lnTo>
                  <a:lnTo>
                    <a:pt x="5830" y="1509"/>
                  </a:lnTo>
                  <a:lnTo>
                    <a:pt x="5831" y="1509"/>
                  </a:lnTo>
                  <a:lnTo>
                    <a:pt x="5832" y="1509"/>
                  </a:lnTo>
                  <a:lnTo>
                    <a:pt x="5833" y="1509"/>
                  </a:lnTo>
                  <a:lnTo>
                    <a:pt x="5833" y="1509"/>
                  </a:lnTo>
                  <a:lnTo>
                    <a:pt x="5834" y="1510"/>
                  </a:lnTo>
                  <a:lnTo>
                    <a:pt x="5835" y="1510"/>
                  </a:lnTo>
                  <a:lnTo>
                    <a:pt x="5836" y="1510"/>
                  </a:lnTo>
                  <a:lnTo>
                    <a:pt x="5837" y="1510"/>
                  </a:lnTo>
                  <a:lnTo>
                    <a:pt x="5838" y="1510"/>
                  </a:lnTo>
                  <a:lnTo>
                    <a:pt x="5839" y="1510"/>
                  </a:lnTo>
                  <a:lnTo>
                    <a:pt x="5839" y="1510"/>
                  </a:lnTo>
                  <a:lnTo>
                    <a:pt x="5840" y="1510"/>
                  </a:lnTo>
                  <a:lnTo>
                    <a:pt x="5841" y="1510"/>
                  </a:lnTo>
                  <a:lnTo>
                    <a:pt x="5842" y="1510"/>
                  </a:lnTo>
                  <a:lnTo>
                    <a:pt x="5843" y="1510"/>
                  </a:lnTo>
                  <a:lnTo>
                    <a:pt x="5844" y="1510"/>
                  </a:lnTo>
                  <a:lnTo>
                    <a:pt x="5844" y="1510"/>
                  </a:lnTo>
                  <a:lnTo>
                    <a:pt x="5845" y="1510"/>
                  </a:lnTo>
                  <a:lnTo>
                    <a:pt x="5846" y="1510"/>
                  </a:lnTo>
                  <a:lnTo>
                    <a:pt x="5847" y="1510"/>
                  </a:lnTo>
                  <a:lnTo>
                    <a:pt x="5848" y="1510"/>
                  </a:lnTo>
                  <a:lnTo>
                    <a:pt x="5849" y="1510"/>
                  </a:lnTo>
                  <a:lnTo>
                    <a:pt x="5850" y="1510"/>
                  </a:lnTo>
                  <a:lnTo>
                    <a:pt x="5850" y="1510"/>
                  </a:lnTo>
                  <a:lnTo>
                    <a:pt x="5851" y="1510"/>
                  </a:lnTo>
                  <a:lnTo>
                    <a:pt x="5852" y="1510"/>
                  </a:lnTo>
                  <a:lnTo>
                    <a:pt x="5853" y="1510"/>
                  </a:lnTo>
                  <a:lnTo>
                    <a:pt x="5854" y="1510"/>
                  </a:lnTo>
                  <a:lnTo>
                    <a:pt x="5855" y="1510"/>
                  </a:lnTo>
                  <a:lnTo>
                    <a:pt x="5855" y="1510"/>
                  </a:lnTo>
                  <a:lnTo>
                    <a:pt x="5856" y="1510"/>
                  </a:lnTo>
                  <a:lnTo>
                    <a:pt x="5857" y="1510"/>
                  </a:lnTo>
                  <a:lnTo>
                    <a:pt x="5858" y="1510"/>
                  </a:lnTo>
                  <a:lnTo>
                    <a:pt x="5859" y="1510"/>
                  </a:lnTo>
                  <a:lnTo>
                    <a:pt x="5860" y="1510"/>
                  </a:lnTo>
                  <a:lnTo>
                    <a:pt x="5861" y="1510"/>
                  </a:lnTo>
                  <a:lnTo>
                    <a:pt x="5861" y="1510"/>
                  </a:lnTo>
                  <a:lnTo>
                    <a:pt x="5862" y="1510"/>
                  </a:lnTo>
                  <a:lnTo>
                    <a:pt x="5863" y="1510"/>
                  </a:lnTo>
                  <a:lnTo>
                    <a:pt x="5864" y="1510"/>
                  </a:lnTo>
                  <a:lnTo>
                    <a:pt x="5865" y="1510"/>
                  </a:lnTo>
                  <a:lnTo>
                    <a:pt x="5866" y="1510"/>
                  </a:lnTo>
                  <a:lnTo>
                    <a:pt x="5866" y="1510"/>
                  </a:lnTo>
                  <a:lnTo>
                    <a:pt x="5867" y="1510"/>
                  </a:lnTo>
                  <a:lnTo>
                    <a:pt x="5868" y="1510"/>
                  </a:lnTo>
                  <a:lnTo>
                    <a:pt x="5869" y="1510"/>
                  </a:lnTo>
                  <a:lnTo>
                    <a:pt x="5870" y="1510"/>
                  </a:lnTo>
                  <a:lnTo>
                    <a:pt x="5871" y="1510"/>
                  </a:lnTo>
                  <a:lnTo>
                    <a:pt x="5872" y="1510"/>
                  </a:lnTo>
                  <a:lnTo>
                    <a:pt x="5872" y="1510"/>
                  </a:lnTo>
                  <a:lnTo>
                    <a:pt x="5873" y="1510"/>
                  </a:lnTo>
                  <a:lnTo>
                    <a:pt x="5874" y="1510"/>
                  </a:lnTo>
                  <a:lnTo>
                    <a:pt x="5875" y="1510"/>
                  </a:lnTo>
                  <a:lnTo>
                    <a:pt x="5876" y="1510"/>
                  </a:lnTo>
                  <a:lnTo>
                    <a:pt x="5877" y="1510"/>
                  </a:lnTo>
                  <a:lnTo>
                    <a:pt x="5877" y="1510"/>
                  </a:lnTo>
                  <a:lnTo>
                    <a:pt x="5878" y="1510"/>
                  </a:lnTo>
                  <a:lnTo>
                    <a:pt x="5879" y="1510"/>
                  </a:lnTo>
                  <a:lnTo>
                    <a:pt x="5880" y="1510"/>
                  </a:lnTo>
                </a:path>
              </a:pathLst>
            </a:custGeom>
            <a:noFill/>
            <a:ln w="1">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90" name="Line 170"/>
            <p:cNvSpPr>
              <a:spLocks noChangeShapeType="1"/>
            </p:cNvSpPr>
            <p:nvPr/>
          </p:nvSpPr>
          <p:spPr bwMode="auto">
            <a:xfrm flipV="1">
              <a:off x="1298" y="1723"/>
              <a:ext cx="0" cy="1847"/>
            </a:xfrm>
            <a:prstGeom prst="line">
              <a:avLst/>
            </a:prstGeom>
            <a:noFill/>
            <a:ln w="1">
              <a:solidFill>
                <a:srgbClr val="FFFF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91" name="Line 171"/>
            <p:cNvSpPr>
              <a:spLocks noChangeShapeType="1"/>
            </p:cNvSpPr>
            <p:nvPr/>
          </p:nvSpPr>
          <p:spPr bwMode="auto">
            <a:xfrm flipV="1">
              <a:off x="4343" y="1723"/>
              <a:ext cx="0" cy="1847"/>
            </a:xfrm>
            <a:prstGeom prst="line">
              <a:avLst/>
            </a:prstGeom>
            <a:noFill/>
            <a:ln w="1">
              <a:solidFill>
                <a:srgbClr val="00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l-PL"/>
            </a:p>
          </p:txBody>
        </p:sp>
      </p:grpSp>
      <p:pic>
        <p:nvPicPr>
          <p:cNvPr id="2064"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1413" y="2557096"/>
            <a:ext cx="3515976" cy="267722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2"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93"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94"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9</a:t>
            </a:fld>
            <a:endParaRPr lang="en-US" sz="1200" dirty="0">
              <a:latin typeface="+mn-lt"/>
            </a:endParaRPr>
          </a:p>
        </p:txBody>
      </p:sp>
      <p:cxnSp>
        <p:nvCxnSpPr>
          <p:cNvPr id="195" name="Łącznik prostoliniowy 194"/>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0994369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tretch>
            <a:fillRect/>
          </a:stretch>
        </p:blipFill>
        <p:spPr>
          <a:xfrm>
            <a:off x="3204525" y="1983308"/>
            <a:ext cx="2231571" cy="4542036"/>
          </a:xfrm>
          <a:prstGeom prst="rect">
            <a:avLst/>
          </a:prstGeom>
        </p:spPr>
      </p:pic>
      <p:pic>
        <p:nvPicPr>
          <p:cNvPr id="6"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p:cNvSpPr txBox="1">
            <a:spLocks noChangeArrowheads="1"/>
          </p:cNvSpPr>
          <p:nvPr/>
        </p:nvSpPr>
        <p:spPr bwMode="auto">
          <a:xfrm>
            <a:off x="2615380" y="154331"/>
            <a:ext cx="45735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2800" b="1" dirty="0" smtClean="0">
                <a:solidFill>
                  <a:schemeClr val="bg1"/>
                </a:solidFill>
                <a:effectLst>
                  <a:outerShdw blurRad="38100" dist="38100" dir="2700000" algn="tl">
                    <a:srgbClr val="000000">
                      <a:alpha val="43137"/>
                    </a:srgbClr>
                  </a:outerShdw>
                </a:effectLst>
                <a:latin typeface="Cambria" pitchFamily="18" charset="0"/>
              </a:rPr>
              <a:t>RF System </a:t>
            </a:r>
          </a:p>
        </p:txBody>
      </p:sp>
      <p:sp>
        <p:nvSpPr>
          <p:cNvPr id="9" name="Subtitle 2"/>
          <p:cNvSpPr txBox="1">
            <a:spLocks/>
          </p:cNvSpPr>
          <p:nvPr/>
        </p:nvSpPr>
        <p:spPr>
          <a:xfrm>
            <a:off x="107504" y="1117452"/>
            <a:ext cx="6116543" cy="5407892"/>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Arial"/>
              <a:buChar char="•"/>
            </a:pPr>
            <a:r>
              <a:rPr lang="pl-PL" sz="2000" kern="0" dirty="0" err="1" smtClean="0"/>
              <a:t>Two</a:t>
            </a:r>
            <a:r>
              <a:rPr lang="pl-PL" sz="2000" kern="0" dirty="0" smtClean="0"/>
              <a:t> </a:t>
            </a:r>
            <a:r>
              <a:rPr lang="en-US" sz="2000" kern="0" dirty="0" smtClean="0"/>
              <a:t>100 MHz cavities. </a:t>
            </a:r>
          </a:p>
          <a:p>
            <a:pPr>
              <a:buFont typeface="Arial"/>
              <a:buChar char="•"/>
            </a:pPr>
            <a:r>
              <a:rPr lang="en-US" sz="2000" kern="0" dirty="0">
                <a:solidFill>
                  <a:srgbClr val="000000"/>
                </a:solidFill>
              </a:rPr>
              <a:t>Power source –</a:t>
            </a:r>
            <a:r>
              <a:rPr lang="en-US" sz="2000" kern="0" dirty="0" smtClean="0">
                <a:solidFill>
                  <a:srgbClr val="000000"/>
                </a:solidFill>
              </a:rPr>
              <a:t>Ro</a:t>
            </a:r>
            <a:r>
              <a:rPr lang="pl-PL" sz="2000" kern="0" dirty="0" smtClean="0">
                <a:solidFill>
                  <a:srgbClr val="000000"/>
                </a:solidFill>
              </a:rPr>
              <a:t>h</a:t>
            </a:r>
            <a:r>
              <a:rPr lang="en-US" sz="2000" kern="0" dirty="0" smtClean="0">
                <a:solidFill>
                  <a:srgbClr val="000000"/>
                </a:solidFill>
              </a:rPr>
              <a:t>de</a:t>
            </a:r>
            <a:r>
              <a:rPr lang="pl-PL" sz="2000" kern="0" dirty="0" smtClean="0">
                <a:solidFill>
                  <a:srgbClr val="000000"/>
                </a:solidFill>
              </a:rPr>
              <a:t>&amp;</a:t>
            </a:r>
            <a:r>
              <a:rPr lang="en-US" sz="2000" kern="0" dirty="0" smtClean="0">
                <a:solidFill>
                  <a:srgbClr val="000000"/>
                </a:solidFill>
              </a:rPr>
              <a:t> Schwarz </a:t>
            </a:r>
            <a:r>
              <a:rPr lang="en-US" sz="2000" kern="0" dirty="0">
                <a:solidFill>
                  <a:srgbClr val="000000"/>
                </a:solidFill>
              </a:rPr>
              <a:t>– solid states units </a:t>
            </a:r>
            <a:r>
              <a:rPr lang="pl-PL" sz="2000" kern="0" dirty="0">
                <a:solidFill>
                  <a:srgbClr val="000000"/>
                </a:solidFill>
              </a:rPr>
              <a:t>2</a:t>
            </a:r>
            <a:r>
              <a:rPr lang="en-US" sz="2000" kern="0" dirty="0">
                <a:solidFill>
                  <a:srgbClr val="000000"/>
                </a:solidFill>
              </a:rPr>
              <a:t>x</a:t>
            </a:r>
            <a:r>
              <a:rPr lang="pl-PL" sz="2000" kern="0" dirty="0">
                <a:solidFill>
                  <a:srgbClr val="000000"/>
                </a:solidFill>
              </a:rPr>
              <a:t>6</a:t>
            </a:r>
            <a:r>
              <a:rPr lang="en-US" sz="2000" kern="0" dirty="0">
                <a:solidFill>
                  <a:srgbClr val="000000"/>
                </a:solidFill>
              </a:rPr>
              <a:t>0 kW</a:t>
            </a:r>
          </a:p>
          <a:p>
            <a:pPr>
              <a:buFont typeface="Arial"/>
              <a:buChar char="•"/>
            </a:pPr>
            <a:r>
              <a:rPr lang="pl-PL" sz="2000" kern="0" dirty="0" smtClean="0"/>
              <a:t>300MHz </a:t>
            </a:r>
            <a:r>
              <a:rPr lang="en-US" sz="2000" kern="0" dirty="0" smtClean="0"/>
              <a:t>Landau Cavities </a:t>
            </a:r>
            <a:endParaRPr lang="pl-PL" sz="2000" kern="0" dirty="0" smtClean="0"/>
          </a:p>
        </p:txBody>
      </p:sp>
      <p:pic>
        <p:nvPicPr>
          <p:cNvPr id="10" name="Picture 2" descr="300MHz Cavity_20110928_1-rotated-small.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67544" y="2564904"/>
            <a:ext cx="2016224" cy="361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rostokąt 4"/>
          <p:cNvSpPr/>
          <p:nvPr/>
        </p:nvSpPr>
        <p:spPr>
          <a:xfrm>
            <a:off x="5947709" y="5944654"/>
            <a:ext cx="3021981" cy="369332"/>
          </a:xfrm>
          <a:prstGeom prst="rect">
            <a:avLst/>
          </a:prstGeom>
        </p:spPr>
        <p:txBody>
          <a:bodyPr wrap="none">
            <a:spAutoFit/>
          </a:bodyPr>
          <a:lstStyle/>
          <a:p>
            <a:r>
              <a:rPr lang="en-US" kern="0" dirty="0">
                <a:latin typeface="+mj-lt"/>
              </a:rPr>
              <a:t>100 MHz </a:t>
            </a:r>
            <a:r>
              <a:rPr lang="pl-PL" kern="0" dirty="0" err="1">
                <a:latin typeface="+mj-lt"/>
              </a:rPr>
              <a:t>m</a:t>
            </a:r>
            <a:r>
              <a:rPr lang="pl-PL" kern="0" dirty="0" err="1" smtClean="0">
                <a:latin typeface="+mj-lt"/>
              </a:rPr>
              <a:t>ain</a:t>
            </a:r>
            <a:r>
              <a:rPr lang="pl-PL" kern="0" dirty="0" smtClean="0">
                <a:latin typeface="+mj-lt"/>
              </a:rPr>
              <a:t> </a:t>
            </a:r>
            <a:r>
              <a:rPr lang="en-US" kern="0" dirty="0" smtClean="0">
                <a:latin typeface="+mj-lt"/>
              </a:rPr>
              <a:t>cavities</a:t>
            </a:r>
            <a:r>
              <a:rPr lang="pl-PL" kern="0" dirty="0" smtClean="0">
                <a:latin typeface="+mj-lt"/>
              </a:rPr>
              <a:t> in SR</a:t>
            </a:r>
            <a:r>
              <a:rPr lang="en-US" kern="0" dirty="0" smtClean="0">
                <a:latin typeface="+mj-lt"/>
              </a:rPr>
              <a:t> </a:t>
            </a:r>
            <a:endParaRPr lang="en-GB" dirty="0">
              <a:latin typeface="+mj-lt"/>
            </a:endParaRPr>
          </a:p>
        </p:txBody>
      </p:sp>
      <p:sp>
        <p:nvSpPr>
          <p:cNvPr id="12" name="Prostokąt 11"/>
          <p:cNvSpPr/>
          <p:nvPr/>
        </p:nvSpPr>
        <p:spPr>
          <a:xfrm>
            <a:off x="138606" y="6129320"/>
            <a:ext cx="2547492" cy="369332"/>
          </a:xfrm>
          <a:prstGeom prst="rect">
            <a:avLst/>
          </a:prstGeom>
        </p:spPr>
        <p:txBody>
          <a:bodyPr wrap="none">
            <a:spAutoFit/>
          </a:bodyPr>
          <a:lstStyle/>
          <a:p>
            <a:r>
              <a:rPr lang="pl-PL" kern="0" dirty="0" smtClean="0">
                <a:latin typeface="+mj-lt"/>
              </a:rPr>
              <a:t>3</a:t>
            </a:r>
            <a:r>
              <a:rPr lang="en-US" kern="0" dirty="0" smtClean="0">
                <a:latin typeface="+mj-lt"/>
              </a:rPr>
              <a:t>00 </a:t>
            </a:r>
            <a:r>
              <a:rPr lang="en-US" kern="0" dirty="0">
                <a:latin typeface="+mj-lt"/>
              </a:rPr>
              <a:t>MHz </a:t>
            </a:r>
            <a:r>
              <a:rPr lang="pl-PL" kern="0" dirty="0" err="1" smtClean="0">
                <a:latin typeface="+mj-lt"/>
              </a:rPr>
              <a:t>Landau</a:t>
            </a:r>
            <a:r>
              <a:rPr lang="pl-PL" kern="0" dirty="0" smtClean="0">
                <a:latin typeface="+mj-lt"/>
              </a:rPr>
              <a:t> </a:t>
            </a:r>
            <a:r>
              <a:rPr lang="en-US" kern="0" dirty="0" smtClean="0">
                <a:latin typeface="+mj-lt"/>
              </a:rPr>
              <a:t>cavit</a:t>
            </a:r>
            <a:r>
              <a:rPr lang="pl-PL" kern="0" dirty="0" smtClean="0">
                <a:latin typeface="+mj-lt"/>
              </a:rPr>
              <a:t>y</a:t>
            </a:r>
            <a:r>
              <a:rPr lang="en-US" kern="0" dirty="0" smtClean="0">
                <a:latin typeface="+mj-lt"/>
              </a:rPr>
              <a:t> </a:t>
            </a:r>
            <a:endParaRPr lang="en-GB" dirty="0">
              <a:latin typeface="+mj-lt"/>
            </a:endParaRPr>
          </a:p>
        </p:txBody>
      </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5389603" y="2348880"/>
            <a:ext cx="3589080" cy="358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6"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7"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10</a:t>
            </a:fld>
            <a:endParaRPr lang="en-US" sz="1200" dirty="0">
              <a:latin typeface="+mn-lt"/>
            </a:endParaRPr>
          </a:p>
        </p:txBody>
      </p:sp>
      <p:cxnSp>
        <p:nvCxnSpPr>
          <p:cNvPr id="18" name="Łącznik prostoliniowy 17"/>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7129222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pole tekstowe 6"/>
          <p:cNvSpPr txBox="1">
            <a:spLocks noChangeArrowheads="1"/>
          </p:cNvSpPr>
          <p:nvPr/>
        </p:nvSpPr>
        <p:spPr bwMode="auto">
          <a:xfrm>
            <a:off x="2699792" y="107921"/>
            <a:ext cx="45735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Beam</a:t>
            </a:r>
            <a:r>
              <a:rPr lang="pl-PL" sz="3200" b="1" dirty="0" smtClean="0">
                <a:solidFill>
                  <a:schemeClr val="bg1"/>
                </a:solidFill>
                <a:effectLst>
                  <a:outerShdw blurRad="38100" dist="38100" dir="2700000" algn="tl">
                    <a:srgbClr val="000000">
                      <a:alpha val="43137"/>
                    </a:srgbClr>
                  </a:outerShdw>
                </a:effectLst>
                <a:latin typeface="Cambria" pitchFamily="18" charset="0"/>
              </a:rPr>
              <a:t> Instrumentation </a:t>
            </a:r>
          </a:p>
        </p:txBody>
      </p:sp>
      <p:pic>
        <p:nvPicPr>
          <p:cNvPr id="7178"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ole tekstowe 13"/>
          <p:cNvSpPr txBox="1"/>
          <p:nvPr/>
        </p:nvSpPr>
        <p:spPr>
          <a:xfrm>
            <a:off x="35496" y="836712"/>
            <a:ext cx="1304140" cy="461665"/>
          </a:xfrm>
          <a:prstGeom prst="rect">
            <a:avLst/>
          </a:prstGeom>
          <a:noFill/>
        </p:spPr>
        <p:txBody>
          <a:bodyPr wrap="none" rtlCol="0">
            <a:spAutoFit/>
          </a:bodyPr>
          <a:lstStyle/>
          <a:p>
            <a:r>
              <a:rPr lang="pl-PL" sz="2400" b="1" dirty="0" err="1" smtClean="0">
                <a:solidFill>
                  <a:schemeClr val="accent2"/>
                </a:solidFill>
                <a:effectLst>
                  <a:outerShdw blurRad="38100" dist="38100" dir="2700000" algn="tl">
                    <a:srgbClr val="000000">
                      <a:alpha val="43137"/>
                    </a:srgbClr>
                  </a:outerShdw>
                </a:effectLst>
                <a:latin typeface="Cambria" pitchFamily="18" charset="0"/>
              </a:rPr>
              <a:t>Injector</a:t>
            </a:r>
            <a:endParaRPr lang="en-US" sz="2400" b="1" dirty="0">
              <a:solidFill>
                <a:schemeClr val="accent2"/>
              </a:solidFill>
              <a:effectLst>
                <a:outerShdw blurRad="38100" dist="38100" dir="2700000" algn="tl">
                  <a:srgbClr val="000000">
                    <a:alpha val="43137"/>
                  </a:srgbClr>
                </a:outerShdw>
              </a:effectLst>
              <a:latin typeface="Cambria" pitchFamily="18" charset="0"/>
            </a:endParaRPr>
          </a:p>
        </p:txBody>
      </p:sp>
      <p:sp>
        <p:nvSpPr>
          <p:cNvPr id="4" name="pole tekstowe 3"/>
          <p:cNvSpPr txBox="1"/>
          <p:nvPr/>
        </p:nvSpPr>
        <p:spPr>
          <a:xfrm>
            <a:off x="179512" y="1268760"/>
            <a:ext cx="5778120" cy="1323439"/>
          </a:xfrm>
          <a:prstGeom prst="rect">
            <a:avLst/>
          </a:prstGeom>
          <a:noFill/>
        </p:spPr>
        <p:txBody>
          <a:bodyPr wrap="none" rtlCol="0">
            <a:spAutoFit/>
          </a:bodyPr>
          <a:lstStyle/>
          <a:p>
            <a:pPr marL="285750" indent="-285750">
              <a:buFont typeface="Arial" pitchFamily="34" charset="0"/>
              <a:buChar char="•"/>
            </a:pPr>
            <a:r>
              <a:rPr lang="pl-PL" sz="1600" dirty="0" smtClean="0">
                <a:latin typeface="+mn-lt"/>
              </a:rPr>
              <a:t>YAG </a:t>
            </a:r>
            <a:r>
              <a:rPr lang="pl-PL" sz="1600" dirty="0" err="1" smtClean="0">
                <a:latin typeface="+mn-lt"/>
              </a:rPr>
              <a:t>screens</a:t>
            </a:r>
            <a:r>
              <a:rPr lang="pl-PL" sz="1600" dirty="0" smtClean="0">
                <a:latin typeface="+mn-lt"/>
              </a:rPr>
              <a:t> with </a:t>
            </a:r>
            <a:r>
              <a:rPr lang="pl-PL" sz="1600" dirty="0" err="1" smtClean="0">
                <a:latin typeface="+mn-lt"/>
              </a:rPr>
              <a:t>Basler</a:t>
            </a:r>
            <a:r>
              <a:rPr lang="pl-PL" sz="1600" dirty="0" smtClean="0">
                <a:latin typeface="+mn-lt"/>
              </a:rPr>
              <a:t> </a:t>
            </a:r>
            <a:r>
              <a:rPr lang="pl-PL" sz="1600" dirty="0" err="1" smtClean="0">
                <a:latin typeface="+mn-lt"/>
              </a:rPr>
              <a:t>cameras</a:t>
            </a:r>
            <a:r>
              <a:rPr lang="pl-PL" sz="1600" dirty="0" smtClean="0">
                <a:latin typeface="+mn-lt"/>
              </a:rPr>
              <a:t> and </a:t>
            </a:r>
            <a:r>
              <a:rPr lang="pl-PL" sz="1600" dirty="0" err="1">
                <a:latin typeface="+mn-lt"/>
              </a:rPr>
              <a:t>T</a:t>
            </a:r>
            <a:r>
              <a:rPr lang="pl-PL" sz="1600" dirty="0" err="1" smtClean="0">
                <a:latin typeface="+mn-lt"/>
              </a:rPr>
              <a:t>okina</a:t>
            </a:r>
            <a:r>
              <a:rPr lang="pl-PL" sz="1600" dirty="0" smtClean="0">
                <a:latin typeface="+mn-lt"/>
              </a:rPr>
              <a:t> </a:t>
            </a:r>
            <a:r>
              <a:rPr lang="pl-PL" sz="1600" dirty="0" err="1" smtClean="0">
                <a:latin typeface="+mn-lt"/>
              </a:rPr>
              <a:t>lenses</a:t>
            </a:r>
            <a:r>
              <a:rPr lang="pl-PL" sz="1600" dirty="0" smtClean="0">
                <a:latin typeface="+mn-lt"/>
              </a:rPr>
              <a:t> – (10+2)</a:t>
            </a:r>
          </a:p>
          <a:p>
            <a:pPr marL="285750" indent="-285750">
              <a:buFont typeface="Arial" pitchFamily="34" charset="0"/>
              <a:buChar char="•"/>
            </a:pPr>
            <a:r>
              <a:rPr lang="pl-PL" sz="1600" dirty="0" err="1" smtClean="0">
                <a:latin typeface="+mn-lt"/>
              </a:rPr>
              <a:t>Stripline</a:t>
            </a:r>
            <a:r>
              <a:rPr lang="pl-PL" sz="1600" dirty="0" smtClean="0">
                <a:latin typeface="+mn-lt"/>
              </a:rPr>
              <a:t> </a:t>
            </a:r>
            <a:r>
              <a:rPr lang="pl-PL" sz="1600" dirty="0" err="1" smtClean="0">
                <a:latin typeface="+mn-lt"/>
              </a:rPr>
              <a:t>BPMs</a:t>
            </a:r>
            <a:r>
              <a:rPr lang="pl-PL" sz="1600" dirty="0" smtClean="0">
                <a:latin typeface="+mn-lt"/>
              </a:rPr>
              <a:t>  with Libera Single Pass – (8)</a:t>
            </a:r>
          </a:p>
          <a:p>
            <a:pPr marL="285750" indent="-285750">
              <a:buFont typeface="Arial" pitchFamily="34" charset="0"/>
              <a:buChar char="•"/>
            </a:pPr>
            <a:r>
              <a:rPr lang="pl-PL" sz="1600" dirty="0" err="1" smtClean="0">
                <a:latin typeface="+mn-lt"/>
              </a:rPr>
              <a:t>Current</a:t>
            </a:r>
            <a:r>
              <a:rPr lang="pl-PL" sz="1600" dirty="0" smtClean="0">
                <a:latin typeface="+mn-lt"/>
              </a:rPr>
              <a:t> </a:t>
            </a:r>
            <a:r>
              <a:rPr lang="pl-PL" sz="1600" dirty="0" err="1" smtClean="0">
                <a:latin typeface="+mn-lt"/>
              </a:rPr>
              <a:t>transformers</a:t>
            </a:r>
            <a:r>
              <a:rPr lang="pl-PL" sz="1600" dirty="0" smtClean="0">
                <a:latin typeface="+mn-lt"/>
              </a:rPr>
              <a:t> with RTO </a:t>
            </a:r>
            <a:r>
              <a:rPr lang="pl-PL" sz="1600" dirty="0" err="1" smtClean="0">
                <a:latin typeface="+mn-lt"/>
              </a:rPr>
              <a:t>oscilloscopes</a:t>
            </a:r>
            <a:r>
              <a:rPr lang="pl-PL" sz="1600" dirty="0" smtClean="0">
                <a:latin typeface="+mn-lt"/>
              </a:rPr>
              <a:t> – (4)</a:t>
            </a:r>
          </a:p>
          <a:p>
            <a:pPr marL="285750" indent="-285750">
              <a:buFont typeface="Arial" pitchFamily="34" charset="0"/>
              <a:buChar char="•"/>
            </a:pPr>
            <a:r>
              <a:rPr lang="pl-PL" sz="1600" dirty="0" smtClean="0">
                <a:latin typeface="+mn-lt"/>
              </a:rPr>
              <a:t>Faraday </a:t>
            </a:r>
            <a:r>
              <a:rPr lang="pl-PL" sz="1600" dirty="0" err="1" smtClean="0">
                <a:latin typeface="+mn-lt"/>
              </a:rPr>
              <a:t>Cup</a:t>
            </a:r>
            <a:r>
              <a:rPr lang="pl-PL" sz="1600" dirty="0" smtClean="0">
                <a:latin typeface="+mn-lt"/>
              </a:rPr>
              <a:t> </a:t>
            </a:r>
            <a:r>
              <a:rPr lang="pl-PL" sz="1600" dirty="0" err="1" smtClean="0">
                <a:latin typeface="+mn-lt"/>
              </a:rPr>
              <a:t>connected</a:t>
            </a:r>
            <a:r>
              <a:rPr lang="pl-PL" sz="1600" dirty="0" smtClean="0">
                <a:latin typeface="+mn-lt"/>
              </a:rPr>
              <a:t> to </a:t>
            </a:r>
            <a:r>
              <a:rPr lang="pl-PL" sz="1600" dirty="0" err="1" smtClean="0">
                <a:latin typeface="+mn-lt"/>
              </a:rPr>
              <a:t>oscilloscopes</a:t>
            </a:r>
            <a:r>
              <a:rPr lang="pl-PL" sz="1600" dirty="0" smtClean="0">
                <a:latin typeface="+mn-lt"/>
              </a:rPr>
              <a:t> – (2+1)</a:t>
            </a:r>
          </a:p>
          <a:p>
            <a:pPr marL="285750" indent="-285750">
              <a:buFont typeface="Arial" pitchFamily="34" charset="0"/>
              <a:buChar char="•"/>
            </a:pPr>
            <a:r>
              <a:rPr lang="pl-PL" sz="1600" dirty="0" err="1" smtClean="0">
                <a:latin typeface="+mn-lt"/>
              </a:rPr>
              <a:t>Stripline</a:t>
            </a:r>
            <a:r>
              <a:rPr lang="pl-PL" sz="1600" dirty="0" smtClean="0">
                <a:latin typeface="+mn-lt"/>
              </a:rPr>
              <a:t> </a:t>
            </a:r>
            <a:r>
              <a:rPr lang="pl-PL" sz="1600" dirty="0" err="1" smtClean="0">
                <a:latin typeface="+mn-lt"/>
              </a:rPr>
              <a:t>chopper</a:t>
            </a:r>
            <a:r>
              <a:rPr lang="pl-PL" sz="1600" dirty="0" smtClean="0">
                <a:latin typeface="+mn-lt"/>
              </a:rPr>
              <a:t> with 500 MHz </a:t>
            </a:r>
            <a:r>
              <a:rPr lang="pl-PL" sz="1600" dirty="0" err="1" smtClean="0">
                <a:latin typeface="+mn-lt"/>
              </a:rPr>
              <a:t>signal</a:t>
            </a:r>
            <a:r>
              <a:rPr lang="pl-PL" sz="1600" dirty="0" smtClean="0">
                <a:latin typeface="+mn-lt"/>
              </a:rPr>
              <a:t> generator</a:t>
            </a:r>
            <a:endParaRPr lang="en-US" sz="1600" dirty="0">
              <a:latin typeface="+mn-lt"/>
            </a:endParaRPr>
          </a:p>
        </p:txBody>
      </p:sp>
      <p:pic>
        <p:nvPicPr>
          <p:cNvPr id="78" name="Obraz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038" y="4495864"/>
            <a:ext cx="8456434" cy="2540842"/>
          </a:xfrm>
          <a:prstGeom prst="rect">
            <a:avLst/>
          </a:prstGeom>
          <a:noFill/>
          <a:extLst>
            <a:ext uri="{909E8E84-426E-40DD-AFC4-6F175D3DCCD1}">
              <a14:hiddenFill xmlns:a14="http://schemas.microsoft.com/office/drawing/2010/main">
                <a:solidFill>
                  <a:srgbClr val="FFFFFF"/>
                </a:solidFill>
              </a14:hiddenFill>
            </a:ext>
          </a:extLst>
        </p:spPr>
      </p:pic>
      <p:sp>
        <p:nvSpPr>
          <p:cNvPr id="7" name="pole tekstowe 6"/>
          <p:cNvSpPr txBox="1"/>
          <p:nvPr/>
        </p:nvSpPr>
        <p:spPr>
          <a:xfrm>
            <a:off x="146903" y="2564904"/>
            <a:ext cx="1904817" cy="461665"/>
          </a:xfrm>
          <a:prstGeom prst="rect">
            <a:avLst/>
          </a:prstGeom>
          <a:noFill/>
        </p:spPr>
        <p:txBody>
          <a:bodyPr wrap="none" rtlCol="0">
            <a:spAutoFit/>
          </a:bodyPr>
          <a:lstStyle/>
          <a:p>
            <a:r>
              <a:rPr lang="pl-PL" sz="2400" b="1" dirty="0" smtClean="0">
                <a:solidFill>
                  <a:schemeClr val="accent2"/>
                </a:solidFill>
                <a:effectLst>
                  <a:outerShdw blurRad="38100" dist="38100" dir="2700000" algn="tl">
                    <a:srgbClr val="000000">
                      <a:alpha val="43137"/>
                    </a:srgbClr>
                  </a:outerShdw>
                </a:effectLst>
                <a:latin typeface="Cambria" pitchFamily="18" charset="0"/>
              </a:rPr>
              <a:t>Storage ring</a:t>
            </a:r>
            <a:endParaRPr lang="en-US" sz="2400" b="1" dirty="0">
              <a:solidFill>
                <a:schemeClr val="accent2"/>
              </a:solidFill>
              <a:effectLst>
                <a:outerShdw blurRad="38100" dist="38100" dir="2700000" algn="tl">
                  <a:srgbClr val="000000">
                    <a:alpha val="43137"/>
                  </a:srgbClr>
                </a:outerShdw>
              </a:effectLst>
              <a:latin typeface="Cambria" pitchFamily="18" charset="0"/>
            </a:endParaRPr>
          </a:p>
        </p:txBody>
      </p:sp>
      <p:sp>
        <p:nvSpPr>
          <p:cNvPr id="2" name="Prostokąt 1"/>
          <p:cNvSpPr/>
          <p:nvPr/>
        </p:nvSpPr>
        <p:spPr>
          <a:xfrm>
            <a:off x="251520" y="2996952"/>
            <a:ext cx="8424936" cy="2062103"/>
          </a:xfrm>
          <a:prstGeom prst="rect">
            <a:avLst/>
          </a:prstGeom>
        </p:spPr>
        <p:txBody>
          <a:bodyPr wrap="square">
            <a:spAutoFit/>
          </a:bodyPr>
          <a:lstStyle/>
          <a:p>
            <a:r>
              <a:rPr lang="pl-PL" sz="1600" b="1" dirty="0">
                <a:solidFill>
                  <a:srgbClr val="C00000"/>
                </a:solidFill>
                <a:latin typeface="+mj-lt"/>
              </a:rPr>
              <a:t>36 </a:t>
            </a:r>
            <a:r>
              <a:rPr lang="pl-PL" sz="1600" b="1" dirty="0" err="1" smtClean="0">
                <a:solidFill>
                  <a:srgbClr val="C00000"/>
                </a:solidFill>
                <a:latin typeface="+mj-lt"/>
              </a:rPr>
              <a:t>button</a:t>
            </a:r>
            <a:r>
              <a:rPr lang="pl-PL" sz="1600" b="1" dirty="0" smtClean="0">
                <a:solidFill>
                  <a:srgbClr val="C00000"/>
                </a:solidFill>
                <a:latin typeface="+mj-lt"/>
              </a:rPr>
              <a:t> </a:t>
            </a:r>
            <a:r>
              <a:rPr lang="pl-PL" sz="1600" b="1" dirty="0" err="1" smtClean="0">
                <a:solidFill>
                  <a:srgbClr val="C00000"/>
                </a:solidFill>
                <a:latin typeface="+mj-lt"/>
              </a:rPr>
              <a:t>BPMs</a:t>
            </a:r>
            <a:r>
              <a:rPr lang="pl-PL" sz="1600" b="1" dirty="0" smtClean="0">
                <a:solidFill>
                  <a:srgbClr val="C00000"/>
                </a:solidFill>
                <a:latin typeface="+mj-lt"/>
              </a:rPr>
              <a:t> </a:t>
            </a:r>
            <a:r>
              <a:rPr lang="pl-PL" sz="1600" b="1" dirty="0">
                <a:solidFill>
                  <a:srgbClr val="C00000"/>
                </a:solidFill>
                <a:latin typeface="+mj-lt"/>
              </a:rPr>
              <a:t>(3 per </a:t>
            </a:r>
            <a:r>
              <a:rPr lang="pl-PL" sz="1600" b="1" dirty="0" err="1" smtClean="0">
                <a:solidFill>
                  <a:srgbClr val="C00000"/>
                </a:solidFill>
                <a:latin typeface="+mj-lt"/>
              </a:rPr>
              <a:t>cell</a:t>
            </a:r>
            <a:r>
              <a:rPr lang="pl-PL" sz="1600" b="1" dirty="0" smtClean="0">
                <a:solidFill>
                  <a:srgbClr val="C00000"/>
                </a:solidFill>
                <a:latin typeface="+mj-lt"/>
              </a:rPr>
              <a:t>) with Libera </a:t>
            </a:r>
            <a:r>
              <a:rPr lang="pl-PL" sz="1600" b="1" dirty="0" err="1" smtClean="0">
                <a:solidFill>
                  <a:srgbClr val="C00000"/>
                </a:solidFill>
                <a:latin typeface="+mj-lt"/>
              </a:rPr>
              <a:t>Brilliance</a:t>
            </a:r>
            <a:r>
              <a:rPr lang="pl-PL" sz="1600" b="1" dirty="0" smtClean="0">
                <a:solidFill>
                  <a:srgbClr val="C00000"/>
                </a:solidFill>
                <a:latin typeface="+mj-lt"/>
              </a:rPr>
              <a:t>+ (SOFB </a:t>
            </a:r>
            <a:r>
              <a:rPr lang="pl-PL" sz="1600" b="1" dirty="0" err="1" smtClean="0">
                <a:solidFill>
                  <a:srgbClr val="C00000"/>
                </a:solidFill>
                <a:latin typeface="+mj-lt"/>
              </a:rPr>
              <a:t>at</a:t>
            </a:r>
            <a:r>
              <a:rPr lang="pl-PL" sz="1600" b="1" dirty="0" smtClean="0">
                <a:solidFill>
                  <a:srgbClr val="C00000"/>
                </a:solidFill>
                <a:latin typeface="+mj-lt"/>
              </a:rPr>
              <a:t> 10Hz, with </a:t>
            </a:r>
            <a:r>
              <a:rPr lang="pl-PL" sz="1600" b="1" dirty="0" err="1" smtClean="0">
                <a:solidFill>
                  <a:srgbClr val="C00000"/>
                </a:solidFill>
                <a:latin typeface="+mj-lt"/>
              </a:rPr>
              <a:t>future</a:t>
            </a:r>
            <a:r>
              <a:rPr lang="pl-PL" sz="1600" b="1" dirty="0" smtClean="0">
                <a:solidFill>
                  <a:srgbClr val="C00000"/>
                </a:solidFill>
                <a:latin typeface="+mj-lt"/>
              </a:rPr>
              <a:t> </a:t>
            </a:r>
            <a:r>
              <a:rPr lang="pl-PL" sz="1600" b="1" dirty="0" err="1" smtClean="0">
                <a:solidFill>
                  <a:srgbClr val="C00000"/>
                </a:solidFill>
                <a:latin typeface="+mj-lt"/>
              </a:rPr>
              <a:t>upgrade</a:t>
            </a:r>
            <a:r>
              <a:rPr lang="pl-PL" sz="1600" b="1" dirty="0" smtClean="0">
                <a:solidFill>
                  <a:srgbClr val="C00000"/>
                </a:solidFill>
                <a:latin typeface="+mj-lt"/>
              </a:rPr>
              <a:t> to 10kHz FOFB)</a:t>
            </a:r>
          </a:p>
          <a:p>
            <a:r>
              <a:rPr lang="pl-PL" sz="1600" b="1" dirty="0" err="1" smtClean="0">
                <a:solidFill>
                  <a:srgbClr val="C00000"/>
                </a:solidFill>
                <a:latin typeface="+mj-lt"/>
              </a:rPr>
              <a:t>Vertical</a:t>
            </a:r>
            <a:r>
              <a:rPr lang="pl-PL" sz="1600" b="1" dirty="0" smtClean="0">
                <a:solidFill>
                  <a:srgbClr val="C00000"/>
                </a:solidFill>
                <a:latin typeface="+mj-lt"/>
              </a:rPr>
              <a:t> and </a:t>
            </a:r>
            <a:r>
              <a:rPr lang="pl-PL" sz="1600" b="1" dirty="0" err="1" smtClean="0">
                <a:solidFill>
                  <a:srgbClr val="C00000"/>
                </a:solidFill>
                <a:latin typeface="+mj-lt"/>
              </a:rPr>
              <a:t>Horizontal</a:t>
            </a:r>
            <a:r>
              <a:rPr lang="pl-PL" sz="1600" b="1" dirty="0" smtClean="0">
                <a:solidFill>
                  <a:srgbClr val="C00000"/>
                </a:solidFill>
                <a:latin typeface="+mj-lt"/>
              </a:rPr>
              <a:t> </a:t>
            </a:r>
            <a:r>
              <a:rPr lang="pl-PL" sz="1600" b="1" dirty="0" err="1" smtClean="0">
                <a:solidFill>
                  <a:srgbClr val="C00000"/>
                </a:solidFill>
                <a:latin typeface="+mj-lt"/>
              </a:rPr>
              <a:t>scrapers</a:t>
            </a:r>
            <a:endParaRPr lang="pl-PL" sz="1600" b="1" dirty="0" smtClean="0">
              <a:solidFill>
                <a:srgbClr val="C00000"/>
              </a:solidFill>
              <a:latin typeface="+mj-lt"/>
            </a:endParaRPr>
          </a:p>
          <a:p>
            <a:r>
              <a:rPr lang="pl-PL" sz="1600" b="1" dirty="0" smtClean="0">
                <a:solidFill>
                  <a:srgbClr val="C00000"/>
                </a:solidFill>
                <a:latin typeface="+mj-lt"/>
              </a:rPr>
              <a:t>NPCT </a:t>
            </a:r>
            <a:r>
              <a:rPr lang="pl-PL" sz="1600" b="1" dirty="0" err="1" smtClean="0">
                <a:solidFill>
                  <a:srgbClr val="C00000"/>
                </a:solidFill>
                <a:latin typeface="+mj-lt"/>
              </a:rPr>
              <a:t>current</a:t>
            </a:r>
            <a:r>
              <a:rPr lang="pl-PL" sz="1600" b="1" dirty="0" smtClean="0">
                <a:solidFill>
                  <a:srgbClr val="C00000"/>
                </a:solidFill>
                <a:latin typeface="+mj-lt"/>
              </a:rPr>
              <a:t> transformer </a:t>
            </a:r>
            <a:r>
              <a:rPr lang="pl-PL" sz="1600" b="1" dirty="0" err="1" smtClean="0">
                <a:solidFill>
                  <a:srgbClr val="C00000"/>
                </a:solidFill>
                <a:latin typeface="+mj-lt"/>
              </a:rPr>
              <a:t>probe</a:t>
            </a:r>
            <a:endParaRPr lang="pl-PL" sz="1600" b="1" dirty="0" smtClean="0">
              <a:solidFill>
                <a:srgbClr val="C00000"/>
              </a:solidFill>
              <a:latin typeface="+mj-lt"/>
            </a:endParaRPr>
          </a:p>
          <a:p>
            <a:r>
              <a:rPr lang="pl-PL" sz="1600" b="1" dirty="0" err="1" smtClean="0">
                <a:solidFill>
                  <a:srgbClr val="C00000"/>
                </a:solidFill>
                <a:latin typeface="+mj-lt"/>
              </a:rPr>
              <a:t>Electrostatic</a:t>
            </a:r>
            <a:r>
              <a:rPr lang="pl-PL" sz="1600" b="1" dirty="0" smtClean="0">
                <a:solidFill>
                  <a:srgbClr val="C00000"/>
                </a:solidFill>
                <a:latin typeface="+mj-lt"/>
              </a:rPr>
              <a:t> </a:t>
            </a:r>
            <a:r>
              <a:rPr lang="pl-PL" sz="1600" b="1" dirty="0" err="1" smtClean="0">
                <a:solidFill>
                  <a:srgbClr val="C00000"/>
                </a:solidFill>
                <a:latin typeface="+mj-lt"/>
              </a:rPr>
              <a:t>Stripline</a:t>
            </a:r>
            <a:r>
              <a:rPr lang="pl-PL" sz="1600" b="1" dirty="0" smtClean="0">
                <a:solidFill>
                  <a:srgbClr val="C00000"/>
                </a:solidFill>
                <a:latin typeface="+mj-lt"/>
              </a:rPr>
              <a:t> for </a:t>
            </a:r>
            <a:r>
              <a:rPr lang="pl-PL" sz="1600" b="1" dirty="0" err="1" smtClean="0">
                <a:solidFill>
                  <a:srgbClr val="C00000"/>
                </a:solidFill>
                <a:latin typeface="+mj-lt"/>
              </a:rPr>
              <a:t>tune</a:t>
            </a:r>
            <a:r>
              <a:rPr lang="pl-PL" sz="1600" b="1" dirty="0" smtClean="0">
                <a:solidFill>
                  <a:srgbClr val="C00000"/>
                </a:solidFill>
                <a:latin typeface="+mj-lt"/>
              </a:rPr>
              <a:t> </a:t>
            </a:r>
            <a:r>
              <a:rPr lang="pl-PL" sz="1600" b="1" dirty="0" err="1" smtClean="0">
                <a:solidFill>
                  <a:srgbClr val="C00000"/>
                </a:solidFill>
                <a:latin typeface="+mj-lt"/>
              </a:rPr>
              <a:t>measurement</a:t>
            </a:r>
            <a:r>
              <a:rPr lang="pl-PL" sz="1600" b="1" dirty="0" smtClean="0">
                <a:solidFill>
                  <a:srgbClr val="C00000"/>
                </a:solidFill>
                <a:latin typeface="+mj-lt"/>
              </a:rPr>
              <a:t> </a:t>
            </a:r>
          </a:p>
          <a:p>
            <a:r>
              <a:rPr lang="pl-PL" sz="1600" b="1" dirty="0" smtClean="0">
                <a:solidFill>
                  <a:srgbClr val="C00000"/>
                </a:solidFill>
                <a:latin typeface="+mj-lt"/>
              </a:rPr>
              <a:t>YAG </a:t>
            </a:r>
            <a:r>
              <a:rPr lang="pl-PL" sz="1600" b="1" dirty="0" err="1" smtClean="0">
                <a:solidFill>
                  <a:srgbClr val="C00000"/>
                </a:solidFill>
                <a:latin typeface="+mj-lt"/>
              </a:rPr>
              <a:t>screen</a:t>
            </a:r>
            <a:r>
              <a:rPr lang="pl-PL" sz="1600" b="1" dirty="0" smtClean="0">
                <a:solidFill>
                  <a:srgbClr val="C00000"/>
                </a:solidFill>
                <a:latin typeface="+mj-lt"/>
              </a:rPr>
              <a:t> with CCD </a:t>
            </a:r>
            <a:r>
              <a:rPr lang="pl-PL" sz="1600" b="1" dirty="0" err="1" smtClean="0">
                <a:solidFill>
                  <a:srgbClr val="C00000"/>
                </a:solidFill>
                <a:latin typeface="+mj-lt"/>
              </a:rPr>
              <a:t>Basler</a:t>
            </a:r>
            <a:r>
              <a:rPr lang="pl-PL" sz="1600" b="1" dirty="0" smtClean="0">
                <a:solidFill>
                  <a:srgbClr val="C00000"/>
                </a:solidFill>
                <a:latin typeface="+mj-lt"/>
              </a:rPr>
              <a:t> </a:t>
            </a:r>
            <a:r>
              <a:rPr lang="pl-PL" sz="1600" b="1" dirty="0" err="1" smtClean="0">
                <a:solidFill>
                  <a:srgbClr val="C00000"/>
                </a:solidFill>
                <a:latin typeface="+mj-lt"/>
              </a:rPr>
              <a:t>camera</a:t>
            </a:r>
            <a:r>
              <a:rPr lang="pl-PL" sz="1600" b="1" dirty="0" smtClean="0">
                <a:solidFill>
                  <a:srgbClr val="C00000"/>
                </a:solidFill>
                <a:latin typeface="+mj-lt"/>
              </a:rPr>
              <a:t>   </a:t>
            </a:r>
          </a:p>
          <a:p>
            <a:r>
              <a:rPr lang="pl-PL" sz="1600" b="1" dirty="0" err="1" smtClean="0">
                <a:solidFill>
                  <a:srgbClr val="C00000"/>
                </a:solidFill>
                <a:latin typeface="+mj-lt"/>
              </a:rPr>
              <a:t>Pinger</a:t>
            </a:r>
            <a:r>
              <a:rPr lang="pl-PL" sz="1600" b="1" dirty="0" smtClean="0">
                <a:solidFill>
                  <a:srgbClr val="C00000"/>
                </a:solidFill>
                <a:latin typeface="+mj-lt"/>
              </a:rPr>
              <a:t> magnet</a:t>
            </a:r>
          </a:p>
          <a:p>
            <a:r>
              <a:rPr lang="pl-PL" sz="1600" b="1" dirty="0" err="1" smtClean="0">
                <a:solidFill>
                  <a:srgbClr val="C00000"/>
                </a:solidFill>
                <a:latin typeface="+mj-lt"/>
              </a:rPr>
              <a:t>Kicker</a:t>
            </a:r>
            <a:r>
              <a:rPr lang="pl-PL" sz="1600" b="1" dirty="0" smtClean="0">
                <a:solidFill>
                  <a:srgbClr val="C00000"/>
                </a:solidFill>
                <a:latin typeface="+mj-lt"/>
              </a:rPr>
              <a:t> magnet in 3rd </a:t>
            </a:r>
            <a:r>
              <a:rPr lang="pl-PL" sz="1600" b="1" dirty="0" err="1" smtClean="0">
                <a:solidFill>
                  <a:srgbClr val="C00000"/>
                </a:solidFill>
                <a:latin typeface="+mj-lt"/>
              </a:rPr>
              <a:t>straight</a:t>
            </a:r>
            <a:endParaRPr lang="en-US" sz="1600" b="1" dirty="0">
              <a:solidFill>
                <a:srgbClr val="C00000"/>
              </a:solidFill>
              <a:latin typeface="+mj-lt"/>
            </a:endParaRPr>
          </a:p>
        </p:txBody>
      </p:sp>
      <p:pic>
        <p:nvPicPr>
          <p:cNvPr id="9" name="Picture 2" descr="E:\Data2013\Solaris\Libera-Single-Pass-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1426" y="1473319"/>
            <a:ext cx="2378574" cy="1610635"/>
          </a:xfrm>
          <a:prstGeom prst="rect">
            <a:avLst/>
          </a:prstGeom>
          <a:noFill/>
          <a:extLst>
            <a:ext uri="{909E8E84-426E-40DD-AFC4-6F175D3DCCD1}">
              <a14:hiddenFill xmlns:a14="http://schemas.microsoft.com/office/drawing/2010/main">
                <a:solidFill>
                  <a:srgbClr val="FFFFFF"/>
                </a:solidFill>
              </a14:hiddenFill>
            </a:ext>
          </a:extLst>
        </p:spPr>
      </p:pic>
      <p:sp>
        <p:nvSpPr>
          <p:cNvPr id="10"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1"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2"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11</a:t>
            </a:fld>
            <a:endParaRPr lang="en-US" sz="1200" dirty="0">
              <a:latin typeface="+mn-lt"/>
            </a:endParaRPr>
          </a:p>
        </p:txBody>
      </p:sp>
      <p:cxnSp>
        <p:nvCxnSpPr>
          <p:cNvPr id="13" name="Łącznik prostoliniowy 12"/>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798678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ole tekstowe 9"/>
          <p:cNvSpPr txBox="1">
            <a:spLocks noChangeArrowheads="1"/>
          </p:cNvSpPr>
          <p:nvPr/>
        </p:nvSpPr>
        <p:spPr bwMode="auto">
          <a:xfrm>
            <a:off x="1907704" y="116632"/>
            <a:ext cx="58326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Linac</a:t>
            </a:r>
            <a:r>
              <a:rPr lang="pl-PL" sz="3200" b="1" dirty="0" smtClean="0">
                <a:solidFill>
                  <a:schemeClr val="bg1"/>
                </a:solidFill>
                <a:effectLst>
                  <a:outerShdw blurRad="38100" dist="38100" dir="2700000" algn="tl">
                    <a:srgbClr val="000000">
                      <a:alpha val="43137"/>
                    </a:srgbClr>
                  </a:outerShdw>
                </a:effectLst>
                <a:latin typeface="Cambria" pitchFamily="18" charset="0"/>
              </a:rPr>
              <a:t> </a:t>
            </a:r>
            <a:r>
              <a:rPr lang="pl-PL" sz="3200" b="1" dirty="0" err="1" smtClean="0">
                <a:solidFill>
                  <a:schemeClr val="bg1"/>
                </a:solidFill>
                <a:effectLst>
                  <a:outerShdw blurRad="38100" dist="38100" dir="2700000" algn="tl">
                    <a:srgbClr val="000000">
                      <a:alpha val="43137"/>
                    </a:srgbClr>
                  </a:outerShdw>
                </a:effectLst>
                <a:latin typeface="Cambria" pitchFamily="18" charset="0"/>
              </a:rPr>
              <a:t>Commissioning</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pic>
        <p:nvPicPr>
          <p:cNvPr id="11"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16632"/>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C:\Users\Ada\Pictures\Przekazane z aparatu\2014-10-14 12.18.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97360"/>
            <a:ext cx="9144000" cy="576064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C:\Users\Ada\Pictures\Przekazane z aparatu\2014-10-14 12.1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4005064"/>
            <a:ext cx="3744416" cy="28083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12" name="Łącznik prosty ze strzałką 11"/>
          <p:cNvCxnSpPr>
            <a:endCxn id="18436" idx="7"/>
          </p:cNvCxnSpPr>
          <p:nvPr/>
        </p:nvCxnSpPr>
        <p:spPr>
          <a:xfrm>
            <a:off x="8045913" y="3057499"/>
            <a:ext cx="154194" cy="135883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aphicFrame>
        <p:nvGraphicFramePr>
          <p:cNvPr id="13" name="Diagram 12"/>
          <p:cNvGraphicFramePr/>
          <p:nvPr>
            <p:extLst>
              <p:ext uri="{D42A27DB-BD31-4B8C-83A1-F6EECF244321}">
                <p14:modId xmlns:p14="http://schemas.microsoft.com/office/powerpoint/2010/main" val="2277167112"/>
              </p:ext>
            </p:extLst>
          </p:nvPr>
        </p:nvGraphicFramePr>
        <p:xfrm>
          <a:off x="179512" y="980728"/>
          <a:ext cx="8690387" cy="28454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2"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23"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4"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12</a:t>
            </a:fld>
            <a:endParaRPr lang="en-US" sz="1200" dirty="0">
              <a:latin typeface="+mn-lt"/>
            </a:endParaRPr>
          </a:p>
        </p:txBody>
      </p:sp>
      <p:cxnSp>
        <p:nvCxnSpPr>
          <p:cNvPr id="25" name="Łącznik prostoliniowy 24"/>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85102031"/>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ole tekstowe 10"/>
          <p:cNvSpPr txBox="1"/>
          <p:nvPr/>
        </p:nvSpPr>
        <p:spPr>
          <a:xfrm>
            <a:off x="2987824" y="166688"/>
            <a:ext cx="3625673" cy="461665"/>
          </a:xfrm>
          <a:prstGeom prst="rect">
            <a:avLst/>
          </a:prstGeom>
          <a:noFill/>
        </p:spPr>
        <p:txBody>
          <a:bodyPr wrap="none" rtlCol="0">
            <a:spAutoFit/>
          </a:bodyPr>
          <a:lstStyle/>
          <a:p>
            <a:r>
              <a:rPr lang="pl-PL" sz="2400" b="1" dirty="0" smtClean="0">
                <a:solidFill>
                  <a:schemeClr val="bg1"/>
                </a:solidFill>
                <a:effectLst>
                  <a:outerShdw blurRad="38100" dist="38100" dir="2700000" algn="tl">
                    <a:srgbClr val="000000">
                      <a:alpha val="43137"/>
                    </a:srgbClr>
                  </a:outerShdw>
                </a:effectLst>
                <a:latin typeface="Cambria" pitchFamily="18" charset="0"/>
              </a:rPr>
              <a:t>First </a:t>
            </a:r>
            <a:r>
              <a:rPr lang="pl-PL" sz="2400" b="1" dirty="0" err="1" smtClean="0">
                <a:solidFill>
                  <a:schemeClr val="bg1"/>
                </a:solidFill>
                <a:effectLst>
                  <a:outerShdw blurRad="38100" dist="38100" dir="2700000" algn="tl">
                    <a:srgbClr val="000000">
                      <a:alpha val="43137"/>
                    </a:srgbClr>
                  </a:outerShdw>
                </a:effectLst>
                <a:latin typeface="Cambria" pitchFamily="18" charset="0"/>
              </a:rPr>
              <a:t>electrons</a:t>
            </a:r>
            <a:r>
              <a:rPr lang="pl-PL" sz="2400" b="1" dirty="0" smtClean="0">
                <a:solidFill>
                  <a:schemeClr val="bg1"/>
                </a:solidFill>
                <a:effectLst>
                  <a:outerShdw blurRad="38100" dist="38100" dir="2700000" algn="tl">
                    <a:srgbClr val="000000">
                      <a:alpha val="43137"/>
                    </a:srgbClr>
                  </a:outerShdw>
                </a:effectLst>
                <a:latin typeface="Cambria" pitchFamily="18" charset="0"/>
              </a:rPr>
              <a:t> @ Solaris</a:t>
            </a: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pic>
        <p:nvPicPr>
          <p:cNvPr id="2050" name="Picture 2" descr="C:\Users\Ada\Pictures\Xmas Card201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6712"/>
            <a:ext cx="9144000" cy="430913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synchrotron.uj.edu.pl/image/image_gallery?uuid=cf226982-690c-4d82-99ad-36c40f96d8ae&amp;groupId=1457771&amp;height=4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8158" y="4097898"/>
            <a:ext cx="4098507" cy="2736304"/>
          </a:xfrm>
          <a:prstGeom prst="rect">
            <a:avLst/>
          </a:prstGeom>
          <a:noFill/>
          <a:extLst>
            <a:ext uri="{909E8E84-426E-40DD-AFC4-6F175D3DCCD1}">
              <a14:hiddenFill xmlns:a14="http://schemas.microsoft.com/office/drawing/2010/main">
                <a:solidFill>
                  <a:srgbClr val="FFFFFF"/>
                </a:solidFill>
              </a14:hiddenFill>
            </a:ext>
          </a:extLst>
        </p:spPr>
      </p:pic>
      <p:sp>
        <p:nvSpPr>
          <p:cNvPr id="15"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6"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7"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13</a:t>
            </a:fld>
            <a:endParaRPr lang="en-US" sz="1200" dirty="0">
              <a:latin typeface="+mn-lt"/>
            </a:endParaRPr>
          </a:p>
        </p:txBody>
      </p:sp>
      <p:cxnSp>
        <p:nvCxnSpPr>
          <p:cNvPr id="18" name="Łącznik prostoliniowy 17"/>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pic>
        <p:nvPicPr>
          <p:cNvPr id="12" name="Picture 2" descr="C:\Users\Ada\AppData\Local\Microsoft\Windows\Temporary Internet Files\Content.Outlook\YKDZUEPW\Screenshot-4.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024" t="50000" r="65952" b="12399"/>
          <a:stretch/>
        </p:blipFill>
        <p:spPr bwMode="auto">
          <a:xfrm>
            <a:off x="208022" y="836712"/>
            <a:ext cx="5505774" cy="4309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48545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95152" y="4158455"/>
            <a:ext cx="648072" cy="78226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7173" name="pole tekstowe 6"/>
          <p:cNvSpPr txBox="1">
            <a:spLocks noChangeArrowheads="1"/>
          </p:cNvSpPr>
          <p:nvPr/>
        </p:nvSpPr>
        <p:spPr bwMode="auto">
          <a:xfrm>
            <a:off x="2699792" y="107921"/>
            <a:ext cx="45735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Injector</a:t>
            </a:r>
            <a:r>
              <a:rPr lang="pl-PL" sz="3200" b="1" dirty="0" smtClean="0">
                <a:solidFill>
                  <a:schemeClr val="bg1"/>
                </a:solidFill>
                <a:effectLst>
                  <a:outerShdw blurRad="38100" dist="38100" dir="2700000" algn="tl">
                    <a:srgbClr val="000000">
                      <a:alpha val="43137"/>
                    </a:srgbClr>
                  </a:outerShdw>
                </a:effectLst>
                <a:latin typeface="Cambria" pitchFamily="18" charset="0"/>
              </a:rPr>
              <a:t> </a:t>
            </a:r>
          </a:p>
        </p:txBody>
      </p:sp>
      <p:pic>
        <p:nvPicPr>
          <p:cNvPr id="7178"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75" name="Picture 63" descr="E:\Data2013\Figures\linac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797" y="3573014"/>
            <a:ext cx="8159780" cy="1358325"/>
          </a:xfrm>
          <a:prstGeom prst="rect">
            <a:avLst/>
          </a:prstGeom>
          <a:noFill/>
          <a:extLst>
            <a:ext uri="{909E8E84-426E-40DD-AFC4-6F175D3DCCD1}">
              <a14:hiddenFill xmlns:a14="http://schemas.microsoft.com/office/drawing/2010/main">
                <a:solidFill>
                  <a:srgbClr val="FFFFFF"/>
                </a:solidFill>
              </a14:hiddenFill>
            </a:ext>
          </a:extLst>
        </p:spPr>
      </p:pic>
      <p:sp>
        <p:nvSpPr>
          <p:cNvPr id="7183" name="Prostokąt 7182"/>
          <p:cNvSpPr/>
          <p:nvPr/>
        </p:nvSpPr>
        <p:spPr>
          <a:xfrm>
            <a:off x="1725857" y="4158455"/>
            <a:ext cx="396634"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0" name="Prostokąt 79"/>
          <p:cNvSpPr/>
          <p:nvPr/>
        </p:nvSpPr>
        <p:spPr>
          <a:xfrm>
            <a:off x="2711128" y="4156494"/>
            <a:ext cx="396634"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1" name="Prostokąt 80"/>
          <p:cNvSpPr/>
          <p:nvPr/>
        </p:nvSpPr>
        <p:spPr>
          <a:xfrm>
            <a:off x="3662513" y="4158455"/>
            <a:ext cx="396634"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2" name="Prostokąt 81"/>
          <p:cNvSpPr/>
          <p:nvPr/>
        </p:nvSpPr>
        <p:spPr>
          <a:xfrm>
            <a:off x="4572000" y="4149080"/>
            <a:ext cx="396634"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3" name="Prostokąt 82"/>
          <p:cNvSpPr/>
          <p:nvPr/>
        </p:nvSpPr>
        <p:spPr>
          <a:xfrm>
            <a:off x="5578041" y="4152572"/>
            <a:ext cx="396634"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4" name="Prostokąt 83"/>
          <p:cNvSpPr/>
          <p:nvPr/>
        </p:nvSpPr>
        <p:spPr>
          <a:xfrm>
            <a:off x="6588224" y="4113329"/>
            <a:ext cx="432048" cy="391130"/>
          </a:xfrm>
          <a:prstGeom prst="rect">
            <a:avLst/>
          </a:prstGeom>
          <a:solidFill>
            <a:schemeClr val="accent3">
              <a:alpha val="22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cxnSp>
        <p:nvCxnSpPr>
          <p:cNvPr id="7185" name="Łącznik prosty ze strzałką 7184"/>
          <p:cNvCxnSpPr/>
          <p:nvPr/>
        </p:nvCxnSpPr>
        <p:spPr>
          <a:xfrm flipH="1" flipV="1">
            <a:off x="827584" y="3140968"/>
            <a:ext cx="190732" cy="11361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8" name="Łącznik prosty ze strzałką 87"/>
          <p:cNvCxnSpPr/>
          <p:nvPr/>
        </p:nvCxnSpPr>
        <p:spPr>
          <a:xfrm flipH="1" flipV="1">
            <a:off x="2843808" y="3068960"/>
            <a:ext cx="140730" cy="10836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2" name="Łącznik prosty ze strzałką 91"/>
          <p:cNvCxnSpPr/>
          <p:nvPr/>
        </p:nvCxnSpPr>
        <p:spPr>
          <a:xfrm>
            <a:off x="908502" y="4602024"/>
            <a:ext cx="567154" cy="9152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1" name="Łącznik prosty ze strzałką 100"/>
          <p:cNvCxnSpPr/>
          <p:nvPr/>
        </p:nvCxnSpPr>
        <p:spPr>
          <a:xfrm flipH="1" flipV="1">
            <a:off x="6084168" y="3212976"/>
            <a:ext cx="936104" cy="115213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14338" name="Picture 2" descr="G:\shifts\22.02.2015\Afetr first unit 2 sect.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32" t="16332" r="49593" b="24290"/>
          <a:stretch/>
        </p:blipFill>
        <p:spPr bwMode="auto">
          <a:xfrm>
            <a:off x="2411760" y="1772816"/>
            <a:ext cx="2001129" cy="1296144"/>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G:\shifts\22.02.2015\Beam after 3rd Unit-before septum.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275" t="15936" r="47897" b="26568"/>
          <a:stretch/>
        </p:blipFill>
        <p:spPr bwMode="auto">
          <a:xfrm>
            <a:off x="5364088" y="1772816"/>
            <a:ext cx="1630447" cy="1371728"/>
          </a:xfrm>
          <a:prstGeom prst="rect">
            <a:avLst/>
          </a:prstGeom>
          <a:noFill/>
          <a:extLst>
            <a:ext uri="{909E8E84-426E-40DD-AFC4-6F175D3DCCD1}">
              <a14:hiddenFill xmlns:a14="http://schemas.microsoft.com/office/drawing/2010/main">
                <a:solidFill>
                  <a:srgbClr val="FFFFFF"/>
                </a:solidFill>
              </a14:hiddenFill>
            </a:ext>
          </a:extLst>
        </p:spPr>
      </p:pic>
      <p:sp>
        <p:nvSpPr>
          <p:cNvPr id="85" name="pole tekstowe 84"/>
          <p:cNvSpPr txBox="1"/>
          <p:nvPr/>
        </p:nvSpPr>
        <p:spPr>
          <a:xfrm>
            <a:off x="5004048" y="980728"/>
            <a:ext cx="2266328" cy="646331"/>
          </a:xfrm>
          <a:prstGeom prst="rect">
            <a:avLst/>
          </a:prstGeom>
          <a:noFill/>
        </p:spPr>
        <p:txBody>
          <a:bodyPr wrap="none" rtlCol="0">
            <a:spAutoFit/>
          </a:bodyPr>
          <a:lstStyle/>
          <a:p>
            <a:r>
              <a:rPr lang="pl-PL" b="1" dirty="0" smtClean="0">
                <a:latin typeface="+mn-lt"/>
              </a:rPr>
              <a:t>22.02.2015</a:t>
            </a:r>
          </a:p>
          <a:p>
            <a:r>
              <a:rPr lang="pl-PL" b="1" dirty="0" err="1" smtClean="0">
                <a:latin typeface="+mn-lt"/>
              </a:rPr>
              <a:t>Beam</a:t>
            </a:r>
            <a:r>
              <a:rPr lang="pl-PL" b="1" dirty="0" smtClean="0">
                <a:latin typeface="+mn-lt"/>
              </a:rPr>
              <a:t> </a:t>
            </a:r>
            <a:r>
              <a:rPr lang="pl-PL" b="1" dirty="0" err="1" smtClean="0">
                <a:latin typeface="+mn-lt"/>
              </a:rPr>
              <a:t>after</a:t>
            </a:r>
            <a:r>
              <a:rPr lang="pl-PL" b="1" dirty="0" smtClean="0">
                <a:latin typeface="+mn-lt"/>
              </a:rPr>
              <a:t> 3rd unit</a:t>
            </a:r>
            <a:endParaRPr lang="en-GB" b="1" dirty="0">
              <a:latin typeface="+mn-lt"/>
            </a:endParaRPr>
          </a:p>
        </p:txBody>
      </p:sp>
      <p:sp>
        <p:nvSpPr>
          <p:cNvPr id="32" name="pole tekstowe 31"/>
          <p:cNvSpPr txBox="1"/>
          <p:nvPr/>
        </p:nvSpPr>
        <p:spPr>
          <a:xfrm>
            <a:off x="2483768" y="908720"/>
            <a:ext cx="2230486" cy="646331"/>
          </a:xfrm>
          <a:prstGeom prst="rect">
            <a:avLst/>
          </a:prstGeom>
          <a:noFill/>
        </p:spPr>
        <p:txBody>
          <a:bodyPr wrap="none" rtlCol="0">
            <a:spAutoFit/>
          </a:bodyPr>
          <a:lstStyle/>
          <a:p>
            <a:r>
              <a:rPr lang="pl-PL" b="1" dirty="0" smtClean="0">
                <a:latin typeface="+mn-lt"/>
              </a:rPr>
              <a:t>20.02.2015</a:t>
            </a:r>
          </a:p>
          <a:p>
            <a:r>
              <a:rPr lang="pl-PL" b="1" dirty="0" err="1" smtClean="0">
                <a:latin typeface="+mn-lt"/>
              </a:rPr>
              <a:t>Beam</a:t>
            </a:r>
            <a:r>
              <a:rPr lang="pl-PL" b="1" dirty="0" smtClean="0">
                <a:latin typeface="+mn-lt"/>
              </a:rPr>
              <a:t> </a:t>
            </a:r>
            <a:r>
              <a:rPr lang="pl-PL" b="1" dirty="0" err="1" smtClean="0">
                <a:latin typeface="+mn-lt"/>
              </a:rPr>
              <a:t>after</a:t>
            </a:r>
            <a:r>
              <a:rPr lang="pl-PL" b="1" dirty="0" smtClean="0">
                <a:latin typeface="+mn-lt"/>
              </a:rPr>
              <a:t> 1st Unit</a:t>
            </a:r>
            <a:endParaRPr lang="en-GB" b="1" dirty="0">
              <a:latin typeface="+mn-lt"/>
            </a:endParaRPr>
          </a:p>
        </p:txBody>
      </p:sp>
      <p:pic>
        <p:nvPicPr>
          <p:cNvPr id="38" name="Picture 2" descr="E:\Data2015\Solaris\Linac commissioning\shifts\9.02.2015\beam 1st YAG.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76" t="14162" r="36907" b="21126"/>
          <a:stretch/>
        </p:blipFill>
        <p:spPr bwMode="auto">
          <a:xfrm>
            <a:off x="1547664" y="5445224"/>
            <a:ext cx="2017174" cy="1136811"/>
          </a:xfrm>
          <a:prstGeom prst="rect">
            <a:avLst/>
          </a:prstGeom>
          <a:noFill/>
          <a:extLst>
            <a:ext uri="{909E8E84-426E-40DD-AFC4-6F175D3DCCD1}">
              <a14:hiddenFill xmlns:a14="http://schemas.microsoft.com/office/drawing/2010/main">
                <a:solidFill>
                  <a:srgbClr val="FFFFFF"/>
                </a:solidFill>
              </a14:hiddenFill>
            </a:ext>
          </a:extLst>
        </p:spPr>
      </p:pic>
      <p:sp>
        <p:nvSpPr>
          <p:cNvPr id="39" name="pole tekstowe 13"/>
          <p:cNvSpPr txBox="1"/>
          <p:nvPr/>
        </p:nvSpPr>
        <p:spPr>
          <a:xfrm>
            <a:off x="1403648" y="4797152"/>
            <a:ext cx="2971186" cy="584776"/>
          </a:xfrm>
          <a:prstGeom prst="rect">
            <a:avLst/>
          </a:prstGeom>
          <a:noFill/>
        </p:spPr>
        <p:txBody>
          <a:bodyPr wrap="none" rtlCol="0">
            <a:spAutoFit/>
          </a:bodyPr>
          <a:lstStyle/>
          <a:p>
            <a:r>
              <a:rPr lang="pl-PL" sz="1600" b="1" dirty="0" smtClean="0">
                <a:latin typeface="+mj-lt"/>
              </a:rPr>
              <a:t>9.02.2015</a:t>
            </a:r>
          </a:p>
          <a:p>
            <a:r>
              <a:rPr lang="pl-PL" sz="1600" b="1" dirty="0" err="1" smtClean="0">
                <a:latin typeface="+mj-lt"/>
              </a:rPr>
              <a:t>Beam</a:t>
            </a:r>
            <a:r>
              <a:rPr lang="pl-PL" sz="1600" b="1" dirty="0" smtClean="0">
                <a:latin typeface="+mj-lt"/>
              </a:rPr>
              <a:t> </a:t>
            </a:r>
            <a:r>
              <a:rPr lang="pl-PL" sz="1600" b="1" dirty="0" err="1" smtClean="0">
                <a:latin typeface="+mj-lt"/>
              </a:rPr>
              <a:t>at</a:t>
            </a:r>
            <a:r>
              <a:rPr lang="pl-PL" sz="1600" b="1" dirty="0" smtClean="0">
                <a:latin typeface="+mj-lt"/>
              </a:rPr>
              <a:t> 1st YAG </a:t>
            </a:r>
            <a:r>
              <a:rPr lang="pl-PL" sz="1600" b="1" dirty="0" err="1" smtClean="0">
                <a:latin typeface="+mj-lt"/>
              </a:rPr>
              <a:t>after</a:t>
            </a:r>
            <a:r>
              <a:rPr lang="pl-PL" sz="1600" b="1" dirty="0" smtClean="0">
                <a:latin typeface="+mj-lt"/>
              </a:rPr>
              <a:t> the </a:t>
            </a:r>
            <a:r>
              <a:rPr lang="pl-PL" sz="1600" b="1" dirty="0" err="1" smtClean="0">
                <a:latin typeface="+mj-lt"/>
              </a:rPr>
              <a:t>gun</a:t>
            </a:r>
            <a:endParaRPr lang="en-GB" sz="1600" b="1" dirty="0">
              <a:latin typeface="+mj-lt"/>
            </a:endParaRPr>
          </a:p>
        </p:txBody>
      </p:sp>
      <p:pic>
        <p:nvPicPr>
          <p:cNvPr id="41" name="Picture 3" descr="E:\Data2015\Solaris\Linac commissioning\shifts\11.02.2015\beam after energy filter before enetr to linac.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5753" t="10995" r="49999" b="26337"/>
          <a:stretch/>
        </p:blipFill>
        <p:spPr bwMode="auto">
          <a:xfrm>
            <a:off x="251520" y="1839913"/>
            <a:ext cx="1362439" cy="1269528"/>
          </a:xfrm>
          <a:prstGeom prst="rect">
            <a:avLst/>
          </a:prstGeom>
          <a:noFill/>
          <a:extLst>
            <a:ext uri="{909E8E84-426E-40DD-AFC4-6F175D3DCCD1}">
              <a14:hiddenFill xmlns:a14="http://schemas.microsoft.com/office/drawing/2010/main">
                <a:solidFill>
                  <a:srgbClr val="FFFFFF"/>
                </a:solidFill>
              </a14:hiddenFill>
            </a:ext>
          </a:extLst>
        </p:spPr>
      </p:pic>
      <p:sp>
        <p:nvSpPr>
          <p:cNvPr id="42" name="pole tekstowe 21"/>
          <p:cNvSpPr txBox="1"/>
          <p:nvPr/>
        </p:nvSpPr>
        <p:spPr>
          <a:xfrm>
            <a:off x="0" y="908720"/>
            <a:ext cx="2437649" cy="923330"/>
          </a:xfrm>
          <a:prstGeom prst="rect">
            <a:avLst/>
          </a:prstGeom>
          <a:noFill/>
        </p:spPr>
        <p:txBody>
          <a:bodyPr wrap="none" rtlCol="0">
            <a:spAutoFit/>
          </a:bodyPr>
          <a:lstStyle/>
          <a:p>
            <a:r>
              <a:rPr lang="pl-PL" b="1" dirty="0" smtClean="0">
                <a:latin typeface="+mj-lt"/>
              </a:rPr>
              <a:t>11.02.2015</a:t>
            </a:r>
          </a:p>
          <a:p>
            <a:r>
              <a:rPr lang="pl-PL" b="1" dirty="0" err="1" smtClean="0">
                <a:latin typeface="+mj-lt"/>
              </a:rPr>
              <a:t>Beam</a:t>
            </a:r>
            <a:r>
              <a:rPr lang="pl-PL" b="1" dirty="0" smtClean="0">
                <a:latin typeface="+mj-lt"/>
              </a:rPr>
              <a:t> </a:t>
            </a:r>
            <a:r>
              <a:rPr lang="pl-PL" b="1" dirty="0" err="1" smtClean="0">
                <a:latin typeface="+mj-lt"/>
              </a:rPr>
              <a:t>at</a:t>
            </a:r>
            <a:r>
              <a:rPr lang="pl-PL" b="1" dirty="0" smtClean="0">
                <a:latin typeface="+mj-lt"/>
              </a:rPr>
              <a:t> the </a:t>
            </a:r>
            <a:r>
              <a:rPr lang="pl-PL" b="1" dirty="0" err="1" smtClean="0">
                <a:latin typeface="+mj-lt"/>
              </a:rPr>
              <a:t>entrance</a:t>
            </a:r>
            <a:r>
              <a:rPr lang="pl-PL" b="1" dirty="0" smtClean="0">
                <a:latin typeface="+mj-lt"/>
              </a:rPr>
              <a:t> </a:t>
            </a:r>
          </a:p>
          <a:p>
            <a:r>
              <a:rPr lang="pl-PL" b="1" dirty="0" smtClean="0">
                <a:latin typeface="+mj-lt"/>
              </a:rPr>
              <a:t>to the </a:t>
            </a:r>
            <a:r>
              <a:rPr lang="pl-PL" b="1" dirty="0" err="1" smtClean="0">
                <a:latin typeface="+mj-lt"/>
              </a:rPr>
              <a:t>linac</a:t>
            </a:r>
            <a:endParaRPr lang="en-GB" b="1" dirty="0">
              <a:latin typeface="+mj-lt"/>
            </a:endParaRPr>
          </a:p>
        </p:txBody>
      </p:sp>
      <p:pic>
        <p:nvPicPr>
          <p:cNvPr id="46" name="Picture 2" descr="E:\Data2015\Solaris\Linac commissioning\shifts\23.02.2015\beam after septum before beam, dumpo.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732" t="12209" r="44328" b="21300"/>
          <a:stretch/>
        </p:blipFill>
        <p:spPr bwMode="auto">
          <a:xfrm>
            <a:off x="6876256" y="5214666"/>
            <a:ext cx="2168918" cy="1643334"/>
          </a:xfrm>
          <a:prstGeom prst="rect">
            <a:avLst/>
          </a:prstGeom>
          <a:noFill/>
          <a:extLst>
            <a:ext uri="{909E8E84-426E-40DD-AFC4-6F175D3DCCD1}">
              <a14:hiddenFill xmlns:a14="http://schemas.microsoft.com/office/drawing/2010/main">
                <a:solidFill>
                  <a:srgbClr val="FFFFFF"/>
                </a:solidFill>
              </a14:hiddenFill>
            </a:ext>
          </a:extLst>
        </p:spPr>
      </p:pic>
      <p:sp>
        <p:nvSpPr>
          <p:cNvPr id="47" name="pole tekstowe 7"/>
          <p:cNvSpPr txBox="1"/>
          <p:nvPr/>
        </p:nvSpPr>
        <p:spPr>
          <a:xfrm>
            <a:off x="5724128" y="4653136"/>
            <a:ext cx="2791562" cy="646331"/>
          </a:xfrm>
          <a:prstGeom prst="rect">
            <a:avLst/>
          </a:prstGeom>
          <a:noFill/>
        </p:spPr>
        <p:txBody>
          <a:bodyPr wrap="none" rtlCol="0">
            <a:spAutoFit/>
          </a:bodyPr>
          <a:lstStyle/>
          <a:p>
            <a:r>
              <a:rPr lang="pl-PL" b="1" dirty="0" smtClean="0">
                <a:latin typeface="+mn-lt"/>
              </a:rPr>
              <a:t>23.02.2015</a:t>
            </a:r>
          </a:p>
          <a:p>
            <a:r>
              <a:rPr lang="pl-PL" b="1" dirty="0" err="1" smtClean="0">
                <a:latin typeface="+mn-lt"/>
              </a:rPr>
              <a:t>Beam</a:t>
            </a:r>
            <a:r>
              <a:rPr lang="pl-PL" b="1" dirty="0" smtClean="0">
                <a:latin typeface="+mn-lt"/>
              </a:rPr>
              <a:t> </a:t>
            </a:r>
            <a:r>
              <a:rPr lang="pl-PL" b="1" dirty="0" err="1" smtClean="0">
                <a:latin typeface="+mn-lt"/>
              </a:rPr>
              <a:t>at</a:t>
            </a:r>
            <a:r>
              <a:rPr lang="pl-PL" b="1" dirty="0" smtClean="0">
                <a:latin typeface="+mn-lt"/>
              </a:rPr>
              <a:t> the end of </a:t>
            </a:r>
            <a:r>
              <a:rPr lang="pl-PL" b="1" dirty="0" err="1" smtClean="0">
                <a:latin typeface="+mn-lt"/>
              </a:rPr>
              <a:t>linac</a:t>
            </a:r>
            <a:r>
              <a:rPr lang="pl-PL" b="1" dirty="0" smtClean="0">
                <a:latin typeface="+mn-lt"/>
              </a:rPr>
              <a:t>!</a:t>
            </a:r>
            <a:endParaRPr lang="pl-PL" b="1" dirty="0">
              <a:latin typeface="+mn-lt"/>
            </a:endParaRPr>
          </a:p>
        </p:txBody>
      </p:sp>
      <p:sp>
        <p:nvSpPr>
          <p:cNvPr id="16" name="Prostokąt 15"/>
          <p:cNvSpPr/>
          <p:nvPr/>
        </p:nvSpPr>
        <p:spPr>
          <a:xfrm>
            <a:off x="3635896" y="5949280"/>
            <a:ext cx="3198311" cy="369332"/>
          </a:xfrm>
          <a:prstGeom prst="rect">
            <a:avLst/>
          </a:prstGeom>
        </p:spPr>
        <p:txBody>
          <a:bodyPr wrap="none">
            <a:spAutoFit/>
          </a:bodyPr>
          <a:lstStyle/>
          <a:p>
            <a:r>
              <a:rPr lang="pl-PL" b="1" dirty="0" err="1">
                <a:solidFill>
                  <a:srgbClr val="FF0000"/>
                </a:solidFill>
                <a:latin typeface="+mj-lt"/>
              </a:rPr>
              <a:t>Estimated</a:t>
            </a:r>
            <a:r>
              <a:rPr lang="pl-PL" b="1" dirty="0">
                <a:solidFill>
                  <a:srgbClr val="FF0000"/>
                </a:solidFill>
                <a:latin typeface="+mj-lt"/>
              </a:rPr>
              <a:t> </a:t>
            </a:r>
            <a:r>
              <a:rPr lang="pl-PL" b="1" dirty="0" err="1">
                <a:solidFill>
                  <a:srgbClr val="FF0000"/>
                </a:solidFill>
                <a:latin typeface="+mj-lt"/>
              </a:rPr>
              <a:t>energy</a:t>
            </a:r>
            <a:r>
              <a:rPr lang="pl-PL" b="1" dirty="0">
                <a:solidFill>
                  <a:srgbClr val="FF0000"/>
                </a:solidFill>
                <a:latin typeface="+mj-lt"/>
              </a:rPr>
              <a:t>: 300 </a:t>
            </a:r>
            <a:r>
              <a:rPr lang="pl-PL" b="1" dirty="0" err="1">
                <a:solidFill>
                  <a:srgbClr val="FF0000"/>
                </a:solidFill>
                <a:latin typeface="+mj-lt"/>
              </a:rPr>
              <a:t>MeV</a:t>
            </a:r>
            <a:endParaRPr lang="en-GB" b="1" dirty="0">
              <a:solidFill>
                <a:srgbClr val="FF0000"/>
              </a:solidFill>
              <a:latin typeface="+mj-lt"/>
            </a:endParaRPr>
          </a:p>
        </p:txBody>
      </p:sp>
      <p:cxnSp>
        <p:nvCxnSpPr>
          <p:cNvPr id="18" name="Łącznik prosty ze strzałką 17"/>
          <p:cNvCxnSpPr/>
          <p:nvPr/>
        </p:nvCxnSpPr>
        <p:spPr>
          <a:xfrm>
            <a:off x="7452320" y="4365104"/>
            <a:ext cx="288032" cy="5760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Symbol zastępczy daty 1"/>
          <p:cNvSpPr>
            <a:spLocks noGrp="1"/>
          </p:cNvSpPr>
          <p:nvPr>
            <p:ph type="dt" sz="half" idx="10"/>
          </p:nvPr>
        </p:nvSpPr>
        <p:spPr>
          <a:xfrm>
            <a:off x="84756" y="6540694"/>
            <a:ext cx="2530624" cy="287610"/>
          </a:xfrm>
        </p:spPr>
        <p:txBody>
          <a:bodyPr/>
          <a:lstStyle/>
          <a:p>
            <a:pPr>
              <a:defRPr/>
            </a:pPr>
            <a:r>
              <a:rPr lang="pl-PL" sz="1100" dirty="0" err="1" smtClean="0">
                <a:latin typeface="+mn-lt"/>
              </a:rPr>
              <a:t>Friday</a:t>
            </a:r>
            <a:r>
              <a:rPr lang="en-US" sz="1100" dirty="0" smtClean="0">
                <a:latin typeface="+mn-lt"/>
              </a:rPr>
              <a:t>, </a:t>
            </a:r>
            <a:r>
              <a:rPr lang="pl-PL" sz="1100" dirty="0" smtClean="0">
                <a:latin typeface="+mn-lt"/>
              </a:rPr>
              <a:t>04-09-2015</a:t>
            </a:r>
            <a:endParaRPr lang="en-US" sz="1100" dirty="0">
              <a:latin typeface="+mn-lt"/>
            </a:endParaRPr>
          </a:p>
        </p:txBody>
      </p:sp>
      <p:sp>
        <p:nvSpPr>
          <p:cNvPr id="29"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Status of SOLARIS  </a:t>
            </a:r>
            <a:endParaRPr lang="en-US" sz="1100" dirty="0">
              <a:latin typeface="+mn-lt"/>
            </a:endParaRPr>
          </a:p>
        </p:txBody>
      </p:sp>
      <p:sp>
        <p:nvSpPr>
          <p:cNvPr id="30"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14</a:t>
            </a:fld>
            <a:endParaRPr lang="en-US" sz="1200" dirty="0">
              <a:latin typeface="+mn-lt"/>
            </a:endParaRPr>
          </a:p>
        </p:txBody>
      </p:sp>
      <p:cxnSp>
        <p:nvCxnSpPr>
          <p:cNvPr id="31" name="Łącznik prostoliniowy 9"/>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94912461"/>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381000" y="13716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pl-PL" sz="2400" dirty="0">
              <a:latin typeface="Times New Roman" pitchFamily="18" charset="0"/>
            </a:endParaRPr>
          </a:p>
        </p:txBody>
      </p:sp>
      <p:pic>
        <p:nvPicPr>
          <p:cNvPr id="4100"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Prostokąt 1"/>
          <p:cNvSpPr>
            <a:spLocks noChangeArrowheads="1"/>
          </p:cNvSpPr>
          <p:nvPr/>
        </p:nvSpPr>
        <p:spPr bwMode="auto">
          <a:xfrm>
            <a:off x="3563938" y="166688"/>
            <a:ext cx="316830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pl-PL" sz="3200" b="1" dirty="0" err="1" smtClean="0">
                <a:solidFill>
                  <a:schemeClr val="bg1"/>
                </a:solidFill>
                <a:latin typeface="Cambria" pitchFamily="18" charset="0"/>
              </a:rPr>
              <a:t>Beam</a:t>
            </a:r>
            <a:r>
              <a:rPr lang="pl-PL" sz="3200" b="1" dirty="0" smtClean="0">
                <a:solidFill>
                  <a:schemeClr val="bg1"/>
                </a:solidFill>
                <a:latin typeface="Cambria" pitchFamily="18" charset="0"/>
              </a:rPr>
              <a:t> </a:t>
            </a:r>
            <a:r>
              <a:rPr lang="pl-PL" sz="3200" b="1" dirty="0" err="1" smtClean="0">
                <a:solidFill>
                  <a:schemeClr val="bg1"/>
                </a:solidFill>
                <a:latin typeface="Cambria" pitchFamily="18" charset="0"/>
              </a:rPr>
              <a:t>Current</a:t>
            </a:r>
            <a:endParaRPr lang="pl-PL" sz="3200" b="1" dirty="0">
              <a:solidFill>
                <a:schemeClr val="bg1"/>
              </a:solidFill>
              <a:latin typeface="Cambria" pitchFamily="18" charset="0"/>
            </a:endParaRPr>
          </a:p>
        </p:txBody>
      </p:sp>
      <p:pic>
        <p:nvPicPr>
          <p:cNvPr id="11266" name="Picture 2" descr="E:\Data2014\Solaris\Linac\Gun\gun.jpg"/>
          <p:cNvPicPr>
            <a:picLocks noChangeAspect="1" noChangeArrowheads="1"/>
          </p:cNvPicPr>
          <p:nvPr/>
        </p:nvPicPr>
        <p:blipFill rotWithShape="1">
          <a:blip r:embed="rId4">
            <a:extLst>
              <a:ext uri="{28A0092B-C50C-407E-A947-70E740481C1C}">
                <a14:useLocalDpi xmlns:a14="http://schemas.microsoft.com/office/drawing/2010/main" val="0"/>
              </a:ext>
            </a:extLst>
          </a:blip>
          <a:srcRect l="9911" t="7189" r="22487" b="2874"/>
          <a:stretch/>
        </p:blipFill>
        <p:spPr bwMode="auto">
          <a:xfrm>
            <a:off x="19616" y="939114"/>
            <a:ext cx="9133277" cy="591888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Łącznik prosty ze strzałką 2"/>
          <p:cNvCxnSpPr>
            <a:stCxn id="4" idx="2"/>
          </p:cNvCxnSpPr>
          <p:nvPr/>
        </p:nvCxnSpPr>
        <p:spPr>
          <a:xfrm flipH="1">
            <a:off x="7211572" y="2471736"/>
            <a:ext cx="1" cy="1047513"/>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4" name="pole tekstowe 3"/>
          <p:cNvSpPr txBox="1"/>
          <p:nvPr/>
        </p:nvSpPr>
        <p:spPr>
          <a:xfrm>
            <a:off x="6901231" y="2102404"/>
            <a:ext cx="620683" cy="369332"/>
          </a:xfrm>
          <a:prstGeom prst="rect">
            <a:avLst/>
          </a:prstGeom>
          <a:noFill/>
        </p:spPr>
        <p:txBody>
          <a:bodyPr wrap="none" rtlCol="0">
            <a:spAutoFit/>
          </a:bodyPr>
          <a:lstStyle/>
          <a:p>
            <a:r>
              <a:rPr lang="pl-PL" b="1" dirty="0" smtClean="0">
                <a:solidFill>
                  <a:srgbClr val="FFFF00"/>
                </a:solidFill>
              </a:rPr>
              <a:t>CT1</a:t>
            </a:r>
            <a:endParaRPr lang="en-GB" b="1" dirty="0">
              <a:solidFill>
                <a:srgbClr val="FFFF00"/>
              </a:solidFill>
            </a:endParaRPr>
          </a:p>
        </p:txBody>
      </p:sp>
      <p:cxnSp>
        <p:nvCxnSpPr>
          <p:cNvPr id="15" name="Łącznik prosty ze strzałką 14"/>
          <p:cNvCxnSpPr>
            <a:stCxn id="16" idx="2"/>
          </p:cNvCxnSpPr>
          <p:nvPr/>
        </p:nvCxnSpPr>
        <p:spPr>
          <a:xfrm flipH="1" flipV="1">
            <a:off x="2862318" y="4509120"/>
            <a:ext cx="310342" cy="1161420"/>
          </a:xfrm>
          <a:prstGeom prst="straightConnector1">
            <a:avLst/>
          </a:prstGeom>
          <a:ln>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16" name="pole tekstowe 15"/>
          <p:cNvSpPr txBox="1"/>
          <p:nvPr/>
        </p:nvSpPr>
        <p:spPr>
          <a:xfrm>
            <a:off x="2862318" y="5301208"/>
            <a:ext cx="620683" cy="369332"/>
          </a:xfrm>
          <a:prstGeom prst="rect">
            <a:avLst/>
          </a:prstGeom>
          <a:noFill/>
        </p:spPr>
        <p:txBody>
          <a:bodyPr wrap="none" rtlCol="0">
            <a:spAutoFit/>
          </a:bodyPr>
          <a:lstStyle/>
          <a:p>
            <a:r>
              <a:rPr lang="pl-PL" b="1" dirty="0" smtClean="0">
                <a:solidFill>
                  <a:srgbClr val="92D050"/>
                </a:solidFill>
              </a:rPr>
              <a:t>CT2</a:t>
            </a:r>
            <a:endParaRPr lang="en-GB" b="1" dirty="0">
              <a:solidFill>
                <a:srgbClr val="92D050"/>
              </a:solidFill>
            </a:endParaRPr>
          </a:p>
        </p:txBody>
      </p:sp>
      <p:cxnSp>
        <p:nvCxnSpPr>
          <p:cNvPr id="19" name="Łącznik prosty ze strzałką 18"/>
          <p:cNvCxnSpPr>
            <a:stCxn id="20" idx="2"/>
          </p:cNvCxnSpPr>
          <p:nvPr/>
        </p:nvCxnSpPr>
        <p:spPr>
          <a:xfrm>
            <a:off x="827584" y="2219847"/>
            <a:ext cx="552715" cy="821914"/>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0" name="pole tekstowe 19"/>
          <p:cNvSpPr txBox="1"/>
          <p:nvPr/>
        </p:nvSpPr>
        <p:spPr>
          <a:xfrm>
            <a:off x="517242" y="1850515"/>
            <a:ext cx="620683" cy="369332"/>
          </a:xfrm>
          <a:prstGeom prst="rect">
            <a:avLst/>
          </a:prstGeom>
          <a:noFill/>
        </p:spPr>
        <p:txBody>
          <a:bodyPr wrap="none" rtlCol="0">
            <a:spAutoFit/>
          </a:bodyPr>
          <a:lstStyle/>
          <a:p>
            <a:r>
              <a:rPr lang="pl-PL" b="1" dirty="0" smtClean="0">
                <a:solidFill>
                  <a:srgbClr val="FFC000"/>
                </a:solidFill>
              </a:rPr>
              <a:t>CT3</a:t>
            </a:r>
            <a:endParaRPr lang="en-GB" b="1" dirty="0">
              <a:solidFill>
                <a:srgbClr val="FFC000"/>
              </a:solidFill>
            </a:endParaRPr>
          </a:p>
        </p:txBody>
      </p:sp>
      <p:grpSp>
        <p:nvGrpSpPr>
          <p:cNvPr id="18" name="Grupa 17"/>
          <p:cNvGrpSpPr/>
          <p:nvPr/>
        </p:nvGrpSpPr>
        <p:grpSpPr>
          <a:xfrm>
            <a:off x="3483001" y="1091663"/>
            <a:ext cx="2467617" cy="2427586"/>
            <a:chOff x="5423305" y="3145785"/>
            <a:chExt cx="3088852" cy="2820812"/>
          </a:xfrm>
        </p:grpSpPr>
        <p:pic>
          <p:nvPicPr>
            <p:cNvPr id="21" name="Picture 19" descr="G:\shifts\30.06.2015\ACU.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434" t="5594" r="60522" b="60241"/>
            <a:stretch/>
          </p:blipFill>
          <p:spPr bwMode="auto">
            <a:xfrm>
              <a:off x="5423305" y="3145785"/>
              <a:ext cx="3088852" cy="282081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2" name="pole tekstowe 21"/>
            <p:cNvSpPr txBox="1"/>
            <p:nvPr/>
          </p:nvSpPr>
          <p:spPr>
            <a:xfrm>
              <a:off x="7020272" y="5301208"/>
              <a:ext cx="851515" cy="369332"/>
            </a:xfrm>
            <a:prstGeom prst="rect">
              <a:avLst/>
            </a:prstGeom>
            <a:noFill/>
          </p:spPr>
          <p:txBody>
            <a:bodyPr wrap="none" rtlCol="0">
              <a:spAutoFit/>
            </a:bodyPr>
            <a:lstStyle/>
            <a:p>
              <a:r>
                <a:rPr lang="pl-PL" dirty="0" smtClean="0">
                  <a:solidFill>
                    <a:srgbClr val="FFC000"/>
                  </a:solidFill>
                  <a:latin typeface="+mj-lt"/>
                </a:rPr>
                <a:t>12 </a:t>
              </a:r>
              <a:r>
                <a:rPr lang="pl-PL" dirty="0" err="1" smtClean="0">
                  <a:solidFill>
                    <a:srgbClr val="FFC000"/>
                  </a:solidFill>
                  <a:latin typeface="+mj-lt"/>
                </a:rPr>
                <a:t>mA</a:t>
              </a:r>
              <a:endParaRPr lang="en-GB" dirty="0">
                <a:solidFill>
                  <a:srgbClr val="FFC000"/>
                </a:solidFill>
                <a:latin typeface="+mj-lt"/>
              </a:endParaRPr>
            </a:p>
          </p:txBody>
        </p:sp>
        <p:sp>
          <p:nvSpPr>
            <p:cNvPr id="25" name="pole tekstowe 28"/>
            <p:cNvSpPr txBox="1"/>
            <p:nvPr/>
          </p:nvSpPr>
          <p:spPr>
            <a:xfrm>
              <a:off x="7075927" y="4453239"/>
              <a:ext cx="829073" cy="369332"/>
            </a:xfrm>
            <a:prstGeom prst="rect">
              <a:avLst/>
            </a:prstGeom>
            <a:noFill/>
          </p:spPr>
          <p:txBody>
            <a:bodyPr wrap="none" rtlCol="0">
              <a:spAutoFit/>
            </a:bodyPr>
            <a:lstStyle/>
            <a:p>
              <a:r>
                <a:rPr lang="pl-PL" dirty="0" smtClean="0">
                  <a:solidFill>
                    <a:srgbClr val="92D050"/>
                  </a:solidFill>
                  <a:latin typeface="+mj-lt"/>
                </a:rPr>
                <a:t>50 </a:t>
              </a:r>
              <a:r>
                <a:rPr lang="pl-PL" dirty="0" err="1" smtClean="0">
                  <a:solidFill>
                    <a:srgbClr val="92D050"/>
                  </a:solidFill>
                  <a:latin typeface="+mj-lt"/>
                </a:rPr>
                <a:t>mA</a:t>
              </a:r>
              <a:endParaRPr lang="en-GB" dirty="0">
                <a:solidFill>
                  <a:srgbClr val="92D050"/>
                </a:solidFill>
                <a:latin typeface="+mj-lt"/>
              </a:endParaRPr>
            </a:p>
          </p:txBody>
        </p:sp>
        <p:sp>
          <p:nvSpPr>
            <p:cNvPr id="26" name="pole tekstowe 29"/>
            <p:cNvSpPr txBox="1"/>
            <p:nvPr/>
          </p:nvSpPr>
          <p:spPr>
            <a:xfrm>
              <a:off x="7171561" y="3717032"/>
              <a:ext cx="957313" cy="369332"/>
            </a:xfrm>
            <a:prstGeom prst="rect">
              <a:avLst/>
            </a:prstGeom>
            <a:noFill/>
          </p:spPr>
          <p:txBody>
            <a:bodyPr wrap="none" rtlCol="0">
              <a:spAutoFit/>
            </a:bodyPr>
            <a:lstStyle/>
            <a:p>
              <a:r>
                <a:rPr lang="pl-PL" dirty="0" smtClean="0">
                  <a:solidFill>
                    <a:srgbClr val="FFFF00"/>
                  </a:solidFill>
                  <a:latin typeface="+mj-lt"/>
                </a:rPr>
                <a:t>200 </a:t>
              </a:r>
              <a:r>
                <a:rPr lang="pl-PL" dirty="0" err="1" smtClean="0">
                  <a:solidFill>
                    <a:srgbClr val="FFFF00"/>
                  </a:solidFill>
                  <a:latin typeface="+mj-lt"/>
                </a:rPr>
                <a:t>mA</a:t>
              </a:r>
              <a:endParaRPr lang="en-GB" dirty="0">
                <a:solidFill>
                  <a:srgbClr val="FFFF00"/>
                </a:solidFill>
                <a:latin typeface="+mj-lt"/>
              </a:endParaRPr>
            </a:p>
          </p:txBody>
        </p:sp>
      </p:grpSp>
      <p:sp>
        <p:nvSpPr>
          <p:cNvPr id="17"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23"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4"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15</a:t>
            </a:fld>
            <a:endParaRPr lang="en-US" sz="1200" dirty="0">
              <a:latin typeface="+mn-lt"/>
            </a:endParaRPr>
          </a:p>
        </p:txBody>
      </p:sp>
      <p:cxnSp>
        <p:nvCxnSpPr>
          <p:cNvPr id="27" name="Łącznik prostoliniowy 26"/>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
        <p:nvSpPr>
          <p:cNvPr id="28" name="pole tekstowe 27"/>
          <p:cNvSpPr txBox="1"/>
          <p:nvPr/>
        </p:nvSpPr>
        <p:spPr>
          <a:xfrm>
            <a:off x="19616" y="1002268"/>
            <a:ext cx="2406428" cy="369332"/>
          </a:xfrm>
          <a:prstGeom prst="rect">
            <a:avLst/>
          </a:prstGeom>
          <a:noFill/>
        </p:spPr>
        <p:txBody>
          <a:bodyPr wrap="none" rtlCol="0">
            <a:spAutoFit/>
          </a:bodyPr>
          <a:lstStyle/>
          <a:p>
            <a:r>
              <a:rPr lang="pl-PL" b="1" dirty="0" err="1" smtClean="0">
                <a:latin typeface="+mj-lt"/>
              </a:rPr>
              <a:t>Beam</a:t>
            </a:r>
            <a:r>
              <a:rPr lang="pl-PL" b="1" dirty="0" smtClean="0">
                <a:latin typeface="+mj-lt"/>
              </a:rPr>
              <a:t> </a:t>
            </a:r>
            <a:r>
              <a:rPr lang="pl-PL" b="1" dirty="0" err="1" smtClean="0">
                <a:latin typeface="+mj-lt"/>
              </a:rPr>
              <a:t>energy</a:t>
            </a:r>
            <a:r>
              <a:rPr lang="pl-PL" b="1" dirty="0" smtClean="0">
                <a:latin typeface="+mj-lt"/>
              </a:rPr>
              <a:t> 2.8MeV</a:t>
            </a:r>
            <a:endParaRPr lang="en-GB" b="1" dirty="0">
              <a:latin typeface="+mj-lt"/>
            </a:endParaRPr>
          </a:p>
        </p:txBody>
      </p:sp>
    </p:spTree>
    <p:extLst>
      <p:ext uri="{BB962C8B-B14F-4D97-AF65-F5344CB8AC3E}">
        <p14:creationId xmlns:p14="http://schemas.microsoft.com/office/powerpoint/2010/main" val="26170520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p:cNvSpPr txBox="1"/>
          <p:nvPr/>
        </p:nvSpPr>
        <p:spPr>
          <a:xfrm>
            <a:off x="179512" y="879103"/>
            <a:ext cx="2033057" cy="461665"/>
          </a:xfrm>
          <a:prstGeom prst="rect">
            <a:avLst/>
          </a:prstGeom>
          <a:noFill/>
        </p:spPr>
        <p:txBody>
          <a:bodyPr wrap="none" rtlCol="0">
            <a:spAutoFit/>
          </a:bodyPr>
          <a:lstStyle/>
          <a:p>
            <a:r>
              <a:rPr lang="pl-PL" sz="2400" b="1" u="sng" dirty="0" smtClean="0">
                <a:solidFill>
                  <a:schemeClr val="accent2"/>
                </a:solidFill>
                <a:effectLst>
                  <a:outerShdw blurRad="38100" dist="38100" dir="2700000" algn="tl">
                    <a:srgbClr val="000000">
                      <a:alpha val="43137"/>
                    </a:srgbClr>
                  </a:outerShdw>
                </a:effectLst>
                <a:latin typeface="Cambria" pitchFamily="18" charset="0"/>
              </a:rPr>
              <a:t>Storage Ring</a:t>
            </a:r>
            <a:r>
              <a:rPr lang="en-US" sz="2400" b="1" u="sng" dirty="0" smtClean="0">
                <a:solidFill>
                  <a:schemeClr val="accent2"/>
                </a:solidFill>
                <a:effectLst>
                  <a:outerShdw blurRad="38100" dist="38100" dir="2700000" algn="tl">
                    <a:srgbClr val="000000">
                      <a:alpha val="43137"/>
                    </a:srgbClr>
                  </a:outerShdw>
                </a:effectLst>
                <a:latin typeface="Cambria" pitchFamily="18" charset="0"/>
              </a:rPr>
              <a:t> </a:t>
            </a:r>
            <a:endParaRPr lang="en-US" sz="2400" b="1" u="sng" dirty="0">
              <a:solidFill>
                <a:schemeClr val="accent2"/>
              </a:solidFill>
              <a:effectLst>
                <a:outerShdw blurRad="38100" dist="38100" dir="2700000" algn="tl">
                  <a:srgbClr val="000000">
                    <a:alpha val="43137"/>
                  </a:srgbClr>
                </a:outerShdw>
              </a:effectLst>
              <a:latin typeface="Cambria" pitchFamily="18" charset="0"/>
            </a:endParaRPr>
          </a:p>
        </p:txBody>
      </p:sp>
      <p:sp>
        <p:nvSpPr>
          <p:cNvPr id="8" name="pole tekstowe 7"/>
          <p:cNvSpPr txBox="1">
            <a:spLocks noChangeArrowheads="1"/>
          </p:cNvSpPr>
          <p:nvPr/>
        </p:nvSpPr>
        <p:spPr bwMode="auto">
          <a:xfrm>
            <a:off x="2771800" y="116632"/>
            <a:ext cx="45735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Commissioning</a:t>
            </a:r>
            <a:r>
              <a:rPr lang="pl-PL" sz="3200" b="1" dirty="0" smtClean="0">
                <a:solidFill>
                  <a:schemeClr val="bg1"/>
                </a:solidFill>
                <a:effectLst>
                  <a:outerShdw blurRad="38100" dist="38100" dir="2700000" algn="tl">
                    <a:srgbClr val="000000">
                      <a:alpha val="43137"/>
                    </a:srgbClr>
                  </a:outerShdw>
                </a:effectLst>
                <a:latin typeface="Cambria" pitchFamily="18" charset="0"/>
              </a:rPr>
              <a:t> plan </a:t>
            </a:r>
          </a:p>
        </p:txBody>
      </p:sp>
      <p:graphicFrame>
        <p:nvGraphicFramePr>
          <p:cNvPr id="3" name="Diagram 2"/>
          <p:cNvGraphicFramePr/>
          <p:nvPr>
            <p:extLst>
              <p:ext uri="{D42A27DB-BD31-4B8C-83A1-F6EECF244321}">
                <p14:modId xmlns:p14="http://schemas.microsoft.com/office/powerpoint/2010/main" val="2161609342"/>
              </p:ext>
            </p:extLst>
          </p:nvPr>
        </p:nvGraphicFramePr>
        <p:xfrm>
          <a:off x="899592" y="1584176"/>
          <a:ext cx="7848872" cy="5301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2682309109"/>
              </p:ext>
            </p:extLst>
          </p:nvPr>
        </p:nvGraphicFramePr>
        <p:xfrm>
          <a:off x="35496" y="476672"/>
          <a:ext cx="8964488" cy="31683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Picture 10" descr="C:\Documents and Settings\Piotr Zabicki\Pulpit\solaris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3"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6"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16</a:t>
            </a:fld>
            <a:endParaRPr lang="en-US" sz="1200" dirty="0">
              <a:latin typeface="+mn-lt"/>
            </a:endParaRPr>
          </a:p>
        </p:txBody>
      </p:sp>
      <p:cxnSp>
        <p:nvCxnSpPr>
          <p:cNvPr id="17" name="Łącznik prostoliniowy 16"/>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177271774"/>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ata2013\Solaris\Linac\TLModel\T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54" y="1252210"/>
            <a:ext cx="9016146" cy="5017474"/>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6"/>
          <p:cNvSpPr txBox="1">
            <a:spLocks noChangeArrowheads="1"/>
          </p:cNvSpPr>
          <p:nvPr/>
        </p:nvSpPr>
        <p:spPr bwMode="auto">
          <a:xfrm>
            <a:off x="3419872" y="115888"/>
            <a:ext cx="30940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sz="3200" b="1" dirty="0">
                <a:solidFill>
                  <a:schemeClr val="bg1"/>
                </a:solidFill>
                <a:latin typeface="Cambria" pitchFamily="18" charset="0"/>
              </a:rPr>
              <a:t>Transfer Line</a:t>
            </a:r>
          </a:p>
        </p:txBody>
      </p:sp>
      <p:pic>
        <p:nvPicPr>
          <p:cNvPr id="6"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Łącznik prosty ze strzałką 10"/>
          <p:cNvCxnSpPr/>
          <p:nvPr/>
        </p:nvCxnSpPr>
        <p:spPr>
          <a:xfrm>
            <a:off x="3311114" y="3596065"/>
            <a:ext cx="0"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Łącznik prosty ze strzałką 18"/>
          <p:cNvCxnSpPr/>
          <p:nvPr/>
        </p:nvCxnSpPr>
        <p:spPr>
          <a:xfrm>
            <a:off x="3351452" y="3521433"/>
            <a:ext cx="197718" cy="2395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7" name="pole tekstowe 16"/>
          <p:cNvSpPr txBox="1"/>
          <p:nvPr/>
        </p:nvSpPr>
        <p:spPr>
          <a:xfrm>
            <a:off x="2765676" y="3192983"/>
            <a:ext cx="1237326" cy="276999"/>
          </a:xfrm>
          <a:prstGeom prst="rect">
            <a:avLst/>
          </a:prstGeom>
          <a:noFill/>
        </p:spPr>
        <p:txBody>
          <a:bodyPr wrap="none" rtlCol="0">
            <a:spAutoFit/>
          </a:bodyPr>
          <a:lstStyle/>
          <a:p>
            <a:r>
              <a:rPr lang="pl-PL" sz="1200" b="1" dirty="0" err="1" smtClean="0">
                <a:latin typeface="+mn-lt"/>
              </a:rPr>
              <a:t>Beam</a:t>
            </a:r>
            <a:r>
              <a:rPr lang="pl-PL" sz="1200" b="1" dirty="0" smtClean="0">
                <a:latin typeface="+mn-lt"/>
              </a:rPr>
              <a:t> </a:t>
            </a:r>
            <a:r>
              <a:rPr lang="pl-PL" sz="1200" b="1" dirty="0" err="1" smtClean="0">
                <a:latin typeface="+mn-lt"/>
              </a:rPr>
              <a:t>stoppers</a:t>
            </a:r>
            <a:endParaRPr lang="en-US" sz="1200" b="1" dirty="0">
              <a:latin typeface="+mn-lt"/>
            </a:endParaRPr>
          </a:p>
        </p:txBody>
      </p:sp>
      <p:cxnSp>
        <p:nvCxnSpPr>
          <p:cNvPr id="22" name="Łącznik prosty ze strzałką 21"/>
          <p:cNvCxnSpPr/>
          <p:nvPr/>
        </p:nvCxnSpPr>
        <p:spPr>
          <a:xfrm>
            <a:off x="2654784" y="3810055"/>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0" name="pole tekstowe 19"/>
          <p:cNvSpPr txBox="1"/>
          <p:nvPr/>
        </p:nvSpPr>
        <p:spPr>
          <a:xfrm>
            <a:off x="2265942" y="3521433"/>
            <a:ext cx="459036" cy="276999"/>
          </a:xfrm>
          <a:prstGeom prst="rect">
            <a:avLst/>
          </a:prstGeom>
          <a:noFill/>
        </p:spPr>
        <p:txBody>
          <a:bodyPr wrap="none" rtlCol="0">
            <a:spAutoFit/>
          </a:bodyPr>
          <a:lstStyle/>
          <a:p>
            <a:r>
              <a:rPr lang="pl-PL" sz="1200" b="1" dirty="0" smtClean="0">
                <a:latin typeface="+mn-lt"/>
              </a:rPr>
              <a:t>YAG</a:t>
            </a:r>
            <a:endParaRPr lang="en-US" sz="1200" b="1" dirty="0">
              <a:latin typeface="+mn-lt"/>
            </a:endParaRPr>
          </a:p>
        </p:txBody>
      </p:sp>
      <p:cxnSp>
        <p:nvCxnSpPr>
          <p:cNvPr id="25" name="Łącznik prosty ze strzałką 24"/>
          <p:cNvCxnSpPr/>
          <p:nvPr/>
        </p:nvCxnSpPr>
        <p:spPr>
          <a:xfrm>
            <a:off x="4219518" y="2849504"/>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6" name="pole tekstowe 25"/>
          <p:cNvSpPr txBox="1"/>
          <p:nvPr/>
        </p:nvSpPr>
        <p:spPr>
          <a:xfrm>
            <a:off x="3959504" y="2525372"/>
            <a:ext cx="459036" cy="276999"/>
          </a:xfrm>
          <a:prstGeom prst="rect">
            <a:avLst/>
          </a:prstGeom>
          <a:noFill/>
        </p:spPr>
        <p:txBody>
          <a:bodyPr wrap="none" rtlCol="0">
            <a:spAutoFit/>
          </a:bodyPr>
          <a:lstStyle/>
          <a:p>
            <a:r>
              <a:rPr lang="pl-PL" sz="1200" b="1" dirty="0" smtClean="0">
                <a:latin typeface="+mn-lt"/>
              </a:rPr>
              <a:t>YAG</a:t>
            </a:r>
            <a:endParaRPr lang="en-US" sz="1200" b="1" dirty="0">
              <a:latin typeface="+mn-lt"/>
            </a:endParaRPr>
          </a:p>
        </p:txBody>
      </p:sp>
      <p:cxnSp>
        <p:nvCxnSpPr>
          <p:cNvPr id="31" name="Łącznik prosty ze strzałką 30"/>
          <p:cNvCxnSpPr/>
          <p:nvPr/>
        </p:nvCxnSpPr>
        <p:spPr>
          <a:xfrm>
            <a:off x="2329468" y="4073472"/>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2" name="pole tekstowe 31"/>
          <p:cNvSpPr txBox="1"/>
          <p:nvPr/>
        </p:nvSpPr>
        <p:spPr>
          <a:xfrm>
            <a:off x="1981041" y="3710626"/>
            <a:ext cx="510076" cy="276999"/>
          </a:xfrm>
          <a:prstGeom prst="rect">
            <a:avLst/>
          </a:prstGeom>
          <a:noFill/>
        </p:spPr>
        <p:txBody>
          <a:bodyPr wrap="none" rtlCol="0">
            <a:spAutoFit/>
          </a:bodyPr>
          <a:lstStyle/>
          <a:p>
            <a:r>
              <a:rPr lang="pl-PL" sz="1200" b="1" dirty="0" smtClean="0">
                <a:latin typeface="+mn-lt"/>
              </a:rPr>
              <a:t>BPM</a:t>
            </a:r>
            <a:endParaRPr lang="en-US" sz="1200" b="1" dirty="0">
              <a:latin typeface="+mn-lt"/>
            </a:endParaRPr>
          </a:p>
        </p:txBody>
      </p:sp>
      <p:cxnSp>
        <p:nvCxnSpPr>
          <p:cNvPr id="33" name="Łącznik prosty ze strzałką 32"/>
          <p:cNvCxnSpPr/>
          <p:nvPr/>
        </p:nvCxnSpPr>
        <p:spPr>
          <a:xfrm flipH="1">
            <a:off x="1565346" y="4407917"/>
            <a:ext cx="42713" cy="41191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4" name="pole tekstowe 33"/>
          <p:cNvSpPr txBox="1"/>
          <p:nvPr/>
        </p:nvSpPr>
        <p:spPr>
          <a:xfrm>
            <a:off x="1488598" y="4090733"/>
            <a:ext cx="510076" cy="276999"/>
          </a:xfrm>
          <a:prstGeom prst="rect">
            <a:avLst/>
          </a:prstGeom>
          <a:noFill/>
        </p:spPr>
        <p:txBody>
          <a:bodyPr wrap="none" rtlCol="0">
            <a:spAutoFit/>
          </a:bodyPr>
          <a:lstStyle/>
          <a:p>
            <a:r>
              <a:rPr lang="pl-PL" sz="1200" b="1" dirty="0" smtClean="0">
                <a:latin typeface="+mn-lt"/>
              </a:rPr>
              <a:t>BPM</a:t>
            </a:r>
            <a:endParaRPr lang="en-US" sz="1200" b="1" dirty="0">
              <a:latin typeface="+mn-lt"/>
            </a:endParaRPr>
          </a:p>
        </p:txBody>
      </p:sp>
      <p:cxnSp>
        <p:nvCxnSpPr>
          <p:cNvPr id="35" name="Łącznik prosty ze strzałką 34"/>
          <p:cNvCxnSpPr/>
          <p:nvPr/>
        </p:nvCxnSpPr>
        <p:spPr>
          <a:xfrm>
            <a:off x="4116787" y="3030055"/>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6" name="pole tekstowe 35"/>
          <p:cNvSpPr txBox="1"/>
          <p:nvPr/>
        </p:nvSpPr>
        <p:spPr>
          <a:xfrm>
            <a:off x="3634640" y="2728925"/>
            <a:ext cx="510076" cy="276999"/>
          </a:xfrm>
          <a:prstGeom prst="rect">
            <a:avLst/>
          </a:prstGeom>
          <a:noFill/>
        </p:spPr>
        <p:txBody>
          <a:bodyPr wrap="none" rtlCol="0">
            <a:spAutoFit/>
          </a:bodyPr>
          <a:lstStyle/>
          <a:p>
            <a:r>
              <a:rPr lang="pl-PL" sz="1200" b="1" dirty="0" smtClean="0">
                <a:latin typeface="+mn-lt"/>
              </a:rPr>
              <a:t>BPM</a:t>
            </a:r>
            <a:endParaRPr lang="en-US" sz="1200" b="1" dirty="0">
              <a:latin typeface="+mn-lt"/>
            </a:endParaRPr>
          </a:p>
        </p:txBody>
      </p:sp>
      <p:cxnSp>
        <p:nvCxnSpPr>
          <p:cNvPr id="37" name="Łącznik prosty ze strzałką 36"/>
          <p:cNvCxnSpPr/>
          <p:nvPr/>
        </p:nvCxnSpPr>
        <p:spPr>
          <a:xfrm>
            <a:off x="7104391" y="1182835"/>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8" name="pole tekstowe 37"/>
          <p:cNvSpPr txBox="1"/>
          <p:nvPr/>
        </p:nvSpPr>
        <p:spPr>
          <a:xfrm>
            <a:off x="6756383" y="905836"/>
            <a:ext cx="510076" cy="276999"/>
          </a:xfrm>
          <a:prstGeom prst="rect">
            <a:avLst/>
          </a:prstGeom>
          <a:noFill/>
        </p:spPr>
        <p:txBody>
          <a:bodyPr wrap="none" rtlCol="0">
            <a:spAutoFit/>
          </a:bodyPr>
          <a:lstStyle/>
          <a:p>
            <a:r>
              <a:rPr lang="pl-PL" sz="1200" b="1" dirty="0" smtClean="0">
                <a:latin typeface="+mn-lt"/>
              </a:rPr>
              <a:t>BPM</a:t>
            </a:r>
            <a:endParaRPr lang="en-US" sz="1200" b="1" dirty="0">
              <a:latin typeface="+mn-lt"/>
            </a:endParaRPr>
          </a:p>
        </p:txBody>
      </p:sp>
      <p:cxnSp>
        <p:nvCxnSpPr>
          <p:cNvPr id="39" name="Łącznik prosty ze strzałką 38"/>
          <p:cNvCxnSpPr/>
          <p:nvPr/>
        </p:nvCxnSpPr>
        <p:spPr>
          <a:xfrm>
            <a:off x="6066383" y="1776626"/>
            <a:ext cx="288032" cy="3115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5825629" y="1476539"/>
            <a:ext cx="370614" cy="276999"/>
          </a:xfrm>
          <a:prstGeom prst="rect">
            <a:avLst/>
          </a:prstGeom>
          <a:noFill/>
        </p:spPr>
        <p:txBody>
          <a:bodyPr wrap="none" rtlCol="0">
            <a:spAutoFit/>
          </a:bodyPr>
          <a:lstStyle/>
          <a:p>
            <a:r>
              <a:rPr lang="pl-PL" sz="1200" b="1" dirty="0" smtClean="0">
                <a:latin typeface="+mn-lt"/>
              </a:rPr>
              <a:t>CT</a:t>
            </a:r>
            <a:endParaRPr lang="en-US" sz="1200" b="1" dirty="0">
              <a:latin typeface="+mn-lt"/>
            </a:endParaRPr>
          </a:p>
        </p:txBody>
      </p:sp>
      <p:cxnSp>
        <p:nvCxnSpPr>
          <p:cNvPr id="41" name="Łącznik prosty ze strzałką 40"/>
          <p:cNvCxnSpPr/>
          <p:nvPr/>
        </p:nvCxnSpPr>
        <p:spPr>
          <a:xfrm>
            <a:off x="2918367" y="3727904"/>
            <a:ext cx="159090" cy="30831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2" name="pole tekstowe 41"/>
          <p:cNvSpPr txBox="1"/>
          <p:nvPr/>
        </p:nvSpPr>
        <p:spPr>
          <a:xfrm>
            <a:off x="2617500" y="3457565"/>
            <a:ext cx="370614" cy="276999"/>
          </a:xfrm>
          <a:prstGeom prst="rect">
            <a:avLst/>
          </a:prstGeom>
          <a:noFill/>
        </p:spPr>
        <p:txBody>
          <a:bodyPr wrap="none" rtlCol="0">
            <a:spAutoFit/>
          </a:bodyPr>
          <a:lstStyle/>
          <a:p>
            <a:r>
              <a:rPr lang="pl-PL" sz="1200" b="1" dirty="0" smtClean="0">
                <a:latin typeface="+mn-lt"/>
              </a:rPr>
              <a:t>CT</a:t>
            </a:r>
            <a:endParaRPr lang="en-US" sz="1200" b="1" dirty="0">
              <a:latin typeface="+mn-lt"/>
            </a:endParaRPr>
          </a:p>
        </p:txBody>
      </p:sp>
      <p:grpSp>
        <p:nvGrpSpPr>
          <p:cNvPr id="14" name="Grupa 13"/>
          <p:cNvGrpSpPr/>
          <p:nvPr/>
        </p:nvGrpSpPr>
        <p:grpSpPr>
          <a:xfrm>
            <a:off x="297344" y="1848001"/>
            <a:ext cx="1338828" cy="3110335"/>
            <a:chOff x="297344" y="1848001"/>
            <a:chExt cx="1338828" cy="3110335"/>
          </a:xfrm>
        </p:grpSpPr>
        <p:cxnSp>
          <p:nvCxnSpPr>
            <p:cNvPr id="29" name="Łącznik prosty ze strzałką 28"/>
            <p:cNvCxnSpPr/>
            <p:nvPr/>
          </p:nvCxnSpPr>
          <p:spPr>
            <a:xfrm>
              <a:off x="594586" y="4367732"/>
              <a:ext cx="72009" cy="59060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0" name="pole tekstowe 29"/>
            <p:cNvSpPr txBox="1"/>
            <p:nvPr/>
          </p:nvSpPr>
          <p:spPr>
            <a:xfrm>
              <a:off x="353810" y="4115988"/>
              <a:ext cx="459036" cy="276999"/>
            </a:xfrm>
            <a:prstGeom prst="rect">
              <a:avLst/>
            </a:prstGeom>
            <a:noFill/>
          </p:spPr>
          <p:txBody>
            <a:bodyPr wrap="none" rtlCol="0">
              <a:spAutoFit/>
            </a:bodyPr>
            <a:lstStyle/>
            <a:p>
              <a:r>
                <a:rPr lang="pl-PL" sz="1200" b="1" dirty="0" smtClean="0">
                  <a:latin typeface="+mn-lt"/>
                </a:rPr>
                <a:t>YAG</a:t>
              </a:r>
              <a:endParaRPr lang="en-US" sz="1200" b="1" dirty="0">
                <a:latin typeface="+mn-lt"/>
              </a:endParaRPr>
            </a:p>
          </p:txBody>
        </p:sp>
        <p:sp>
          <p:nvSpPr>
            <p:cNvPr id="8" name="pole tekstowe 7"/>
            <p:cNvSpPr txBox="1"/>
            <p:nvPr/>
          </p:nvSpPr>
          <p:spPr>
            <a:xfrm>
              <a:off x="297344" y="1848001"/>
              <a:ext cx="1338828" cy="369332"/>
            </a:xfrm>
            <a:prstGeom prst="rect">
              <a:avLst/>
            </a:prstGeom>
            <a:noFill/>
          </p:spPr>
          <p:txBody>
            <a:bodyPr wrap="none" rtlCol="0">
              <a:spAutoFit/>
            </a:bodyPr>
            <a:lstStyle/>
            <a:p>
              <a:r>
                <a:rPr lang="pl-PL" b="1" dirty="0" smtClean="0">
                  <a:solidFill>
                    <a:schemeClr val="bg1"/>
                  </a:solidFill>
                </a:rPr>
                <a:t>23.02.2015</a:t>
              </a:r>
              <a:endParaRPr lang="en-GB" b="1" dirty="0">
                <a:solidFill>
                  <a:schemeClr val="bg1"/>
                </a:solidFill>
              </a:endParaRPr>
            </a:p>
          </p:txBody>
        </p:sp>
      </p:grpSp>
      <p:grpSp>
        <p:nvGrpSpPr>
          <p:cNvPr id="15" name="Grupa 14"/>
          <p:cNvGrpSpPr/>
          <p:nvPr/>
        </p:nvGrpSpPr>
        <p:grpSpPr>
          <a:xfrm>
            <a:off x="4736459" y="3707259"/>
            <a:ext cx="2919567" cy="2711483"/>
            <a:chOff x="2906062" y="449543"/>
            <a:chExt cx="2919567" cy="2711483"/>
          </a:xfrm>
        </p:grpSpPr>
        <p:pic>
          <p:nvPicPr>
            <p:cNvPr id="2" name="Picture 2" descr="I:\27.05.2015\Screenshot-7.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1209"/>
            <a:stretch/>
          </p:blipFill>
          <p:spPr bwMode="auto">
            <a:xfrm>
              <a:off x="2906062" y="449543"/>
              <a:ext cx="2919567" cy="2214327"/>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2949440" y="721170"/>
              <a:ext cx="1338828" cy="369332"/>
            </a:xfrm>
            <a:prstGeom prst="rect">
              <a:avLst/>
            </a:prstGeom>
            <a:noFill/>
          </p:spPr>
          <p:txBody>
            <a:bodyPr wrap="none" rtlCol="0">
              <a:spAutoFit/>
            </a:bodyPr>
            <a:lstStyle/>
            <a:p>
              <a:r>
                <a:rPr lang="pl-PL" b="1" dirty="0" smtClean="0">
                  <a:solidFill>
                    <a:schemeClr val="bg1"/>
                  </a:solidFill>
                </a:rPr>
                <a:t>26.05.2015</a:t>
              </a:r>
              <a:endParaRPr lang="en-GB" b="1" dirty="0">
                <a:solidFill>
                  <a:schemeClr val="bg1"/>
                </a:solidFill>
              </a:endParaRPr>
            </a:p>
          </p:txBody>
        </p:sp>
        <p:cxnSp>
          <p:nvCxnSpPr>
            <p:cNvPr id="10" name="Łącznik prosty ze strzałką 9"/>
            <p:cNvCxnSpPr/>
            <p:nvPr/>
          </p:nvCxnSpPr>
          <p:spPr>
            <a:xfrm flipH="1">
              <a:off x="4586255" y="2088148"/>
              <a:ext cx="441870" cy="10728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6" name="Grupa 15"/>
          <p:cNvGrpSpPr/>
          <p:nvPr/>
        </p:nvGrpSpPr>
        <p:grpSpPr>
          <a:xfrm>
            <a:off x="225803" y="980728"/>
            <a:ext cx="3482101" cy="2572855"/>
            <a:chOff x="208022" y="4637730"/>
            <a:chExt cx="3482101" cy="2572855"/>
          </a:xfrm>
        </p:grpSpPr>
        <p:pic>
          <p:nvPicPr>
            <p:cNvPr id="2052" name="Picture 4" descr="I:\27.05.2015\Screenshot-6.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9799"/>
            <a:stretch/>
          </p:blipFill>
          <p:spPr bwMode="auto">
            <a:xfrm>
              <a:off x="208022" y="4637730"/>
              <a:ext cx="3482101" cy="2572855"/>
            </a:xfrm>
            <a:prstGeom prst="rect">
              <a:avLst/>
            </a:prstGeom>
            <a:noFill/>
            <a:extLst>
              <a:ext uri="{909E8E84-426E-40DD-AFC4-6F175D3DCCD1}">
                <a14:hiddenFill xmlns:a14="http://schemas.microsoft.com/office/drawing/2010/main">
                  <a:solidFill>
                    <a:srgbClr val="FFFFFF"/>
                  </a:solidFill>
                </a14:hiddenFill>
              </a:ext>
            </a:extLst>
          </p:spPr>
        </p:pic>
        <p:sp>
          <p:nvSpPr>
            <p:cNvPr id="53" name="pole tekstowe 52"/>
            <p:cNvSpPr txBox="1"/>
            <p:nvPr/>
          </p:nvSpPr>
          <p:spPr>
            <a:xfrm>
              <a:off x="404808" y="4950149"/>
              <a:ext cx="1338828" cy="369332"/>
            </a:xfrm>
            <a:prstGeom prst="rect">
              <a:avLst/>
            </a:prstGeom>
            <a:noFill/>
          </p:spPr>
          <p:txBody>
            <a:bodyPr wrap="none" rtlCol="0">
              <a:spAutoFit/>
            </a:bodyPr>
            <a:lstStyle/>
            <a:p>
              <a:r>
                <a:rPr lang="pl-PL" b="1" dirty="0" smtClean="0">
                  <a:solidFill>
                    <a:schemeClr val="bg1"/>
                  </a:solidFill>
                </a:rPr>
                <a:t>26.05.2015</a:t>
              </a:r>
              <a:endParaRPr lang="en-GB" b="1" dirty="0">
                <a:solidFill>
                  <a:schemeClr val="bg1"/>
                </a:solidFill>
              </a:endParaRPr>
            </a:p>
          </p:txBody>
        </p:sp>
      </p:grpSp>
      <p:cxnSp>
        <p:nvCxnSpPr>
          <p:cNvPr id="18" name="Łącznik prosty ze strzałką 17"/>
          <p:cNvCxnSpPr>
            <a:stCxn id="2052" idx="2"/>
          </p:cNvCxnSpPr>
          <p:nvPr/>
        </p:nvCxnSpPr>
        <p:spPr>
          <a:xfrm>
            <a:off x="1966854" y="3553583"/>
            <a:ext cx="1031058" cy="609969"/>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Łącznik prosty ze strzałką 22"/>
          <p:cNvCxnSpPr/>
          <p:nvPr/>
        </p:nvCxnSpPr>
        <p:spPr>
          <a:xfrm flipH="1" flipV="1">
            <a:off x="4507550" y="3192983"/>
            <a:ext cx="1503386" cy="541581"/>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7"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48"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49"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17</a:t>
            </a:fld>
            <a:endParaRPr lang="en-US" sz="1200" dirty="0">
              <a:latin typeface="+mn-lt"/>
            </a:endParaRPr>
          </a:p>
        </p:txBody>
      </p:sp>
      <p:cxnSp>
        <p:nvCxnSpPr>
          <p:cNvPr id="50" name="Łącznik prostoliniowy 49"/>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45696986"/>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27.05.2015\Screenshot-1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3997"/>
          <a:stretch/>
        </p:blipFill>
        <p:spPr bwMode="auto">
          <a:xfrm>
            <a:off x="35496" y="836712"/>
            <a:ext cx="3521862" cy="30963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I:\27.05.2015\Screenshot-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789040"/>
            <a:ext cx="4816344" cy="3033577"/>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4017257" y="1082992"/>
            <a:ext cx="4834978" cy="954107"/>
          </a:xfrm>
          <a:prstGeom prst="rect">
            <a:avLst/>
          </a:prstGeom>
          <a:noFill/>
        </p:spPr>
        <p:txBody>
          <a:bodyPr wrap="none" rtlCol="0">
            <a:spAutoFit/>
          </a:bodyPr>
          <a:lstStyle/>
          <a:p>
            <a:r>
              <a:rPr lang="pl-PL" sz="1400" b="1" dirty="0" err="1" smtClean="0"/>
              <a:t>Current</a:t>
            </a:r>
            <a:r>
              <a:rPr lang="pl-PL" sz="1400" b="1" dirty="0" smtClean="0"/>
              <a:t>:</a:t>
            </a:r>
          </a:p>
          <a:p>
            <a:pPr marL="285750" indent="-285750">
              <a:buFontTx/>
              <a:buChar char="-"/>
            </a:pPr>
            <a:r>
              <a:rPr lang="pl-PL" sz="1400" b="1" dirty="0" err="1" smtClean="0"/>
              <a:t>at</a:t>
            </a:r>
            <a:r>
              <a:rPr lang="pl-PL" sz="1400" b="1" dirty="0" smtClean="0"/>
              <a:t> the </a:t>
            </a:r>
            <a:r>
              <a:rPr lang="pl-PL" sz="1400" b="1" dirty="0" err="1" smtClean="0"/>
              <a:t>entrance</a:t>
            </a:r>
            <a:r>
              <a:rPr lang="pl-PL" sz="1400" b="1" dirty="0" smtClean="0"/>
              <a:t> to the transfer </a:t>
            </a:r>
            <a:r>
              <a:rPr lang="pl-PL" sz="1400" b="1" dirty="0" err="1" smtClean="0"/>
              <a:t>line</a:t>
            </a:r>
            <a:r>
              <a:rPr lang="pl-PL" sz="1400" b="1" dirty="0" smtClean="0"/>
              <a:t> (</a:t>
            </a:r>
            <a:r>
              <a:rPr lang="pl-PL" sz="1400" b="1" dirty="0" err="1" smtClean="0"/>
              <a:t>yellow</a:t>
            </a:r>
            <a:r>
              <a:rPr lang="pl-PL" sz="1400" b="1" dirty="0" smtClean="0"/>
              <a:t>)</a:t>
            </a:r>
          </a:p>
          <a:p>
            <a:pPr marL="285750" indent="-285750">
              <a:buFontTx/>
              <a:buChar char="-"/>
            </a:pPr>
            <a:r>
              <a:rPr lang="pl-PL" sz="1400" b="1" dirty="0" err="1" smtClean="0"/>
              <a:t>Between</a:t>
            </a:r>
            <a:r>
              <a:rPr lang="pl-PL" sz="1400" b="1" dirty="0" smtClean="0"/>
              <a:t> </a:t>
            </a:r>
            <a:r>
              <a:rPr lang="pl-PL" sz="1400" b="1" dirty="0" err="1" smtClean="0"/>
              <a:t>bottom</a:t>
            </a:r>
            <a:r>
              <a:rPr lang="pl-PL" sz="1400" b="1" dirty="0" smtClean="0"/>
              <a:t> </a:t>
            </a:r>
            <a:r>
              <a:rPr lang="pl-PL" sz="1400" b="1" dirty="0" err="1" smtClean="0"/>
              <a:t>septum</a:t>
            </a:r>
            <a:r>
              <a:rPr lang="pl-PL" sz="1400" b="1" dirty="0" smtClean="0"/>
              <a:t> and dipole magnet (</a:t>
            </a:r>
            <a:r>
              <a:rPr lang="pl-PL" sz="1400" b="1" dirty="0" err="1" smtClean="0"/>
              <a:t>green</a:t>
            </a:r>
            <a:r>
              <a:rPr lang="pl-PL" sz="1400" b="1" dirty="0" smtClean="0"/>
              <a:t>)</a:t>
            </a:r>
          </a:p>
          <a:p>
            <a:pPr marL="285750" indent="-285750">
              <a:buFontTx/>
              <a:buChar char="-"/>
            </a:pPr>
            <a:r>
              <a:rPr lang="pl-PL" sz="1400" b="1" dirty="0" smtClean="0"/>
              <a:t>In the </a:t>
            </a:r>
            <a:r>
              <a:rPr lang="pl-PL" sz="1400" b="1" dirty="0" err="1" smtClean="0"/>
              <a:t>beam</a:t>
            </a:r>
            <a:r>
              <a:rPr lang="pl-PL" sz="1400" b="1" dirty="0" smtClean="0"/>
              <a:t> </a:t>
            </a:r>
            <a:r>
              <a:rPr lang="pl-PL" sz="1400" b="1" dirty="0" err="1" smtClean="0"/>
              <a:t>stoppers</a:t>
            </a:r>
            <a:r>
              <a:rPr lang="pl-PL" sz="1400" b="1" dirty="0" smtClean="0"/>
              <a:t> </a:t>
            </a:r>
            <a:r>
              <a:rPr lang="pl-PL" sz="1400" b="1" dirty="0" err="1" smtClean="0"/>
              <a:t>area</a:t>
            </a:r>
            <a:r>
              <a:rPr lang="pl-PL" sz="1400" b="1" dirty="0" smtClean="0"/>
              <a:t> (</a:t>
            </a:r>
            <a:r>
              <a:rPr lang="pl-PL" sz="1400" b="1" dirty="0" err="1" smtClean="0"/>
              <a:t>orange</a:t>
            </a:r>
            <a:r>
              <a:rPr lang="pl-PL" sz="1400" b="1" dirty="0" smtClean="0"/>
              <a:t>)  </a:t>
            </a:r>
            <a:endParaRPr lang="en-GB" sz="1400" b="1" dirty="0"/>
          </a:p>
        </p:txBody>
      </p:sp>
      <p:sp>
        <p:nvSpPr>
          <p:cNvPr id="6" name="pole tekstowe 5"/>
          <p:cNvSpPr txBox="1"/>
          <p:nvPr/>
        </p:nvSpPr>
        <p:spPr>
          <a:xfrm>
            <a:off x="5364088" y="4221088"/>
            <a:ext cx="2880320" cy="1200329"/>
          </a:xfrm>
          <a:prstGeom prst="rect">
            <a:avLst/>
          </a:prstGeom>
          <a:noFill/>
        </p:spPr>
        <p:txBody>
          <a:bodyPr wrap="square" rtlCol="0">
            <a:spAutoFit/>
          </a:bodyPr>
          <a:lstStyle/>
          <a:p>
            <a:r>
              <a:rPr lang="pl-PL" b="1" dirty="0" err="1" smtClean="0">
                <a:solidFill>
                  <a:srgbClr val="FF0000"/>
                </a:solidFill>
                <a:latin typeface="+mj-lt"/>
              </a:rPr>
              <a:t>Beam</a:t>
            </a:r>
            <a:r>
              <a:rPr lang="pl-PL" b="1" dirty="0" smtClean="0">
                <a:solidFill>
                  <a:srgbClr val="FF0000"/>
                </a:solidFill>
                <a:latin typeface="+mj-lt"/>
              </a:rPr>
              <a:t> in the </a:t>
            </a:r>
            <a:r>
              <a:rPr lang="pl-PL" b="1" dirty="0" err="1" smtClean="0">
                <a:solidFill>
                  <a:srgbClr val="FF0000"/>
                </a:solidFill>
                <a:latin typeface="+mj-lt"/>
              </a:rPr>
              <a:t>storage</a:t>
            </a:r>
            <a:r>
              <a:rPr lang="pl-PL" b="1" dirty="0" smtClean="0">
                <a:solidFill>
                  <a:srgbClr val="FF0000"/>
                </a:solidFill>
                <a:latin typeface="+mj-lt"/>
              </a:rPr>
              <a:t> ring</a:t>
            </a:r>
          </a:p>
          <a:p>
            <a:r>
              <a:rPr lang="pl-PL" b="1" dirty="0" err="1" smtClean="0">
                <a:solidFill>
                  <a:srgbClr val="FF0000"/>
                </a:solidFill>
                <a:latin typeface="+mj-lt"/>
              </a:rPr>
              <a:t>Energy</a:t>
            </a:r>
            <a:r>
              <a:rPr lang="pl-PL" b="1" dirty="0" smtClean="0">
                <a:solidFill>
                  <a:srgbClr val="FF0000"/>
                </a:solidFill>
                <a:latin typeface="+mj-lt"/>
              </a:rPr>
              <a:t> 320 </a:t>
            </a:r>
            <a:r>
              <a:rPr lang="pl-PL" b="1" dirty="0" err="1" smtClean="0">
                <a:solidFill>
                  <a:srgbClr val="FF0000"/>
                </a:solidFill>
                <a:latin typeface="+mj-lt"/>
              </a:rPr>
              <a:t>MeV</a:t>
            </a:r>
            <a:endParaRPr lang="pl-PL" b="1" dirty="0" smtClean="0">
              <a:solidFill>
                <a:srgbClr val="FF0000"/>
              </a:solidFill>
              <a:latin typeface="+mj-lt"/>
            </a:endParaRPr>
          </a:p>
          <a:p>
            <a:r>
              <a:rPr lang="pl-PL" b="1" dirty="0" err="1" smtClean="0">
                <a:solidFill>
                  <a:srgbClr val="FF0000"/>
                </a:solidFill>
                <a:latin typeface="+mj-lt"/>
              </a:rPr>
              <a:t>Charge</a:t>
            </a:r>
            <a:r>
              <a:rPr lang="pl-PL" b="1" dirty="0" smtClean="0">
                <a:solidFill>
                  <a:srgbClr val="FF0000"/>
                </a:solidFill>
                <a:latin typeface="+mj-lt"/>
              </a:rPr>
              <a:t> 1.5 </a:t>
            </a:r>
            <a:r>
              <a:rPr lang="pl-PL" b="1" dirty="0" err="1" smtClean="0">
                <a:solidFill>
                  <a:srgbClr val="FF0000"/>
                </a:solidFill>
                <a:latin typeface="+mj-lt"/>
              </a:rPr>
              <a:t>nC</a:t>
            </a:r>
            <a:endParaRPr lang="pl-PL" b="1" dirty="0" smtClean="0">
              <a:solidFill>
                <a:srgbClr val="FF0000"/>
              </a:solidFill>
              <a:latin typeface="+mj-lt"/>
            </a:endParaRPr>
          </a:p>
          <a:p>
            <a:r>
              <a:rPr lang="pl-PL" b="1" dirty="0" smtClean="0">
                <a:solidFill>
                  <a:srgbClr val="FF0000"/>
                </a:solidFill>
                <a:latin typeface="+mj-lt"/>
              </a:rPr>
              <a:t>rep</a:t>
            </a:r>
            <a:r>
              <a:rPr lang="pl-PL" b="1" dirty="0">
                <a:solidFill>
                  <a:srgbClr val="FF0000"/>
                </a:solidFill>
                <a:latin typeface="+mj-lt"/>
              </a:rPr>
              <a:t> </a:t>
            </a:r>
            <a:r>
              <a:rPr lang="pl-PL" b="1" dirty="0" err="1" smtClean="0">
                <a:solidFill>
                  <a:srgbClr val="FF0000"/>
                </a:solidFill>
                <a:latin typeface="+mj-lt"/>
              </a:rPr>
              <a:t>rate</a:t>
            </a:r>
            <a:r>
              <a:rPr lang="pl-PL" b="1" dirty="0" smtClean="0">
                <a:solidFill>
                  <a:srgbClr val="FF0000"/>
                </a:solidFill>
                <a:latin typeface="+mj-lt"/>
              </a:rPr>
              <a:t> 10Hz</a:t>
            </a:r>
            <a:endParaRPr lang="en-GB" b="1" dirty="0">
              <a:solidFill>
                <a:srgbClr val="FF0000"/>
              </a:solidFill>
              <a:latin typeface="+mj-lt"/>
            </a:endParaRPr>
          </a:p>
        </p:txBody>
      </p:sp>
      <p:sp>
        <p:nvSpPr>
          <p:cNvPr id="7" name="pole tekstowe 6"/>
          <p:cNvSpPr txBox="1"/>
          <p:nvPr/>
        </p:nvSpPr>
        <p:spPr>
          <a:xfrm>
            <a:off x="2847095" y="-69120"/>
            <a:ext cx="4153508" cy="1077218"/>
          </a:xfrm>
          <a:prstGeom prst="rect">
            <a:avLst/>
          </a:prstGeom>
          <a:noFill/>
        </p:spPr>
        <p:txBody>
          <a:bodyPr wrap="none" rtlCol="0">
            <a:spAutoFit/>
          </a:bodyPr>
          <a:lstStyle/>
          <a:p>
            <a:pPr algn="ctr"/>
            <a:r>
              <a:rPr lang="pl-PL" sz="3200" b="1" dirty="0" smtClean="0">
                <a:solidFill>
                  <a:schemeClr val="bg1"/>
                </a:solidFill>
                <a:latin typeface="+mj-lt"/>
              </a:rPr>
              <a:t>First </a:t>
            </a:r>
            <a:r>
              <a:rPr lang="pl-PL" sz="3200" b="1" dirty="0" err="1" smtClean="0">
                <a:solidFill>
                  <a:schemeClr val="bg1"/>
                </a:solidFill>
                <a:latin typeface="+mj-lt"/>
              </a:rPr>
              <a:t>beam</a:t>
            </a:r>
            <a:r>
              <a:rPr lang="pl-PL" sz="3200" b="1" dirty="0" smtClean="0">
                <a:solidFill>
                  <a:schemeClr val="bg1"/>
                </a:solidFill>
                <a:latin typeface="+mj-lt"/>
              </a:rPr>
              <a:t> in Solaris </a:t>
            </a:r>
          </a:p>
          <a:p>
            <a:pPr algn="ctr"/>
            <a:r>
              <a:rPr lang="pl-PL" sz="3200" b="1" dirty="0" err="1" smtClean="0">
                <a:solidFill>
                  <a:schemeClr val="bg1"/>
                </a:solidFill>
                <a:latin typeface="+mj-lt"/>
              </a:rPr>
              <a:t>storage</a:t>
            </a:r>
            <a:r>
              <a:rPr lang="pl-PL" sz="3200" b="1" dirty="0" smtClean="0">
                <a:solidFill>
                  <a:schemeClr val="bg1"/>
                </a:solidFill>
                <a:latin typeface="+mj-lt"/>
              </a:rPr>
              <a:t> ring</a:t>
            </a:r>
            <a:endParaRPr lang="en-GB" sz="3200" b="1" dirty="0">
              <a:solidFill>
                <a:schemeClr val="bg1"/>
              </a:solidFill>
              <a:latin typeface="+mj-lt"/>
            </a:endParaRPr>
          </a:p>
        </p:txBody>
      </p:sp>
      <p:pic>
        <p:nvPicPr>
          <p:cNvPr id="9" name="Picture 10" descr="C:\Documents and Settings\Piotr Zabicki\Pulpit\solaris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ole tekstowe 7"/>
          <p:cNvSpPr txBox="1"/>
          <p:nvPr/>
        </p:nvSpPr>
        <p:spPr>
          <a:xfrm>
            <a:off x="5580112" y="3212976"/>
            <a:ext cx="2016224" cy="523220"/>
          </a:xfrm>
          <a:prstGeom prst="rect">
            <a:avLst/>
          </a:prstGeom>
          <a:noFill/>
        </p:spPr>
        <p:txBody>
          <a:bodyPr wrap="square" rtlCol="0">
            <a:spAutoFit/>
          </a:bodyPr>
          <a:lstStyle/>
          <a:p>
            <a:r>
              <a:rPr lang="pl-PL" sz="2800" b="1" dirty="0" smtClean="0">
                <a:solidFill>
                  <a:srgbClr val="C00000"/>
                </a:solidFill>
                <a:latin typeface="Calibri" panose="020F0502020204030204" pitchFamily="34" charset="0"/>
              </a:rPr>
              <a:t>27.05.2015</a:t>
            </a:r>
            <a:endParaRPr lang="en-GB" sz="2800" b="1" dirty="0">
              <a:solidFill>
                <a:srgbClr val="C00000"/>
              </a:solidFill>
              <a:latin typeface="Calibri" panose="020F0502020204030204" pitchFamily="34" charset="0"/>
            </a:endParaRPr>
          </a:p>
        </p:txBody>
      </p:sp>
      <p:sp>
        <p:nvSpPr>
          <p:cNvPr id="17" name="Symbol zastępczy daty 1"/>
          <p:cNvSpPr>
            <a:spLocks noGrp="1"/>
          </p:cNvSpPr>
          <p:nvPr>
            <p:ph type="dt" sz="half" idx="10"/>
          </p:nvPr>
        </p:nvSpPr>
        <p:spPr>
          <a:xfrm>
            <a:off x="84756" y="6540694"/>
            <a:ext cx="2530624" cy="287610"/>
          </a:xfrm>
        </p:spPr>
        <p:txBody>
          <a:bodyPr/>
          <a:lstStyle/>
          <a:p>
            <a:pPr>
              <a:defRPr/>
            </a:pPr>
            <a:r>
              <a:rPr lang="pl-PL" sz="1100" dirty="0" err="1" smtClean="0">
                <a:latin typeface="+mn-lt"/>
              </a:rPr>
              <a:t>Friday</a:t>
            </a:r>
            <a:r>
              <a:rPr lang="en-US" sz="1100" dirty="0" smtClean="0">
                <a:latin typeface="+mn-lt"/>
              </a:rPr>
              <a:t>, </a:t>
            </a:r>
            <a:r>
              <a:rPr lang="pl-PL" sz="1100" dirty="0" smtClean="0">
                <a:latin typeface="+mn-lt"/>
              </a:rPr>
              <a:t>04-09-2015</a:t>
            </a:r>
            <a:endParaRPr lang="en-US" sz="1100" dirty="0">
              <a:latin typeface="+mn-lt"/>
            </a:endParaRPr>
          </a:p>
        </p:txBody>
      </p:sp>
      <p:sp>
        <p:nvSpPr>
          <p:cNvPr id="18"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Status of SOLARIS  </a:t>
            </a:r>
            <a:endParaRPr lang="en-US" sz="1100" dirty="0">
              <a:latin typeface="+mn-lt"/>
            </a:endParaRPr>
          </a:p>
        </p:txBody>
      </p:sp>
      <p:sp>
        <p:nvSpPr>
          <p:cNvPr id="19"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18</a:t>
            </a:fld>
            <a:endParaRPr lang="en-US" sz="1200" dirty="0">
              <a:latin typeface="+mn-lt"/>
            </a:endParaRPr>
          </a:p>
        </p:txBody>
      </p:sp>
      <p:cxnSp>
        <p:nvCxnSpPr>
          <p:cNvPr id="20" name="Łącznik prostoliniowy 9"/>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41372183"/>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ole tekstowe 12"/>
          <p:cNvSpPr txBox="1">
            <a:spLocks noChangeArrowheads="1"/>
          </p:cNvSpPr>
          <p:nvPr/>
        </p:nvSpPr>
        <p:spPr bwMode="auto">
          <a:xfrm>
            <a:off x="2555776" y="-99392"/>
            <a:ext cx="459874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2800" b="1" dirty="0" smtClean="0">
                <a:solidFill>
                  <a:schemeClr val="bg1"/>
                </a:solidFill>
                <a:effectLst>
                  <a:outerShdw blurRad="38100" dist="38100" dir="2700000" algn="tl">
                    <a:srgbClr val="000000">
                      <a:alpha val="43137"/>
                    </a:srgbClr>
                  </a:outerShdw>
                </a:effectLst>
                <a:latin typeface="Cambria" pitchFamily="18" charset="0"/>
              </a:rPr>
              <a:t>Storage Ring </a:t>
            </a:r>
            <a:r>
              <a:rPr lang="pl-PL" sz="2800" b="1" dirty="0" err="1" smtClean="0">
                <a:solidFill>
                  <a:schemeClr val="bg1"/>
                </a:solidFill>
                <a:effectLst>
                  <a:outerShdw blurRad="38100" dist="38100" dir="2700000" algn="tl">
                    <a:srgbClr val="000000">
                      <a:alpha val="43137"/>
                    </a:srgbClr>
                  </a:outerShdw>
                </a:effectLst>
                <a:latin typeface="Cambria" pitchFamily="18" charset="0"/>
              </a:rPr>
              <a:t>Commissioning</a:t>
            </a:r>
            <a:endParaRPr lang="pl-PL" sz="2800" b="1" dirty="0" smtClean="0">
              <a:solidFill>
                <a:schemeClr val="bg1"/>
              </a:solidFill>
              <a:effectLst>
                <a:outerShdw blurRad="38100" dist="38100" dir="2700000" algn="tl">
                  <a:srgbClr val="000000">
                    <a:alpha val="43137"/>
                  </a:srgbClr>
                </a:outerShdw>
              </a:effectLst>
              <a:latin typeface="Cambria" pitchFamily="18" charset="0"/>
            </a:endParaRPr>
          </a:p>
        </p:txBody>
      </p:sp>
      <p:pic>
        <p:nvPicPr>
          <p:cNvPr id="8194" name="Picture 2" descr="E:\Data2015\Solaris\Linac commissioning\shifts\17.06.2015\Screenshot-8.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682" r="40956" b="10373"/>
          <a:stretch/>
        </p:blipFill>
        <p:spPr bwMode="auto">
          <a:xfrm>
            <a:off x="395536" y="3284984"/>
            <a:ext cx="3528392" cy="267629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2" name="pole tekstowe 1"/>
          <p:cNvSpPr txBox="1"/>
          <p:nvPr/>
        </p:nvSpPr>
        <p:spPr>
          <a:xfrm>
            <a:off x="539552" y="5949280"/>
            <a:ext cx="3600400" cy="923330"/>
          </a:xfrm>
          <a:prstGeom prst="rect">
            <a:avLst/>
          </a:prstGeom>
          <a:noFill/>
        </p:spPr>
        <p:txBody>
          <a:bodyPr wrap="square" rtlCol="0">
            <a:spAutoFit/>
          </a:bodyPr>
          <a:lstStyle/>
          <a:p>
            <a:r>
              <a:rPr lang="pl-PL" dirty="0" smtClean="0">
                <a:latin typeface="+mj-lt"/>
              </a:rPr>
              <a:t>2 </a:t>
            </a:r>
            <a:r>
              <a:rPr lang="pl-PL" dirty="0" err="1" smtClean="0">
                <a:latin typeface="+mj-lt"/>
              </a:rPr>
              <a:t>turns</a:t>
            </a:r>
            <a:r>
              <a:rPr lang="pl-PL" dirty="0" smtClean="0">
                <a:latin typeface="+mj-lt"/>
              </a:rPr>
              <a:t> (2 </a:t>
            </a:r>
            <a:r>
              <a:rPr lang="pl-PL" dirty="0" err="1" smtClean="0">
                <a:latin typeface="+mj-lt"/>
              </a:rPr>
              <a:t>yellow</a:t>
            </a:r>
            <a:r>
              <a:rPr lang="pl-PL" dirty="0" smtClean="0">
                <a:latin typeface="+mj-lt"/>
              </a:rPr>
              <a:t> </a:t>
            </a:r>
            <a:r>
              <a:rPr lang="pl-PL" dirty="0" err="1" smtClean="0">
                <a:latin typeface="+mj-lt"/>
              </a:rPr>
              <a:t>peaks</a:t>
            </a:r>
            <a:r>
              <a:rPr lang="pl-PL" dirty="0" smtClean="0">
                <a:latin typeface="+mj-lt"/>
              </a:rPr>
              <a:t> 320 </a:t>
            </a:r>
            <a:r>
              <a:rPr lang="pl-PL" dirty="0" err="1" smtClean="0">
                <a:latin typeface="+mj-lt"/>
              </a:rPr>
              <a:t>ns</a:t>
            </a:r>
            <a:r>
              <a:rPr lang="pl-PL" dirty="0" smtClean="0">
                <a:latin typeface="+mj-lt"/>
              </a:rPr>
              <a:t> </a:t>
            </a:r>
            <a:r>
              <a:rPr lang="pl-PL" dirty="0" err="1" smtClean="0">
                <a:latin typeface="+mj-lt"/>
              </a:rPr>
              <a:t>apart</a:t>
            </a:r>
            <a:r>
              <a:rPr lang="pl-PL" dirty="0" smtClean="0">
                <a:latin typeface="+mj-lt"/>
              </a:rPr>
              <a:t>) was </a:t>
            </a:r>
            <a:r>
              <a:rPr lang="pl-PL" dirty="0" err="1" smtClean="0">
                <a:latin typeface="+mj-lt"/>
              </a:rPr>
              <a:t>observed</a:t>
            </a:r>
            <a:r>
              <a:rPr lang="pl-PL" dirty="0" smtClean="0">
                <a:latin typeface="+mj-lt"/>
              </a:rPr>
              <a:t> </a:t>
            </a:r>
          </a:p>
          <a:p>
            <a:endParaRPr lang="en-GB" dirty="0"/>
          </a:p>
        </p:txBody>
      </p:sp>
      <p:pic>
        <p:nvPicPr>
          <p:cNvPr id="10" name="Picture 2" descr="E:\Data2015\Solaris\Linac commissioning\shifts\18.06.2015\Screenshot-3.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24" t="9846" r="40471" b="10548"/>
          <a:stretch/>
        </p:blipFill>
        <p:spPr bwMode="auto">
          <a:xfrm>
            <a:off x="5004048" y="3284984"/>
            <a:ext cx="3400224" cy="26642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20" name="pole tekstowe 1"/>
          <p:cNvSpPr txBox="1"/>
          <p:nvPr/>
        </p:nvSpPr>
        <p:spPr>
          <a:xfrm>
            <a:off x="5148064" y="6084004"/>
            <a:ext cx="2808312" cy="369332"/>
          </a:xfrm>
          <a:prstGeom prst="rect">
            <a:avLst/>
          </a:prstGeom>
          <a:noFill/>
        </p:spPr>
        <p:txBody>
          <a:bodyPr wrap="square" rtlCol="0">
            <a:spAutoFit/>
          </a:bodyPr>
          <a:lstStyle/>
          <a:p>
            <a:r>
              <a:rPr lang="pl-PL" dirty="0" smtClean="0">
                <a:latin typeface="+mj-lt"/>
              </a:rPr>
              <a:t>6 </a:t>
            </a:r>
            <a:r>
              <a:rPr lang="pl-PL" dirty="0" err="1" smtClean="0">
                <a:latin typeface="+mj-lt"/>
              </a:rPr>
              <a:t>turns</a:t>
            </a:r>
            <a:endParaRPr lang="en-GB" dirty="0"/>
          </a:p>
        </p:txBody>
      </p:sp>
      <p:sp>
        <p:nvSpPr>
          <p:cNvPr id="16"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7"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8"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19</a:t>
            </a:fld>
            <a:endParaRPr lang="en-US" sz="1200" dirty="0">
              <a:latin typeface="+mn-lt"/>
            </a:endParaRPr>
          </a:p>
        </p:txBody>
      </p:sp>
      <p:cxnSp>
        <p:nvCxnSpPr>
          <p:cNvPr id="19" name="Łącznik prostoliniowy 18"/>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pic>
        <p:nvPicPr>
          <p:cNvPr id="14" name="Picture 2" descr="C:\Users\Ada\AppData\Local\Microsoft\Windows\Temporary Internet Files\Content.Outlook\YKDZUEPW\WP_20150611_00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780" y="980728"/>
            <a:ext cx="3707904" cy="2085696"/>
          </a:xfrm>
          <a:prstGeom prst="rect">
            <a:avLst/>
          </a:prstGeom>
          <a:noFill/>
          <a:extLst>
            <a:ext uri="{909E8E84-426E-40DD-AFC4-6F175D3DCCD1}">
              <a14:hiddenFill xmlns:a14="http://schemas.microsoft.com/office/drawing/2010/main">
                <a:solidFill>
                  <a:srgbClr val="FFFFFF"/>
                </a:solidFill>
              </a14:hiddenFill>
            </a:ext>
          </a:extLst>
        </p:spPr>
      </p:pic>
      <p:sp>
        <p:nvSpPr>
          <p:cNvPr id="15" name="pole tekstowe 14"/>
          <p:cNvSpPr txBox="1"/>
          <p:nvPr/>
        </p:nvSpPr>
        <p:spPr>
          <a:xfrm>
            <a:off x="4108610" y="984337"/>
            <a:ext cx="3501280" cy="461665"/>
          </a:xfrm>
          <a:prstGeom prst="rect">
            <a:avLst/>
          </a:prstGeom>
          <a:noFill/>
        </p:spPr>
        <p:txBody>
          <a:bodyPr wrap="none" rtlCol="0">
            <a:spAutoFit/>
          </a:bodyPr>
          <a:lstStyle/>
          <a:p>
            <a:r>
              <a:rPr lang="pl-PL" sz="2400" b="1" dirty="0" smtClean="0">
                <a:solidFill>
                  <a:srgbClr val="C00000"/>
                </a:solidFill>
                <a:latin typeface="+mj-lt"/>
              </a:rPr>
              <a:t>11.06.2015 – First </a:t>
            </a:r>
            <a:r>
              <a:rPr lang="pl-PL" sz="2400" b="1" dirty="0" err="1" smtClean="0">
                <a:solidFill>
                  <a:srgbClr val="C00000"/>
                </a:solidFill>
                <a:latin typeface="+mj-lt"/>
              </a:rPr>
              <a:t>turn</a:t>
            </a:r>
            <a:r>
              <a:rPr lang="pl-PL" sz="2400" b="1" dirty="0" smtClean="0">
                <a:solidFill>
                  <a:srgbClr val="C00000"/>
                </a:solidFill>
                <a:latin typeface="+mj-lt"/>
              </a:rPr>
              <a:t> </a:t>
            </a:r>
          </a:p>
        </p:txBody>
      </p:sp>
      <p:sp>
        <p:nvSpPr>
          <p:cNvPr id="21" name="pole tekstowe 20"/>
          <p:cNvSpPr txBox="1"/>
          <p:nvPr/>
        </p:nvSpPr>
        <p:spPr>
          <a:xfrm>
            <a:off x="4139952" y="2780928"/>
            <a:ext cx="1790875" cy="461665"/>
          </a:xfrm>
          <a:prstGeom prst="rect">
            <a:avLst/>
          </a:prstGeom>
          <a:noFill/>
        </p:spPr>
        <p:txBody>
          <a:bodyPr wrap="none" rtlCol="0">
            <a:spAutoFit/>
          </a:bodyPr>
          <a:lstStyle/>
          <a:p>
            <a:r>
              <a:rPr lang="pl-PL" sz="2400" b="1" dirty="0" smtClean="0">
                <a:solidFill>
                  <a:srgbClr val="C00000"/>
                </a:solidFill>
                <a:latin typeface="+mj-lt"/>
              </a:rPr>
              <a:t>16.06.2015</a:t>
            </a:r>
            <a:endParaRPr lang="en-GB" sz="2400" b="1" dirty="0">
              <a:solidFill>
                <a:srgbClr val="C00000"/>
              </a:solidFill>
              <a:latin typeface="+mj-lt"/>
            </a:endParaRPr>
          </a:p>
        </p:txBody>
      </p:sp>
    </p:spTree>
    <p:extLst>
      <p:ext uri="{BB962C8B-B14F-4D97-AF65-F5344CB8AC3E}">
        <p14:creationId xmlns:p14="http://schemas.microsoft.com/office/powerpoint/2010/main" val="3609450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ole tekstowe 89"/>
          <p:cNvSpPr txBox="1"/>
          <p:nvPr/>
        </p:nvSpPr>
        <p:spPr>
          <a:xfrm>
            <a:off x="2555776" y="204321"/>
            <a:ext cx="5219104" cy="523220"/>
          </a:xfrm>
          <a:prstGeom prst="rect">
            <a:avLst/>
          </a:prstGeom>
          <a:noFill/>
        </p:spPr>
        <p:txBody>
          <a:bodyPr wrap="square" rtlCol="0">
            <a:spAutoFit/>
          </a:bodyPr>
          <a:lstStyle/>
          <a:p>
            <a:pPr algn="ctr"/>
            <a:r>
              <a:rPr lang="pl-PL" sz="2800" b="1" dirty="0" err="1" smtClean="0">
                <a:solidFill>
                  <a:schemeClr val="bg1"/>
                </a:solidFill>
                <a:latin typeface="Cambria" panose="02040503050406030204" pitchFamily="18" charset="0"/>
              </a:rPr>
              <a:t>Kicker</a:t>
            </a:r>
            <a:r>
              <a:rPr lang="pl-PL" sz="2800" b="1" dirty="0" smtClean="0">
                <a:solidFill>
                  <a:schemeClr val="bg1"/>
                </a:solidFill>
                <a:latin typeface="Cambria" panose="02040503050406030204" pitchFamily="18" charset="0"/>
              </a:rPr>
              <a:t> &amp; </a:t>
            </a:r>
            <a:r>
              <a:rPr lang="pl-PL" sz="2800" b="1" dirty="0" err="1" smtClean="0">
                <a:solidFill>
                  <a:schemeClr val="bg1"/>
                </a:solidFill>
                <a:latin typeface="Cambria" panose="02040503050406030204" pitchFamily="18" charset="0"/>
              </a:rPr>
              <a:t>Multiturn</a:t>
            </a:r>
            <a:r>
              <a:rPr lang="pl-PL" sz="2800" b="1" dirty="0" smtClean="0">
                <a:solidFill>
                  <a:schemeClr val="bg1"/>
                </a:solidFill>
                <a:latin typeface="Cambria" panose="02040503050406030204" pitchFamily="18" charset="0"/>
              </a:rPr>
              <a:t> </a:t>
            </a:r>
            <a:endParaRPr lang="en-GB" sz="2800" b="1" dirty="0">
              <a:solidFill>
                <a:schemeClr val="bg1"/>
              </a:solidFill>
              <a:latin typeface="Cambria" panose="02040503050406030204" pitchFamily="18" charset="0"/>
            </a:endParaRPr>
          </a:p>
        </p:txBody>
      </p:sp>
      <p:pic>
        <p:nvPicPr>
          <p:cNvPr id="19"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E:\Data2015\Solaris\Linac commissioning\shifts\18.06.2015\Screenshot 1Hz.png"/>
          <p:cNvPicPr>
            <a:picLocks noChangeAspect="1" noChangeArrowheads="1"/>
          </p:cNvPicPr>
          <p:nvPr/>
        </p:nvPicPr>
        <p:blipFill rotWithShape="1">
          <a:blip r:embed="rId4">
            <a:extLst>
              <a:ext uri="{28A0092B-C50C-407E-A947-70E740481C1C}">
                <a14:useLocalDpi xmlns:a14="http://schemas.microsoft.com/office/drawing/2010/main" val="0"/>
              </a:ext>
            </a:extLst>
          </a:blip>
          <a:srcRect l="4605" t="12889" r="40526" b="16636"/>
          <a:stretch/>
        </p:blipFill>
        <p:spPr bwMode="auto">
          <a:xfrm>
            <a:off x="395536" y="1044620"/>
            <a:ext cx="6595309" cy="4760645"/>
          </a:xfrm>
          <a:prstGeom prst="rect">
            <a:avLst/>
          </a:prstGeom>
          <a:noFill/>
          <a:extLst>
            <a:ext uri="{909E8E84-426E-40DD-AFC4-6F175D3DCCD1}">
              <a14:hiddenFill xmlns:a14="http://schemas.microsoft.com/office/drawing/2010/main">
                <a:solidFill>
                  <a:srgbClr val="FFFFFF"/>
                </a:solidFill>
              </a14:hiddenFill>
            </a:ext>
          </a:extLst>
        </p:spPr>
      </p:pic>
      <p:sp>
        <p:nvSpPr>
          <p:cNvPr id="2" name="pole tekstowe 1"/>
          <p:cNvSpPr txBox="1"/>
          <p:nvPr/>
        </p:nvSpPr>
        <p:spPr>
          <a:xfrm>
            <a:off x="7038790" y="1340768"/>
            <a:ext cx="2105210" cy="1477328"/>
          </a:xfrm>
          <a:prstGeom prst="rect">
            <a:avLst/>
          </a:prstGeom>
          <a:noFill/>
        </p:spPr>
        <p:txBody>
          <a:bodyPr wrap="square" rtlCol="0">
            <a:spAutoFit/>
          </a:bodyPr>
          <a:lstStyle/>
          <a:p>
            <a:r>
              <a:rPr lang="pl-PL" b="1" dirty="0" smtClean="0">
                <a:latin typeface="+mn-lt"/>
              </a:rPr>
              <a:t>17.06.2015</a:t>
            </a:r>
          </a:p>
          <a:p>
            <a:r>
              <a:rPr lang="pl-PL" b="1" dirty="0" err="1" smtClean="0">
                <a:latin typeface="+mn-lt"/>
              </a:rPr>
              <a:t>Fired</a:t>
            </a:r>
            <a:r>
              <a:rPr lang="pl-PL" b="1" dirty="0" smtClean="0">
                <a:latin typeface="+mn-lt"/>
              </a:rPr>
              <a:t> the </a:t>
            </a:r>
            <a:r>
              <a:rPr lang="pl-PL" b="1" dirty="0" err="1" smtClean="0">
                <a:latin typeface="+mn-lt"/>
              </a:rPr>
              <a:t>kicker</a:t>
            </a:r>
            <a:r>
              <a:rPr lang="pl-PL" b="1" dirty="0" smtClean="0">
                <a:latin typeface="+mn-lt"/>
              </a:rPr>
              <a:t> </a:t>
            </a:r>
          </a:p>
          <a:p>
            <a:r>
              <a:rPr lang="pl-PL" b="1" dirty="0" smtClean="0">
                <a:latin typeface="+mn-lt"/>
              </a:rPr>
              <a:t>Get </a:t>
            </a:r>
            <a:r>
              <a:rPr lang="pl-PL" b="1" dirty="0" err="1" smtClean="0">
                <a:latin typeface="+mn-lt"/>
              </a:rPr>
              <a:t>multiturns</a:t>
            </a:r>
            <a:endParaRPr lang="pl-PL" b="1" dirty="0" smtClean="0">
              <a:latin typeface="+mn-lt"/>
            </a:endParaRPr>
          </a:p>
          <a:p>
            <a:r>
              <a:rPr lang="pl-PL" b="1" dirty="0" smtClean="0">
                <a:latin typeface="+mn-lt"/>
              </a:rPr>
              <a:t>Rep. </a:t>
            </a:r>
            <a:r>
              <a:rPr lang="pl-PL" b="1" dirty="0" err="1" smtClean="0">
                <a:latin typeface="+mn-lt"/>
              </a:rPr>
              <a:t>Rate</a:t>
            </a:r>
            <a:r>
              <a:rPr lang="pl-PL" b="1" dirty="0" smtClean="0">
                <a:latin typeface="+mn-lt"/>
              </a:rPr>
              <a:t> 10 </a:t>
            </a:r>
            <a:r>
              <a:rPr lang="pl-PL" b="1" dirty="0" err="1" smtClean="0">
                <a:latin typeface="+mn-lt"/>
              </a:rPr>
              <a:t>Hz</a:t>
            </a:r>
            <a:endParaRPr lang="pl-PL" b="1" dirty="0" smtClean="0">
              <a:latin typeface="+mn-lt"/>
            </a:endParaRPr>
          </a:p>
          <a:p>
            <a:r>
              <a:rPr lang="pl-PL" b="1" dirty="0" smtClean="0">
                <a:latin typeface="+mn-lt"/>
              </a:rPr>
              <a:t>Energy 360MeV </a:t>
            </a:r>
          </a:p>
        </p:txBody>
      </p:sp>
      <p:sp>
        <p:nvSpPr>
          <p:cNvPr id="3" name="Prostokąt 2"/>
          <p:cNvSpPr/>
          <p:nvPr/>
        </p:nvSpPr>
        <p:spPr>
          <a:xfrm>
            <a:off x="566180" y="5949280"/>
            <a:ext cx="4572000" cy="646331"/>
          </a:xfrm>
          <a:prstGeom prst="rect">
            <a:avLst/>
          </a:prstGeom>
        </p:spPr>
        <p:txBody>
          <a:bodyPr>
            <a:spAutoFit/>
          </a:bodyPr>
          <a:lstStyle/>
          <a:p>
            <a:r>
              <a:rPr lang="pl-PL" b="1" dirty="0" err="1"/>
              <a:t>Injection</a:t>
            </a:r>
            <a:r>
              <a:rPr lang="pl-PL" b="1" dirty="0"/>
              <a:t> </a:t>
            </a:r>
            <a:r>
              <a:rPr lang="pl-PL" b="1" dirty="0" err="1"/>
              <a:t>energy</a:t>
            </a:r>
            <a:r>
              <a:rPr lang="pl-PL" b="1" dirty="0"/>
              <a:t> </a:t>
            </a:r>
            <a:r>
              <a:rPr lang="pl-PL" b="1" dirty="0" smtClean="0"/>
              <a:t>360 </a:t>
            </a:r>
            <a:r>
              <a:rPr lang="pl-PL" b="1" dirty="0" err="1"/>
              <a:t>MeV</a:t>
            </a:r>
            <a:endParaRPr lang="pl-PL" b="1" dirty="0"/>
          </a:p>
          <a:p>
            <a:r>
              <a:rPr lang="pl-PL" b="1" dirty="0" err="1"/>
              <a:t>Injection</a:t>
            </a:r>
            <a:r>
              <a:rPr lang="pl-PL" b="1" dirty="0"/>
              <a:t> rep. </a:t>
            </a:r>
            <a:r>
              <a:rPr lang="pl-PL" b="1" dirty="0" err="1"/>
              <a:t>rate</a:t>
            </a:r>
            <a:r>
              <a:rPr lang="pl-PL" b="1" dirty="0"/>
              <a:t> 1 </a:t>
            </a:r>
            <a:r>
              <a:rPr lang="pl-PL" b="1" dirty="0" err="1"/>
              <a:t>Hz</a:t>
            </a:r>
            <a:endParaRPr lang="pl-PL" b="1" dirty="0"/>
          </a:p>
        </p:txBody>
      </p:sp>
      <p:sp>
        <p:nvSpPr>
          <p:cNvPr id="11"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2"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3"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20</a:t>
            </a:fld>
            <a:endParaRPr lang="en-US" sz="1200" dirty="0">
              <a:latin typeface="+mn-lt"/>
            </a:endParaRPr>
          </a:p>
        </p:txBody>
      </p:sp>
      <p:cxnSp>
        <p:nvCxnSpPr>
          <p:cNvPr id="14" name="Łącznik prostoliniowy 13"/>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72752422"/>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txBox="1">
            <a:spLocks noGrp="1"/>
          </p:cNvSpPr>
          <p:nvPr>
            <p:ph type="title" idx="4294967295"/>
          </p:nvPr>
        </p:nvSpPr>
        <p:spPr>
          <a:xfrm>
            <a:off x="1403648" y="-27384"/>
            <a:ext cx="6840760" cy="836712"/>
          </a:xfrm>
        </p:spPr>
        <p:txBody>
          <a:bodyPr>
            <a:normAutofit fontScale="90000"/>
          </a:bodyPr>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pl-PL" sz="3200" b="1" dirty="0" err="1" smtClean="0">
                <a:solidFill>
                  <a:schemeClr val="bg1"/>
                </a:solidFill>
                <a:latin typeface="Cambria" panose="02040503050406030204" pitchFamily="18" charset="0"/>
              </a:rPr>
              <a:t>Accumulation</a:t>
            </a:r>
            <a:r>
              <a:rPr lang="pl-PL" sz="3200" b="1" dirty="0" smtClean="0">
                <a:solidFill>
                  <a:schemeClr val="bg1"/>
                </a:solidFill>
                <a:latin typeface="Cambria" panose="02040503050406030204" pitchFamily="18" charset="0"/>
              </a:rPr>
              <a:t> &amp;</a:t>
            </a:r>
            <a:br>
              <a:rPr lang="pl-PL" sz="3200" b="1" dirty="0" smtClean="0">
                <a:solidFill>
                  <a:schemeClr val="bg1"/>
                </a:solidFill>
                <a:latin typeface="Cambria" panose="02040503050406030204" pitchFamily="18" charset="0"/>
              </a:rPr>
            </a:br>
            <a:r>
              <a:rPr lang="pl-PL" sz="3200" b="1" dirty="0" err="1" smtClean="0">
                <a:solidFill>
                  <a:schemeClr val="bg1"/>
                </a:solidFill>
                <a:latin typeface="Cambria" panose="02040503050406030204" pitchFamily="18" charset="0"/>
              </a:rPr>
              <a:t>Stored</a:t>
            </a:r>
            <a:r>
              <a:rPr lang="pl-PL" sz="3200" b="1" dirty="0" smtClean="0">
                <a:solidFill>
                  <a:schemeClr val="bg1"/>
                </a:solidFill>
                <a:latin typeface="Cambria" panose="02040503050406030204" pitchFamily="18" charset="0"/>
              </a:rPr>
              <a:t> </a:t>
            </a:r>
            <a:r>
              <a:rPr lang="pl-PL" sz="3200" b="1" dirty="0" err="1" smtClean="0">
                <a:solidFill>
                  <a:schemeClr val="bg1"/>
                </a:solidFill>
                <a:latin typeface="Cambria" panose="02040503050406030204" pitchFamily="18" charset="0"/>
              </a:rPr>
              <a:t>beam</a:t>
            </a:r>
            <a:endParaRPr lang="en-US" sz="3200" b="1" dirty="0">
              <a:solidFill>
                <a:schemeClr val="bg1"/>
              </a:solidFill>
              <a:latin typeface="Cambria" panose="02040503050406030204" pitchFamily="18" charset="0"/>
            </a:endParaRPr>
          </a:p>
        </p:txBody>
      </p:sp>
      <p:pic>
        <p:nvPicPr>
          <p:cNvPr id="23"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braz 3" descr="Capture and storing.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36712"/>
            <a:ext cx="9144000" cy="5143500"/>
          </a:xfrm>
          <a:prstGeom prst="rect">
            <a:avLst/>
          </a:prstGeom>
        </p:spPr>
      </p:pic>
      <p:sp>
        <p:nvSpPr>
          <p:cNvPr id="3" name="pole tekstowe 2"/>
          <p:cNvSpPr txBox="1"/>
          <p:nvPr/>
        </p:nvSpPr>
        <p:spPr>
          <a:xfrm>
            <a:off x="5076056" y="908720"/>
            <a:ext cx="2837636" cy="646331"/>
          </a:xfrm>
          <a:prstGeom prst="rect">
            <a:avLst/>
          </a:prstGeom>
          <a:noFill/>
        </p:spPr>
        <p:txBody>
          <a:bodyPr wrap="none" rtlCol="0">
            <a:spAutoFit/>
          </a:bodyPr>
          <a:lstStyle/>
          <a:p>
            <a:r>
              <a:rPr lang="pl-PL" b="1" dirty="0" err="1" smtClean="0">
                <a:latin typeface="+mj-lt"/>
              </a:rPr>
              <a:t>Injection</a:t>
            </a:r>
            <a:r>
              <a:rPr lang="pl-PL" b="1" dirty="0" smtClean="0">
                <a:latin typeface="+mj-lt"/>
              </a:rPr>
              <a:t> </a:t>
            </a:r>
            <a:r>
              <a:rPr lang="pl-PL" b="1" dirty="0" err="1" smtClean="0">
                <a:latin typeface="+mj-lt"/>
              </a:rPr>
              <a:t>energy</a:t>
            </a:r>
            <a:r>
              <a:rPr lang="pl-PL" b="1" dirty="0" smtClean="0">
                <a:latin typeface="+mj-lt"/>
              </a:rPr>
              <a:t> 360MeV</a:t>
            </a:r>
          </a:p>
          <a:p>
            <a:r>
              <a:rPr lang="pl-PL" b="1" dirty="0" smtClean="0">
                <a:latin typeface="+mj-lt"/>
              </a:rPr>
              <a:t>Rep. </a:t>
            </a:r>
            <a:r>
              <a:rPr lang="pl-PL" b="1" dirty="0" err="1" smtClean="0">
                <a:latin typeface="+mj-lt"/>
              </a:rPr>
              <a:t>Rate</a:t>
            </a:r>
            <a:r>
              <a:rPr lang="pl-PL" b="1" dirty="0" smtClean="0">
                <a:latin typeface="+mj-lt"/>
              </a:rPr>
              <a:t> 0.5Hz</a:t>
            </a:r>
            <a:endParaRPr lang="en-GB" b="1" dirty="0">
              <a:latin typeface="+mj-lt"/>
            </a:endParaRPr>
          </a:p>
        </p:txBody>
      </p:sp>
      <p:sp>
        <p:nvSpPr>
          <p:cNvPr id="5" name="PoleTekstowe 4"/>
          <p:cNvSpPr txBox="1"/>
          <p:nvPr/>
        </p:nvSpPr>
        <p:spPr>
          <a:xfrm>
            <a:off x="5220072" y="3645024"/>
            <a:ext cx="862737" cy="369332"/>
          </a:xfrm>
          <a:prstGeom prst="rect">
            <a:avLst/>
          </a:prstGeom>
          <a:noFill/>
        </p:spPr>
        <p:txBody>
          <a:bodyPr wrap="none" rtlCol="0">
            <a:spAutoFit/>
          </a:bodyPr>
          <a:lstStyle/>
          <a:p>
            <a:r>
              <a:rPr lang="pl-PL" dirty="0" smtClean="0"/>
              <a:t>I= 7µA</a:t>
            </a:r>
            <a:endParaRPr lang="pl-PL" dirty="0"/>
          </a:p>
        </p:txBody>
      </p:sp>
      <p:sp>
        <p:nvSpPr>
          <p:cNvPr id="10" name="PoleTekstowe 9"/>
          <p:cNvSpPr txBox="1"/>
          <p:nvPr/>
        </p:nvSpPr>
        <p:spPr>
          <a:xfrm>
            <a:off x="5004048" y="2924944"/>
            <a:ext cx="985479" cy="646331"/>
          </a:xfrm>
          <a:prstGeom prst="rect">
            <a:avLst/>
          </a:prstGeom>
          <a:noFill/>
        </p:spPr>
        <p:txBody>
          <a:bodyPr wrap="none" rtlCol="0">
            <a:spAutoFit/>
          </a:bodyPr>
          <a:lstStyle/>
          <a:p>
            <a:r>
              <a:rPr lang="pl-PL" dirty="0" err="1" smtClean="0">
                <a:latin typeface="+mj-lt"/>
              </a:rPr>
              <a:t>Vacuum</a:t>
            </a:r>
            <a:endParaRPr lang="pl-PL" dirty="0" smtClean="0">
              <a:latin typeface="+mj-lt"/>
            </a:endParaRPr>
          </a:p>
          <a:p>
            <a:endParaRPr lang="pl-PL" dirty="0">
              <a:latin typeface="+mj-lt"/>
            </a:endParaRPr>
          </a:p>
        </p:txBody>
      </p:sp>
      <p:pic>
        <p:nvPicPr>
          <p:cNvPr id="11" name="Obraz 10" descr="light.png"/>
          <p:cNvPicPr>
            <a:picLocks noChangeAspect="1"/>
          </p:cNvPicPr>
          <p:nvPr/>
        </p:nvPicPr>
        <p:blipFill rotWithShape="1">
          <a:blip r:embed="rId5" cstate="print">
            <a:extLst>
              <a:ext uri="{28A0092B-C50C-407E-A947-70E740481C1C}">
                <a14:useLocalDpi xmlns:a14="http://schemas.microsoft.com/office/drawing/2010/main" val="0"/>
              </a:ext>
            </a:extLst>
          </a:blip>
          <a:srcRect l="17094" t="15106" r="58237" b="8236"/>
          <a:stretch/>
        </p:blipFill>
        <p:spPr>
          <a:xfrm>
            <a:off x="251520" y="3356992"/>
            <a:ext cx="3744416" cy="3272547"/>
          </a:xfrm>
          <a:prstGeom prst="rect">
            <a:avLst/>
          </a:prstGeom>
        </p:spPr>
      </p:pic>
      <p:sp>
        <p:nvSpPr>
          <p:cNvPr id="14" name="PoleTekstowe 13"/>
          <p:cNvSpPr txBox="1"/>
          <p:nvPr/>
        </p:nvSpPr>
        <p:spPr>
          <a:xfrm>
            <a:off x="5076056" y="5157192"/>
            <a:ext cx="954107" cy="646331"/>
          </a:xfrm>
          <a:prstGeom prst="rect">
            <a:avLst/>
          </a:prstGeom>
          <a:noFill/>
        </p:spPr>
        <p:txBody>
          <a:bodyPr wrap="none" rtlCol="0">
            <a:spAutoFit/>
          </a:bodyPr>
          <a:lstStyle/>
          <a:p>
            <a:r>
              <a:rPr lang="pl-PL" dirty="0" err="1" smtClean="0">
                <a:latin typeface="+mj-lt"/>
              </a:rPr>
              <a:t>Current</a:t>
            </a:r>
            <a:endParaRPr lang="pl-PL" dirty="0" smtClean="0">
              <a:latin typeface="+mj-lt"/>
            </a:endParaRPr>
          </a:p>
          <a:p>
            <a:endParaRPr lang="pl-PL" dirty="0">
              <a:latin typeface="+mj-lt"/>
            </a:endParaRPr>
          </a:p>
        </p:txBody>
      </p:sp>
      <p:sp>
        <p:nvSpPr>
          <p:cNvPr id="15" name="PoleTekstowe 14"/>
          <p:cNvSpPr txBox="1"/>
          <p:nvPr/>
        </p:nvSpPr>
        <p:spPr>
          <a:xfrm>
            <a:off x="251520" y="5807005"/>
            <a:ext cx="2716496" cy="646331"/>
          </a:xfrm>
          <a:prstGeom prst="rect">
            <a:avLst/>
          </a:prstGeom>
          <a:noFill/>
        </p:spPr>
        <p:txBody>
          <a:bodyPr wrap="none" rtlCol="0">
            <a:spAutoFit/>
          </a:bodyPr>
          <a:lstStyle/>
          <a:p>
            <a:r>
              <a:rPr lang="pl-PL" b="1" dirty="0" smtClean="0">
                <a:solidFill>
                  <a:schemeClr val="bg1">
                    <a:lumMod val="95000"/>
                  </a:schemeClr>
                </a:solidFill>
                <a:latin typeface="+mj-lt"/>
              </a:rPr>
              <a:t>First </a:t>
            </a:r>
            <a:r>
              <a:rPr lang="pl-PL" b="1" dirty="0" err="1" smtClean="0">
                <a:solidFill>
                  <a:schemeClr val="bg1">
                    <a:lumMod val="95000"/>
                  </a:schemeClr>
                </a:solidFill>
                <a:latin typeface="+mj-lt"/>
              </a:rPr>
              <a:t>photons</a:t>
            </a:r>
            <a:r>
              <a:rPr lang="pl-PL" b="1" dirty="0" smtClean="0">
                <a:solidFill>
                  <a:schemeClr val="bg1">
                    <a:lumMod val="95000"/>
                  </a:schemeClr>
                </a:solidFill>
                <a:latin typeface="+mj-lt"/>
              </a:rPr>
              <a:t> </a:t>
            </a:r>
            <a:r>
              <a:rPr lang="pl-PL" b="1" dirty="0" err="1" smtClean="0">
                <a:solidFill>
                  <a:schemeClr val="bg1">
                    <a:lumMod val="95000"/>
                  </a:schemeClr>
                </a:solidFill>
                <a:latin typeface="+mj-lt"/>
              </a:rPr>
              <a:t>at</a:t>
            </a:r>
            <a:r>
              <a:rPr lang="pl-PL" b="1" dirty="0" smtClean="0">
                <a:solidFill>
                  <a:schemeClr val="bg1">
                    <a:lumMod val="95000"/>
                  </a:schemeClr>
                </a:solidFill>
                <a:latin typeface="+mj-lt"/>
              </a:rPr>
              <a:t> Solaris!</a:t>
            </a:r>
          </a:p>
          <a:p>
            <a:endParaRPr lang="pl-PL" b="1" dirty="0">
              <a:solidFill>
                <a:schemeClr val="bg1">
                  <a:lumMod val="95000"/>
                </a:schemeClr>
              </a:solidFill>
              <a:latin typeface="+mj-lt"/>
            </a:endParaRPr>
          </a:p>
        </p:txBody>
      </p:sp>
      <p:sp>
        <p:nvSpPr>
          <p:cNvPr id="16"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7"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8"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21</a:t>
            </a:fld>
            <a:endParaRPr lang="en-US" sz="1200" dirty="0">
              <a:latin typeface="+mn-lt"/>
            </a:endParaRPr>
          </a:p>
        </p:txBody>
      </p:sp>
      <p:cxnSp>
        <p:nvCxnSpPr>
          <p:cNvPr id="19" name="Łącznik prostoliniowy 18"/>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62190802"/>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1" name="Picture 10" descr="C:\Documents and Settings\Piotr Zabicki\Pulpit\solari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6"/>
          <p:cNvSpPr txBox="1">
            <a:spLocks noChangeArrowheads="1"/>
          </p:cNvSpPr>
          <p:nvPr/>
        </p:nvSpPr>
        <p:spPr bwMode="auto">
          <a:xfrm>
            <a:off x="3635896" y="188403"/>
            <a:ext cx="28083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Linac</a:t>
            </a:r>
            <a:r>
              <a:rPr lang="pl-PL" sz="3200" b="1" dirty="0" smtClean="0">
                <a:solidFill>
                  <a:schemeClr val="bg1"/>
                </a:solidFill>
                <a:effectLst>
                  <a:outerShdw blurRad="38100" dist="38100" dir="2700000" algn="tl">
                    <a:srgbClr val="000000">
                      <a:alpha val="43137"/>
                    </a:srgbClr>
                  </a:outerShdw>
                </a:effectLst>
                <a:latin typeface="Cambria" pitchFamily="18" charset="0"/>
              </a:rPr>
              <a:t>  </a:t>
            </a:r>
            <a:r>
              <a:rPr lang="pl-PL" sz="3200" b="1" dirty="0" err="1" smtClean="0">
                <a:solidFill>
                  <a:schemeClr val="bg1"/>
                </a:solidFill>
                <a:effectLst>
                  <a:outerShdw blurRad="38100" dist="38100" dir="2700000" algn="tl">
                    <a:srgbClr val="000000">
                      <a:alpha val="43137"/>
                    </a:srgbClr>
                  </a:outerShdw>
                </a:effectLst>
                <a:latin typeface="Cambria" pitchFamily="18" charset="0"/>
              </a:rPr>
              <a:t>tuning</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2"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4" name="Rectangle 12"/>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042" name="Picture 18" descr="G:\shifts\29.06.2015\sygnals from TL.png"/>
          <p:cNvPicPr>
            <a:picLocks noChangeAspect="1" noChangeArrowheads="1"/>
          </p:cNvPicPr>
          <p:nvPr/>
        </p:nvPicPr>
        <p:blipFill rotWithShape="1">
          <a:blip r:embed="rId4">
            <a:extLst>
              <a:ext uri="{28A0092B-C50C-407E-A947-70E740481C1C}">
                <a14:useLocalDpi xmlns:a14="http://schemas.microsoft.com/office/drawing/2010/main" val="0"/>
              </a:ext>
            </a:extLst>
          </a:blip>
          <a:srcRect l="1960" t="4991" r="31408" b="3910"/>
          <a:stretch/>
        </p:blipFill>
        <p:spPr bwMode="auto">
          <a:xfrm>
            <a:off x="4355328" y="1700808"/>
            <a:ext cx="4609160" cy="375424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5" name="pole tekstowe 14"/>
          <p:cNvSpPr txBox="1"/>
          <p:nvPr/>
        </p:nvSpPr>
        <p:spPr>
          <a:xfrm>
            <a:off x="4528700" y="5739542"/>
            <a:ext cx="4352538" cy="646331"/>
          </a:xfrm>
          <a:prstGeom prst="rect">
            <a:avLst/>
          </a:prstGeom>
          <a:noFill/>
        </p:spPr>
        <p:txBody>
          <a:bodyPr wrap="none" rtlCol="0">
            <a:spAutoFit/>
          </a:bodyPr>
          <a:lstStyle/>
          <a:p>
            <a:r>
              <a:rPr lang="pl-PL" dirty="0" smtClean="0">
                <a:latin typeface="+mj-lt"/>
              </a:rPr>
              <a:t>10 </a:t>
            </a:r>
            <a:r>
              <a:rPr lang="pl-PL" dirty="0" err="1" smtClean="0">
                <a:latin typeface="+mj-lt"/>
              </a:rPr>
              <a:t>mA</a:t>
            </a:r>
            <a:r>
              <a:rPr lang="pl-PL" dirty="0" smtClean="0">
                <a:latin typeface="+mj-lt"/>
              </a:rPr>
              <a:t> </a:t>
            </a:r>
            <a:r>
              <a:rPr lang="pl-PL" dirty="0" err="1">
                <a:latin typeface="+mj-lt"/>
              </a:rPr>
              <a:t>beam</a:t>
            </a:r>
            <a:r>
              <a:rPr lang="pl-PL" dirty="0">
                <a:latin typeface="+mj-lt"/>
              </a:rPr>
              <a:t> </a:t>
            </a:r>
            <a:r>
              <a:rPr lang="pl-PL" dirty="0" err="1">
                <a:latin typeface="+mj-lt"/>
              </a:rPr>
              <a:t>current</a:t>
            </a:r>
            <a:r>
              <a:rPr lang="pl-PL" dirty="0">
                <a:latin typeface="+mj-lt"/>
              </a:rPr>
              <a:t> </a:t>
            </a:r>
            <a:r>
              <a:rPr lang="pl-PL" dirty="0" smtClean="0">
                <a:latin typeface="+mj-lt"/>
              </a:rPr>
              <a:t>/ 150 </a:t>
            </a:r>
            <a:r>
              <a:rPr lang="pl-PL" dirty="0" err="1" smtClean="0">
                <a:latin typeface="+mj-lt"/>
              </a:rPr>
              <a:t>ns</a:t>
            </a:r>
            <a:r>
              <a:rPr lang="pl-PL" dirty="0" smtClean="0">
                <a:latin typeface="+mj-lt"/>
              </a:rPr>
              <a:t> </a:t>
            </a:r>
            <a:r>
              <a:rPr lang="pl-PL" dirty="0" err="1" smtClean="0">
                <a:latin typeface="+mj-lt"/>
              </a:rPr>
              <a:t>bunch</a:t>
            </a:r>
            <a:r>
              <a:rPr lang="pl-PL" dirty="0" smtClean="0">
                <a:latin typeface="+mj-lt"/>
              </a:rPr>
              <a:t> </a:t>
            </a:r>
            <a:r>
              <a:rPr lang="pl-PL" dirty="0" err="1" smtClean="0">
                <a:latin typeface="+mj-lt"/>
              </a:rPr>
              <a:t>train</a:t>
            </a:r>
            <a:endParaRPr lang="pl-PL" dirty="0" smtClean="0">
              <a:latin typeface="+mj-lt"/>
            </a:endParaRPr>
          </a:p>
          <a:p>
            <a:r>
              <a:rPr lang="pl-PL" dirty="0" smtClean="0">
                <a:latin typeface="+mj-lt"/>
              </a:rPr>
              <a:t> </a:t>
            </a:r>
            <a:r>
              <a:rPr lang="pl-PL" dirty="0" err="1" smtClean="0">
                <a:latin typeface="+mj-lt"/>
              </a:rPr>
              <a:t>at</a:t>
            </a:r>
            <a:r>
              <a:rPr lang="pl-PL" dirty="0" smtClean="0">
                <a:latin typeface="+mj-lt"/>
              </a:rPr>
              <a:t> the end of transfer </a:t>
            </a:r>
            <a:r>
              <a:rPr lang="pl-PL" dirty="0" err="1" smtClean="0">
                <a:latin typeface="+mj-lt"/>
              </a:rPr>
              <a:t>line</a:t>
            </a:r>
            <a:endParaRPr lang="en-GB" dirty="0">
              <a:latin typeface="+mj-lt"/>
            </a:endParaRPr>
          </a:p>
        </p:txBody>
      </p:sp>
      <p:sp>
        <p:nvSpPr>
          <p:cNvPr id="32" name="pole tekstowe 31"/>
          <p:cNvSpPr txBox="1"/>
          <p:nvPr/>
        </p:nvSpPr>
        <p:spPr>
          <a:xfrm>
            <a:off x="42178" y="3254764"/>
            <a:ext cx="4072818" cy="646331"/>
          </a:xfrm>
          <a:prstGeom prst="rect">
            <a:avLst/>
          </a:prstGeom>
          <a:noFill/>
        </p:spPr>
        <p:txBody>
          <a:bodyPr wrap="square" rtlCol="0">
            <a:spAutoFit/>
          </a:bodyPr>
          <a:lstStyle/>
          <a:p>
            <a:r>
              <a:rPr lang="pl-PL" b="1" dirty="0" err="1" smtClean="0">
                <a:latin typeface="+mj-lt"/>
              </a:rPr>
              <a:t>Beam</a:t>
            </a:r>
            <a:r>
              <a:rPr lang="pl-PL" b="1" dirty="0" smtClean="0">
                <a:latin typeface="+mj-lt"/>
              </a:rPr>
              <a:t> </a:t>
            </a:r>
            <a:r>
              <a:rPr lang="pl-PL" b="1" dirty="0" err="1" smtClean="0">
                <a:latin typeface="+mj-lt"/>
              </a:rPr>
              <a:t>energy</a:t>
            </a:r>
            <a:r>
              <a:rPr lang="pl-PL" b="1" dirty="0" smtClean="0">
                <a:latin typeface="+mj-lt"/>
              </a:rPr>
              <a:t> </a:t>
            </a:r>
            <a:r>
              <a:rPr lang="pl-PL" b="1" dirty="0" err="1" smtClean="0">
                <a:latin typeface="+mj-lt"/>
              </a:rPr>
              <a:t>at</a:t>
            </a:r>
            <a:r>
              <a:rPr lang="pl-PL" b="1" dirty="0" smtClean="0">
                <a:latin typeface="+mj-lt"/>
              </a:rPr>
              <a:t> the end of </a:t>
            </a:r>
            <a:r>
              <a:rPr lang="pl-PL" b="1" dirty="0" err="1" smtClean="0">
                <a:latin typeface="+mj-lt"/>
              </a:rPr>
              <a:t>linac</a:t>
            </a:r>
            <a:r>
              <a:rPr lang="pl-PL" b="1" dirty="0" smtClean="0">
                <a:latin typeface="+mj-lt"/>
              </a:rPr>
              <a:t>  </a:t>
            </a:r>
            <a:r>
              <a:rPr lang="pl-PL" b="1" dirty="0" err="1" smtClean="0">
                <a:latin typeface="+mj-lt"/>
              </a:rPr>
              <a:t>increased</a:t>
            </a:r>
            <a:r>
              <a:rPr lang="pl-PL" b="1" dirty="0" smtClean="0">
                <a:latin typeface="+mj-lt"/>
              </a:rPr>
              <a:t> from 360MeV to 490MeV</a:t>
            </a:r>
            <a:endParaRPr lang="en-GB" b="1" dirty="0">
              <a:latin typeface="+mj-lt"/>
            </a:endParaRPr>
          </a:p>
        </p:txBody>
      </p:sp>
      <p:sp>
        <p:nvSpPr>
          <p:cNvPr id="17"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8"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2"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22</a:t>
            </a:fld>
            <a:endParaRPr lang="en-US" sz="1200" dirty="0">
              <a:latin typeface="+mn-lt"/>
            </a:endParaRPr>
          </a:p>
        </p:txBody>
      </p:sp>
      <p:cxnSp>
        <p:nvCxnSpPr>
          <p:cNvPr id="25" name="Łącznik prostoliniowy 24"/>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
        <p:nvSpPr>
          <p:cNvPr id="2" name="Prostokąt 1"/>
          <p:cNvSpPr/>
          <p:nvPr/>
        </p:nvSpPr>
        <p:spPr>
          <a:xfrm>
            <a:off x="44816" y="980728"/>
            <a:ext cx="4236024" cy="1754326"/>
          </a:xfrm>
          <a:prstGeom prst="rect">
            <a:avLst/>
          </a:prstGeom>
        </p:spPr>
        <p:txBody>
          <a:bodyPr wrap="square">
            <a:spAutoFit/>
          </a:bodyPr>
          <a:lstStyle/>
          <a:p>
            <a:pPr marL="285750" indent="-285750">
              <a:buFont typeface="Arial" panose="020B0604020202020204" pitchFamily="34" charset="0"/>
              <a:buChar char="•"/>
            </a:pPr>
            <a:r>
              <a:rPr lang="pl-PL" dirty="0" smtClean="0">
                <a:latin typeface="+mj-lt"/>
              </a:rPr>
              <a:t>The </a:t>
            </a:r>
            <a:r>
              <a:rPr lang="en-GB" dirty="0" smtClean="0">
                <a:latin typeface="+mj-lt"/>
              </a:rPr>
              <a:t>phase </a:t>
            </a:r>
            <a:r>
              <a:rPr lang="en-GB" dirty="0">
                <a:latin typeface="+mj-lt"/>
              </a:rPr>
              <a:t>difference </a:t>
            </a:r>
            <a:r>
              <a:rPr lang="pl-PL" dirty="0" err="1" smtClean="0">
                <a:latin typeface="+mj-lt"/>
              </a:rPr>
              <a:t>between</a:t>
            </a:r>
            <a:r>
              <a:rPr lang="pl-PL" dirty="0" smtClean="0">
                <a:latin typeface="+mj-lt"/>
              </a:rPr>
              <a:t> </a:t>
            </a:r>
            <a:r>
              <a:rPr lang="pl-PL" dirty="0" err="1" smtClean="0">
                <a:latin typeface="+mj-lt"/>
              </a:rPr>
              <a:t>linac</a:t>
            </a:r>
            <a:r>
              <a:rPr lang="pl-PL" dirty="0" smtClean="0">
                <a:latin typeface="+mj-lt"/>
              </a:rPr>
              <a:t> </a:t>
            </a:r>
            <a:r>
              <a:rPr lang="pl-PL" dirty="0" err="1" smtClean="0">
                <a:latin typeface="+mj-lt"/>
              </a:rPr>
              <a:t>structures</a:t>
            </a:r>
            <a:r>
              <a:rPr lang="pl-PL" dirty="0" smtClean="0">
                <a:latin typeface="+mj-lt"/>
              </a:rPr>
              <a:t> </a:t>
            </a:r>
            <a:r>
              <a:rPr lang="en-GB" dirty="0" smtClean="0">
                <a:latin typeface="+mj-lt"/>
              </a:rPr>
              <a:t>around </a:t>
            </a:r>
            <a:r>
              <a:rPr lang="en-GB" dirty="0">
                <a:latin typeface="+mj-lt"/>
              </a:rPr>
              <a:t>20 deg – mechanical phasing </a:t>
            </a:r>
            <a:endParaRPr lang="pl-PL" dirty="0" smtClean="0">
              <a:latin typeface="+mj-lt"/>
            </a:endParaRPr>
          </a:p>
          <a:p>
            <a:pPr marL="285750" indent="-285750">
              <a:buFont typeface="Arial" panose="020B0604020202020204" pitchFamily="34" charset="0"/>
              <a:buChar char="•"/>
            </a:pPr>
            <a:r>
              <a:rPr lang="en-GB" dirty="0" smtClean="0">
                <a:latin typeface="+mj-lt"/>
              </a:rPr>
              <a:t>SLED </a:t>
            </a:r>
            <a:r>
              <a:rPr lang="en-GB" dirty="0">
                <a:latin typeface="+mj-lt"/>
              </a:rPr>
              <a:t>tuning </a:t>
            </a:r>
          </a:p>
          <a:p>
            <a:pPr marL="285750" indent="-285750">
              <a:buFont typeface="Arial" panose="020B0604020202020204" pitchFamily="34" charset="0"/>
              <a:buChar char="•"/>
            </a:pPr>
            <a:r>
              <a:rPr lang="en-GB" dirty="0">
                <a:latin typeface="+mj-lt"/>
              </a:rPr>
              <a:t>Synchronisation of units (delays and RF phase</a:t>
            </a:r>
            <a:r>
              <a:rPr lang="en-GB" dirty="0" smtClean="0">
                <a:latin typeface="+mj-lt"/>
              </a:rPr>
              <a:t>)</a:t>
            </a:r>
            <a:endParaRPr lang="en-GB" dirty="0">
              <a:latin typeface="+mj-lt"/>
            </a:endParaRPr>
          </a:p>
        </p:txBody>
      </p:sp>
    </p:spTree>
    <p:extLst>
      <p:ext uri="{BB962C8B-B14F-4D97-AF65-F5344CB8AC3E}">
        <p14:creationId xmlns:p14="http://schemas.microsoft.com/office/powerpoint/2010/main" val="967172921"/>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ole tekstowe 11"/>
          <p:cNvSpPr txBox="1">
            <a:spLocks noChangeArrowheads="1"/>
          </p:cNvSpPr>
          <p:nvPr/>
        </p:nvSpPr>
        <p:spPr bwMode="auto">
          <a:xfrm>
            <a:off x="2555776" y="-99392"/>
            <a:ext cx="47896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Stored</a:t>
            </a:r>
            <a:r>
              <a:rPr lang="pl-PL" sz="3200" b="1" dirty="0" smtClean="0">
                <a:solidFill>
                  <a:schemeClr val="bg1"/>
                </a:solidFill>
                <a:effectLst>
                  <a:outerShdw blurRad="38100" dist="38100" dir="2700000" algn="tl">
                    <a:srgbClr val="000000">
                      <a:alpha val="43137"/>
                    </a:srgbClr>
                  </a:outerShdw>
                </a:effectLst>
                <a:latin typeface="Cambria" pitchFamily="18" charset="0"/>
              </a:rPr>
              <a:t> </a:t>
            </a:r>
            <a:r>
              <a:rPr lang="pl-PL" sz="3200" b="1" dirty="0" err="1" smtClean="0">
                <a:solidFill>
                  <a:schemeClr val="bg1"/>
                </a:solidFill>
                <a:effectLst>
                  <a:outerShdw blurRad="38100" dist="38100" dir="2700000" algn="tl">
                    <a:srgbClr val="000000">
                      <a:alpha val="43137"/>
                    </a:srgbClr>
                  </a:outerShdw>
                </a:effectLst>
                <a:latin typeface="Cambria" pitchFamily="18" charset="0"/>
              </a:rPr>
              <a:t>current</a:t>
            </a:r>
            <a:r>
              <a:rPr lang="pl-PL" sz="3200" b="1" dirty="0" smtClean="0">
                <a:solidFill>
                  <a:schemeClr val="bg1"/>
                </a:solidFill>
                <a:effectLst>
                  <a:outerShdw blurRad="38100" dist="38100" dir="2700000" algn="tl">
                    <a:srgbClr val="000000">
                      <a:alpha val="43137"/>
                    </a:srgbClr>
                  </a:outerShdw>
                </a:effectLst>
                <a:latin typeface="Cambria" pitchFamily="18" charset="0"/>
              </a:rPr>
              <a:t> and </a:t>
            </a:r>
            <a:r>
              <a:rPr lang="pl-PL" sz="3200" b="1" dirty="0" err="1" smtClean="0">
                <a:solidFill>
                  <a:schemeClr val="bg1"/>
                </a:solidFill>
                <a:effectLst>
                  <a:outerShdw blurRad="38100" dist="38100" dir="2700000" algn="tl">
                    <a:srgbClr val="000000">
                      <a:alpha val="43137"/>
                    </a:srgbClr>
                  </a:outerShdw>
                </a:effectLst>
                <a:latin typeface="Cambria" pitchFamily="18" charset="0"/>
              </a:rPr>
              <a:t>lifetime</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pic>
        <p:nvPicPr>
          <p:cNvPr id="4" name="Obraz 3" descr="Screenshot.png"/>
          <p:cNvPicPr>
            <a:picLocks noChangeAspect="1"/>
          </p:cNvPicPr>
          <p:nvPr/>
        </p:nvPicPr>
        <p:blipFill rotWithShape="1">
          <a:blip r:embed="rId3" cstate="print">
            <a:extLst>
              <a:ext uri="{28A0092B-C50C-407E-A947-70E740481C1C}">
                <a14:useLocalDpi xmlns:a14="http://schemas.microsoft.com/office/drawing/2010/main" val="0"/>
              </a:ext>
            </a:extLst>
          </a:blip>
          <a:srcRect l="50163" t="13957" r="28268" b="61351"/>
          <a:stretch/>
        </p:blipFill>
        <p:spPr>
          <a:xfrm>
            <a:off x="3779912" y="980728"/>
            <a:ext cx="5220072" cy="3361409"/>
          </a:xfrm>
          <a:prstGeom prst="rect">
            <a:avLst/>
          </a:prstGeom>
        </p:spPr>
      </p:pic>
      <p:pic>
        <p:nvPicPr>
          <p:cNvPr id="6" name="Obraz 5" descr="lifetime and Current.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140968"/>
            <a:ext cx="5819422" cy="3456384"/>
          </a:xfrm>
          <a:prstGeom prst="rect">
            <a:avLst/>
          </a:prstGeom>
        </p:spPr>
      </p:pic>
      <p:cxnSp>
        <p:nvCxnSpPr>
          <p:cNvPr id="16" name="Łącznik prosty 15"/>
          <p:cNvCxnSpPr/>
          <p:nvPr/>
        </p:nvCxnSpPr>
        <p:spPr>
          <a:xfrm>
            <a:off x="2555776" y="4509120"/>
            <a:ext cx="0" cy="1584176"/>
          </a:xfrm>
          <a:prstGeom prst="line">
            <a:avLst/>
          </a:prstGeom>
          <a:ln w="12700" cmpd="sng">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1" name="Łącznik prosty 20"/>
          <p:cNvCxnSpPr/>
          <p:nvPr/>
        </p:nvCxnSpPr>
        <p:spPr>
          <a:xfrm flipH="1">
            <a:off x="2555776" y="6093296"/>
            <a:ext cx="3168352" cy="0"/>
          </a:xfrm>
          <a:prstGeom prst="line">
            <a:avLst/>
          </a:prstGeom>
          <a:ln w="12700" cmpd="sng">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24" name="PoleTekstowe 23"/>
          <p:cNvSpPr txBox="1"/>
          <p:nvPr/>
        </p:nvSpPr>
        <p:spPr>
          <a:xfrm>
            <a:off x="2483768" y="4293096"/>
            <a:ext cx="584853" cy="307777"/>
          </a:xfrm>
          <a:prstGeom prst="rect">
            <a:avLst/>
          </a:prstGeom>
          <a:noFill/>
        </p:spPr>
        <p:txBody>
          <a:bodyPr wrap="none" rtlCol="0">
            <a:spAutoFit/>
          </a:bodyPr>
          <a:lstStyle/>
          <a:p>
            <a:r>
              <a:rPr lang="pl-PL" sz="1400" dirty="0" smtClean="0">
                <a:solidFill>
                  <a:srgbClr val="FF0000"/>
                </a:solidFill>
                <a:latin typeface="+mj-lt"/>
              </a:rPr>
              <a:t>6 </a:t>
            </a:r>
            <a:r>
              <a:rPr lang="pl-PL" sz="1400" dirty="0" err="1" smtClean="0">
                <a:solidFill>
                  <a:srgbClr val="FF0000"/>
                </a:solidFill>
                <a:latin typeface="+mj-lt"/>
              </a:rPr>
              <a:t>mA</a:t>
            </a:r>
            <a:endParaRPr lang="pl-PL" sz="1400" dirty="0" smtClean="0">
              <a:solidFill>
                <a:srgbClr val="FF0000"/>
              </a:solidFill>
              <a:latin typeface="+mj-lt"/>
            </a:endParaRPr>
          </a:p>
        </p:txBody>
      </p:sp>
      <p:sp>
        <p:nvSpPr>
          <p:cNvPr id="26" name="PoleTekstowe 25"/>
          <p:cNvSpPr txBox="1"/>
          <p:nvPr/>
        </p:nvSpPr>
        <p:spPr>
          <a:xfrm>
            <a:off x="5580112" y="5877272"/>
            <a:ext cx="722486" cy="307777"/>
          </a:xfrm>
          <a:prstGeom prst="rect">
            <a:avLst/>
          </a:prstGeom>
          <a:noFill/>
        </p:spPr>
        <p:txBody>
          <a:bodyPr wrap="none" rtlCol="0">
            <a:spAutoFit/>
          </a:bodyPr>
          <a:lstStyle/>
          <a:p>
            <a:r>
              <a:rPr lang="pl-PL" sz="1400" dirty="0" smtClean="0">
                <a:solidFill>
                  <a:srgbClr val="FF0000"/>
                </a:solidFill>
                <a:latin typeface="+mj-lt"/>
              </a:rPr>
              <a:t>10 min</a:t>
            </a:r>
          </a:p>
        </p:txBody>
      </p:sp>
      <p:cxnSp>
        <p:nvCxnSpPr>
          <p:cNvPr id="27" name="Łącznik prosty 26"/>
          <p:cNvCxnSpPr/>
          <p:nvPr/>
        </p:nvCxnSpPr>
        <p:spPr>
          <a:xfrm>
            <a:off x="179512" y="5517232"/>
            <a:ext cx="5472608" cy="0"/>
          </a:xfrm>
          <a:prstGeom prst="line">
            <a:avLst/>
          </a:prstGeom>
          <a:ln w="12700" cmpd="sng">
            <a:solidFill>
              <a:srgbClr val="008000"/>
            </a:solidFill>
            <a:prstDash val="sysDash"/>
          </a:ln>
        </p:spPr>
        <p:style>
          <a:lnRef idx="2">
            <a:schemeClr val="accent1"/>
          </a:lnRef>
          <a:fillRef idx="0">
            <a:schemeClr val="accent1"/>
          </a:fillRef>
          <a:effectRef idx="1">
            <a:schemeClr val="accent1"/>
          </a:effectRef>
          <a:fontRef idx="minor">
            <a:schemeClr val="tx1"/>
          </a:fontRef>
        </p:style>
      </p:cxnSp>
      <p:sp>
        <p:nvSpPr>
          <p:cNvPr id="34" name="PoleTekstowe 33"/>
          <p:cNvSpPr txBox="1"/>
          <p:nvPr/>
        </p:nvSpPr>
        <p:spPr>
          <a:xfrm>
            <a:off x="2771800" y="5229200"/>
            <a:ext cx="723275" cy="307777"/>
          </a:xfrm>
          <a:prstGeom prst="rect">
            <a:avLst/>
          </a:prstGeom>
          <a:noFill/>
          <a:ln>
            <a:noFill/>
          </a:ln>
        </p:spPr>
        <p:txBody>
          <a:bodyPr wrap="none" rtlCol="0">
            <a:spAutoFit/>
          </a:bodyPr>
          <a:lstStyle/>
          <a:p>
            <a:r>
              <a:rPr lang="pl-PL" sz="1400" dirty="0" smtClean="0">
                <a:solidFill>
                  <a:srgbClr val="008000"/>
                </a:solidFill>
                <a:latin typeface="+mj-lt"/>
              </a:rPr>
              <a:t>1.5 </a:t>
            </a:r>
            <a:r>
              <a:rPr lang="pl-PL" sz="1400" dirty="0" err="1" smtClean="0">
                <a:solidFill>
                  <a:srgbClr val="008000"/>
                </a:solidFill>
                <a:latin typeface="+mj-lt"/>
              </a:rPr>
              <a:t>mA</a:t>
            </a:r>
            <a:endParaRPr lang="pl-PL" sz="1400" dirty="0" smtClean="0">
              <a:solidFill>
                <a:srgbClr val="008000"/>
              </a:solidFill>
              <a:latin typeface="+mj-lt"/>
            </a:endParaRPr>
          </a:p>
        </p:txBody>
      </p:sp>
      <p:sp>
        <p:nvSpPr>
          <p:cNvPr id="35" name="PoleTekstowe 34"/>
          <p:cNvSpPr txBox="1"/>
          <p:nvPr/>
        </p:nvSpPr>
        <p:spPr>
          <a:xfrm>
            <a:off x="5652120" y="5373216"/>
            <a:ext cx="722486" cy="307777"/>
          </a:xfrm>
          <a:prstGeom prst="rect">
            <a:avLst/>
          </a:prstGeom>
          <a:noFill/>
          <a:ln>
            <a:noFill/>
          </a:ln>
        </p:spPr>
        <p:txBody>
          <a:bodyPr wrap="none" rtlCol="0">
            <a:spAutoFit/>
          </a:bodyPr>
          <a:lstStyle/>
          <a:p>
            <a:r>
              <a:rPr lang="pl-PL" sz="1400" dirty="0" smtClean="0">
                <a:solidFill>
                  <a:srgbClr val="008000"/>
                </a:solidFill>
                <a:latin typeface="+mj-lt"/>
              </a:rPr>
              <a:t>32 min</a:t>
            </a:r>
          </a:p>
        </p:txBody>
      </p:sp>
      <p:cxnSp>
        <p:nvCxnSpPr>
          <p:cNvPr id="36" name="Łącznik prosty 35"/>
          <p:cNvCxnSpPr/>
          <p:nvPr/>
        </p:nvCxnSpPr>
        <p:spPr>
          <a:xfrm flipH="1">
            <a:off x="2483768" y="6165304"/>
            <a:ext cx="3168352" cy="0"/>
          </a:xfrm>
          <a:prstGeom prst="line">
            <a:avLst/>
          </a:prstGeom>
          <a:ln w="12700" cmpd="sng">
            <a:solidFill>
              <a:srgbClr val="660066"/>
            </a:solidFill>
            <a:prstDash val="sysDash"/>
          </a:ln>
        </p:spPr>
        <p:style>
          <a:lnRef idx="2">
            <a:schemeClr val="accent1"/>
          </a:lnRef>
          <a:fillRef idx="0">
            <a:schemeClr val="accent1"/>
          </a:fillRef>
          <a:effectRef idx="1">
            <a:schemeClr val="accent1"/>
          </a:effectRef>
          <a:fontRef idx="minor">
            <a:schemeClr val="tx1"/>
          </a:fontRef>
        </p:style>
      </p:cxnSp>
      <p:sp>
        <p:nvSpPr>
          <p:cNvPr id="37" name="PoleTekstowe 36"/>
          <p:cNvSpPr txBox="1"/>
          <p:nvPr/>
        </p:nvSpPr>
        <p:spPr>
          <a:xfrm>
            <a:off x="5652120" y="6093296"/>
            <a:ext cx="623075" cy="307777"/>
          </a:xfrm>
          <a:prstGeom prst="rect">
            <a:avLst/>
          </a:prstGeom>
          <a:noFill/>
        </p:spPr>
        <p:txBody>
          <a:bodyPr wrap="none" rtlCol="0">
            <a:spAutoFit/>
          </a:bodyPr>
          <a:lstStyle/>
          <a:p>
            <a:r>
              <a:rPr lang="pl-PL" sz="1400" dirty="0" smtClean="0">
                <a:solidFill>
                  <a:srgbClr val="660066"/>
                </a:solidFill>
                <a:latin typeface="+mj-lt"/>
              </a:rPr>
              <a:t>6 min</a:t>
            </a:r>
          </a:p>
        </p:txBody>
      </p:sp>
      <p:cxnSp>
        <p:nvCxnSpPr>
          <p:cNvPr id="38" name="Łącznik prosty 37"/>
          <p:cNvCxnSpPr/>
          <p:nvPr/>
        </p:nvCxnSpPr>
        <p:spPr>
          <a:xfrm>
            <a:off x="2483768" y="3429000"/>
            <a:ext cx="0" cy="2736304"/>
          </a:xfrm>
          <a:prstGeom prst="line">
            <a:avLst/>
          </a:prstGeom>
          <a:ln w="12700" cmpd="sng">
            <a:solidFill>
              <a:srgbClr val="660066"/>
            </a:solidFill>
            <a:prstDash val="sysDash"/>
          </a:ln>
        </p:spPr>
        <p:style>
          <a:lnRef idx="2">
            <a:schemeClr val="accent1"/>
          </a:lnRef>
          <a:fillRef idx="0">
            <a:schemeClr val="accent1"/>
          </a:fillRef>
          <a:effectRef idx="1">
            <a:schemeClr val="accent1"/>
          </a:effectRef>
          <a:fontRef idx="minor">
            <a:schemeClr val="tx1"/>
          </a:fontRef>
        </p:style>
      </p:cxnSp>
      <p:sp>
        <p:nvSpPr>
          <p:cNvPr id="40" name="PoleTekstowe 39"/>
          <p:cNvSpPr txBox="1"/>
          <p:nvPr/>
        </p:nvSpPr>
        <p:spPr>
          <a:xfrm>
            <a:off x="2483768" y="3356992"/>
            <a:ext cx="825867" cy="307777"/>
          </a:xfrm>
          <a:prstGeom prst="rect">
            <a:avLst/>
          </a:prstGeom>
          <a:noFill/>
        </p:spPr>
        <p:txBody>
          <a:bodyPr wrap="none" rtlCol="0">
            <a:spAutoFit/>
          </a:bodyPr>
          <a:lstStyle/>
          <a:p>
            <a:r>
              <a:rPr lang="pl-PL" sz="1400" dirty="0" smtClean="0">
                <a:solidFill>
                  <a:srgbClr val="660066"/>
                </a:solidFill>
                <a:latin typeface="+mj-lt"/>
              </a:rPr>
              <a:t>13.2 </a:t>
            </a:r>
            <a:r>
              <a:rPr lang="pl-PL" sz="1400" dirty="0" err="1" smtClean="0">
                <a:solidFill>
                  <a:srgbClr val="660066"/>
                </a:solidFill>
                <a:latin typeface="+mj-lt"/>
              </a:rPr>
              <a:t>mA</a:t>
            </a:r>
            <a:endParaRPr lang="pl-PL" sz="1400" dirty="0" smtClean="0">
              <a:solidFill>
                <a:srgbClr val="660066"/>
              </a:solidFill>
              <a:latin typeface="+mj-lt"/>
            </a:endParaRPr>
          </a:p>
        </p:txBody>
      </p:sp>
      <p:sp>
        <p:nvSpPr>
          <p:cNvPr id="22"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23"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5"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23</a:t>
            </a:fld>
            <a:endParaRPr lang="en-US" sz="1200" dirty="0">
              <a:latin typeface="+mn-lt"/>
            </a:endParaRPr>
          </a:p>
        </p:txBody>
      </p:sp>
      <p:cxnSp>
        <p:nvCxnSpPr>
          <p:cNvPr id="28" name="Łącznik prostoliniowy 27"/>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077853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6" presetClass="entr" presetSubtype="16"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circle(in)">
                                      <p:cBhvr>
                                        <p:cTn id="11" dur="2000"/>
                                        <p:tgtEl>
                                          <p:spTgt spid="40"/>
                                        </p:tgtEl>
                                      </p:cBhvr>
                                    </p:animEffect>
                                  </p:childTnLst>
                                </p:cTn>
                              </p:par>
                              <p:par>
                                <p:cTn id="12" presetID="6" presetClass="entr" presetSubtype="16" fill="hold"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circle(in)">
                                      <p:cBhvr>
                                        <p:cTn id="14" dur="2000"/>
                                        <p:tgtEl>
                                          <p:spTgt spid="38"/>
                                        </p:tgtEl>
                                      </p:cBhvr>
                                    </p:animEffect>
                                  </p:childTnLst>
                                </p:cTn>
                              </p:par>
                              <p:par>
                                <p:cTn id="15" presetID="6" presetClass="entr" presetSubtype="16"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circle(in)">
                                      <p:cBhvr>
                                        <p:cTn id="17" dur="2000"/>
                                        <p:tgtEl>
                                          <p:spTgt spid="36"/>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circle(in)">
                                      <p:cBhvr>
                                        <p:cTn id="20" dur="2000"/>
                                        <p:tgtEl>
                                          <p:spTgt spid="3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up)">
                                      <p:cBhvr>
                                        <p:cTn id="24" dur="500"/>
                                        <p:tgtEl>
                                          <p:spTgt spid="24"/>
                                        </p:tgtEl>
                                      </p:cBhvr>
                                    </p:animEffect>
                                  </p:childTnLst>
                                </p:cTn>
                              </p:par>
                              <p:par>
                                <p:cTn id="25" presetID="1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ppt_y</p:attrName>
                                        </p:attrNameLst>
                                      </p:cBhvr>
                                      <p:tavLst>
                                        <p:tav tm="0">
                                          <p:val>
                                            <p:strVal val="#ppt_y+#ppt_h*1.125000"/>
                                          </p:val>
                                        </p:tav>
                                        <p:tav tm="100000">
                                          <p:val>
                                            <p:strVal val="#ppt_y"/>
                                          </p:val>
                                        </p:tav>
                                      </p:tavLst>
                                    </p:anim>
                                    <p:animEffect transition="in" filter="wipe(up)">
                                      <p:cBhvr>
                                        <p:cTn id="28" dur="500"/>
                                        <p:tgtEl>
                                          <p:spTgt spid="16"/>
                                        </p:tgtEl>
                                      </p:cBhvr>
                                    </p:animEffect>
                                  </p:childTnLst>
                                </p:cTn>
                              </p:par>
                              <p:par>
                                <p:cTn id="29" presetID="1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p:tgtEl>
                                          <p:spTgt spid="26"/>
                                        </p:tgtEl>
                                        <p:attrNameLst>
                                          <p:attrName>ppt_y</p:attrName>
                                        </p:attrNameLst>
                                      </p:cBhvr>
                                      <p:tavLst>
                                        <p:tav tm="0">
                                          <p:val>
                                            <p:strVal val="#ppt_y+#ppt_h*1.125000"/>
                                          </p:val>
                                        </p:tav>
                                        <p:tav tm="100000">
                                          <p:val>
                                            <p:strVal val="#ppt_y"/>
                                          </p:val>
                                        </p:tav>
                                      </p:tavLst>
                                    </p:anim>
                                    <p:animEffect transition="in" filter="wipe(up)">
                                      <p:cBhvr>
                                        <p:cTn id="36" dur="500"/>
                                        <p:tgtEl>
                                          <p:spTgt spid="26"/>
                                        </p:tgtEl>
                                      </p:cBhvr>
                                    </p:animEffect>
                                  </p:childTnLst>
                                </p:cTn>
                              </p:par>
                              <p:par>
                                <p:cTn id="37" presetID="14" presetClass="entr" presetSubtype="1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randombar(horizontal)">
                                      <p:cBhvr>
                                        <p:cTn id="39" dur="500"/>
                                        <p:tgtEl>
                                          <p:spTgt spid="27"/>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randombar(horizontal)">
                                      <p:cBhvr>
                                        <p:cTn id="42" dur="500"/>
                                        <p:tgtEl>
                                          <p:spTgt spid="34"/>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randombar(horizontal)">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34" grpId="0"/>
      <p:bldP spid="35" grpId="0"/>
      <p:bldP spid="37"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Screenshot.png"/>
          <p:cNvPicPr>
            <a:picLocks noChangeAspect="1"/>
          </p:cNvPicPr>
          <p:nvPr/>
        </p:nvPicPr>
        <p:blipFill rotWithShape="1">
          <a:blip r:embed="rId2" cstate="print">
            <a:extLst>
              <a:ext uri="{28A0092B-C50C-407E-A947-70E740481C1C}">
                <a14:useLocalDpi xmlns:a14="http://schemas.microsoft.com/office/drawing/2010/main" val="0"/>
              </a:ext>
            </a:extLst>
          </a:blip>
          <a:srcRect l="56370" t="53078" r="5558" b="12354"/>
          <a:stretch/>
        </p:blipFill>
        <p:spPr>
          <a:xfrm>
            <a:off x="179512" y="908720"/>
            <a:ext cx="6912768" cy="3530555"/>
          </a:xfrm>
          <a:prstGeom prst="rect">
            <a:avLst/>
          </a:prstGeom>
        </p:spPr>
      </p:pic>
      <p:pic>
        <p:nvPicPr>
          <p:cNvPr id="6" name="Obraz 5" descr="pinger-running.png"/>
          <p:cNvPicPr>
            <a:picLocks noChangeAspect="1"/>
          </p:cNvPicPr>
          <p:nvPr/>
        </p:nvPicPr>
        <p:blipFill rotWithShape="1">
          <a:blip r:embed="rId3" cstate="print">
            <a:extLst>
              <a:ext uri="{28A0092B-C50C-407E-A947-70E740481C1C}">
                <a14:useLocalDpi xmlns:a14="http://schemas.microsoft.com/office/drawing/2010/main" val="0"/>
              </a:ext>
            </a:extLst>
          </a:blip>
          <a:srcRect l="57189" r="3432" b="56413"/>
          <a:stretch/>
        </p:blipFill>
        <p:spPr>
          <a:xfrm>
            <a:off x="179512" y="3501008"/>
            <a:ext cx="5544616" cy="3168352"/>
          </a:xfrm>
          <a:prstGeom prst="rect">
            <a:avLst/>
          </a:prstGeom>
        </p:spPr>
      </p:pic>
      <p:pic>
        <p:nvPicPr>
          <p:cNvPr id="7" name="Picture 10" descr="C:\Documents and Settings\Piotr Zabicki\Pulpit\solaris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ole tekstowe 11"/>
          <p:cNvSpPr txBox="1">
            <a:spLocks noChangeArrowheads="1"/>
          </p:cNvSpPr>
          <p:nvPr/>
        </p:nvSpPr>
        <p:spPr bwMode="auto">
          <a:xfrm>
            <a:off x="2550578" y="173543"/>
            <a:ext cx="478961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Closed</a:t>
            </a:r>
            <a:r>
              <a:rPr lang="pl-PL" sz="3200" b="1" dirty="0" smtClean="0">
                <a:solidFill>
                  <a:schemeClr val="bg1"/>
                </a:solidFill>
                <a:effectLst>
                  <a:outerShdw blurRad="38100" dist="38100" dir="2700000" algn="tl">
                    <a:srgbClr val="000000">
                      <a:alpha val="43137"/>
                    </a:srgbClr>
                  </a:outerShdw>
                </a:effectLst>
                <a:latin typeface="Cambria" pitchFamily="18" charset="0"/>
              </a:rPr>
              <a:t> orbit and </a:t>
            </a:r>
            <a:r>
              <a:rPr lang="pl-PL" sz="3200" b="1" dirty="0" err="1" smtClean="0">
                <a:solidFill>
                  <a:schemeClr val="bg1"/>
                </a:solidFill>
                <a:effectLst>
                  <a:outerShdw blurRad="38100" dist="38100" dir="2700000" algn="tl">
                    <a:srgbClr val="000000">
                      <a:alpha val="43137"/>
                    </a:srgbClr>
                  </a:outerShdw>
                </a:effectLst>
                <a:latin typeface="Cambria" pitchFamily="18" charset="0"/>
              </a:rPr>
              <a:t>Tune</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9" name="PoleTekstowe 8"/>
          <p:cNvSpPr txBox="1"/>
          <p:nvPr/>
        </p:nvSpPr>
        <p:spPr>
          <a:xfrm>
            <a:off x="7092280" y="1340768"/>
            <a:ext cx="1715534" cy="923330"/>
          </a:xfrm>
          <a:prstGeom prst="rect">
            <a:avLst/>
          </a:prstGeom>
          <a:noFill/>
        </p:spPr>
        <p:txBody>
          <a:bodyPr wrap="none" rtlCol="0">
            <a:spAutoFit/>
          </a:bodyPr>
          <a:lstStyle/>
          <a:p>
            <a:r>
              <a:rPr lang="pl-PL" b="1" dirty="0" err="1" smtClean="0">
                <a:latin typeface="+mj-lt"/>
              </a:rPr>
              <a:t>x</a:t>
            </a:r>
            <a:r>
              <a:rPr lang="pl-PL" b="1" baseline="-25000" dirty="0" err="1" smtClean="0">
                <a:latin typeface="+mj-lt"/>
              </a:rPr>
              <a:t>rms</a:t>
            </a:r>
            <a:r>
              <a:rPr lang="pl-PL" b="1" dirty="0" smtClean="0">
                <a:latin typeface="+mj-lt"/>
              </a:rPr>
              <a:t>=2.281mm</a:t>
            </a:r>
          </a:p>
          <a:p>
            <a:r>
              <a:rPr lang="pl-PL" b="1" dirty="0" err="1" smtClean="0">
                <a:latin typeface="+mj-lt"/>
              </a:rPr>
              <a:t>y</a:t>
            </a:r>
            <a:r>
              <a:rPr lang="pl-PL" b="1" baseline="-25000" dirty="0" err="1" smtClean="0">
                <a:latin typeface="+mj-lt"/>
              </a:rPr>
              <a:t>rms</a:t>
            </a:r>
            <a:r>
              <a:rPr lang="pl-PL" b="1" dirty="0" smtClean="0">
                <a:latin typeface="+mj-lt"/>
              </a:rPr>
              <a:t>=0.701mm</a:t>
            </a:r>
          </a:p>
          <a:p>
            <a:endParaRPr lang="pl-PL" b="1" dirty="0" smtClean="0">
              <a:latin typeface="+mj-lt"/>
            </a:endParaRPr>
          </a:p>
        </p:txBody>
      </p:sp>
      <p:sp>
        <p:nvSpPr>
          <p:cNvPr id="10" name="PoleTekstowe 9"/>
          <p:cNvSpPr txBox="1"/>
          <p:nvPr/>
        </p:nvSpPr>
        <p:spPr>
          <a:xfrm>
            <a:off x="6770355" y="4638738"/>
            <a:ext cx="1826867" cy="1754327"/>
          </a:xfrm>
          <a:prstGeom prst="rect">
            <a:avLst/>
          </a:prstGeom>
          <a:noFill/>
        </p:spPr>
        <p:txBody>
          <a:bodyPr wrap="none" rtlCol="0">
            <a:spAutoFit/>
          </a:bodyPr>
          <a:lstStyle/>
          <a:p>
            <a:r>
              <a:rPr lang="pl-PL" dirty="0" err="1" smtClean="0">
                <a:latin typeface="+mn-lt"/>
              </a:rPr>
              <a:t>Q</a:t>
            </a:r>
            <a:r>
              <a:rPr lang="pl-PL" baseline="-25000" dirty="0" err="1" smtClean="0">
                <a:latin typeface="+mn-lt"/>
              </a:rPr>
              <a:t>x</a:t>
            </a:r>
            <a:r>
              <a:rPr lang="pl-PL" dirty="0" smtClean="0">
                <a:latin typeface="+mn-lt"/>
              </a:rPr>
              <a:t>=10.78</a:t>
            </a:r>
          </a:p>
          <a:p>
            <a:r>
              <a:rPr lang="pl-PL" dirty="0" err="1" smtClean="0">
                <a:latin typeface="+mn-lt"/>
              </a:rPr>
              <a:t>Q</a:t>
            </a:r>
            <a:r>
              <a:rPr lang="pl-PL" baseline="-25000" dirty="0" err="1" smtClean="0">
                <a:latin typeface="+mn-lt"/>
              </a:rPr>
              <a:t>y</a:t>
            </a:r>
            <a:r>
              <a:rPr lang="pl-PL" dirty="0" smtClean="0">
                <a:latin typeface="+mn-lt"/>
              </a:rPr>
              <a:t>=3.6</a:t>
            </a:r>
          </a:p>
          <a:p>
            <a:endParaRPr lang="pl-PL" dirty="0">
              <a:latin typeface="+mn-lt"/>
            </a:endParaRPr>
          </a:p>
          <a:p>
            <a:r>
              <a:rPr lang="pl-PL" dirty="0" err="1" smtClean="0">
                <a:latin typeface="+mn-lt"/>
              </a:rPr>
              <a:t>Nominal</a:t>
            </a:r>
            <a:r>
              <a:rPr lang="pl-PL" dirty="0" smtClean="0">
                <a:latin typeface="+mn-lt"/>
              </a:rPr>
              <a:t> </a:t>
            </a:r>
            <a:r>
              <a:rPr lang="pl-PL" dirty="0" err="1" smtClean="0">
                <a:latin typeface="+mn-lt"/>
              </a:rPr>
              <a:t>values</a:t>
            </a:r>
            <a:r>
              <a:rPr lang="pl-PL" dirty="0" smtClean="0">
                <a:latin typeface="+mn-lt"/>
              </a:rPr>
              <a:t>:</a:t>
            </a:r>
          </a:p>
          <a:p>
            <a:r>
              <a:rPr lang="pl-PL" dirty="0" smtClean="0">
                <a:latin typeface="+mn-lt"/>
              </a:rPr>
              <a:t>11.22; 3.15</a:t>
            </a:r>
          </a:p>
          <a:p>
            <a:endParaRPr lang="pl-PL" dirty="0" smtClean="0">
              <a:latin typeface="+mn-lt"/>
            </a:endParaRPr>
          </a:p>
        </p:txBody>
      </p:sp>
      <p:sp>
        <p:nvSpPr>
          <p:cNvPr id="11"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12"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13"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24</a:t>
            </a:fld>
            <a:endParaRPr lang="en-US" sz="1200" dirty="0">
              <a:latin typeface="+mn-lt"/>
            </a:endParaRPr>
          </a:p>
        </p:txBody>
      </p:sp>
      <p:cxnSp>
        <p:nvCxnSpPr>
          <p:cNvPr id="14" name="Łącznik prostoliniowy 13"/>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642743234"/>
      </p:ext>
    </p:extLst>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ole tekstowe 11"/>
          <p:cNvSpPr txBox="1">
            <a:spLocks noChangeArrowheads="1"/>
          </p:cNvSpPr>
          <p:nvPr/>
        </p:nvSpPr>
        <p:spPr bwMode="auto">
          <a:xfrm>
            <a:off x="2555776" y="166688"/>
            <a:ext cx="478961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200" b="1" dirty="0" err="1" smtClean="0">
                <a:solidFill>
                  <a:schemeClr val="bg1"/>
                </a:solidFill>
                <a:effectLst>
                  <a:outerShdw blurRad="38100" dist="38100" dir="2700000" algn="tl">
                    <a:srgbClr val="000000">
                      <a:alpha val="43137"/>
                    </a:srgbClr>
                  </a:outerShdw>
                </a:effectLst>
                <a:latin typeface="Cambria" pitchFamily="18" charset="0"/>
              </a:rPr>
              <a:t>Ramping</a:t>
            </a:r>
            <a:endParaRPr lang="pl-PL" sz="3200" b="1" dirty="0" smtClean="0">
              <a:solidFill>
                <a:schemeClr val="bg1"/>
              </a:solidFill>
              <a:effectLst>
                <a:outerShdw blurRad="38100" dist="38100" dir="2700000" algn="tl">
                  <a:srgbClr val="000000">
                    <a:alpha val="43137"/>
                  </a:srgbClr>
                </a:outerShdw>
              </a:effectLst>
              <a:latin typeface="Cambria" pitchFamily="18" charset="0"/>
            </a:endParaRPr>
          </a:p>
        </p:txBody>
      </p:sp>
      <p:pic>
        <p:nvPicPr>
          <p:cNvPr id="3" name="Obraz 2" descr="Screenshot.png"/>
          <p:cNvPicPr>
            <a:picLocks noChangeAspect="1"/>
          </p:cNvPicPr>
          <p:nvPr/>
        </p:nvPicPr>
        <p:blipFill rotWithShape="1">
          <a:blip r:embed="rId3" cstate="print">
            <a:extLst>
              <a:ext uri="{28A0092B-C50C-407E-A947-70E740481C1C}">
                <a14:useLocalDpi xmlns:a14="http://schemas.microsoft.com/office/drawing/2010/main" val="0"/>
              </a:ext>
            </a:extLst>
          </a:blip>
          <a:srcRect l="20574" t="1553" r="62029" b="75052"/>
          <a:stretch/>
        </p:blipFill>
        <p:spPr>
          <a:xfrm>
            <a:off x="1259632" y="1130474"/>
            <a:ext cx="7220006" cy="5461147"/>
          </a:xfrm>
          <a:prstGeom prst="rect">
            <a:avLst/>
          </a:prstGeom>
        </p:spPr>
      </p:pic>
      <p:cxnSp>
        <p:nvCxnSpPr>
          <p:cNvPr id="11" name="Łącznik prosty ze strzałką 10"/>
          <p:cNvCxnSpPr/>
          <p:nvPr/>
        </p:nvCxnSpPr>
        <p:spPr>
          <a:xfrm>
            <a:off x="1907704" y="2528029"/>
            <a:ext cx="648072" cy="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2" name="PoleTekstowe 11"/>
          <p:cNvSpPr txBox="1"/>
          <p:nvPr/>
        </p:nvSpPr>
        <p:spPr>
          <a:xfrm>
            <a:off x="2555776" y="2348880"/>
            <a:ext cx="1044427" cy="646331"/>
          </a:xfrm>
          <a:prstGeom prst="rect">
            <a:avLst/>
          </a:prstGeom>
          <a:noFill/>
        </p:spPr>
        <p:txBody>
          <a:bodyPr wrap="none" rtlCol="0">
            <a:spAutoFit/>
          </a:bodyPr>
          <a:lstStyle/>
          <a:p>
            <a:r>
              <a:rPr lang="pl-PL" dirty="0" smtClean="0"/>
              <a:t>490MeV</a:t>
            </a:r>
          </a:p>
          <a:p>
            <a:endParaRPr lang="pl-PL" dirty="0" smtClean="0"/>
          </a:p>
        </p:txBody>
      </p:sp>
      <p:sp>
        <p:nvSpPr>
          <p:cNvPr id="13" name="PoleTekstowe 12"/>
          <p:cNvSpPr txBox="1"/>
          <p:nvPr/>
        </p:nvSpPr>
        <p:spPr>
          <a:xfrm>
            <a:off x="6235234" y="3341474"/>
            <a:ext cx="1044427" cy="646331"/>
          </a:xfrm>
          <a:prstGeom prst="rect">
            <a:avLst/>
          </a:prstGeom>
          <a:noFill/>
        </p:spPr>
        <p:txBody>
          <a:bodyPr wrap="none" rtlCol="0">
            <a:spAutoFit/>
          </a:bodyPr>
          <a:lstStyle/>
          <a:p>
            <a:r>
              <a:rPr lang="pl-PL" dirty="0" smtClean="0"/>
              <a:t>712MeV</a:t>
            </a:r>
          </a:p>
          <a:p>
            <a:endParaRPr lang="pl-PL" dirty="0" smtClean="0"/>
          </a:p>
        </p:txBody>
      </p:sp>
      <p:cxnSp>
        <p:nvCxnSpPr>
          <p:cNvPr id="14" name="Łącznik prosty ze strzałką 13"/>
          <p:cNvCxnSpPr/>
          <p:nvPr/>
        </p:nvCxnSpPr>
        <p:spPr>
          <a:xfrm flipV="1">
            <a:off x="6757448" y="3861047"/>
            <a:ext cx="0" cy="360040"/>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9" name="PoleTekstowe 18"/>
          <p:cNvSpPr txBox="1"/>
          <p:nvPr/>
        </p:nvSpPr>
        <p:spPr>
          <a:xfrm>
            <a:off x="6105782" y="5122058"/>
            <a:ext cx="1044427" cy="646331"/>
          </a:xfrm>
          <a:prstGeom prst="rect">
            <a:avLst/>
          </a:prstGeom>
          <a:noFill/>
        </p:spPr>
        <p:txBody>
          <a:bodyPr wrap="none" rtlCol="0">
            <a:spAutoFit/>
          </a:bodyPr>
          <a:lstStyle/>
          <a:p>
            <a:r>
              <a:rPr lang="pl-PL" dirty="0" smtClean="0"/>
              <a:t>743MeV</a:t>
            </a:r>
          </a:p>
          <a:p>
            <a:endParaRPr lang="pl-PL" dirty="0" smtClean="0"/>
          </a:p>
        </p:txBody>
      </p:sp>
      <p:cxnSp>
        <p:nvCxnSpPr>
          <p:cNvPr id="20" name="Łącznik prosty ze strzałką 19"/>
          <p:cNvCxnSpPr/>
          <p:nvPr/>
        </p:nvCxnSpPr>
        <p:spPr>
          <a:xfrm flipH="1" flipV="1">
            <a:off x="7150210" y="5445224"/>
            <a:ext cx="504056" cy="72008"/>
          </a:xfrm>
          <a:prstGeom prst="straightConnector1">
            <a:avLst/>
          </a:prstGeom>
          <a:ln>
            <a:solidFill>
              <a:srgbClr val="66006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6257546"/>
      </p:ext>
    </p:extLst>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ole tekstowe 6"/>
          <p:cNvSpPr txBox="1">
            <a:spLocks noChangeArrowheads="1"/>
          </p:cNvSpPr>
          <p:nvPr/>
        </p:nvSpPr>
        <p:spPr bwMode="auto">
          <a:xfrm>
            <a:off x="3491880" y="116632"/>
            <a:ext cx="31683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pl-PL" sz="3200" b="1" dirty="0" smtClean="0">
                <a:solidFill>
                  <a:srgbClr val="FFFFFF"/>
                </a:solidFill>
                <a:effectLst>
                  <a:outerShdw blurRad="38100" dist="38100" dir="2700000" algn="tl">
                    <a:srgbClr val="000000">
                      <a:alpha val="43137"/>
                    </a:srgbClr>
                  </a:outerShdw>
                </a:effectLst>
                <a:latin typeface="+mj-lt"/>
                <a:cs typeface="Arial"/>
              </a:rPr>
              <a:t>SUMMARY</a:t>
            </a:r>
            <a:endParaRPr lang="pl-PL" sz="3200" b="1" dirty="0">
              <a:solidFill>
                <a:srgbClr val="FFFFFF"/>
              </a:solidFill>
              <a:effectLst>
                <a:outerShdw blurRad="38100" dist="38100" dir="2700000" algn="tl">
                  <a:srgbClr val="000000">
                    <a:alpha val="43137"/>
                  </a:srgbClr>
                </a:outerShdw>
              </a:effectLst>
              <a:latin typeface="+mj-lt"/>
              <a:cs typeface="Arial"/>
            </a:endParaRPr>
          </a:p>
        </p:txBody>
      </p:sp>
      <p:pic>
        <p:nvPicPr>
          <p:cNvPr id="27"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395536" y="1182139"/>
            <a:ext cx="8424936" cy="4668970"/>
          </a:xfrm>
          <a:prstGeom prst="rect">
            <a:avLst/>
          </a:prstGeom>
        </p:spPr>
        <p:txBody>
          <a:bodyPr wrap="square">
            <a:spAutoFit/>
          </a:bodyPr>
          <a:lstStyle/>
          <a:p>
            <a:pPr marL="285750" indent="-285750" algn="just">
              <a:lnSpc>
                <a:spcPct val="130000"/>
              </a:lnSpc>
              <a:spcBef>
                <a:spcPts val="600"/>
              </a:spcBef>
              <a:spcAft>
                <a:spcPts val="600"/>
              </a:spcAft>
              <a:buFont typeface="Arial"/>
              <a:buChar char="•"/>
            </a:pPr>
            <a:r>
              <a:rPr lang="en-GB" sz="2200" dirty="0" smtClean="0">
                <a:latin typeface="+mj-lt"/>
              </a:rPr>
              <a:t>The </a:t>
            </a:r>
            <a:r>
              <a:rPr lang="en-GB" sz="2200" dirty="0">
                <a:latin typeface="+mj-lt"/>
              </a:rPr>
              <a:t>RF </a:t>
            </a:r>
            <a:r>
              <a:rPr lang="en-GB" sz="2200" dirty="0" smtClean="0">
                <a:latin typeface="+mj-lt"/>
              </a:rPr>
              <a:t>systems of </a:t>
            </a:r>
            <a:r>
              <a:rPr lang="en-GB" sz="2200" dirty="0" err="1" smtClean="0">
                <a:latin typeface="+mj-lt"/>
              </a:rPr>
              <a:t>linac</a:t>
            </a:r>
            <a:r>
              <a:rPr lang="en-GB" sz="2200" dirty="0" smtClean="0">
                <a:latin typeface="+mj-lt"/>
              </a:rPr>
              <a:t> </a:t>
            </a:r>
            <a:r>
              <a:rPr lang="en-GB" sz="2200" dirty="0">
                <a:latin typeface="+mj-lt"/>
              </a:rPr>
              <a:t>and storage ring </a:t>
            </a:r>
            <a:r>
              <a:rPr lang="en-GB" sz="2200" dirty="0" smtClean="0">
                <a:latin typeface="+mj-lt"/>
              </a:rPr>
              <a:t>have </a:t>
            </a:r>
            <a:r>
              <a:rPr lang="en-GB" sz="2200" dirty="0">
                <a:latin typeface="+mj-lt"/>
              </a:rPr>
              <a:t>not </a:t>
            </a:r>
            <a:r>
              <a:rPr lang="en-GB" sz="2200" dirty="0" smtClean="0">
                <a:latin typeface="+mj-lt"/>
              </a:rPr>
              <a:t>reached </a:t>
            </a:r>
            <a:r>
              <a:rPr lang="en-GB" sz="2200" dirty="0">
                <a:latin typeface="+mj-lt"/>
              </a:rPr>
              <a:t>their full performance and are still being conditioned. </a:t>
            </a:r>
            <a:endParaRPr lang="en-GB" sz="2200" dirty="0" smtClean="0">
              <a:latin typeface="+mj-lt"/>
            </a:endParaRPr>
          </a:p>
          <a:p>
            <a:pPr marL="285750" indent="-285750" algn="just">
              <a:lnSpc>
                <a:spcPct val="130000"/>
              </a:lnSpc>
              <a:spcBef>
                <a:spcPts val="600"/>
              </a:spcBef>
              <a:spcAft>
                <a:spcPts val="600"/>
              </a:spcAft>
              <a:buFont typeface="Arial"/>
              <a:buChar char="•"/>
            </a:pPr>
            <a:r>
              <a:rPr lang="en-GB" sz="2200" dirty="0">
                <a:latin typeface="+mj-lt"/>
              </a:rPr>
              <a:t>I</a:t>
            </a:r>
            <a:r>
              <a:rPr lang="en-GB" sz="2200" dirty="0" smtClean="0">
                <a:latin typeface="+mj-lt"/>
              </a:rPr>
              <a:t>njection </a:t>
            </a:r>
            <a:r>
              <a:rPr lang="en-GB" sz="2200" dirty="0">
                <a:latin typeface="+mj-lt"/>
              </a:rPr>
              <a:t>to the storage ring is done at 490 MeV with a repetition rate of 2 Hz </a:t>
            </a:r>
            <a:r>
              <a:rPr lang="en-GB" sz="2200" dirty="0" smtClean="0">
                <a:latin typeface="+mj-lt"/>
              </a:rPr>
              <a:t>maximum and single dipole kicker scheme. </a:t>
            </a:r>
          </a:p>
          <a:p>
            <a:pPr marL="285750" indent="-285750" algn="just">
              <a:lnSpc>
                <a:spcPct val="130000"/>
              </a:lnSpc>
              <a:spcBef>
                <a:spcPts val="600"/>
              </a:spcBef>
              <a:spcAft>
                <a:spcPts val="600"/>
              </a:spcAft>
              <a:buFont typeface="Arial"/>
              <a:buChar char="•"/>
            </a:pPr>
            <a:r>
              <a:rPr lang="en-GB" sz="2200" dirty="0" smtClean="0">
                <a:latin typeface="+mj-lt"/>
              </a:rPr>
              <a:t>The </a:t>
            </a:r>
            <a:r>
              <a:rPr lang="en-GB" sz="2200" dirty="0">
                <a:latin typeface="+mj-lt"/>
              </a:rPr>
              <a:t>injection efficiency is low and is being optimised. </a:t>
            </a:r>
            <a:endParaRPr lang="en-GB" sz="2200" dirty="0" smtClean="0">
              <a:latin typeface="+mj-lt"/>
            </a:endParaRPr>
          </a:p>
          <a:p>
            <a:pPr marL="285750" indent="-285750" algn="just">
              <a:lnSpc>
                <a:spcPct val="130000"/>
              </a:lnSpc>
              <a:spcBef>
                <a:spcPts val="600"/>
              </a:spcBef>
              <a:spcAft>
                <a:spcPts val="600"/>
              </a:spcAft>
              <a:buFont typeface="Arial"/>
              <a:buChar char="•"/>
            </a:pPr>
            <a:r>
              <a:rPr lang="en-GB" sz="2200" dirty="0" smtClean="0">
                <a:latin typeface="+mj-lt"/>
              </a:rPr>
              <a:t>The </a:t>
            </a:r>
            <a:r>
              <a:rPr lang="en-GB" sz="2200" dirty="0">
                <a:latin typeface="+mj-lt"/>
              </a:rPr>
              <a:t>ramping to full energy is under </a:t>
            </a:r>
            <a:r>
              <a:rPr lang="en-GB" sz="2200" dirty="0" smtClean="0">
                <a:latin typeface="+mj-lt"/>
              </a:rPr>
              <a:t>tests. </a:t>
            </a:r>
          </a:p>
          <a:p>
            <a:pPr marL="285750" indent="-285750" algn="just">
              <a:lnSpc>
                <a:spcPct val="130000"/>
              </a:lnSpc>
              <a:spcBef>
                <a:spcPts val="600"/>
              </a:spcBef>
              <a:spcAft>
                <a:spcPts val="600"/>
              </a:spcAft>
              <a:buFont typeface="Arial"/>
              <a:buChar char="•"/>
            </a:pPr>
            <a:r>
              <a:rPr lang="en-GB" sz="2200" dirty="0" smtClean="0">
                <a:latin typeface="+mj-lt"/>
              </a:rPr>
              <a:t>For </a:t>
            </a:r>
            <a:r>
              <a:rPr lang="en-GB" sz="2200" dirty="0">
                <a:latin typeface="+mj-lt"/>
              </a:rPr>
              <a:t>the present the storage ring does not operate at its nominal optics but is expected to do so as commissioning progresses with full characterisation of the optics and closed orbit correction.</a:t>
            </a:r>
            <a:endParaRPr lang="pl-PL" sz="2200" dirty="0">
              <a:latin typeface="+mj-lt"/>
            </a:endParaRPr>
          </a:p>
        </p:txBody>
      </p:sp>
      <p:sp>
        <p:nvSpPr>
          <p:cNvPr id="5"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6"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7"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26</a:t>
            </a:fld>
            <a:endParaRPr lang="en-US" sz="1200" dirty="0">
              <a:latin typeface="+mn-lt"/>
            </a:endParaRPr>
          </a:p>
        </p:txBody>
      </p:sp>
      <p:cxnSp>
        <p:nvCxnSpPr>
          <p:cNvPr id="8" name="Łącznik prostoliniowy 7"/>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196061840"/>
      </p:ext>
    </p:extLst>
  </p:cSld>
  <p:clrMapOvr>
    <a:masterClrMapping/>
  </p:clrMapOvr>
  <mc:AlternateContent xmlns:mc="http://schemas.openxmlformats.org/markup-compatibility/2006" xmlns:p14="http://schemas.microsoft.com/office/powerpoint/2010/main">
    <mc:Choice Requires="p14">
      <p:transition spd="slow" p14:dur="2000">
        <p14:flythroug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81000" y="1772816"/>
            <a:ext cx="45510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pl-PL" sz="3200" b="1" dirty="0" smtClean="0">
                <a:effectLst>
                  <a:outerShdw blurRad="38100" dist="38100" dir="2700000" algn="tl">
                    <a:srgbClr val="000000">
                      <a:alpha val="43137"/>
                    </a:srgbClr>
                  </a:outerShdw>
                </a:effectLst>
                <a:latin typeface="Times New Roman" charset="0"/>
              </a:rPr>
              <a:t>MAX IV TEAM</a:t>
            </a:r>
          </a:p>
        </p:txBody>
      </p:sp>
      <p:pic>
        <p:nvPicPr>
          <p:cNvPr id="8" name="Picture 10" descr="C:\Documents and Settings\Piotr Zabicki\Pulpit\solaris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ole tekstowe 6"/>
          <p:cNvSpPr txBox="1">
            <a:spLocks noChangeArrowheads="1"/>
          </p:cNvSpPr>
          <p:nvPr/>
        </p:nvSpPr>
        <p:spPr bwMode="auto">
          <a:xfrm>
            <a:off x="2987824" y="179928"/>
            <a:ext cx="38884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smtClean="0">
                <a:solidFill>
                  <a:schemeClr val="bg1"/>
                </a:solidFill>
                <a:latin typeface="Cambria" pitchFamily="18" charset="0"/>
                <a:cs typeface="Arial"/>
              </a:rPr>
              <a:t>Acknowledgments</a:t>
            </a:r>
            <a:endParaRPr lang="en-US" sz="3200" b="1" dirty="0">
              <a:solidFill>
                <a:schemeClr val="bg1"/>
              </a:solidFill>
              <a:latin typeface="Cambria" pitchFamily="18" charset="0"/>
              <a:cs typeface="Arial"/>
            </a:endParaRPr>
          </a:p>
        </p:txBody>
      </p:sp>
      <p:pic>
        <p:nvPicPr>
          <p:cNvPr id="2050" name="Picture 2" descr="E:\Data2012\MAXIV\MAXlogo_lit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3315" y="1204068"/>
            <a:ext cx="3843101" cy="1576860"/>
          </a:xfrm>
          <a:prstGeom prst="rect">
            <a:avLst/>
          </a:prstGeom>
          <a:noFill/>
          <a:extLst>
            <a:ext uri="{909E8E84-426E-40DD-AFC4-6F175D3DCCD1}">
              <a14:hiddenFill xmlns:a14="http://schemas.microsoft.com/office/drawing/2010/main">
                <a:solidFill>
                  <a:srgbClr val="FFFFFF"/>
                </a:solidFill>
              </a14:hiddenFill>
            </a:ext>
          </a:extLst>
        </p:spPr>
      </p:pic>
      <p:sp>
        <p:nvSpPr>
          <p:cNvPr id="5" name="pole tekstowe 4"/>
          <p:cNvSpPr txBox="1"/>
          <p:nvPr/>
        </p:nvSpPr>
        <p:spPr>
          <a:xfrm>
            <a:off x="98497" y="2841376"/>
            <a:ext cx="5848332" cy="3539430"/>
          </a:xfrm>
          <a:prstGeom prst="rect">
            <a:avLst/>
          </a:prstGeom>
          <a:noFill/>
        </p:spPr>
        <p:txBody>
          <a:bodyPr wrap="none" rtlCol="0">
            <a:spAutoFit/>
          </a:bodyPr>
          <a:lstStyle/>
          <a:p>
            <a:r>
              <a:rPr lang="pl-PL" sz="2800" b="1" dirty="0" err="1">
                <a:latin typeface="+mn-lt"/>
                <a:cs typeface="Times New Roman" pitchFamily="18" charset="0"/>
              </a:rPr>
              <a:t>Elettra</a:t>
            </a:r>
            <a:r>
              <a:rPr lang="pl-PL" sz="2800" b="1" dirty="0">
                <a:latin typeface="+mn-lt"/>
                <a:cs typeface="Times New Roman" pitchFamily="18" charset="0"/>
              </a:rPr>
              <a:t>, </a:t>
            </a:r>
            <a:r>
              <a:rPr lang="pl-PL" sz="2800" b="1" dirty="0" err="1">
                <a:latin typeface="+mn-lt"/>
                <a:cs typeface="Times New Roman" pitchFamily="18" charset="0"/>
              </a:rPr>
              <a:t>Sincrotrone</a:t>
            </a:r>
            <a:r>
              <a:rPr lang="pl-PL" sz="2800" b="1" dirty="0">
                <a:latin typeface="+mn-lt"/>
                <a:cs typeface="Times New Roman" pitchFamily="18" charset="0"/>
              </a:rPr>
              <a:t> </a:t>
            </a:r>
            <a:r>
              <a:rPr lang="pl-PL" sz="2800" b="1" dirty="0" err="1">
                <a:latin typeface="+mn-lt"/>
                <a:cs typeface="Times New Roman" pitchFamily="18" charset="0"/>
              </a:rPr>
              <a:t>Trieste</a:t>
            </a:r>
            <a:endParaRPr lang="pl-PL" sz="2800" b="1" dirty="0">
              <a:latin typeface="+mn-lt"/>
              <a:cs typeface="Times New Roman" pitchFamily="18" charset="0"/>
            </a:endParaRPr>
          </a:p>
          <a:p>
            <a:pPr marL="0" indent="0">
              <a:buNone/>
            </a:pPr>
            <a:r>
              <a:rPr lang="en-US" sz="2800" b="1" dirty="0" smtClean="0">
                <a:latin typeface="+mj-lt"/>
              </a:rPr>
              <a:t>Machine </a:t>
            </a:r>
            <a:r>
              <a:rPr lang="en-US" sz="2800" b="1" dirty="0">
                <a:latin typeface="+mj-lt"/>
              </a:rPr>
              <a:t>Advisory Committee</a:t>
            </a:r>
          </a:p>
          <a:p>
            <a:pPr marL="0" indent="0">
              <a:buNone/>
            </a:pPr>
            <a:r>
              <a:rPr lang="en-US" sz="2800" b="1" dirty="0">
                <a:latin typeface="+mj-lt"/>
              </a:rPr>
              <a:t>Scientific Advisory Committee</a:t>
            </a:r>
          </a:p>
          <a:p>
            <a:pPr marL="0" indent="0">
              <a:buNone/>
            </a:pPr>
            <a:r>
              <a:rPr lang="en-US" sz="2800" b="1" dirty="0">
                <a:latin typeface="+mj-lt"/>
              </a:rPr>
              <a:t>Polish Synchrotrons Users’ Society</a:t>
            </a:r>
          </a:p>
          <a:p>
            <a:pPr marL="0" indent="0">
              <a:buNone/>
            </a:pPr>
            <a:r>
              <a:rPr lang="pl-PL" sz="2800" b="1" dirty="0" smtClean="0">
                <a:latin typeface="+mn-lt"/>
                <a:cs typeface="Times New Roman" pitchFamily="18" charset="0"/>
              </a:rPr>
              <a:t>Special </a:t>
            </a:r>
            <a:r>
              <a:rPr lang="pl-PL" sz="2800" b="1" dirty="0" err="1" smtClean="0">
                <a:latin typeface="+mn-lt"/>
                <a:cs typeface="Times New Roman" pitchFamily="18" charset="0"/>
              </a:rPr>
              <a:t>thanks</a:t>
            </a:r>
            <a:r>
              <a:rPr lang="pl-PL" sz="2800" b="1" dirty="0" smtClean="0">
                <a:latin typeface="+mn-lt"/>
                <a:cs typeface="Times New Roman" pitchFamily="18" charset="0"/>
              </a:rPr>
              <a:t> to Dieter Einfeld &amp; </a:t>
            </a:r>
          </a:p>
          <a:p>
            <a:r>
              <a:rPr lang="pl-PL" sz="2800" b="1" dirty="0" smtClean="0">
                <a:latin typeface="+mn-lt"/>
                <a:cs typeface="Times New Roman" pitchFamily="18" charset="0"/>
              </a:rPr>
              <a:t>Guenther </a:t>
            </a:r>
            <a:r>
              <a:rPr lang="pl-PL" sz="2800" b="1" dirty="0" err="1" smtClean="0">
                <a:latin typeface="+mn-lt"/>
                <a:cs typeface="Times New Roman" pitchFamily="18" charset="0"/>
              </a:rPr>
              <a:t>Reh</a:t>
            </a:r>
            <a:r>
              <a:rPr lang="pl-PL" sz="2800" b="1" dirty="0" err="1">
                <a:latin typeface="+mn-lt"/>
                <a:cs typeface="Times New Roman" pitchFamily="18" charset="0"/>
              </a:rPr>
              <a:t>m</a:t>
            </a:r>
            <a:endParaRPr lang="pl-PL" sz="2800" b="1" dirty="0" smtClean="0">
              <a:latin typeface="+mn-lt"/>
              <a:cs typeface="Times New Roman" pitchFamily="18" charset="0"/>
            </a:endParaRPr>
          </a:p>
          <a:p>
            <a:r>
              <a:rPr lang="pl-PL" sz="2800" b="1" dirty="0" smtClean="0">
                <a:latin typeface="+mn-lt"/>
                <a:cs typeface="Times New Roman" pitchFamily="18" charset="0"/>
              </a:rPr>
              <a:t>…</a:t>
            </a:r>
          </a:p>
          <a:p>
            <a:endParaRPr lang="pl-PL" sz="2800" b="1" dirty="0">
              <a:latin typeface="+mn-lt"/>
              <a:cs typeface="Times New Roman" pitchFamily="18" charset="0"/>
            </a:endParaRPr>
          </a:p>
        </p:txBody>
      </p:sp>
      <p:pic>
        <p:nvPicPr>
          <p:cNvPr id="3" name="Picture 2" descr="http://ess-symposium.cnr.it/img/logo_elettr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5836" y="3062104"/>
            <a:ext cx="855540" cy="86409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Data2014\Presentations\PTPSlogo.png"/>
          <p:cNvPicPr>
            <a:picLocks noChangeAspect="1" noChangeArrowheads="1"/>
          </p:cNvPicPr>
          <p:nvPr/>
        </p:nvPicPr>
        <p:blipFill rotWithShape="1">
          <a:blip r:embed="rId5">
            <a:extLst>
              <a:ext uri="{28A0092B-C50C-407E-A947-70E740481C1C}">
                <a14:useLocalDpi xmlns:a14="http://schemas.microsoft.com/office/drawing/2010/main" val="0"/>
              </a:ext>
            </a:extLst>
          </a:blip>
          <a:srcRect l="857" t="5091" r="77934" b="4908"/>
          <a:stretch/>
        </p:blipFill>
        <p:spPr bwMode="auto">
          <a:xfrm>
            <a:off x="7092280" y="3102534"/>
            <a:ext cx="1296144" cy="84796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Documents and Settings\Staszek\Pulpit\Graphic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49184" y="5316276"/>
            <a:ext cx="558624" cy="727651"/>
          </a:xfrm>
          <a:prstGeom prst="rect">
            <a:avLst/>
          </a:prstGeom>
          <a:noFill/>
          <a:extLst>
            <a:ext uri="{909E8E84-426E-40DD-AFC4-6F175D3DCCD1}">
              <a14:hiddenFill xmlns:a14="http://schemas.microsoft.com/office/drawing/2010/main">
                <a:solidFill>
                  <a:srgbClr val="FFFFFF"/>
                </a:solidFill>
              </a14:hiddenFill>
            </a:ext>
          </a:extLst>
        </p:spPr>
      </p:pic>
      <p:pic>
        <p:nvPicPr>
          <p:cNvPr id="16" name="29 Imagen" descr="logo_alba.png"/>
          <p:cNvPicPr>
            <a:picLocks noChangeAspect="1"/>
          </p:cNvPicPr>
          <p:nvPr/>
        </p:nvPicPr>
        <p:blipFill>
          <a:blip r:embed="rId7" cstate="print"/>
          <a:stretch>
            <a:fillRect/>
          </a:stretch>
        </p:blipFill>
        <p:spPr>
          <a:xfrm>
            <a:off x="7524328" y="3926200"/>
            <a:ext cx="946935" cy="607571"/>
          </a:xfrm>
          <a:prstGeom prst="rect">
            <a:avLst/>
          </a:prstGeom>
          <a:solidFill>
            <a:srgbClr val="0070C0"/>
          </a:solidFill>
        </p:spPr>
      </p:pic>
      <p:pic>
        <p:nvPicPr>
          <p:cNvPr id="17"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9870" t="25000" r="55950" b="48068"/>
          <a:stretch/>
        </p:blipFill>
        <p:spPr bwMode="auto">
          <a:xfrm>
            <a:off x="6148008" y="5350578"/>
            <a:ext cx="649332" cy="693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a 5"/>
          <p:cNvGrpSpPr/>
          <p:nvPr/>
        </p:nvGrpSpPr>
        <p:grpSpPr>
          <a:xfrm>
            <a:off x="5953993" y="3994789"/>
            <a:ext cx="1401815" cy="386352"/>
            <a:chOff x="5094905" y="4367471"/>
            <a:chExt cx="1565328" cy="386352"/>
          </a:xfrm>
        </p:grpSpPr>
        <p:sp>
          <p:nvSpPr>
            <p:cNvPr id="2" name="Prostokąt 1"/>
            <p:cNvSpPr/>
            <p:nvPr/>
          </p:nvSpPr>
          <p:spPr>
            <a:xfrm>
              <a:off x="5094905" y="4367471"/>
              <a:ext cx="1565328" cy="3863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4099" name="Picture 3" descr="E:\Data2014\Presentations\topmenu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20072" y="4372647"/>
              <a:ext cx="1332114" cy="376000"/>
            </a:xfrm>
            <a:prstGeom prst="rect">
              <a:avLst/>
            </a:prstGeom>
            <a:noFill/>
            <a:extLst>
              <a:ext uri="{909E8E84-426E-40DD-AFC4-6F175D3DCCD1}">
                <a14:hiddenFill xmlns:a14="http://schemas.microsoft.com/office/drawing/2010/main">
                  <a:solidFill>
                    <a:srgbClr val="FFFFFF"/>
                  </a:solidFill>
                </a14:hiddenFill>
              </a:ext>
            </a:extLst>
          </p:spPr>
        </p:pic>
      </p:grpSp>
      <p:pic>
        <p:nvPicPr>
          <p:cNvPr id="4100" name="Picture 4" descr="E:\Data2014\Presentations\logo.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370" y="4592170"/>
            <a:ext cx="1302910" cy="46873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E:\Data2014\Presentations\panneau_Soleil.jpg"/>
          <p:cNvPicPr>
            <a:picLocks noChangeAspect="1" noChangeArrowheads="1"/>
          </p:cNvPicPr>
          <p:nvPr/>
        </p:nvPicPr>
        <p:blipFill rotWithShape="1">
          <a:blip r:embed="rId11">
            <a:extLst>
              <a:ext uri="{28A0092B-C50C-407E-A947-70E740481C1C}">
                <a14:useLocalDpi xmlns:a14="http://schemas.microsoft.com/office/drawing/2010/main" val="0"/>
              </a:ext>
            </a:extLst>
          </a:blip>
          <a:srcRect l="3398" t="4574" r="52515" b="67161"/>
          <a:stretch/>
        </p:blipFill>
        <p:spPr bwMode="auto">
          <a:xfrm>
            <a:off x="7387475" y="4598180"/>
            <a:ext cx="1082043" cy="559013"/>
          </a:xfrm>
          <a:prstGeom prst="rect">
            <a:avLst/>
          </a:prstGeom>
          <a:noFill/>
          <a:extLst>
            <a:ext uri="{909E8E84-426E-40DD-AFC4-6F175D3DCCD1}">
              <a14:hiddenFill xmlns:a14="http://schemas.microsoft.com/office/drawing/2010/main">
                <a:solidFill>
                  <a:srgbClr val="FFFFFF"/>
                </a:solidFill>
              </a14:hiddenFill>
            </a:ext>
          </a:extLst>
        </p:spPr>
      </p:pic>
      <p:sp>
        <p:nvSpPr>
          <p:cNvPr id="21"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22"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23"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27</a:t>
            </a:fld>
            <a:endParaRPr lang="en-US" sz="1200" dirty="0">
              <a:latin typeface="+mn-lt"/>
            </a:endParaRPr>
          </a:p>
        </p:txBody>
      </p:sp>
      <p:cxnSp>
        <p:nvCxnSpPr>
          <p:cNvPr id="24" name="Łącznik prostoliniowy 23"/>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276935854"/>
      </p:ext>
    </p:extLst>
  </p:cSld>
  <p:clrMapOvr>
    <a:masterClrMapping/>
  </p:clrMapOvr>
  <p:transition spd="slow">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Documents and Settings\Piotr Zabicki\Pulpit\solari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66688"/>
            <a:ext cx="16541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ole tekstowe 11"/>
          <p:cNvSpPr txBox="1">
            <a:spLocks noChangeArrowheads="1"/>
          </p:cNvSpPr>
          <p:nvPr/>
        </p:nvSpPr>
        <p:spPr bwMode="auto">
          <a:xfrm>
            <a:off x="2374675" y="116632"/>
            <a:ext cx="4789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sz="3600" b="1" dirty="0" smtClean="0">
                <a:solidFill>
                  <a:schemeClr val="bg1"/>
                </a:solidFill>
                <a:effectLst>
                  <a:outerShdw blurRad="38100" dist="38100" dir="2700000" algn="tl">
                    <a:srgbClr val="000000">
                      <a:alpha val="43137"/>
                    </a:srgbClr>
                  </a:outerShdw>
                </a:effectLst>
                <a:latin typeface="Cambria" pitchFamily="18" charset="0"/>
              </a:rPr>
              <a:t>Solaris First </a:t>
            </a:r>
            <a:r>
              <a:rPr lang="pl-PL" sz="3600" b="1" dirty="0" err="1" smtClean="0">
                <a:solidFill>
                  <a:schemeClr val="bg1"/>
                </a:solidFill>
                <a:effectLst>
                  <a:outerShdw blurRad="38100" dist="38100" dir="2700000" algn="tl">
                    <a:srgbClr val="000000">
                      <a:alpha val="43137"/>
                    </a:srgbClr>
                  </a:outerShdw>
                </a:effectLst>
                <a:latin typeface="Cambria" pitchFamily="18" charset="0"/>
              </a:rPr>
              <a:t>Light</a:t>
            </a:r>
            <a:endParaRPr lang="pl-PL" sz="3600" b="1" dirty="0" smtClean="0">
              <a:solidFill>
                <a:schemeClr val="bg1"/>
              </a:solidFill>
              <a:effectLst>
                <a:outerShdw blurRad="38100" dist="38100" dir="2700000" algn="tl">
                  <a:srgbClr val="000000">
                    <a:alpha val="43137"/>
                  </a:srgbClr>
                </a:outerShdw>
              </a:effectLst>
              <a:latin typeface="Cambria" pitchFamily="18" charset="0"/>
            </a:endParaRPr>
          </a:p>
        </p:txBody>
      </p:sp>
      <p:sp>
        <p:nvSpPr>
          <p:cNvPr id="2" name="pole tekstowe 1"/>
          <p:cNvSpPr txBox="1"/>
          <p:nvPr/>
        </p:nvSpPr>
        <p:spPr>
          <a:xfrm>
            <a:off x="251520" y="6135687"/>
            <a:ext cx="8580436" cy="461665"/>
          </a:xfrm>
          <a:prstGeom prst="rect">
            <a:avLst/>
          </a:prstGeom>
          <a:noFill/>
        </p:spPr>
        <p:txBody>
          <a:bodyPr wrap="none" rtlCol="0">
            <a:spAutoFit/>
          </a:bodyPr>
          <a:lstStyle/>
          <a:p>
            <a:r>
              <a:rPr lang="pl-PL" sz="2400" b="1" i="1" dirty="0" err="1" smtClean="0">
                <a:latin typeface="+mj-lt"/>
              </a:rPr>
              <a:t>Photon</a:t>
            </a:r>
            <a:r>
              <a:rPr lang="pl-PL" sz="2400" b="1" i="1" dirty="0" smtClean="0">
                <a:latin typeface="+mj-lt"/>
              </a:rPr>
              <a:t> </a:t>
            </a:r>
            <a:r>
              <a:rPr lang="pl-PL" sz="2400" b="1" i="1" dirty="0" err="1" smtClean="0">
                <a:latin typeface="+mj-lt"/>
              </a:rPr>
              <a:t>beam</a:t>
            </a:r>
            <a:r>
              <a:rPr lang="pl-PL" sz="2400" b="1" i="1" dirty="0" smtClean="0">
                <a:latin typeface="+mj-lt"/>
              </a:rPr>
              <a:t> </a:t>
            </a:r>
            <a:r>
              <a:rPr lang="pl-PL" sz="2400" b="1" i="1" dirty="0" err="1" smtClean="0">
                <a:latin typeface="+mj-lt"/>
              </a:rPr>
              <a:t>at</a:t>
            </a:r>
            <a:r>
              <a:rPr lang="pl-PL" sz="2400" b="1" i="1" dirty="0" smtClean="0">
                <a:latin typeface="+mj-lt"/>
              </a:rPr>
              <a:t> PEEM front-end </a:t>
            </a:r>
            <a:r>
              <a:rPr lang="pl-PL" sz="2400" b="1" i="1" dirty="0" err="1" smtClean="0">
                <a:latin typeface="+mj-lt"/>
              </a:rPr>
              <a:t>seen</a:t>
            </a:r>
            <a:r>
              <a:rPr lang="pl-PL" sz="2400" b="1" i="1" dirty="0" smtClean="0">
                <a:latin typeface="+mj-lt"/>
              </a:rPr>
              <a:t> on </a:t>
            </a:r>
            <a:r>
              <a:rPr lang="pl-PL" sz="2400" b="1" i="1" dirty="0" err="1" smtClean="0">
                <a:latin typeface="+mj-lt"/>
              </a:rPr>
              <a:t>fluorescent</a:t>
            </a:r>
            <a:r>
              <a:rPr lang="pl-PL" sz="2400" b="1" i="1" dirty="0" smtClean="0">
                <a:latin typeface="+mj-lt"/>
              </a:rPr>
              <a:t> monitor</a:t>
            </a:r>
            <a:endParaRPr lang="en-GB" sz="2400" b="1" i="1" dirty="0">
              <a:latin typeface="+mj-lt"/>
            </a:endParaRPr>
          </a:p>
        </p:txBody>
      </p:sp>
      <p:pic>
        <p:nvPicPr>
          <p:cNvPr id="21509" name="Picture 5" descr="G:\shifts\30.06.2015\VACID132.png"/>
          <p:cNvPicPr>
            <a:picLocks noChangeAspect="1" noChangeArrowheads="1"/>
          </p:cNvPicPr>
          <p:nvPr/>
        </p:nvPicPr>
        <p:blipFill rotWithShape="1">
          <a:blip r:embed="rId3">
            <a:extLst>
              <a:ext uri="{28A0092B-C50C-407E-A947-70E740481C1C}">
                <a14:useLocalDpi xmlns:a14="http://schemas.microsoft.com/office/drawing/2010/main" val="0"/>
              </a:ext>
            </a:extLst>
          </a:blip>
          <a:srcRect l="661" t="4015" r="81963" b="59539"/>
          <a:stretch/>
        </p:blipFill>
        <p:spPr bwMode="auto">
          <a:xfrm>
            <a:off x="1153701" y="1844824"/>
            <a:ext cx="7079588" cy="4176464"/>
          </a:xfrm>
          <a:prstGeom prst="rect">
            <a:avLst/>
          </a:prstGeom>
          <a:noFill/>
          <a:ln w="76200">
            <a:solidFill>
              <a:schemeClr val="accent6">
                <a:lumMod val="75000"/>
              </a:scheme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1065578" y="1025285"/>
            <a:ext cx="6818790" cy="1323439"/>
          </a:xfrm>
          <a:prstGeom prst="rect">
            <a:avLst/>
          </a:prstGeom>
          <a:noFill/>
        </p:spPr>
        <p:txBody>
          <a:bodyPr wrap="none" rtlCol="0">
            <a:spAutoFit/>
          </a:bodyPr>
          <a:lstStyle/>
          <a:p>
            <a:r>
              <a:rPr lang="en-US" sz="4000" b="1" u="sng" dirty="0" smtClean="0">
                <a:solidFill>
                  <a:schemeClr val="accent6">
                    <a:lumMod val="75000"/>
                  </a:schemeClr>
                </a:solidFill>
                <a:latin typeface="+mj-lt"/>
              </a:rPr>
              <a:t>Thank you for the attention!</a:t>
            </a:r>
          </a:p>
          <a:p>
            <a:r>
              <a:rPr lang="en-US" sz="4000" b="1" u="sng" dirty="0" smtClean="0">
                <a:solidFill>
                  <a:schemeClr val="accent6">
                    <a:lumMod val="75000"/>
                  </a:schemeClr>
                </a:solidFill>
                <a:latin typeface="+mj-lt"/>
              </a:rPr>
              <a:t>  </a:t>
            </a:r>
            <a:endParaRPr lang="en-US" sz="4000" b="1" dirty="0">
              <a:solidFill>
                <a:srgbClr val="FF0000"/>
              </a:solidFill>
              <a:latin typeface="+mj-lt"/>
            </a:endParaRPr>
          </a:p>
        </p:txBody>
      </p:sp>
      <p:sp>
        <p:nvSpPr>
          <p:cNvPr id="7" name="Symbol zastępczy daty 1"/>
          <p:cNvSpPr>
            <a:spLocks noGrp="1"/>
          </p:cNvSpPr>
          <p:nvPr>
            <p:ph type="dt" sz="half" idx="10"/>
          </p:nvPr>
        </p:nvSpPr>
        <p:spPr>
          <a:xfrm>
            <a:off x="84756" y="6540694"/>
            <a:ext cx="2530624" cy="287610"/>
          </a:xfrm>
        </p:spPr>
        <p:txBody>
          <a:bodyPr/>
          <a:lstStyle/>
          <a:p>
            <a:pPr>
              <a:defRPr/>
            </a:pPr>
            <a:r>
              <a:rPr lang="en-GB" sz="1100" dirty="0" smtClean="0">
                <a:latin typeface="+mn-lt"/>
              </a:rPr>
              <a:t>Wednesday</a:t>
            </a:r>
            <a:r>
              <a:rPr lang="en-US" sz="1100" dirty="0" smtClean="0">
                <a:latin typeface="+mn-lt"/>
              </a:rPr>
              <a:t>, </a:t>
            </a:r>
            <a:r>
              <a:rPr lang="pl-PL" sz="1100" dirty="0" smtClean="0">
                <a:latin typeface="+mn-lt"/>
              </a:rPr>
              <a:t>16 </a:t>
            </a:r>
            <a:r>
              <a:rPr lang="en-US" sz="1100" dirty="0" smtClean="0">
                <a:latin typeface="+mn-lt"/>
              </a:rPr>
              <a:t> September 201</a:t>
            </a:r>
            <a:r>
              <a:rPr lang="pl-PL" sz="1100" dirty="0" smtClean="0">
                <a:latin typeface="+mn-lt"/>
              </a:rPr>
              <a:t>5</a:t>
            </a:r>
            <a:endParaRPr lang="en-US" sz="1100" dirty="0">
              <a:latin typeface="+mn-lt"/>
            </a:endParaRPr>
          </a:p>
        </p:txBody>
      </p:sp>
      <p:sp>
        <p:nvSpPr>
          <p:cNvPr id="8" name="Symbol zastępczy stopki 2"/>
          <p:cNvSpPr>
            <a:spLocks noGrp="1"/>
          </p:cNvSpPr>
          <p:nvPr>
            <p:ph type="ftr" sz="quarter" idx="11"/>
          </p:nvPr>
        </p:nvSpPr>
        <p:spPr>
          <a:xfrm>
            <a:off x="2195736" y="6525344"/>
            <a:ext cx="5696272" cy="332656"/>
          </a:xfrm>
        </p:spPr>
        <p:txBody>
          <a:bodyPr/>
          <a:lstStyle/>
          <a:p>
            <a:pPr>
              <a:defRPr/>
            </a:pPr>
            <a:r>
              <a:rPr lang="en-US" sz="1100" dirty="0" smtClean="0">
                <a:latin typeface="+mn-lt"/>
              </a:rPr>
              <a:t>A.I. Wawrzyniak, </a:t>
            </a:r>
            <a:r>
              <a:rPr lang="pl-PL" sz="1100" dirty="0" smtClean="0">
                <a:latin typeface="+mn-lt"/>
              </a:rPr>
              <a:t>WEDLA01, IBIC’15, Melbourne, Australia</a:t>
            </a:r>
            <a:endParaRPr lang="en-US" sz="1100" dirty="0">
              <a:latin typeface="+mn-lt"/>
            </a:endParaRPr>
          </a:p>
        </p:txBody>
      </p:sp>
      <p:sp>
        <p:nvSpPr>
          <p:cNvPr id="9" name="Symbol zastępczy numeru slajdu 3"/>
          <p:cNvSpPr>
            <a:spLocks noGrp="1"/>
          </p:cNvSpPr>
          <p:nvPr>
            <p:ph type="sldNum" sz="quarter" idx="12"/>
          </p:nvPr>
        </p:nvSpPr>
        <p:spPr>
          <a:xfrm>
            <a:off x="8676456" y="6525344"/>
            <a:ext cx="405408" cy="304850"/>
          </a:xfrm>
        </p:spPr>
        <p:txBody>
          <a:bodyPr/>
          <a:lstStyle/>
          <a:p>
            <a:pPr>
              <a:defRPr/>
            </a:pPr>
            <a:fld id="{720E424E-72E2-4F3D-9A35-18DEE1C52DCA}" type="slidenum">
              <a:rPr lang="en-US" sz="1200" smtClean="0">
                <a:latin typeface="+mn-lt"/>
              </a:rPr>
              <a:pPr>
                <a:defRPr/>
              </a:pPr>
              <a:t>28</a:t>
            </a:fld>
            <a:endParaRPr lang="en-US" sz="1200" dirty="0">
              <a:latin typeface="+mn-lt"/>
            </a:endParaRPr>
          </a:p>
        </p:txBody>
      </p:sp>
      <p:cxnSp>
        <p:nvCxnSpPr>
          <p:cNvPr id="10" name="Łącznik prostoliniowy 9"/>
          <p:cNvCxnSpPr/>
          <p:nvPr/>
        </p:nvCxnSpPr>
        <p:spPr>
          <a:xfrm>
            <a:off x="208022" y="6597352"/>
            <a:ext cx="8756466" cy="0"/>
          </a:xfrm>
          <a:prstGeom prst="line">
            <a:avLst/>
          </a:prstGeom>
          <a:effectLst>
            <a:glow rad="228600">
              <a:schemeClr val="accent6">
                <a:satMod val="175000"/>
                <a:alpha val="40000"/>
              </a:schemeClr>
            </a:glow>
            <a:outerShdw blurRad="40000" dist="20000" dir="5400000" rotWithShape="0">
              <a:srgbClr val="000000">
                <a:alpha val="38000"/>
              </a:srgbClr>
            </a:outerShdw>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752249504"/>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Projekt domyślny">
  <a:themeElements>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olaris">
      <a:majorFont>
        <a:latin typeface="Cambria"/>
        <a:ea typeface=""/>
        <a:cs typeface=""/>
      </a:majorFont>
      <a:minorFont>
        <a:latin typeface="Cambria"/>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jekt domyśln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jekt domyśln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jekt domyśln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jekt domyśln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jekt domyśln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jekt domyśln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jekt domyśln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jekt domyśln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59225</TotalTime>
  <Words>1674</Words>
  <Application>Microsoft Office PowerPoint</Application>
  <PresentationFormat>On-screen Show (4:3)</PresentationFormat>
  <Paragraphs>395</Paragraphs>
  <Slides>28</Slides>
  <Notes>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Projekt domyślny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Accumulation &amp; Stored beam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UniwersytetJagiellonski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Łukasz Stadnicki</dc:creator>
  <cp:lastModifiedBy>Guest -Speakers Prep</cp:lastModifiedBy>
  <cp:revision>716</cp:revision>
  <cp:lastPrinted>1601-01-01T00:00:00Z</cp:lastPrinted>
  <dcterms:created xsi:type="dcterms:W3CDTF">2010-03-26T12:43:07Z</dcterms:created>
  <dcterms:modified xsi:type="dcterms:W3CDTF">2015-09-16T00:55:49Z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