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1" r:id="rId3"/>
    <p:sldMasterId id="2147483675" r:id="rId4"/>
    <p:sldMasterId id="2147483678" r:id="rId5"/>
    <p:sldMasterId id="2147483681" r:id="rId6"/>
  </p:sldMasterIdLst>
  <p:sldIdLst>
    <p:sldId id="257" r:id="rId7"/>
    <p:sldId id="258" r:id="rId8"/>
    <p:sldId id="264" r:id="rId9"/>
    <p:sldId id="271" r:id="rId10"/>
    <p:sldId id="270" r:id="rId11"/>
    <p:sldId id="265" r:id="rId12"/>
    <p:sldId id="272" r:id="rId13"/>
    <p:sldId id="266" r:id="rId14"/>
    <p:sldId id="269" r:id="rId15"/>
    <p:sldId id="273" r:id="rId16"/>
    <p:sldId id="267" r:id="rId17"/>
    <p:sldId id="274" r:id="rId18"/>
    <p:sldId id="275" r:id="rId19"/>
    <p:sldId id="276" r:id="rId20"/>
    <p:sldId id="277" r:id="rId21"/>
    <p:sldId id="278" r:id="rId22"/>
    <p:sldId id="26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3768"/>
    <a:srgbClr val="49BFBE"/>
    <a:srgbClr val="1F75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71"/>
  </p:normalViewPr>
  <p:slideViewPr>
    <p:cSldViewPr snapToGrid="0" snapToObjects="1">
      <p:cViewPr varScale="1">
        <p:scale>
          <a:sx n="111" d="100"/>
          <a:sy n="111" d="100"/>
        </p:scale>
        <p:origin x="51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5A027-21BF-AC44-A31E-A8AD91F1C4A9}"/>
              </a:ext>
            </a:extLst>
          </p:cNvPr>
          <p:cNvSpPr>
            <a:spLocks noGrp="1"/>
          </p:cNvSpPr>
          <p:nvPr>
            <p:ph type="ctrTitle"/>
          </p:nvPr>
        </p:nvSpPr>
        <p:spPr>
          <a:xfrm>
            <a:off x="766916" y="1343023"/>
            <a:ext cx="9144000" cy="2166939"/>
          </a:xfrm>
        </p:spPr>
        <p:txBody>
          <a:bodyPr anchor="b"/>
          <a:lstStyle>
            <a:lvl1pPr algn="l">
              <a:defRPr sz="6000"/>
            </a:lvl1pPr>
          </a:lstStyle>
          <a:p>
            <a:r>
              <a:rPr lang="en-US" smtClean="0"/>
              <a:t>Click to edit Master title style</a:t>
            </a:r>
            <a:endParaRPr lang="en-US" dirty="0"/>
          </a:p>
        </p:txBody>
      </p:sp>
      <p:sp>
        <p:nvSpPr>
          <p:cNvPr id="3" name="Subtitle 2">
            <a:extLst>
              <a:ext uri="{FF2B5EF4-FFF2-40B4-BE49-F238E27FC236}">
                <a16:creationId xmlns:a16="http://schemas.microsoft.com/office/drawing/2014/main" id="{248880E5-3572-8245-AF31-EC89CACB122A}"/>
              </a:ext>
            </a:extLst>
          </p:cNvPr>
          <p:cNvSpPr>
            <a:spLocks noGrp="1"/>
          </p:cNvSpPr>
          <p:nvPr>
            <p:ph type="subTitle" idx="1"/>
          </p:nvPr>
        </p:nvSpPr>
        <p:spPr>
          <a:xfrm>
            <a:off x="766916" y="3602038"/>
            <a:ext cx="7544452" cy="895455"/>
          </a:xfrm>
        </p:spPr>
        <p:txBody>
          <a:bodyPr/>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a:extLst>
              <a:ext uri="{FF2B5EF4-FFF2-40B4-BE49-F238E27FC236}">
                <a16:creationId xmlns:a16="http://schemas.microsoft.com/office/drawing/2014/main" id="{4454551F-2AC2-4549-811A-B2692532590C}"/>
              </a:ext>
            </a:extLst>
          </p:cNvPr>
          <p:cNvSpPr>
            <a:spLocks noGrp="1"/>
          </p:cNvSpPr>
          <p:nvPr>
            <p:ph type="dt" sz="half" idx="10"/>
          </p:nvPr>
        </p:nvSpPr>
        <p:spPr>
          <a:xfrm>
            <a:off x="766916" y="6356350"/>
            <a:ext cx="2743200" cy="365125"/>
          </a:xfrm>
        </p:spPr>
        <p:txBody>
          <a:bodyPr/>
          <a:lstStyle>
            <a:lvl1pPr>
              <a:defRPr b="1"/>
            </a:lvl1pPr>
          </a:lstStyle>
          <a:p>
            <a:fld id="{351AE50F-A07C-844E-8931-CB2AE24416BD}" type="datetimeFigureOut">
              <a:rPr lang="en-US" smtClean="0"/>
              <a:pPr/>
              <a:t>10/27/2020</a:t>
            </a:fld>
            <a:endParaRPr lang="en-US" dirty="0"/>
          </a:p>
        </p:txBody>
      </p:sp>
      <p:pic>
        <p:nvPicPr>
          <p:cNvPr id="7" name="Picture 6">
            <a:extLst>
              <a:ext uri="{FF2B5EF4-FFF2-40B4-BE49-F238E27FC236}">
                <a16:creationId xmlns:a16="http://schemas.microsoft.com/office/drawing/2014/main" id="{F01A1A64-8512-0046-8A2C-71E619CD760C}"/>
              </a:ext>
            </a:extLst>
          </p:cNvPr>
          <p:cNvPicPr>
            <a:picLocks noChangeAspect="1"/>
          </p:cNvPicPr>
          <p:nvPr userDrawn="1"/>
        </p:nvPicPr>
        <p:blipFill>
          <a:blip r:embed="rId2"/>
          <a:stretch>
            <a:fillRect/>
          </a:stretch>
        </p:blipFill>
        <p:spPr>
          <a:xfrm>
            <a:off x="766916" y="532887"/>
            <a:ext cx="3969676" cy="810137"/>
          </a:xfrm>
          <a:prstGeom prst="rect">
            <a:avLst/>
          </a:prstGeom>
        </p:spPr>
      </p:pic>
      <p:sp>
        <p:nvSpPr>
          <p:cNvPr id="15" name="Text Placeholder 20">
            <a:extLst>
              <a:ext uri="{FF2B5EF4-FFF2-40B4-BE49-F238E27FC236}">
                <a16:creationId xmlns:a16="http://schemas.microsoft.com/office/drawing/2014/main" id="{2C55A456-C658-814E-BF94-846A85AE24BB}"/>
              </a:ext>
            </a:extLst>
          </p:cNvPr>
          <p:cNvSpPr>
            <a:spLocks noGrp="1"/>
          </p:cNvSpPr>
          <p:nvPr>
            <p:ph type="body" sz="quarter" idx="11"/>
          </p:nvPr>
        </p:nvSpPr>
        <p:spPr>
          <a:xfrm>
            <a:off x="766916" y="4714875"/>
            <a:ext cx="5819775" cy="542925"/>
          </a:xfrm>
        </p:spPr>
        <p:txBody>
          <a:bodyPr lIns="0" anchor="b"/>
          <a:lstStyle>
            <a:lvl1pPr marL="0" indent="0">
              <a:buNone/>
              <a:defRPr b="1" i="0">
                <a:solidFill>
                  <a:schemeClr val="bg2">
                    <a:lumMod val="50000"/>
                  </a:schemeClr>
                </a:solidFill>
                <a:latin typeface="Tahoma" panose="020B0604030504040204" pitchFamily="34" charset="0"/>
                <a:ea typeface="Tahoma" panose="020B0604030504040204" pitchFamily="34" charset="0"/>
                <a:cs typeface="Tahoma" panose="020B0604030504040204" pitchFamily="34" charset="0"/>
              </a:defRPr>
            </a:lvl1pPr>
          </a:lstStyle>
          <a:p>
            <a:pPr lvl="0"/>
            <a:r>
              <a:rPr lang="en-US" smtClean="0"/>
              <a:t>Edit Master text styles</a:t>
            </a:r>
          </a:p>
        </p:txBody>
      </p:sp>
      <p:sp>
        <p:nvSpPr>
          <p:cNvPr id="16" name="Text Placeholder 22">
            <a:extLst>
              <a:ext uri="{FF2B5EF4-FFF2-40B4-BE49-F238E27FC236}">
                <a16:creationId xmlns:a16="http://schemas.microsoft.com/office/drawing/2014/main" id="{B9DF2117-1526-C141-B76A-6342E6E1A29D}"/>
              </a:ext>
            </a:extLst>
          </p:cNvPr>
          <p:cNvSpPr>
            <a:spLocks noGrp="1"/>
          </p:cNvSpPr>
          <p:nvPr>
            <p:ph type="body" sz="quarter" idx="12"/>
          </p:nvPr>
        </p:nvSpPr>
        <p:spPr>
          <a:xfrm>
            <a:off x="766763" y="5280024"/>
            <a:ext cx="4233862" cy="792163"/>
          </a:xfrm>
        </p:spPr>
        <p:txBody>
          <a:bodyPr lIns="0" tIns="0">
            <a:normAutofit/>
          </a:bodyPr>
          <a:lstStyle>
            <a:lvl1pPr marL="0" indent="0">
              <a:buNone/>
              <a:defRPr sz="2000">
                <a:solidFill>
                  <a:schemeClr val="tx1">
                    <a:lumMod val="40000"/>
                    <a:lumOff val="60000"/>
                  </a:schemeClr>
                </a:solidFill>
              </a:defRPr>
            </a:lvl1pPr>
          </a:lstStyle>
          <a:p>
            <a:pPr lvl="0"/>
            <a:r>
              <a:rPr lang="en-US" smtClean="0"/>
              <a:t>Edit Master text styles</a:t>
            </a:r>
          </a:p>
        </p:txBody>
      </p:sp>
    </p:spTree>
    <p:extLst>
      <p:ext uri="{BB962C8B-B14F-4D97-AF65-F5344CB8AC3E}">
        <p14:creationId xmlns:p14="http://schemas.microsoft.com/office/powerpoint/2010/main" val="381118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32365-1CAB-9545-A48D-D8E34A602E66}"/>
              </a:ext>
            </a:extLst>
          </p:cNvPr>
          <p:cNvSpPr>
            <a:spLocks noGrp="1"/>
          </p:cNvSpPr>
          <p:nvPr>
            <p:ph type="title"/>
          </p:nvPr>
        </p:nvSpPr>
        <p:spPr>
          <a:xfrm>
            <a:off x="277826"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24B546-A761-8B42-B194-1A61D9CA3CBC}"/>
              </a:ext>
            </a:extLst>
          </p:cNvPr>
          <p:cNvSpPr>
            <a:spLocks noGrp="1"/>
          </p:cNvSpPr>
          <p:nvPr>
            <p:ph type="pic" idx="1"/>
          </p:nvPr>
        </p:nvSpPr>
        <p:spPr>
          <a:xfrm>
            <a:off x="4591735" y="987425"/>
            <a:ext cx="676365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E60D20-32DC-BC41-89B1-5D8EE3A69B9A}"/>
              </a:ext>
            </a:extLst>
          </p:cNvPr>
          <p:cNvSpPr>
            <a:spLocks noGrp="1"/>
          </p:cNvSpPr>
          <p:nvPr>
            <p:ph type="body" sz="half" idx="2"/>
          </p:nvPr>
        </p:nvSpPr>
        <p:spPr>
          <a:xfrm>
            <a:off x="277826"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a:extLst>
              <a:ext uri="{FF2B5EF4-FFF2-40B4-BE49-F238E27FC236}">
                <a16:creationId xmlns:a16="http://schemas.microsoft.com/office/drawing/2014/main" id="{FA9CBD42-B1AB-5C4A-946B-E7733977B1F0}"/>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9" name="Footer Placeholder 4">
            <a:extLst>
              <a:ext uri="{FF2B5EF4-FFF2-40B4-BE49-F238E27FC236}">
                <a16:creationId xmlns:a16="http://schemas.microsoft.com/office/drawing/2014/main" id="{49A205E4-C98D-904F-9FFE-83832F0A661B}"/>
              </a:ext>
            </a:extLst>
          </p:cNvPr>
          <p:cNvSpPr>
            <a:spLocks noGrp="1"/>
          </p:cNvSpPr>
          <p:nvPr>
            <p:ph type="ftr" sz="quarter" idx="11"/>
          </p:nvPr>
        </p:nvSpPr>
        <p:spPr>
          <a:xfrm>
            <a:off x="1747880" y="6356350"/>
            <a:ext cx="6934873" cy="365125"/>
          </a:xfrm>
        </p:spPr>
        <p:txBody>
          <a:bodyPr/>
          <a:lstStyle/>
          <a:p>
            <a:endParaRPr lang="en-AU" dirty="0"/>
          </a:p>
        </p:txBody>
      </p:sp>
      <p:sp>
        <p:nvSpPr>
          <p:cNvPr id="10" name="Slide Number Placeholder 5">
            <a:extLst>
              <a:ext uri="{FF2B5EF4-FFF2-40B4-BE49-F238E27FC236}">
                <a16:creationId xmlns:a16="http://schemas.microsoft.com/office/drawing/2014/main" id="{10F0D8A8-E318-0E49-BAB1-81A9B147F8DD}"/>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905986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11DEF72-6964-2243-BA5B-055C8CDFA062}"/>
              </a:ext>
            </a:extLst>
          </p:cNvPr>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7" name="Picture Placeholder 2">
            <a:extLst>
              <a:ext uri="{FF2B5EF4-FFF2-40B4-BE49-F238E27FC236}">
                <a16:creationId xmlns:a16="http://schemas.microsoft.com/office/drawing/2014/main" id="{F7E66CE9-D1F5-3545-A6D9-12CA667B40F4}"/>
              </a:ext>
            </a:extLst>
          </p:cNvPr>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Text Placeholder 3">
            <a:extLst>
              <a:ext uri="{FF2B5EF4-FFF2-40B4-BE49-F238E27FC236}">
                <a16:creationId xmlns:a16="http://schemas.microsoft.com/office/drawing/2014/main" id="{316043DF-21F5-7442-AADA-61B964FE3D0F}"/>
              </a:ext>
            </a:extLst>
          </p:cNvPr>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a:extLst>
              <a:ext uri="{FF2B5EF4-FFF2-40B4-BE49-F238E27FC236}">
                <a16:creationId xmlns:a16="http://schemas.microsoft.com/office/drawing/2014/main" id="{3F5EF126-AD28-2C46-AFAA-D9DE1230AD42}"/>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10" name="Footer Placeholder 5">
            <a:extLst>
              <a:ext uri="{FF2B5EF4-FFF2-40B4-BE49-F238E27FC236}">
                <a16:creationId xmlns:a16="http://schemas.microsoft.com/office/drawing/2014/main" id="{659BE040-3DB6-854E-B3C9-3CE7423F2999}"/>
              </a:ext>
            </a:extLst>
          </p:cNvPr>
          <p:cNvSpPr>
            <a:spLocks noGrp="1"/>
          </p:cNvSpPr>
          <p:nvPr>
            <p:ph type="ftr" sz="quarter" idx="11"/>
          </p:nvPr>
        </p:nvSpPr>
        <p:spPr>
          <a:xfrm>
            <a:off x="1747880" y="6356350"/>
            <a:ext cx="6934873" cy="365125"/>
          </a:xfrm>
        </p:spPr>
        <p:txBody>
          <a:bodyPr/>
          <a:lstStyle/>
          <a:p>
            <a:endParaRPr lang="en-AU"/>
          </a:p>
        </p:txBody>
      </p:sp>
      <p:sp>
        <p:nvSpPr>
          <p:cNvPr id="11" name="Slide Number Placeholder 6">
            <a:extLst>
              <a:ext uri="{FF2B5EF4-FFF2-40B4-BE49-F238E27FC236}">
                <a16:creationId xmlns:a16="http://schemas.microsoft.com/office/drawing/2014/main" id="{7F34E292-F1B1-1D46-A7F6-E9E0123E2558}"/>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060479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41D0B03E-35EF-CE47-8201-3D79FA045E7F}"/>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8" name="Footer Placeholder 4">
            <a:extLst>
              <a:ext uri="{FF2B5EF4-FFF2-40B4-BE49-F238E27FC236}">
                <a16:creationId xmlns:a16="http://schemas.microsoft.com/office/drawing/2014/main" id="{B696948F-6846-CF4F-AF05-DC86B46B5023}"/>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4531C34E-DAFD-F34E-A5DB-DB000846F581}"/>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260255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303-56C2-F64A-BA3B-09685895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8FE40-8C0B-DE45-A1D4-1ED30B7BF046}"/>
              </a:ext>
            </a:extLst>
          </p:cNvPr>
          <p:cNvSpPr>
            <a:spLocks noGrp="1"/>
          </p:cNvSpPr>
          <p:nvPr>
            <p:ph type="body" idx="1"/>
          </p:nvPr>
        </p:nvSpPr>
        <p:spPr>
          <a:xfrm>
            <a:off x="831850" y="4589463"/>
            <a:ext cx="10515600" cy="1500187"/>
          </a:xfrm>
        </p:spPr>
        <p:txBody>
          <a:bodyPr/>
          <a:lstStyle>
            <a:lvl1pPr marL="0" indent="0">
              <a:buNone/>
              <a:defRPr sz="2400">
                <a:solidFill>
                  <a:schemeClr val="accent3">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Date Placeholder 3">
            <a:extLst>
              <a:ext uri="{FF2B5EF4-FFF2-40B4-BE49-F238E27FC236}">
                <a16:creationId xmlns:a16="http://schemas.microsoft.com/office/drawing/2014/main" id="{A7C09276-F6EB-2C47-B262-846BE11D93AE}"/>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8" name="Footer Placeholder 4">
            <a:extLst>
              <a:ext uri="{FF2B5EF4-FFF2-40B4-BE49-F238E27FC236}">
                <a16:creationId xmlns:a16="http://schemas.microsoft.com/office/drawing/2014/main" id="{D71E60F2-3551-8541-9AA0-DE5B0DBB0369}"/>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14F57896-7183-3643-8371-DB403D4EE0B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1798624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41D0B03E-35EF-CE47-8201-3D79FA045E7F}"/>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8" name="Footer Placeholder 4">
            <a:extLst>
              <a:ext uri="{FF2B5EF4-FFF2-40B4-BE49-F238E27FC236}">
                <a16:creationId xmlns:a16="http://schemas.microsoft.com/office/drawing/2014/main" id="{B696948F-6846-CF4F-AF05-DC86B46B5023}"/>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4531C34E-DAFD-F34E-A5DB-DB000846F581}"/>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385556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303-56C2-F64A-BA3B-09685895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8FE40-8C0B-DE45-A1D4-1ED30B7BF046}"/>
              </a:ext>
            </a:extLst>
          </p:cNvPr>
          <p:cNvSpPr>
            <a:spLocks noGrp="1"/>
          </p:cNvSpPr>
          <p:nvPr>
            <p:ph type="body" idx="1"/>
          </p:nvPr>
        </p:nvSpPr>
        <p:spPr>
          <a:xfrm>
            <a:off x="831850" y="4589463"/>
            <a:ext cx="10515600" cy="1500187"/>
          </a:xfrm>
        </p:spPr>
        <p:txBody>
          <a:bodyPr/>
          <a:lstStyle>
            <a:lvl1pPr marL="0" indent="0">
              <a:buNone/>
              <a:defRPr sz="2400">
                <a:solidFill>
                  <a:schemeClr val="accent3">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Date Placeholder 3">
            <a:extLst>
              <a:ext uri="{FF2B5EF4-FFF2-40B4-BE49-F238E27FC236}">
                <a16:creationId xmlns:a16="http://schemas.microsoft.com/office/drawing/2014/main" id="{A7C09276-F6EB-2C47-B262-846BE11D93AE}"/>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8" name="Footer Placeholder 4">
            <a:extLst>
              <a:ext uri="{FF2B5EF4-FFF2-40B4-BE49-F238E27FC236}">
                <a16:creationId xmlns:a16="http://schemas.microsoft.com/office/drawing/2014/main" id="{D71E60F2-3551-8541-9AA0-DE5B0DBB0369}"/>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14F57896-7183-3643-8371-DB403D4EE0B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866492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41D0B03E-35EF-CE47-8201-3D79FA045E7F}"/>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8" name="Footer Placeholder 4">
            <a:extLst>
              <a:ext uri="{FF2B5EF4-FFF2-40B4-BE49-F238E27FC236}">
                <a16:creationId xmlns:a16="http://schemas.microsoft.com/office/drawing/2014/main" id="{B696948F-6846-CF4F-AF05-DC86B46B5023}"/>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4531C34E-DAFD-F34E-A5DB-DB000846F581}"/>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1945348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E303-56C2-F64A-BA3B-096858956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D8FE40-8C0B-DE45-A1D4-1ED30B7BF046}"/>
              </a:ext>
            </a:extLst>
          </p:cNvPr>
          <p:cNvSpPr>
            <a:spLocks noGrp="1"/>
          </p:cNvSpPr>
          <p:nvPr>
            <p:ph type="body" idx="1"/>
          </p:nvPr>
        </p:nvSpPr>
        <p:spPr>
          <a:xfrm>
            <a:off x="831850" y="4589463"/>
            <a:ext cx="10515600" cy="1500187"/>
          </a:xfrm>
        </p:spPr>
        <p:txBody>
          <a:bodyPr/>
          <a:lstStyle>
            <a:lvl1pPr marL="0" indent="0">
              <a:buNone/>
              <a:defRPr sz="24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Date Placeholder 3">
            <a:extLst>
              <a:ext uri="{FF2B5EF4-FFF2-40B4-BE49-F238E27FC236}">
                <a16:creationId xmlns:a16="http://schemas.microsoft.com/office/drawing/2014/main" id="{A7C09276-F6EB-2C47-B262-846BE11D93AE}"/>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8" name="Footer Placeholder 4">
            <a:extLst>
              <a:ext uri="{FF2B5EF4-FFF2-40B4-BE49-F238E27FC236}">
                <a16:creationId xmlns:a16="http://schemas.microsoft.com/office/drawing/2014/main" id="{D71E60F2-3551-8541-9AA0-DE5B0DBB0369}"/>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9" name="Slide Number Placeholder 5">
            <a:extLst>
              <a:ext uri="{FF2B5EF4-FFF2-40B4-BE49-F238E27FC236}">
                <a16:creationId xmlns:a16="http://schemas.microsoft.com/office/drawing/2014/main" id="{14F57896-7183-3643-8371-DB403D4EE0B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595726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8D7C-345D-1943-A3F2-C0C88D580FDF}"/>
              </a:ext>
            </a:extLst>
          </p:cNvPr>
          <p:cNvSpPr>
            <a:spLocks noGrp="1"/>
          </p:cNvSpPr>
          <p:nvPr>
            <p:ph type="ctrTitle"/>
          </p:nvPr>
        </p:nvSpPr>
        <p:spPr>
          <a:xfrm>
            <a:off x="509707" y="1122363"/>
            <a:ext cx="9144000" cy="2387600"/>
          </a:xfrm>
        </p:spPr>
        <p:txBody>
          <a:bodyPr anchor="b"/>
          <a:lstStyle>
            <a:lvl1pPr algn="l">
              <a:defRPr sz="6000"/>
            </a:lvl1pPr>
          </a:lstStyle>
          <a:p>
            <a:r>
              <a:rPr lang="en-US"/>
              <a:t>Click to edit Master title style</a:t>
            </a:r>
          </a:p>
        </p:txBody>
      </p:sp>
      <p:sp>
        <p:nvSpPr>
          <p:cNvPr id="3" name="Subtitle 2">
            <a:extLst>
              <a:ext uri="{FF2B5EF4-FFF2-40B4-BE49-F238E27FC236}">
                <a16:creationId xmlns:a16="http://schemas.microsoft.com/office/drawing/2014/main" id="{6F1D3506-D466-CD4B-B6C0-981915B8A1A8}"/>
              </a:ext>
            </a:extLst>
          </p:cNvPr>
          <p:cNvSpPr>
            <a:spLocks noGrp="1"/>
          </p:cNvSpPr>
          <p:nvPr>
            <p:ph type="subTitle" idx="1"/>
          </p:nvPr>
        </p:nvSpPr>
        <p:spPr>
          <a:xfrm>
            <a:off x="509707" y="3602038"/>
            <a:ext cx="7850522" cy="1655762"/>
          </a:xfrm>
        </p:spPr>
        <p:txBody>
          <a:bodyPr/>
          <a:lstStyle>
            <a:lvl1pPr marL="0" indent="0" algn="l">
              <a:buNone/>
              <a:defRPr sz="2400">
                <a:solidFill>
                  <a:schemeClr val="accent3">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6092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3C0538C-0357-D242-8D3C-B01B18AC24C8}"/>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8" name="Footer Placeholder 4">
            <a:extLst>
              <a:ext uri="{FF2B5EF4-FFF2-40B4-BE49-F238E27FC236}">
                <a16:creationId xmlns:a16="http://schemas.microsoft.com/office/drawing/2014/main" id="{BE56C2F1-D1FE-784F-B578-875EFEED1829}"/>
              </a:ext>
            </a:extLst>
          </p:cNvPr>
          <p:cNvSpPr>
            <a:spLocks noGrp="1"/>
          </p:cNvSpPr>
          <p:nvPr>
            <p:ph type="ftr" sz="quarter" idx="11"/>
          </p:nvPr>
        </p:nvSpPr>
        <p:spPr>
          <a:xfrm>
            <a:off x="1747880" y="6356350"/>
            <a:ext cx="6934873" cy="365125"/>
          </a:xfrm>
        </p:spPr>
        <p:txBody>
          <a:bodyPr/>
          <a:lstStyle/>
          <a:p>
            <a:endParaRPr lang="en-AU"/>
          </a:p>
        </p:txBody>
      </p:sp>
      <p:sp>
        <p:nvSpPr>
          <p:cNvPr id="9" name="Slide Number Placeholder 5">
            <a:extLst>
              <a:ext uri="{FF2B5EF4-FFF2-40B4-BE49-F238E27FC236}">
                <a16:creationId xmlns:a16="http://schemas.microsoft.com/office/drawing/2014/main" id="{9FF20445-029A-634C-AB23-109519DC9FFB}"/>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
        <p:nvSpPr>
          <p:cNvPr id="10" name="Title 1">
            <a:extLst>
              <a:ext uri="{FF2B5EF4-FFF2-40B4-BE49-F238E27FC236}">
                <a16:creationId xmlns:a16="http://schemas.microsoft.com/office/drawing/2014/main" id="{CF8FC5A1-B18A-2142-B2D2-5F427E46D639}"/>
              </a:ext>
            </a:extLst>
          </p:cNvPr>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11" name="Subtitle 2">
            <a:extLst>
              <a:ext uri="{FF2B5EF4-FFF2-40B4-BE49-F238E27FC236}">
                <a16:creationId xmlns:a16="http://schemas.microsoft.com/office/drawing/2014/main" id="{A9C7EE1F-640A-3F4C-B8C4-352105A4A15A}"/>
              </a:ext>
            </a:extLst>
          </p:cNvPr>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Tree>
    <p:extLst>
      <p:ext uri="{BB962C8B-B14F-4D97-AF65-F5344CB8AC3E}">
        <p14:creationId xmlns:p14="http://schemas.microsoft.com/office/powerpoint/2010/main" val="3036655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901DF53-ED8A-CE46-A0FC-D90508DA1795}"/>
              </a:ext>
            </a:extLst>
          </p:cNvPr>
          <p:cNvSpPr>
            <a:spLocks noGrp="1"/>
          </p:cNvSpPr>
          <p:nvPr>
            <p:ph type="title"/>
          </p:nvPr>
        </p:nvSpPr>
        <p:spPr>
          <a:xfrm>
            <a:off x="277826" y="96613"/>
            <a:ext cx="11304574" cy="1143000"/>
          </a:xfrm>
        </p:spPr>
        <p:txBody>
          <a:bodyPr/>
          <a:lstStyle/>
          <a:p>
            <a:r>
              <a:rPr lang="en-US" dirty="0"/>
              <a:t>Click to edit Master title style</a:t>
            </a:r>
            <a:endParaRPr lang="en-AU" dirty="0"/>
          </a:p>
        </p:txBody>
      </p:sp>
      <p:sp>
        <p:nvSpPr>
          <p:cNvPr id="8" name="Content Placeholder 2">
            <a:extLst>
              <a:ext uri="{FF2B5EF4-FFF2-40B4-BE49-F238E27FC236}">
                <a16:creationId xmlns:a16="http://schemas.microsoft.com/office/drawing/2014/main" id="{235F9351-5070-234D-B838-5F7BEAEF8954}"/>
              </a:ext>
            </a:extLst>
          </p:cNvPr>
          <p:cNvSpPr>
            <a:spLocks noGrp="1"/>
          </p:cNvSpPr>
          <p:nvPr>
            <p:ph idx="1"/>
          </p:nvPr>
        </p:nvSpPr>
        <p:spPr>
          <a:xfrm>
            <a:off x="277826" y="1600200"/>
            <a:ext cx="1130457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Date Placeholder 3">
            <a:extLst>
              <a:ext uri="{FF2B5EF4-FFF2-40B4-BE49-F238E27FC236}">
                <a16:creationId xmlns:a16="http://schemas.microsoft.com/office/drawing/2014/main" id="{53883957-5AEF-3A42-9C8A-54783778D440}"/>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10" name="Footer Placeholder 4">
            <a:extLst>
              <a:ext uri="{FF2B5EF4-FFF2-40B4-BE49-F238E27FC236}">
                <a16:creationId xmlns:a16="http://schemas.microsoft.com/office/drawing/2014/main" id="{1CDDDD68-603E-1C4C-80A3-30A1CC081736}"/>
              </a:ext>
            </a:extLst>
          </p:cNvPr>
          <p:cNvSpPr>
            <a:spLocks noGrp="1"/>
          </p:cNvSpPr>
          <p:nvPr>
            <p:ph type="ftr" sz="quarter" idx="11"/>
          </p:nvPr>
        </p:nvSpPr>
        <p:spPr>
          <a:xfrm>
            <a:off x="1747880" y="6356350"/>
            <a:ext cx="6934873" cy="365125"/>
          </a:xfrm>
        </p:spPr>
        <p:txBody>
          <a:bodyPr/>
          <a:lstStyle/>
          <a:p>
            <a:endParaRPr lang="en-AU" dirty="0"/>
          </a:p>
        </p:txBody>
      </p:sp>
      <p:sp>
        <p:nvSpPr>
          <p:cNvPr id="11" name="Slide Number Placeholder 5">
            <a:extLst>
              <a:ext uri="{FF2B5EF4-FFF2-40B4-BE49-F238E27FC236}">
                <a16:creationId xmlns:a16="http://schemas.microsoft.com/office/drawing/2014/main" id="{CF1A77F6-57FD-E84B-8427-AAF689592294}"/>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126023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7A7E-418B-0345-A9DF-1879F73C2E66}"/>
              </a:ext>
            </a:extLst>
          </p:cNvPr>
          <p:cNvSpPr>
            <a:spLocks noGrp="1"/>
          </p:cNvSpPr>
          <p:nvPr>
            <p:ph type="title"/>
          </p:nvPr>
        </p:nvSpPr>
        <p:spPr>
          <a:xfrm>
            <a:off x="277826"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CE4F49-47CB-B346-AA6C-F3A580684938}"/>
              </a:ext>
            </a:extLst>
          </p:cNvPr>
          <p:cNvSpPr>
            <a:spLocks noGrp="1"/>
          </p:cNvSpPr>
          <p:nvPr>
            <p:ph type="body" idx="1"/>
          </p:nvPr>
        </p:nvSpPr>
        <p:spPr>
          <a:xfrm>
            <a:off x="277826"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a:extLst>
              <a:ext uri="{FF2B5EF4-FFF2-40B4-BE49-F238E27FC236}">
                <a16:creationId xmlns:a16="http://schemas.microsoft.com/office/drawing/2014/main" id="{B4C3F879-47E6-834F-8E24-3248FC178A81}"/>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8" name="Footer Placeholder 4">
            <a:extLst>
              <a:ext uri="{FF2B5EF4-FFF2-40B4-BE49-F238E27FC236}">
                <a16:creationId xmlns:a16="http://schemas.microsoft.com/office/drawing/2014/main" id="{3D578518-24EE-884B-9F30-FB6128AB6748}"/>
              </a:ext>
            </a:extLst>
          </p:cNvPr>
          <p:cNvSpPr>
            <a:spLocks noGrp="1"/>
          </p:cNvSpPr>
          <p:nvPr>
            <p:ph type="ftr" sz="quarter" idx="11"/>
          </p:nvPr>
        </p:nvSpPr>
        <p:spPr>
          <a:xfrm>
            <a:off x="1747880" y="6356350"/>
            <a:ext cx="6934873" cy="365125"/>
          </a:xfrm>
        </p:spPr>
        <p:txBody>
          <a:bodyPr/>
          <a:lstStyle/>
          <a:p>
            <a:endParaRPr lang="en-AU" dirty="0"/>
          </a:p>
        </p:txBody>
      </p:sp>
      <p:sp>
        <p:nvSpPr>
          <p:cNvPr id="9" name="Slide Number Placeholder 5">
            <a:extLst>
              <a:ext uri="{FF2B5EF4-FFF2-40B4-BE49-F238E27FC236}">
                <a16:creationId xmlns:a16="http://schemas.microsoft.com/office/drawing/2014/main" id="{3A865C82-B462-7444-98CD-45EAF363BC94}"/>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034535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A0046-42FB-BE44-A9A9-89A70049FBDE}"/>
              </a:ext>
            </a:extLst>
          </p:cNvPr>
          <p:cNvSpPr>
            <a:spLocks noGrp="1"/>
          </p:cNvSpPr>
          <p:nvPr>
            <p:ph type="title"/>
          </p:nvPr>
        </p:nvSpPr>
        <p:spPr>
          <a:xfrm>
            <a:off x="277826"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FBC18F4-BE62-1A40-988D-4A348A7CA963}"/>
              </a:ext>
            </a:extLst>
          </p:cNvPr>
          <p:cNvSpPr>
            <a:spLocks noGrp="1"/>
          </p:cNvSpPr>
          <p:nvPr>
            <p:ph sz="half" idx="1"/>
          </p:nvPr>
        </p:nvSpPr>
        <p:spPr>
          <a:xfrm>
            <a:off x="277826"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A1E78B-BB5C-924C-A88E-8C2F86761070}"/>
              </a:ext>
            </a:extLst>
          </p:cNvPr>
          <p:cNvSpPr>
            <a:spLocks noGrp="1"/>
          </p:cNvSpPr>
          <p:nvPr>
            <p:ph sz="half" idx="2"/>
          </p:nvPr>
        </p:nvSpPr>
        <p:spPr>
          <a:xfrm>
            <a:off x="5611826"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85E8DADC-48D2-7148-877E-E9735CDB6592}"/>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9" name="Footer Placeholder 4">
            <a:extLst>
              <a:ext uri="{FF2B5EF4-FFF2-40B4-BE49-F238E27FC236}">
                <a16:creationId xmlns:a16="http://schemas.microsoft.com/office/drawing/2014/main" id="{458CA5C1-7A0F-984C-9D38-A11D86F3239F}"/>
              </a:ext>
            </a:extLst>
          </p:cNvPr>
          <p:cNvSpPr>
            <a:spLocks noGrp="1"/>
          </p:cNvSpPr>
          <p:nvPr>
            <p:ph type="ftr" sz="quarter" idx="11"/>
          </p:nvPr>
        </p:nvSpPr>
        <p:spPr>
          <a:xfrm>
            <a:off x="1747880" y="6356350"/>
            <a:ext cx="6934873" cy="365125"/>
          </a:xfrm>
        </p:spPr>
        <p:txBody>
          <a:bodyPr/>
          <a:lstStyle/>
          <a:p>
            <a:endParaRPr lang="en-AU" dirty="0"/>
          </a:p>
        </p:txBody>
      </p:sp>
      <p:sp>
        <p:nvSpPr>
          <p:cNvPr id="10" name="Slide Number Placeholder 5">
            <a:extLst>
              <a:ext uri="{FF2B5EF4-FFF2-40B4-BE49-F238E27FC236}">
                <a16:creationId xmlns:a16="http://schemas.microsoft.com/office/drawing/2014/main" id="{930DE072-2F59-4A4E-A834-C537F995BE7C}"/>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53534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CD15-CCF3-8443-A803-D9077848AD61}"/>
              </a:ext>
            </a:extLst>
          </p:cNvPr>
          <p:cNvSpPr>
            <a:spLocks noGrp="1"/>
          </p:cNvSpPr>
          <p:nvPr>
            <p:ph type="title"/>
          </p:nvPr>
        </p:nvSpPr>
        <p:spPr>
          <a:xfrm>
            <a:off x="277826"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D947986-3E07-1E4B-9689-E69ABBB55B84}"/>
              </a:ext>
            </a:extLst>
          </p:cNvPr>
          <p:cNvSpPr>
            <a:spLocks noGrp="1"/>
          </p:cNvSpPr>
          <p:nvPr>
            <p:ph type="body" idx="1"/>
          </p:nvPr>
        </p:nvSpPr>
        <p:spPr>
          <a:xfrm>
            <a:off x="277826"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411D5E-5684-F649-BB52-923FAE4B5091}"/>
              </a:ext>
            </a:extLst>
          </p:cNvPr>
          <p:cNvSpPr>
            <a:spLocks noGrp="1"/>
          </p:cNvSpPr>
          <p:nvPr>
            <p:ph sz="half" idx="2"/>
          </p:nvPr>
        </p:nvSpPr>
        <p:spPr>
          <a:xfrm>
            <a:off x="277826"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EEB1E5-F5BD-F74B-B2B7-514F63BFAC44}"/>
              </a:ext>
            </a:extLst>
          </p:cNvPr>
          <p:cNvSpPr>
            <a:spLocks noGrp="1"/>
          </p:cNvSpPr>
          <p:nvPr>
            <p:ph type="body" sz="quarter" idx="3"/>
          </p:nvPr>
        </p:nvSpPr>
        <p:spPr>
          <a:xfrm>
            <a:off x="5610238"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9132132-0D7C-D847-919F-3EABBE0FE5CC}"/>
              </a:ext>
            </a:extLst>
          </p:cNvPr>
          <p:cNvSpPr>
            <a:spLocks noGrp="1"/>
          </p:cNvSpPr>
          <p:nvPr>
            <p:ph sz="quarter" idx="4"/>
          </p:nvPr>
        </p:nvSpPr>
        <p:spPr>
          <a:xfrm>
            <a:off x="5610238"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DCED1ABD-4A24-984E-8BB4-9D30AD6144F1}"/>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11" name="Footer Placeholder 4">
            <a:extLst>
              <a:ext uri="{FF2B5EF4-FFF2-40B4-BE49-F238E27FC236}">
                <a16:creationId xmlns:a16="http://schemas.microsoft.com/office/drawing/2014/main" id="{C07228CD-907E-7343-922E-EC9EB01DA89F}"/>
              </a:ext>
            </a:extLst>
          </p:cNvPr>
          <p:cNvSpPr>
            <a:spLocks noGrp="1"/>
          </p:cNvSpPr>
          <p:nvPr>
            <p:ph type="ftr" sz="quarter" idx="11"/>
          </p:nvPr>
        </p:nvSpPr>
        <p:spPr>
          <a:xfrm>
            <a:off x="1747880" y="6356350"/>
            <a:ext cx="6934873" cy="365125"/>
          </a:xfrm>
        </p:spPr>
        <p:txBody>
          <a:bodyPr/>
          <a:lstStyle/>
          <a:p>
            <a:endParaRPr lang="en-AU" dirty="0"/>
          </a:p>
        </p:txBody>
      </p:sp>
      <p:sp>
        <p:nvSpPr>
          <p:cNvPr id="12" name="Slide Number Placeholder 5">
            <a:extLst>
              <a:ext uri="{FF2B5EF4-FFF2-40B4-BE49-F238E27FC236}">
                <a16:creationId xmlns:a16="http://schemas.microsoft.com/office/drawing/2014/main" id="{2AC38023-7BDD-2149-990B-2C1F65789206}"/>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0883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BA2CD-D497-1644-B4D6-90D13AC34CEA}"/>
              </a:ext>
            </a:extLst>
          </p:cNvPr>
          <p:cNvSpPr>
            <a:spLocks noGrp="1"/>
          </p:cNvSpPr>
          <p:nvPr>
            <p:ph type="title"/>
          </p:nvPr>
        </p:nvSpPr>
        <p:spPr>
          <a:xfrm>
            <a:off x="292191" y="365125"/>
            <a:ext cx="10515600" cy="1325563"/>
          </a:xfrm>
          <a:prstGeom prst="rect">
            <a:avLst/>
          </a:prstGeom>
        </p:spPr>
        <p:txBody>
          <a:bodyPr/>
          <a:lstStyle/>
          <a:p>
            <a:r>
              <a:rPr lang="en-US"/>
              <a:t>Click to edit Master title style</a:t>
            </a:r>
          </a:p>
        </p:txBody>
      </p:sp>
      <p:sp>
        <p:nvSpPr>
          <p:cNvPr id="6" name="Date Placeholder 3">
            <a:extLst>
              <a:ext uri="{FF2B5EF4-FFF2-40B4-BE49-F238E27FC236}">
                <a16:creationId xmlns:a16="http://schemas.microsoft.com/office/drawing/2014/main" id="{4843D672-6F35-CB4D-A0AB-9EF27129A86F}"/>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7" name="Footer Placeholder 4">
            <a:extLst>
              <a:ext uri="{FF2B5EF4-FFF2-40B4-BE49-F238E27FC236}">
                <a16:creationId xmlns:a16="http://schemas.microsoft.com/office/drawing/2014/main" id="{5D0346ED-CBE9-DF4F-8B95-18D4C1DAEE7D}"/>
              </a:ext>
            </a:extLst>
          </p:cNvPr>
          <p:cNvSpPr>
            <a:spLocks noGrp="1"/>
          </p:cNvSpPr>
          <p:nvPr>
            <p:ph type="ftr" sz="quarter" idx="11"/>
          </p:nvPr>
        </p:nvSpPr>
        <p:spPr>
          <a:xfrm>
            <a:off x="1747880" y="6356350"/>
            <a:ext cx="6934873" cy="365125"/>
          </a:xfrm>
        </p:spPr>
        <p:txBody>
          <a:bodyPr/>
          <a:lstStyle/>
          <a:p>
            <a:endParaRPr lang="en-AU" dirty="0"/>
          </a:p>
        </p:txBody>
      </p:sp>
      <p:sp>
        <p:nvSpPr>
          <p:cNvPr id="8" name="Slide Number Placeholder 5">
            <a:extLst>
              <a:ext uri="{FF2B5EF4-FFF2-40B4-BE49-F238E27FC236}">
                <a16:creationId xmlns:a16="http://schemas.microsoft.com/office/drawing/2014/main" id="{56C2F049-F44B-F14A-9422-557325C13142}"/>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410536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89FC9265-790D-BD47-B2FC-FDF213EFC973}"/>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6" name="Footer Placeholder 4">
            <a:extLst>
              <a:ext uri="{FF2B5EF4-FFF2-40B4-BE49-F238E27FC236}">
                <a16:creationId xmlns:a16="http://schemas.microsoft.com/office/drawing/2014/main" id="{E6647AA6-6B78-1A4C-8D31-EFDF91DCE2B5}"/>
              </a:ext>
            </a:extLst>
          </p:cNvPr>
          <p:cNvSpPr>
            <a:spLocks noGrp="1"/>
          </p:cNvSpPr>
          <p:nvPr>
            <p:ph type="ftr" sz="quarter" idx="11"/>
          </p:nvPr>
        </p:nvSpPr>
        <p:spPr>
          <a:xfrm>
            <a:off x="1747880" y="6356350"/>
            <a:ext cx="6934873" cy="365125"/>
          </a:xfrm>
        </p:spPr>
        <p:txBody>
          <a:bodyPr/>
          <a:lstStyle/>
          <a:p>
            <a:endParaRPr lang="en-AU" dirty="0"/>
          </a:p>
        </p:txBody>
      </p:sp>
      <p:sp>
        <p:nvSpPr>
          <p:cNvPr id="7" name="Slide Number Placeholder 5">
            <a:extLst>
              <a:ext uri="{FF2B5EF4-FFF2-40B4-BE49-F238E27FC236}">
                <a16:creationId xmlns:a16="http://schemas.microsoft.com/office/drawing/2014/main" id="{D08CEE36-F865-674E-9C60-91B621F9C1A6}"/>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3418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E50D4-FADE-1C42-B3BE-978A7596F0D3}"/>
              </a:ext>
            </a:extLst>
          </p:cNvPr>
          <p:cNvSpPr>
            <a:spLocks noGrp="1"/>
          </p:cNvSpPr>
          <p:nvPr>
            <p:ph type="title"/>
          </p:nvPr>
        </p:nvSpPr>
        <p:spPr>
          <a:xfrm>
            <a:off x="277826"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6BE7C8-C9AC-1E44-B5AB-EBAC6838A246}"/>
              </a:ext>
            </a:extLst>
          </p:cNvPr>
          <p:cNvSpPr>
            <a:spLocks noGrp="1"/>
          </p:cNvSpPr>
          <p:nvPr>
            <p:ph idx="1"/>
          </p:nvPr>
        </p:nvSpPr>
        <p:spPr>
          <a:xfrm>
            <a:off x="4578578" y="987425"/>
            <a:ext cx="677681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4D0DB1-F2C7-BC4F-B15D-A84EC2B3F1F0}"/>
              </a:ext>
            </a:extLst>
          </p:cNvPr>
          <p:cNvSpPr>
            <a:spLocks noGrp="1"/>
          </p:cNvSpPr>
          <p:nvPr>
            <p:ph type="body" sz="half" idx="2"/>
          </p:nvPr>
        </p:nvSpPr>
        <p:spPr>
          <a:xfrm>
            <a:off x="277826"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a:extLst>
              <a:ext uri="{FF2B5EF4-FFF2-40B4-BE49-F238E27FC236}">
                <a16:creationId xmlns:a16="http://schemas.microsoft.com/office/drawing/2014/main" id="{D6EE1179-9932-E94E-802C-8369002EE255}"/>
              </a:ext>
            </a:extLst>
          </p:cNvPr>
          <p:cNvSpPr>
            <a:spLocks noGrp="1"/>
          </p:cNvSpPr>
          <p:nvPr>
            <p:ph type="dt" sz="half" idx="10"/>
          </p:nvPr>
        </p:nvSpPr>
        <p:spPr>
          <a:xfrm>
            <a:off x="277826" y="6356350"/>
            <a:ext cx="1316304" cy="365125"/>
          </a:xfrm>
        </p:spPr>
        <p:txBody>
          <a:bodyPr/>
          <a:lstStyle/>
          <a:p>
            <a:fld id="{AD4C762F-CA59-49E8-B588-821B631C7A3E}" type="datetimeFigureOut">
              <a:rPr lang="en-AU" smtClean="0"/>
              <a:t>27/10/2020</a:t>
            </a:fld>
            <a:endParaRPr lang="en-AU"/>
          </a:p>
        </p:txBody>
      </p:sp>
      <p:sp>
        <p:nvSpPr>
          <p:cNvPr id="9" name="Footer Placeholder 4">
            <a:extLst>
              <a:ext uri="{FF2B5EF4-FFF2-40B4-BE49-F238E27FC236}">
                <a16:creationId xmlns:a16="http://schemas.microsoft.com/office/drawing/2014/main" id="{E3D0CFEA-1116-2247-9BD2-B5D762383666}"/>
              </a:ext>
            </a:extLst>
          </p:cNvPr>
          <p:cNvSpPr>
            <a:spLocks noGrp="1"/>
          </p:cNvSpPr>
          <p:nvPr>
            <p:ph type="ftr" sz="quarter" idx="11"/>
          </p:nvPr>
        </p:nvSpPr>
        <p:spPr>
          <a:xfrm>
            <a:off x="1747880" y="6356350"/>
            <a:ext cx="6934873" cy="365125"/>
          </a:xfrm>
        </p:spPr>
        <p:txBody>
          <a:bodyPr/>
          <a:lstStyle/>
          <a:p>
            <a:endParaRPr lang="en-AU" dirty="0"/>
          </a:p>
        </p:txBody>
      </p:sp>
      <p:sp>
        <p:nvSpPr>
          <p:cNvPr id="10" name="Slide Number Placeholder 5">
            <a:extLst>
              <a:ext uri="{FF2B5EF4-FFF2-40B4-BE49-F238E27FC236}">
                <a16:creationId xmlns:a16="http://schemas.microsoft.com/office/drawing/2014/main" id="{EC141810-4083-BF48-8D3D-9E618F8BAE7E}"/>
              </a:ext>
            </a:extLst>
          </p:cNvPr>
          <p:cNvSpPr>
            <a:spLocks noGrp="1"/>
          </p:cNvSpPr>
          <p:nvPr>
            <p:ph type="sldNum" sz="quarter" idx="12"/>
          </p:nvPr>
        </p:nvSpPr>
        <p:spPr>
          <a:xfrm>
            <a:off x="8771766" y="6356350"/>
            <a:ext cx="829434" cy="365125"/>
          </a:xfrm>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2515501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4.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EACF247E-DECF-6C48-94A7-4240493D4DC6}"/>
              </a:ext>
            </a:extLst>
          </p:cNvPr>
          <p:cNvSpPr/>
          <p:nvPr userDrawn="1"/>
        </p:nvSpPr>
        <p:spPr>
          <a:xfrm flipH="1">
            <a:off x="3764280" y="2736680"/>
            <a:ext cx="8427720" cy="4121320"/>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9A569CF-111C-ED42-B290-8573E9529DEA}"/>
              </a:ext>
            </a:extLst>
          </p:cNvPr>
          <p:cNvPicPr>
            <a:picLocks noChangeAspect="1"/>
          </p:cNvPicPr>
          <p:nvPr userDrawn="1"/>
        </p:nvPicPr>
        <p:blipFill>
          <a:blip r:embed="rId3"/>
          <a:stretch>
            <a:fillRect/>
          </a:stretch>
        </p:blipFill>
        <p:spPr>
          <a:xfrm>
            <a:off x="6989703" y="3212793"/>
            <a:ext cx="5202297" cy="3641607"/>
          </a:xfrm>
          <a:prstGeom prst="rect">
            <a:avLst/>
          </a:prstGeom>
        </p:spPr>
      </p:pic>
      <p:pic>
        <p:nvPicPr>
          <p:cNvPr id="9" name="Picture 8">
            <a:extLst>
              <a:ext uri="{FF2B5EF4-FFF2-40B4-BE49-F238E27FC236}">
                <a16:creationId xmlns:a16="http://schemas.microsoft.com/office/drawing/2014/main" id="{AA605391-F328-4443-8B68-4BF73E7368BB}"/>
              </a:ext>
            </a:extLst>
          </p:cNvPr>
          <p:cNvPicPr>
            <a:picLocks noChangeAspect="1"/>
          </p:cNvPicPr>
          <p:nvPr userDrawn="1"/>
        </p:nvPicPr>
        <p:blipFill>
          <a:blip r:embed="rId4"/>
          <a:stretch>
            <a:fillRect/>
          </a:stretch>
        </p:blipFill>
        <p:spPr>
          <a:xfrm>
            <a:off x="8311367" y="6271243"/>
            <a:ext cx="3454429" cy="237953"/>
          </a:xfrm>
          <a:prstGeom prst="rect">
            <a:avLst/>
          </a:prstGeom>
        </p:spPr>
      </p:pic>
      <p:sp>
        <p:nvSpPr>
          <p:cNvPr id="10" name="Rectangle 9">
            <a:extLst>
              <a:ext uri="{FF2B5EF4-FFF2-40B4-BE49-F238E27FC236}">
                <a16:creationId xmlns:a16="http://schemas.microsoft.com/office/drawing/2014/main" id="{CB412D88-5CD4-AC4D-BC73-8DF9C229C20C}"/>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E13C24E-1EAD-2D4B-81E5-80FFBD0B4E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EE6A8D66-334E-6246-975E-E15BC722D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C2C21-F57F-0E4C-A860-0ED80DBD70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AE50F-A07C-844E-8931-CB2AE24416BD}" type="datetimeFigureOut">
              <a:rPr lang="en-US" smtClean="0"/>
              <a:t>10/27/2020</a:t>
            </a:fld>
            <a:endParaRPr lang="en-US"/>
          </a:p>
        </p:txBody>
      </p:sp>
      <p:sp>
        <p:nvSpPr>
          <p:cNvPr id="5" name="Footer Placeholder 4">
            <a:extLst>
              <a:ext uri="{FF2B5EF4-FFF2-40B4-BE49-F238E27FC236}">
                <a16:creationId xmlns:a16="http://schemas.microsoft.com/office/drawing/2014/main" id="{9CE512A2-763C-364A-8B0B-5F970581A6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6629DE-6F55-4742-BEAF-7335A915EF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2E8ED-4765-F745-A1B0-5FC6F08EDE34}" type="slidenum">
              <a:rPr lang="en-US" smtClean="0"/>
              <a:t>‹#›</a:t>
            </a:fld>
            <a:endParaRPr lang="en-US"/>
          </a:p>
        </p:txBody>
      </p:sp>
    </p:spTree>
    <p:extLst>
      <p:ext uri="{BB962C8B-B14F-4D97-AF65-F5344CB8AC3E}">
        <p14:creationId xmlns:p14="http://schemas.microsoft.com/office/powerpoint/2010/main" val="2074894105"/>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b="1" i="0" kern="1200" spc="-50" baseline="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E3077F88-2471-4C43-BEED-6016A1496C74}"/>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6A5B7D3-4168-6741-A9FA-25588272ECC3}"/>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E044325-BF24-B146-B64B-762C4C0BCFD0}"/>
              </a:ext>
            </a:extLst>
          </p:cNvPr>
          <p:cNvPicPr>
            <a:picLocks noChangeAspect="1"/>
          </p:cNvPicPr>
          <p:nvPr userDrawn="1"/>
        </p:nvPicPr>
        <p:blipFill>
          <a:blip r:embed="rId12"/>
          <a:stretch>
            <a:fillRect/>
          </a:stretch>
        </p:blipFill>
        <p:spPr>
          <a:xfrm>
            <a:off x="10693400" y="6359466"/>
            <a:ext cx="1352296" cy="353677"/>
          </a:xfrm>
          <a:prstGeom prst="rect">
            <a:avLst/>
          </a:prstGeom>
        </p:spPr>
      </p:pic>
      <p:sp>
        <p:nvSpPr>
          <p:cNvPr id="14" name="Title Placeholder 1">
            <a:extLst>
              <a:ext uri="{FF2B5EF4-FFF2-40B4-BE49-F238E27FC236}">
                <a16:creationId xmlns:a16="http://schemas.microsoft.com/office/drawing/2014/main" id="{1D7205D1-4C47-AB44-AD51-22D5448A9B61}"/>
              </a:ext>
            </a:extLst>
          </p:cNvPr>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15" name="Text Placeholder 2">
            <a:extLst>
              <a:ext uri="{FF2B5EF4-FFF2-40B4-BE49-F238E27FC236}">
                <a16:creationId xmlns:a16="http://schemas.microsoft.com/office/drawing/2014/main" id="{82584AAD-ED77-E347-81F6-6E0EF8C1A1FF}"/>
              </a:ext>
            </a:extLst>
          </p:cNvPr>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Date Placeholder 3">
            <a:extLst>
              <a:ext uri="{FF2B5EF4-FFF2-40B4-BE49-F238E27FC236}">
                <a16:creationId xmlns:a16="http://schemas.microsoft.com/office/drawing/2014/main" id="{A0DA759E-8DCD-014B-A92D-290DB5F1DFA8}"/>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AD4C762F-CA59-49E8-B588-821B631C7A3E}" type="datetimeFigureOut">
              <a:rPr lang="en-AU" smtClean="0"/>
              <a:pPr/>
              <a:t>27/10/2020</a:t>
            </a:fld>
            <a:endParaRPr lang="en-AU" dirty="0"/>
          </a:p>
        </p:txBody>
      </p:sp>
      <p:sp>
        <p:nvSpPr>
          <p:cNvPr id="17" name="Footer Placeholder 4">
            <a:extLst>
              <a:ext uri="{FF2B5EF4-FFF2-40B4-BE49-F238E27FC236}">
                <a16:creationId xmlns:a16="http://schemas.microsoft.com/office/drawing/2014/main" id="{717A4750-DD88-0F45-AEAB-AE14C1CB28E2}"/>
              </a:ext>
            </a:extLst>
          </p:cNvPr>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8" name="Slide Number Placeholder 5">
            <a:extLst>
              <a:ext uri="{FF2B5EF4-FFF2-40B4-BE49-F238E27FC236}">
                <a16:creationId xmlns:a16="http://schemas.microsoft.com/office/drawing/2014/main" id="{EE5AE1F8-DD4C-F04A-8B94-FB998742CEE6}"/>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stStyle>
          <a:p>
            <a:fld id="{9094B4EA-4D9F-48E4-A7D5-A43E4F5E8708}" type="slidenum">
              <a:rPr lang="en-AU" smtClean="0"/>
              <a:pPr/>
              <a:t>‹#›</a:t>
            </a:fld>
            <a:endParaRPr lang="en-AU" dirty="0"/>
          </a:p>
        </p:txBody>
      </p:sp>
    </p:spTree>
    <p:extLst>
      <p:ext uri="{BB962C8B-B14F-4D97-AF65-F5344CB8AC3E}">
        <p14:creationId xmlns:p14="http://schemas.microsoft.com/office/powerpoint/2010/main" val="271663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chemeClr val="accent2"/>
        </a:buClr>
        <a:buFont typeface="Wingdings" pitchFamily="2" charset="2"/>
        <a:buChar char="§"/>
        <a:defRPr sz="32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chemeClr val="tx1">
            <a:lumMod val="60000"/>
            <a:lumOff val="40000"/>
          </a:schemeClr>
        </a:buClr>
        <a:buFont typeface="Wingdings" pitchFamily="2" charset="2"/>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chemeClr val="tx1">
            <a:lumMod val="60000"/>
            <a:lumOff val="40000"/>
          </a:schemeClr>
        </a:buClr>
        <a:buFont typeface="System Font Regular"/>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chemeClr val="tx1">
            <a:lumMod val="60000"/>
            <a:lumOff val="40000"/>
          </a:schemeClr>
        </a:buClr>
        <a:buFont typeface="System Font Regular"/>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chemeClr val="tx1">
            <a:lumMod val="60000"/>
            <a:lumOff val="40000"/>
          </a:schemeClr>
        </a:buClr>
        <a:buFont typeface="System Font Regular"/>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09D87F-B588-EF4F-826C-86E1F4C25729}"/>
              </a:ext>
            </a:extLst>
          </p:cNvPr>
          <p:cNvPicPr>
            <a:picLocks noChangeAspect="1"/>
          </p:cNvPicPr>
          <p:nvPr userDrawn="1"/>
        </p:nvPicPr>
        <p:blipFill>
          <a:blip r:embed="rId4"/>
          <a:stretch>
            <a:fillRect/>
          </a:stretch>
        </p:blipFill>
        <p:spPr>
          <a:xfrm>
            <a:off x="3847392" y="1501629"/>
            <a:ext cx="8339184" cy="5356371"/>
          </a:xfrm>
          <a:prstGeom prst="rect">
            <a:avLst/>
          </a:prstGeom>
        </p:spPr>
      </p:pic>
      <p:sp>
        <p:nvSpPr>
          <p:cNvPr id="8" name="Right Triangle 7">
            <a:extLst>
              <a:ext uri="{FF2B5EF4-FFF2-40B4-BE49-F238E27FC236}">
                <a16:creationId xmlns:a16="http://schemas.microsoft.com/office/drawing/2014/main" id="{8DF924CA-CCE6-6A4F-BC32-03AE9A5A066F}"/>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15C8EAE-97C3-7049-9A5F-BD794AA51405}"/>
              </a:ext>
            </a:extLst>
          </p:cNvPr>
          <p:cNvPicPr>
            <a:picLocks noChangeAspect="1"/>
          </p:cNvPicPr>
          <p:nvPr userDrawn="1"/>
        </p:nvPicPr>
        <p:blipFill>
          <a:blip r:embed="rId5"/>
          <a:stretch>
            <a:fillRect/>
          </a:stretch>
        </p:blipFill>
        <p:spPr>
          <a:xfrm>
            <a:off x="10693400" y="6359466"/>
            <a:ext cx="1352296" cy="353677"/>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237E935F-2375-6943-8434-9ABF567765C6}"/>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11" name="Footer Placeholder 4">
            <a:extLst>
              <a:ext uri="{FF2B5EF4-FFF2-40B4-BE49-F238E27FC236}">
                <a16:creationId xmlns:a16="http://schemas.microsoft.com/office/drawing/2014/main" id="{5014E10F-F926-8F4C-8702-E165F81ED014}"/>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2" name="Slide Number Placeholder 5">
            <a:extLst>
              <a:ext uri="{FF2B5EF4-FFF2-40B4-BE49-F238E27FC236}">
                <a16:creationId xmlns:a16="http://schemas.microsoft.com/office/drawing/2014/main" id="{6599B1A2-5894-E24C-8306-72266EBEF167}"/>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3175578394"/>
      </p:ext>
    </p:extLst>
  </p:cSld>
  <p:clrMap bg1="lt1" tx1="dk1" bg2="lt2" tx2="dk2" accent1="accent1" accent2="accent2" accent3="accent3" accent4="accent4" accent5="accent5" accent6="accent6" hlink="hlink" folHlink="folHlink"/>
  <p:sldLayoutIdLst>
    <p:sldLayoutId id="2147483672" r:id="rId1"/>
    <p:sldLayoutId id="2147483674" r:id="rId2"/>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88D4451-6FC5-B648-9A1C-90CDDB3BB34D}"/>
              </a:ext>
            </a:extLst>
          </p:cNvPr>
          <p:cNvPicPr>
            <a:picLocks noChangeAspect="1"/>
          </p:cNvPicPr>
          <p:nvPr userDrawn="1"/>
        </p:nvPicPr>
        <p:blipFill>
          <a:blip r:embed="rId4"/>
          <a:stretch>
            <a:fillRect/>
          </a:stretch>
        </p:blipFill>
        <p:spPr>
          <a:xfrm>
            <a:off x="3847392" y="1501629"/>
            <a:ext cx="8339184" cy="5356371"/>
          </a:xfrm>
          <a:prstGeom prst="rect">
            <a:avLst/>
          </a:prstGeom>
        </p:spPr>
      </p:pic>
      <p:sp>
        <p:nvSpPr>
          <p:cNvPr id="15" name="Right Triangle 14">
            <a:extLst>
              <a:ext uri="{FF2B5EF4-FFF2-40B4-BE49-F238E27FC236}">
                <a16:creationId xmlns:a16="http://schemas.microsoft.com/office/drawing/2014/main" id="{1EC14C9F-9E20-5846-AC38-D65386E05A5D}"/>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04A33F4-0F92-624A-8C51-56452AE4102E}"/>
              </a:ext>
            </a:extLst>
          </p:cNvPr>
          <p:cNvPicPr>
            <a:picLocks noChangeAspect="1"/>
          </p:cNvPicPr>
          <p:nvPr userDrawn="1"/>
        </p:nvPicPr>
        <p:blipFill>
          <a:blip r:embed="rId5"/>
          <a:stretch>
            <a:fillRect/>
          </a:stretch>
        </p:blipFill>
        <p:spPr>
          <a:xfrm>
            <a:off x="10693400" y="6359466"/>
            <a:ext cx="1352296" cy="353677"/>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237E935F-2375-6943-8434-9ABF567765C6}"/>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11" name="Footer Placeholder 4">
            <a:extLst>
              <a:ext uri="{FF2B5EF4-FFF2-40B4-BE49-F238E27FC236}">
                <a16:creationId xmlns:a16="http://schemas.microsoft.com/office/drawing/2014/main" id="{5014E10F-F926-8F4C-8702-E165F81ED014}"/>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2" name="Slide Number Placeholder 5">
            <a:extLst>
              <a:ext uri="{FF2B5EF4-FFF2-40B4-BE49-F238E27FC236}">
                <a16:creationId xmlns:a16="http://schemas.microsoft.com/office/drawing/2014/main" id="{6599B1A2-5894-E24C-8306-72266EBEF167}"/>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1019881197"/>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0FED73F-E130-DD4D-B508-631D04B2A5C7}"/>
              </a:ext>
            </a:extLst>
          </p:cNvPr>
          <p:cNvPicPr>
            <a:picLocks noChangeAspect="1"/>
          </p:cNvPicPr>
          <p:nvPr userDrawn="1"/>
        </p:nvPicPr>
        <p:blipFill>
          <a:blip r:embed="rId4"/>
          <a:stretch>
            <a:fillRect/>
          </a:stretch>
        </p:blipFill>
        <p:spPr>
          <a:xfrm>
            <a:off x="3847393" y="1501629"/>
            <a:ext cx="8339182" cy="5356370"/>
          </a:xfrm>
          <a:prstGeom prst="rect">
            <a:avLst/>
          </a:prstGeom>
        </p:spPr>
      </p:pic>
      <p:sp>
        <p:nvSpPr>
          <p:cNvPr id="17" name="Right Triangle 16">
            <a:extLst>
              <a:ext uri="{FF2B5EF4-FFF2-40B4-BE49-F238E27FC236}">
                <a16:creationId xmlns:a16="http://schemas.microsoft.com/office/drawing/2014/main" id="{49C0B169-DBDC-B548-9A5A-96A3F62C5971}"/>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665A3B4-B08C-214A-88DB-BFDBC4FCFB81}"/>
              </a:ext>
            </a:extLst>
          </p:cNvPr>
          <p:cNvPicPr>
            <a:picLocks noChangeAspect="1"/>
          </p:cNvPicPr>
          <p:nvPr userDrawn="1"/>
        </p:nvPicPr>
        <p:blipFill>
          <a:blip r:embed="rId5"/>
          <a:stretch>
            <a:fillRect/>
          </a:stretch>
        </p:blipFill>
        <p:spPr>
          <a:xfrm>
            <a:off x="10693400" y="6359466"/>
            <a:ext cx="1352296" cy="353677"/>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237E935F-2375-6943-8434-9ABF567765C6}"/>
              </a:ext>
            </a:extLst>
          </p:cNvPr>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1914ADBB-9B2F-49DA-AF6D-BE3F02D08A96}" type="datetimeFigureOut">
              <a:rPr lang="en-AU" smtClean="0"/>
              <a:pPr/>
              <a:t>27/10/2020</a:t>
            </a:fld>
            <a:endParaRPr lang="en-AU" dirty="0"/>
          </a:p>
        </p:txBody>
      </p:sp>
      <p:sp>
        <p:nvSpPr>
          <p:cNvPr id="11" name="Footer Placeholder 4">
            <a:extLst>
              <a:ext uri="{FF2B5EF4-FFF2-40B4-BE49-F238E27FC236}">
                <a16:creationId xmlns:a16="http://schemas.microsoft.com/office/drawing/2014/main" id="{5014E10F-F926-8F4C-8702-E165F81ED014}"/>
              </a:ext>
            </a:extLst>
          </p:cNvPr>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endParaRPr lang="en-AU" dirty="0"/>
          </a:p>
        </p:txBody>
      </p:sp>
      <p:sp>
        <p:nvSpPr>
          <p:cNvPr id="12" name="Slide Number Placeholder 5">
            <a:extLst>
              <a:ext uri="{FF2B5EF4-FFF2-40B4-BE49-F238E27FC236}">
                <a16:creationId xmlns:a16="http://schemas.microsoft.com/office/drawing/2014/main" id="{6599B1A2-5894-E24C-8306-72266EBEF167}"/>
              </a:ext>
            </a:extLst>
          </p:cNvPr>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stStyle>
          <a:p>
            <a:fld id="{0A1DFEB5-E876-410F-91D8-857A6666802B}" type="slidenum">
              <a:rPr lang="en-AU" smtClean="0"/>
              <a:pPr/>
              <a:t>‹#›</a:t>
            </a:fld>
            <a:endParaRPr lang="en-AU" dirty="0"/>
          </a:p>
        </p:txBody>
      </p:sp>
    </p:spTree>
    <p:extLst>
      <p:ext uri="{BB962C8B-B14F-4D97-AF65-F5344CB8AC3E}">
        <p14:creationId xmlns:p14="http://schemas.microsoft.com/office/powerpoint/2010/main" val="548197914"/>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354AA8F4-0CF6-3D4C-AA7E-A741044524D6}"/>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38E9E8F-42E8-1247-9334-6E948234BAB0}"/>
              </a:ext>
            </a:extLst>
          </p:cNvPr>
          <p:cNvPicPr>
            <a:picLocks noChangeAspect="1"/>
          </p:cNvPicPr>
          <p:nvPr userDrawn="1"/>
        </p:nvPicPr>
        <p:blipFill>
          <a:blip r:embed="rId3"/>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64C1CA2D-1C11-4E41-80D9-28FBA2198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88E346-93F9-1344-AF3D-E0867622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4718"/>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3.wdp"/><Relationship Id="rId7" Type="http://schemas.openxmlformats.org/officeDocument/2006/relationships/image" Target="../media/image50.png"/><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5.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15.png"/><Relationship Id="rId5" Type="http://schemas.microsoft.com/office/2007/relationships/hdphoto" Target="../media/hdphoto1.wdp"/><Relationship Id="rId10" Type="http://schemas.openxmlformats.org/officeDocument/2006/relationships/image" Target="../media/image18.jpg"/><Relationship Id="rId4" Type="http://schemas.openxmlformats.org/officeDocument/2006/relationships/image" Target="../media/image14.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microsoft.com/office/2007/relationships/hdphoto" Target="../media/hdphoto3.wdp"/><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8.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24A99-4A64-6447-AD0A-9DCF10A853AF}"/>
              </a:ext>
            </a:extLst>
          </p:cNvPr>
          <p:cNvSpPr>
            <a:spLocks noGrp="1"/>
          </p:cNvSpPr>
          <p:nvPr>
            <p:ph type="ctrTitle"/>
          </p:nvPr>
        </p:nvSpPr>
        <p:spPr>
          <a:xfrm>
            <a:off x="766916" y="1343023"/>
            <a:ext cx="10087696" cy="2166939"/>
          </a:xfrm>
        </p:spPr>
        <p:txBody>
          <a:bodyPr/>
          <a:lstStyle/>
          <a:p>
            <a:r>
              <a:rPr lang="en-US" dirty="0" smtClean="0"/>
              <a:t>Development of CAS-ASD Standards</a:t>
            </a:r>
            <a:endParaRPr lang="en-US" dirty="0"/>
          </a:p>
        </p:txBody>
      </p:sp>
      <p:sp>
        <p:nvSpPr>
          <p:cNvPr id="3" name="Subtitle 2">
            <a:extLst>
              <a:ext uri="{FF2B5EF4-FFF2-40B4-BE49-F238E27FC236}">
                <a16:creationId xmlns:a16="http://schemas.microsoft.com/office/drawing/2014/main" id="{0EFF2F0B-A26B-C34E-8E07-D5C4014165BB}"/>
              </a:ext>
            </a:extLst>
          </p:cNvPr>
          <p:cNvSpPr>
            <a:spLocks noGrp="1"/>
          </p:cNvSpPr>
          <p:nvPr>
            <p:ph type="subTitle" idx="1"/>
          </p:nvPr>
        </p:nvSpPr>
        <p:spPr/>
        <p:txBody>
          <a:bodyPr/>
          <a:lstStyle/>
          <a:p>
            <a:r>
              <a:rPr lang="en-US" dirty="0"/>
              <a:t>CAS Design &amp; Construction Guide G-7375</a:t>
            </a:r>
          </a:p>
        </p:txBody>
      </p:sp>
      <p:sp>
        <p:nvSpPr>
          <p:cNvPr id="4" name="Text Placeholder 3">
            <a:extLst>
              <a:ext uri="{FF2B5EF4-FFF2-40B4-BE49-F238E27FC236}">
                <a16:creationId xmlns:a16="http://schemas.microsoft.com/office/drawing/2014/main" id="{32F21203-C1C6-3242-826C-52464D583DAD}"/>
              </a:ext>
            </a:extLst>
          </p:cNvPr>
          <p:cNvSpPr>
            <a:spLocks noGrp="1"/>
          </p:cNvSpPr>
          <p:nvPr>
            <p:ph type="body" sz="quarter" idx="11"/>
          </p:nvPr>
        </p:nvSpPr>
        <p:spPr/>
        <p:txBody>
          <a:bodyPr>
            <a:normAutofit fontScale="92500"/>
          </a:bodyPr>
          <a:lstStyle/>
          <a:p>
            <a:r>
              <a:rPr lang="en-US" dirty="0"/>
              <a:t>Presented on Behalf of CAS-ASD</a:t>
            </a:r>
          </a:p>
        </p:txBody>
      </p:sp>
      <p:sp>
        <p:nvSpPr>
          <p:cNvPr id="5" name="Text Placeholder 4">
            <a:extLst>
              <a:ext uri="{FF2B5EF4-FFF2-40B4-BE49-F238E27FC236}">
                <a16:creationId xmlns:a16="http://schemas.microsoft.com/office/drawing/2014/main" id="{7F2AC972-1785-F540-A283-2B83F7D0CC50}"/>
              </a:ext>
            </a:extLst>
          </p:cNvPr>
          <p:cNvSpPr>
            <a:spLocks noGrp="1"/>
          </p:cNvSpPr>
          <p:nvPr>
            <p:ph type="body" sz="quarter" idx="12"/>
          </p:nvPr>
        </p:nvSpPr>
        <p:spPr/>
        <p:txBody>
          <a:bodyPr/>
          <a:lstStyle/>
          <a:p>
            <a:r>
              <a:rPr lang="en-US" dirty="0" smtClean="0"/>
              <a:t>David Button dbu@ansto.gov.au</a:t>
            </a:r>
            <a:endParaRPr lang="en-US" dirty="0"/>
          </a:p>
        </p:txBody>
      </p:sp>
      <p:sp>
        <p:nvSpPr>
          <p:cNvPr id="6" name="Rectangle 5">
            <a:extLst>
              <a:ext uri="{FF2B5EF4-FFF2-40B4-BE49-F238E27FC236}">
                <a16:creationId xmlns:a16="http://schemas.microsoft.com/office/drawing/2014/main" id="{8B1866A5-227B-D24E-AC9C-8F3BDE309177}"/>
              </a:ext>
            </a:extLst>
          </p:cNvPr>
          <p:cNvSpPr/>
          <p:nvPr/>
        </p:nvSpPr>
        <p:spPr>
          <a:xfrm>
            <a:off x="766916" y="4579016"/>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98660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26" y="365125"/>
            <a:ext cx="10515600" cy="808355"/>
          </a:xfrm>
        </p:spPr>
        <p:txBody>
          <a:bodyPr>
            <a:normAutofit fontScale="90000"/>
          </a:bodyPr>
          <a:lstStyle/>
          <a:p>
            <a:r>
              <a:rPr lang="en-AU" dirty="0" smtClean="0"/>
              <a:t>Functional Locations…setting the scene</a:t>
            </a:r>
            <a:endParaRPr lang="en-AU" dirty="0"/>
          </a:p>
        </p:txBody>
      </p:sp>
      <p:sp>
        <p:nvSpPr>
          <p:cNvPr id="3" name="Content Placeholder 2"/>
          <p:cNvSpPr>
            <a:spLocks noGrp="1"/>
          </p:cNvSpPr>
          <p:nvPr>
            <p:ph sz="half" idx="1"/>
          </p:nvPr>
        </p:nvSpPr>
        <p:spPr>
          <a:xfrm>
            <a:off x="110186" y="1405341"/>
            <a:ext cx="6120000" cy="5600699"/>
          </a:xfrm>
        </p:spPr>
        <p:txBody>
          <a:bodyPr>
            <a:noAutofit/>
          </a:bodyPr>
          <a:lstStyle/>
          <a:p>
            <a:pPr marL="0" indent="0">
              <a:buNone/>
            </a:pPr>
            <a:r>
              <a:rPr lang="en-AU" sz="1000" b="1" dirty="0"/>
              <a:t>FUNCTIONAL LOCATION </a:t>
            </a:r>
            <a:r>
              <a:rPr lang="en-AU" sz="1000" b="1" dirty="0" smtClean="0"/>
              <a:t>DESCRIPTION B53</a:t>
            </a:r>
            <a:endParaRPr lang="en-AU" sz="1000" b="1" dirty="0"/>
          </a:p>
          <a:p>
            <a:pPr>
              <a:lnSpc>
                <a:spcPct val="70000"/>
              </a:lnSpc>
            </a:pPr>
            <a:r>
              <a:rPr lang="en-AU" sz="1000" dirty="0"/>
              <a:t>A-B-053X-01MV 	VEGA ACCELERATOR</a:t>
            </a:r>
          </a:p>
          <a:p>
            <a:pPr>
              <a:lnSpc>
                <a:spcPct val="70000"/>
              </a:lnSpc>
            </a:pPr>
            <a:r>
              <a:rPr lang="en-AU" sz="1000" dirty="0"/>
              <a:t>A-B-053X-01MV-S1SNIC 	SNICS ION SOURCE</a:t>
            </a:r>
          </a:p>
          <a:p>
            <a:pPr>
              <a:lnSpc>
                <a:spcPct val="70000"/>
              </a:lnSpc>
            </a:pPr>
            <a:r>
              <a:rPr lang="en-AU" sz="1000" dirty="0"/>
              <a:t>A-B-053X-01MV-01LEBL 	LOW ENERGY BEAMLINE -SNICS EXIT TO LOW ENERGY FLANGE</a:t>
            </a:r>
          </a:p>
          <a:p>
            <a:pPr>
              <a:lnSpc>
                <a:spcPct val="70000"/>
              </a:lnSpc>
            </a:pPr>
            <a:r>
              <a:rPr lang="en-AU" sz="1000" dirty="0"/>
              <a:t>A-B-053X-01MV-ACCEL 	ACCELERATOR VESSEL</a:t>
            </a:r>
          </a:p>
          <a:p>
            <a:pPr>
              <a:lnSpc>
                <a:spcPct val="70000"/>
              </a:lnSpc>
            </a:pPr>
            <a:r>
              <a:rPr lang="en-AU" sz="1000" dirty="0"/>
              <a:t>A-B-053X-01MV-02HEBL 	HIGH ENERGY BEAMLINE - HIGH ENERGY FLANGE TO 120° MAGNET </a:t>
            </a:r>
          </a:p>
          <a:p>
            <a:pPr>
              <a:lnSpc>
                <a:spcPct val="70000"/>
              </a:lnSpc>
            </a:pPr>
            <a:r>
              <a:rPr lang="en-AU" sz="1000" dirty="0"/>
              <a:t>A-B-053X-01MV-CONTRM 	CONTROL ROOM</a:t>
            </a:r>
          </a:p>
          <a:p>
            <a:pPr>
              <a:lnSpc>
                <a:spcPct val="70000"/>
              </a:lnSpc>
            </a:pPr>
            <a:r>
              <a:rPr lang="en-AU" sz="1000" dirty="0"/>
              <a:t>A-B-053X-01MV-03HEBL 	HIGH ENERGY BEAMLINE - FROM 120° MAGNET FIX</a:t>
            </a:r>
          </a:p>
          <a:p>
            <a:pPr>
              <a:lnSpc>
                <a:spcPct val="70000"/>
              </a:lnSpc>
            </a:pPr>
            <a:r>
              <a:rPr lang="en-AU" sz="1000" dirty="0"/>
              <a:t>A-B-053X-06MV 	SIRIUS ACCELERATOR</a:t>
            </a:r>
          </a:p>
          <a:p>
            <a:pPr>
              <a:lnSpc>
                <a:spcPct val="70000"/>
              </a:lnSpc>
            </a:pPr>
            <a:r>
              <a:rPr lang="en-AU" sz="1000" dirty="0"/>
              <a:t>A-B-053X-06MV-S1SNIC 	</a:t>
            </a:r>
            <a:r>
              <a:rPr lang="en-AU" sz="1000" dirty="0" smtClean="0"/>
              <a:t>SNICS  ION </a:t>
            </a:r>
            <a:r>
              <a:rPr lang="en-AU" sz="1000" dirty="0"/>
              <a:t>SOURCE - TO 90° MAGNET ENTRY</a:t>
            </a:r>
          </a:p>
          <a:p>
            <a:pPr>
              <a:lnSpc>
                <a:spcPct val="70000"/>
              </a:lnSpc>
            </a:pPr>
            <a:r>
              <a:rPr lang="en-AU" sz="1000" dirty="0"/>
              <a:t>A-B-053X-06MV-S3DUOP	DUOPLASMATRON ION SOURCE - TO 30° MAGNET ENTRY</a:t>
            </a:r>
          </a:p>
          <a:p>
            <a:pPr>
              <a:lnSpc>
                <a:spcPct val="70000"/>
              </a:lnSpc>
            </a:pPr>
            <a:r>
              <a:rPr lang="en-AU" sz="1000" dirty="0"/>
              <a:t>A-B-053X-06MV-01LEBL	LOW ENERGY BEAMLINE - SNICS EXIT TO 90° INJECTION MAGNET</a:t>
            </a:r>
          </a:p>
          <a:p>
            <a:pPr>
              <a:lnSpc>
                <a:spcPct val="70000"/>
              </a:lnSpc>
            </a:pPr>
            <a:r>
              <a:rPr lang="en-AU" sz="1000" dirty="0" smtClean="0"/>
              <a:t>A-B-053X-06MV-S4 </a:t>
            </a:r>
            <a:r>
              <a:rPr lang="en-AU" sz="1000" dirty="0"/>
              <a:t>ALPH 	</a:t>
            </a:r>
            <a:r>
              <a:rPr lang="en-AU" sz="1000" dirty="0" smtClean="0"/>
              <a:t>ALPHATROSS </a:t>
            </a:r>
            <a:r>
              <a:rPr lang="en-AU" sz="1000" dirty="0"/>
              <a:t>ION SOURCE - TO 30° MAGNET ENTRY</a:t>
            </a:r>
          </a:p>
          <a:p>
            <a:pPr>
              <a:lnSpc>
                <a:spcPct val="70000"/>
              </a:lnSpc>
            </a:pPr>
            <a:r>
              <a:rPr lang="en-AU" sz="1000" dirty="0"/>
              <a:t>A-B-053X-06MV-02LEBL 	LOW ENERGY BEAMLINE - 30° INJECTION MAGNET TO LOW ENERGY </a:t>
            </a:r>
          </a:p>
          <a:p>
            <a:pPr>
              <a:lnSpc>
                <a:spcPct val="70000"/>
              </a:lnSpc>
            </a:pPr>
            <a:r>
              <a:rPr lang="en-AU" sz="1000" dirty="0"/>
              <a:t>A-B-053X-06MV-ACCEL 	ACCELERATOR VESSEL</a:t>
            </a:r>
          </a:p>
          <a:p>
            <a:pPr>
              <a:lnSpc>
                <a:spcPct val="70000"/>
              </a:lnSpc>
            </a:pPr>
            <a:r>
              <a:rPr lang="en-AU" sz="1000" dirty="0" smtClean="0"/>
              <a:t>A-B-053X-06MV-03HEBL	HIGH </a:t>
            </a:r>
            <a:r>
              <a:rPr lang="en-AU" sz="1000" dirty="0"/>
              <a:t>ENERGY BEAMLINE, HIGH ENERGY FLANGE TO IBA 90° </a:t>
            </a:r>
            <a:r>
              <a:rPr lang="en-AU" sz="1000" dirty="0" smtClean="0"/>
              <a:t>MAGNET</a:t>
            </a:r>
            <a:endParaRPr lang="en-AU" sz="1000" dirty="0"/>
          </a:p>
          <a:p>
            <a:pPr>
              <a:lnSpc>
                <a:spcPct val="70000"/>
              </a:lnSpc>
            </a:pPr>
            <a:r>
              <a:rPr lang="en-AU" sz="1000" dirty="0"/>
              <a:t>A-B-053X-06MV-04HEBL 	HIGH ENERGY BEAMLINE, AMS 90° MAGNET EXIT TO I MAGNET</a:t>
            </a:r>
          </a:p>
          <a:p>
            <a:pPr>
              <a:lnSpc>
                <a:spcPct val="70000"/>
              </a:lnSpc>
            </a:pPr>
            <a:r>
              <a:rPr lang="en-AU" sz="1000" dirty="0"/>
              <a:t>A-B-053X-06MV-05HEBL 	HIGH ENERGY BEAMLINE, IBA 90° MAGNET EXIT TO I MAGNET</a:t>
            </a:r>
          </a:p>
          <a:p>
            <a:pPr>
              <a:lnSpc>
                <a:spcPct val="70000"/>
              </a:lnSpc>
            </a:pPr>
            <a:r>
              <a:rPr lang="en-AU" sz="1000" dirty="0"/>
              <a:t>A-B-053X-06MV-A2AMS 	AMS BEAMLINE A2</a:t>
            </a:r>
          </a:p>
          <a:p>
            <a:pPr>
              <a:lnSpc>
                <a:spcPct val="70000"/>
              </a:lnSpc>
            </a:pPr>
            <a:r>
              <a:rPr lang="en-AU" sz="1000" dirty="0"/>
              <a:t>A-B-053X-06MV-A3AMS 	AMS BEAMLINE A3</a:t>
            </a:r>
          </a:p>
          <a:p>
            <a:pPr>
              <a:lnSpc>
                <a:spcPct val="70000"/>
              </a:lnSpc>
            </a:pPr>
            <a:r>
              <a:rPr lang="en-AU" sz="1000" dirty="0"/>
              <a:t>A-B-053X-06MV-A5AMS 	AMS BEAMLINE A5</a:t>
            </a:r>
          </a:p>
          <a:p>
            <a:endParaRPr lang="en-AU" sz="800" dirty="0"/>
          </a:p>
        </p:txBody>
      </p:sp>
      <p:sp>
        <p:nvSpPr>
          <p:cNvPr id="4" name="Content Placeholder 3"/>
          <p:cNvSpPr>
            <a:spLocks noGrp="1"/>
          </p:cNvSpPr>
          <p:nvPr>
            <p:ph sz="half" idx="2"/>
          </p:nvPr>
        </p:nvSpPr>
        <p:spPr>
          <a:xfrm>
            <a:off x="6072000" y="1420580"/>
            <a:ext cx="6120000" cy="5003483"/>
          </a:xfrm>
        </p:spPr>
        <p:txBody>
          <a:bodyPr>
            <a:normAutofit fontScale="25000" lnSpcReduction="20000"/>
          </a:bodyPr>
          <a:lstStyle/>
          <a:p>
            <a:r>
              <a:rPr lang="en-AU" sz="4000" dirty="0" smtClean="0"/>
              <a:t>A-B-053X-06MV-B51BA 	SURFACE </a:t>
            </a:r>
            <a:r>
              <a:rPr lang="en-AU" sz="4000" dirty="0"/>
              <a:t>ENGINEERING BEAMLINE</a:t>
            </a:r>
          </a:p>
          <a:p>
            <a:r>
              <a:rPr lang="en-AU" sz="4000" dirty="0"/>
              <a:t>A-B-053X-06MV-B61BA </a:t>
            </a:r>
            <a:r>
              <a:rPr lang="en-AU" sz="4000" dirty="0" smtClean="0"/>
              <a:t>	CHANELLING </a:t>
            </a:r>
            <a:r>
              <a:rPr lang="en-AU" sz="4000" dirty="0"/>
              <a:t>&amp; NRA BEAMLINE</a:t>
            </a:r>
          </a:p>
          <a:p>
            <a:r>
              <a:rPr lang="en-AU" sz="4000" dirty="0"/>
              <a:t>A-B-053X-06MV-B71BA </a:t>
            </a:r>
            <a:r>
              <a:rPr lang="en-AU" sz="4000" dirty="0" smtClean="0"/>
              <a:t>	MICROBE </a:t>
            </a:r>
            <a:r>
              <a:rPr lang="en-AU" sz="4000" dirty="0"/>
              <a:t>BEAMLINE</a:t>
            </a:r>
          </a:p>
          <a:p>
            <a:r>
              <a:rPr lang="en-AU" sz="4000" dirty="0"/>
              <a:t>A-B-053X-06MV-LEII </a:t>
            </a:r>
            <a:r>
              <a:rPr lang="en-AU" sz="4000" dirty="0" smtClean="0"/>
              <a:t>	LOW </a:t>
            </a:r>
            <a:r>
              <a:rPr lang="en-AU" sz="4000" dirty="0"/>
              <a:t>ENERGY ION IMPLANTER</a:t>
            </a:r>
          </a:p>
          <a:p>
            <a:r>
              <a:rPr lang="en-AU" sz="4000" dirty="0"/>
              <a:t>A-B-053X-06MV-CONTRM </a:t>
            </a:r>
            <a:r>
              <a:rPr lang="en-AU" sz="4000" dirty="0" smtClean="0"/>
              <a:t>	CONTROL </a:t>
            </a:r>
            <a:r>
              <a:rPr lang="en-AU" sz="4000" dirty="0"/>
              <a:t>ROOM</a:t>
            </a:r>
          </a:p>
          <a:p>
            <a:r>
              <a:rPr lang="en-AU" sz="4000" dirty="0"/>
              <a:t>A-B-053X-10MV </a:t>
            </a:r>
            <a:r>
              <a:rPr lang="en-AU" sz="4000" dirty="0" smtClean="0"/>
              <a:t>	ANTARES </a:t>
            </a:r>
            <a:r>
              <a:rPr lang="en-AU" sz="4000" dirty="0"/>
              <a:t>ACCELERATOR</a:t>
            </a:r>
          </a:p>
          <a:p>
            <a:r>
              <a:rPr lang="en-AU" sz="4000" dirty="0"/>
              <a:t>A-B-053X-10MV-S1X846 </a:t>
            </a:r>
            <a:r>
              <a:rPr lang="en-AU" sz="4000" dirty="0" smtClean="0"/>
              <a:t>	846 </a:t>
            </a:r>
            <a:r>
              <a:rPr lang="en-AU" sz="4000" dirty="0"/>
              <a:t>ION SOURCE - TO 90° MAGNET ENTRY</a:t>
            </a:r>
          </a:p>
          <a:p>
            <a:r>
              <a:rPr lang="en-AU" sz="4000" dirty="0"/>
              <a:t>A-B-053X-10MV-S2X853	846 ION SOURCE - TO 45° MAGNET ENTRY</a:t>
            </a:r>
            <a:endParaRPr lang="en-AU" sz="4000" dirty="0"/>
          </a:p>
          <a:p>
            <a:r>
              <a:rPr lang="en-AU" sz="4000" dirty="0"/>
              <a:t>A-B-053X-10MV-01 </a:t>
            </a:r>
            <a:r>
              <a:rPr lang="en-AU" sz="4000" dirty="0" smtClean="0"/>
              <a:t>	LOW </a:t>
            </a:r>
            <a:r>
              <a:rPr lang="en-AU" sz="4000" dirty="0"/>
              <a:t>ENERGY BEAMLINE - HIGH ENERGY FLANGE TO 55° </a:t>
            </a:r>
            <a:endParaRPr lang="en-AU" sz="4000" dirty="0" smtClean="0"/>
          </a:p>
          <a:p>
            <a:r>
              <a:rPr lang="en-AU" sz="4000" dirty="0" smtClean="0"/>
              <a:t>A-B-053X-10MV-S3 </a:t>
            </a:r>
            <a:r>
              <a:rPr lang="en-AU" sz="4000" dirty="0"/>
              <a:t>ALPH </a:t>
            </a:r>
            <a:r>
              <a:rPr lang="en-AU" sz="4000" dirty="0" smtClean="0"/>
              <a:t>	ALPHATROSS </a:t>
            </a:r>
            <a:r>
              <a:rPr lang="en-AU" sz="4000" dirty="0"/>
              <a:t>ION SOURCE - TO 45° MAGNET ENTRY</a:t>
            </a:r>
          </a:p>
          <a:p>
            <a:r>
              <a:rPr lang="en-AU" sz="4000" dirty="0"/>
              <a:t>A-B-053X-10MV-ACCEL </a:t>
            </a:r>
            <a:r>
              <a:rPr lang="en-AU" sz="4000" dirty="0" smtClean="0"/>
              <a:t>	ACCELERATOR </a:t>
            </a:r>
            <a:r>
              <a:rPr lang="en-AU" sz="4000" dirty="0"/>
              <a:t>VESSEL</a:t>
            </a:r>
          </a:p>
          <a:p>
            <a:r>
              <a:rPr lang="en-AU" sz="4000" dirty="0"/>
              <a:t>A-B-053X-10MV-02 HEBL	HIGH ENERGY BEAMLINE, HIGH ENERGY FLANGE TO 55° MAGNET </a:t>
            </a:r>
            <a:r>
              <a:rPr lang="en-AU" sz="4000" dirty="0" smtClean="0"/>
              <a:t>EXIT</a:t>
            </a:r>
            <a:endParaRPr lang="en-AU" sz="4000" dirty="0"/>
          </a:p>
          <a:p>
            <a:r>
              <a:rPr lang="en-AU" sz="4000" dirty="0"/>
              <a:t>A-B-053X-10MV-03 </a:t>
            </a:r>
            <a:r>
              <a:rPr lang="en-AU" sz="4000" dirty="0" smtClean="0"/>
              <a:t>HEBL	HIGH </a:t>
            </a:r>
            <a:r>
              <a:rPr lang="en-AU" sz="4000" dirty="0"/>
              <a:t>ENERGY BEAMLINE-90° MAGNET TO </a:t>
            </a:r>
            <a:r>
              <a:rPr lang="en-AU" sz="4000" dirty="0" smtClean="0"/>
              <a:t>SWITCH </a:t>
            </a:r>
            <a:r>
              <a:rPr lang="en-AU" sz="4000" dirty="0"/>
              <a:t>MAGNET EXIT</a:t>
            </a:r>
          </a:p>
          <a:p>
            <a:r>
              <a:rPr lang="en-AU" sz="4000" dirty="0"/>
              <a:t>A-B-053X-10MV-04AMS </a:t>
            </a:r>
            <a:r>
              <a:rPr lang="en-AU" sz="4000" dirty="0" smtClean="0"/>
              <a:t>	ACTINIDE </a:t>
            </a:r>
            <a:r>
              <a:rPr lang="en-AU" sz="4000" dirty="0"/>
              <a:t>BEAMLINE</a:t>
            </a:r>
          </a:p>
          <a:p>
            <a:r>
              <a:rPr lang="en-AU" sz="4000" dirty="0"/>
              <a:t>A-B-053X-10MV-B31BA </a:t>
            </a:r>
            <a:r>
              <a:rPr lang="en-AU" sz="4000" dirty="0" smtClean="0"/>
              <a:t>	MICROPROBE </a:t>
            </a:r>
            <a:r>
              <a:rPr lang="en-AU" sz="4000" dirty="0"/>
              <a:t>BEAMLINE</a:t>
            </a:r>
          </a:p>
          <a:p>
            <a:r>
              <a:rPr lang="en-AU" sz="4000" dirty="0"/>
              <a:t>A-B-053X-10MV-B51BA </a:t>
            </a:r>
            <a:r>
              <a:rPr lang="en-AU" sz="4000" dirty="0" smtClean="0"/>
              <a:t>	TOF </a:t>
            </a:r>
            <a:r>
              <a:rPr lang="en-AU" sz="4000" dirty="0"/>
              <a:t>BEAMLINE</a:t>
            </a:r>
          </a:p>
          <a:p>
            <a:r>
              <a:rPr lang="en-AU" sz="4000" dirty="0"/>
              <a:t>A-B-053X-10MV-A6AMS </a:t>
            </a:r>
            <a:r>
              <a:rPr lang="en-AU" sz="4000" dirty="0" smtClean="0"/>
              <a:t>	GFM </a:t>
            </a:r>
            <a:r>
              <a:rPr lang="en-AU" sz="4000" dirty="0"/>
              <a:t>BEAMLINE</a:t>
            </a:r>
          </a:p>
          <a:p>
            <a:r>
              <a:rPr lang="en-AU" sz="4000" dirty="0"/>
              <a:t>A-B-053X-10MV-A91BA </a:t>
            </a:r>
            <a:r>
              <a:rPr lang="en-AU" sz="4000" dirty="0" smtClean="0"/>
              <a:t>	IRRADIATION </a:t>
            </a:r>
            <a:r>
              <a:rPr lang="en-AU" sz="4000" dirty="0"/>
              <a:t>BEAMLINE</a:t>
            </a:r>
          </a:p>
          <a:p>
            <a:r>
              <a:rPr lang="en-AU" sz="4000" dirty="0"/>
              <a:t>A-B-053X-10MV-A12AMS </a:t>
            </a:r>
            <a:r>
              <a:rPr lang="en-AU" sz="4000" dirty="0" smtClean="0"/>
              <a:t>	BERYLIUM </a:t>
            </a:r>
            <a:r>
              <a:rPr lang="en-AU" sz="4000" dirty="0"/>
              <a:t>BEAMLINE</a:t>
            </a:r>
          </a:p>
          <a:p>
            <a:r>
              <a:rPr lang="en-AU" sz="4000" dirty="0"/>
              <a:t>A-B-053X-10MV-TCQUI </a:t>
            </a:r>
            <a:r>
              <a:rPr lang="en-AU" sz="4000" dirty="0" smtClean="0"/>
              <a:t>	TARGET </a:t>
            </a:r>
            <a:r>
              <a:rPr lang="en-AU" sz="4000" dirty="0"/>
              <a:t>CELL EQUIPMENT &amp; RACKS</a:t>
            </a:r>
          </a:p>
          <a:p>
            <a:r>
              <a:rPr lang="en-AU" sz="4000" dirty="0"/>
              <a:t>A-B-053X-10MV-CONTRM </a:t>
            </a:r>
            <a:r>
              <a:rPr lang="en-AU" sz="4000" dirty="0" smtClean="0"/>
              <a:t>	CONTROL </a:t>
            </a:r>
            <a:r>
              <a:rPr lang="en-AU" sz="4000" dirty="0"/>
              <a:t>ROOM</a:t>
            </a:r>
          </a:p>
          <a:p>
            <a:endParaRPr lang="en-AU" dirty="0"/>
          </a:p>
        </p:txBody>
      </p:sp>
    </p:spTree>
    <p:extLst>
      <p:ext uri="{BB962C8B-B14F-4D97-AF65-F5344CB8AC3E}">
        <p14:creationId xmlns:p14="http://schemas.microsoft.com/office/powerpoint/2010/main" val="1617900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AU" dirty="0" smtClean="0"/>
              <a:t>Controls aspects of guidelines  </a:t>
            </a:r>
            <a:endParaRPr lang="en-AU" dirty="0"/>
          </a:p>
        </p:txBody>
      </p:sp>
      <p:sp>
        <p:nvSpPr>
          <p:cNvPr id="2" name="Rounded Rectangle 1"/>
          <p:cNvSpPr/>
          <p:nvPr/>
        </p:nvSpPr>
        <p:spPr>
          <a:xfrm>
            <a:off x="1861482" y="1343649"/>
            <a:ext cx="3459192" cy="5356089"/>
          </a:xfrm>
          <a:prstGeom prst="roundRect">
            <a:avLst>
              <a:gd name="adj" fmla="val 4530"/>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07000"/>
              </a:lnSpc>
              <a:spcAft>
                <a:spcPts val="800"/>
              </a:spcAft>
            </a:pPr>
            <a:r>
              <a:rPr lang="en-AU" sz="24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Information Technology </a:t>
            </a:r>
          </a:p>
          <a:p>
            <a:pPr marL="457200">
              <a:lnSpc>
                <a:spcPct val="107000"/>
              </a:lnSpc>
              <a:spcAft>
                <a:spcPts val="800"/>
              </a:spcAft>
            </a:pPr>
            <a:r>
              <a:rPr lang="en-AU" sz="2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Network Devices </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IP Address </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Host Name </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Domain Name </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Labelling </a:t>
            </a:r>
          </a:p>
          <a:p>
            <a:pPr marL="457200">
              <a:lnSpc>
                <a:spcPct val="107000"/>
              </a:lnSpc>
              <a:spcAft>
                <a:spcPts val="800"/>
              </a:spcAft>
            </a:pPr>
            <a:r>
              <a:rPr lang="en-AU" sz="2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Communications</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Optic Fibre </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Copper</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Identification</a:t>
            </a:r>
          </a:p>
          <a:p>
            <a:pPr marL="457200">
              <a:lnSpc>
                <a:spcPct val="107000"/>
              </a:lnSpc>
              <a:spcAft>
                <a:spcPts val="800"/>
              </a:spcAft>
            </a:pPr>
            <a:r>
              <a:rPr lang="en-AU" sz="2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Network Identification</a:t>
            </a:r>
          </a:p>
          <a:p>
            <a:pPr marL="914400">
              <a:lnSpc>
                <a:spcPct val="107000"/>
              </a:lnSpc>
              <a:spcAft>
                <a:spcPts val="800"/>
              </a:spcAft>
            </a:pP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Colours</a:t>
            </a:r>
          </a:p>
          <a:p>
            <a:pPr marL="457200">
              <a:lnSpc>
                <a:spcPct val="107000"/>
              </a:lnSpc>
              <a:spcAft>
                <a:spcPts val="800"/>
              </a:spcAft>
            </a:pPr>
            <a:r>
              <a:rPr lang="en-AU" sz="20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Passwords</a:t>
            </a:r>
            <a:endParaRPr lang="en-AU" sz="2000" b="1" dirty="0"/>
          </a:p>
        </p:txBody>
      </p:sp>
      <p:sp>
        <p:nvSpPr>
          <p:cNvPr id="6" name="Rounded Rectangle 5"/>
          <p:cNvSpPr/>
          <p:nvPr/>
        </p:nvSpPr>
        <p:spPr>
          <a:xfrm>
            <a:off x="6308399" y="1343650"/>
            <a:ext cx="3459192" cy="5356088"/>
          </a:xfrm>
          <a:prstGeom prst="roundRect">
            <a:avLst>
              <a:gd name="adj" fmla="val 453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07000"/>
              </a:lnSpc>
              <a:spcAft>
                <a:spcPts val="800"/>
              </a:spcAft>
            </a:pPr>
            <a:r>
              <a:rPr lang="en-AU" sz="24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Control Systems</a:t>
            </a:r>
          </a:p>
          <a:p>
            <a:pPr lvl="1">
              <a:lnSpc>
                <a:spcPct val="107000"/>
              </a:lnSpc>
              <a:spcAft>
                <a:spcPts val="800"/>
              </a:spcAft>
            </a:pPr>
            <a:r>
              <a:rPr lang="en-AU" sz="2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EPICS </a:t>
            </a:r>
          </a:p>
          <a:p>
            <a:pPr lvl="2">
              <a:lnSpc>
                <a:spcPct val="107000"/>
              </a:lnSpc>
              <a:spcAft>
                <a:spcPts val="800"/>
              </a:spcAft>
            </a:pPr>
            <a:r>
              <a:rPr lang="en-AU"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PV Names</a:t>
            </a:r>
          </a:p>
          <a:p>
            <a:pPr lvl="1">
              <a:lnSpc>
                <a:spcPct val="107000"/>
              </a:lnSpc>
              <a:spcAft>
                <a:spcPts val="800"/>
              </a:spcAft>
            </a:pPr>
            <a:r>
              <a:rPr lang="en-AU" sz="20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PLC</a:t>
            </a:r>
          </a:p>
          <a:p>
            <a:pPr lvl="2">
              <a:lnSpc>
                <a:spcPct val="107000"/>
              </a:lnSpc>
              <a:spcAft>
                <a:spcPts val="800"/>
              </a:spcAft>
            </a:pPr>
            <a:r>
              <a:rPr lang="en-AU"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Device Identification</a:t>
            </a:r>
          </a:p>
        </p:txBody>
      </p:sp>
    </p:spTree>
    <p:extLst>
      <p:ext uri="{BB962C8B-B14F-4D97-AF65-F5344CB8AC3E}">
        <p14:creationId xmlns:p14="http://schemas.microsoft.com/office/powerpoint/2010/main" val="1695534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4977" t="13051" r="34186" b="12360"/>
          <a:stretch/>
        </p:blipFill>
        <p:spPr>
          <a:xfrm>
            <a:off x="22280" y="1155541"/>
            <a:ext cx="7681524" cy="566928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685661824"/>
              </p:ext>
            </p:extLst>
          </p:nvPr>
        </p:nvGraphicFramePr>
        <p:xfrm>
          <a:off x="7879556" y="1821021"/>
          <a:ext cx="3770880" cy="3299460"/>
        </p:xfrm>
        <a:graphic>
          <a:graphicData uri="http://schemas.openxmlformats.org/drawingml/2006/table">
            <a:tbl>
              <a:tblPr>
                <a:tableStyleId>{5C22544A-7EE6-4342-B048-85BDC9FD1C3A}</a:tableStyleId>
              </a:tblPr>
              <a:tblGrid>
                <a:gridCol w="3770880">
                  <a:extLst>
                    <a:ext uri="{9D8B030D-6E8A-4147-A177-3AD203B41FA5}">
                      <a16:colId xmlns:a16="http://schemas.microsoft.com/office/drawing/2014/main" val="968239971"/>
                    </a:ext>
                  </a:extLst>
                </a:gridCol>
              </a:tblGrid>
              <a:tr h="182880">
                <a:tc>
                  <a:txBody>
                    <a:bodyPr/>
                    <a:lstStyle/>
                    <a:p>
                      <a:pPr algn="l" fontAlgn="b"/>
                      <a:r>
                        <a:rPr lang="en-AU" sz="1600" b="0" i="0" u="none" strike="noStrike" dirty="0" smtClean="0">
                          <a:solidFill>
                            <a:srgbClr val="000000"/>
                          </a:solidFill>
                          <a:effectLst/>
                          <a:latin typeface="Calibri" panose="020F0502020204030204" pitchFamily="34" charset="0"/>
                        </a:rPr>
                        <a:t>Example of Legacy EPICS</a:t>
                      </a:r>
                      <a:r>
                        <a:rPr lang="en-AU" sz="1600" b="0" i="0" u="none" strike="noStrike" baseline="0" dirty="0" smtClean="0">
                          <a:solidFill>
                            <a:srgbClr val="000000"/>
                          </a:solidFill>
                          <a:effectLst/>
                          <a:latin typeface="Calibri" panose="020F0502020204030204" pitchFamily="34" charset="0"/>
                        </a:rPr>
                        <a:t> PV’s</a:t>
                      </a:r>
                      <a:endParaRPr lang="en-AU" sz="1600" b="0" i="0" u="none" strike="noStrike" dirty="0">
                        <a:solidFill>
                          <a:srgbClr val="000000"/>
                        </a:solidFill>
                        <a:effectLst/>
                        <a:latin typeface="Calibri" panose="020F0502020204030204" pitchFamily="34" charset="0"/>
                      </a:endParaRPr>
                    </a:p>
                  </a:txBody>
                  <a:tcPr marL="7620" marR="7620" marT="7620" marB="0" anchor="b">
                    <a:solidFill>
                      <a:schemeClr val="accent5">
                        <a:lumMod val="20000"/>
                        <a:lumOff val="80000"/>
                      </a:schemeClr>
                    </a:solidFill>
                  </a:tcPr>
                </a:tc>
                <a:extLst>
                  <a:ext uri="{0D108BD9-81ED-4DB2-BD59-A6C34878D82A}">
                    <a16:rowId xmlns:a16="http://schemas.microsoft.com/office/drawing/2014/main" val="1917392349"/>
                  </a:ext>
                </a:extLst>
              </a:tr>
              <a:tr h="182880">
                <a:tc>
                  <a:txBody>
                    <a:bodyPr/>
                    <a:lstStyle/>
                    <a:p>
                      <a:pPr algn="l" fontAlgn="b"/>
                      <a:r>
                        <a:rPr lang="en-AU" sz="1200" u="none" strike="noStrike" dirty="0">
                          <a:solidFill>
                            <a:schemeClr val="tx1">
                              <a:lumMod val="50000"/>
                            </a:schemeClr>
                          </a:solidFill>
                          <a:effectLst/>
                        </a:rPr>
                        <a:t>c14smfco</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89976890"/>
                  </a:ext>
                </a:extLst>
              </a:tr>
              <a:tr h="182880">
                <a:tc>
                  <a:txBody>
                    <a:bodyPr/>
                    <a:lstStyle/>
                    <a:p>
                      <a:pPr algn="l" fontAlgn="b"/>
                      <a:r>
                        <a:rPr lang="en-AU" sz="1200" u="none" strike="noStrike" dirty="0">
                          <a:solidFill>
                            <a:schemeClr val="tx1">
                              <a:lumMod val="50000"/>
                            </a:schemeClr>
                          </a:solidFill>
                          <a:effectLst/>
                        </a:rPr>
                        <a:t>c14tgtfcc</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04207595"/>
                  </a:ext>
                </a:extLst>
              </a:tr>
              <a:tr h="182880">
                <a:tc>
                  <a:txBody>
                    <a:bodyPr/>
                    <a:lstStyle/>
                    <a:p>
                      <a:pPr algn="l" fontAlgn="b"/>
                      <a:r>
                        <a:rPr lang="en-AU" sz="1200" u="none" strike="noStrike" dirty="0">
                          <a:solidFill>
                            <a:schemeClr val="tx1">
                              <a:lumMod val="50000"/>
                            </a:schemeClr>
                          </a:solidFill>
                          <a:effectLst/>
                        </a:rPr>
                        <a:t>hefc1c</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21245625"/>
                  </a:ext>
                </a:extLst>
              </a:tr>
              <a:tr h="182880">
                <a:tc>
                  <a:txBody>
                    <a:bodyPr/>
                    <a:lstStyle/>
                    <a:p>
                      <a:pPr algn="l" fontAlgn="b"/>
                      <a:r>
                        <a:rPr lang="en-AU" sz="1200" u="none" strike="noStrike" dirty="0">
                          <a:solidFill>
                            <a:schemeClr val="tx1">
                              <a:lumMod val="50000"/>
                            </a:schemeClr>
                          </a:solidFill>
                          <a:effectLst/>
                        </a:rPr>
                        <a:t>hefc1i</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314791939"/>
                  </a:ext>
                </a:extLst>
              </a:tr>
              <a:tr h="182880">
                <a:tc>
                  <a:txBody>
                    <a:bodyPr/>
                    <a:lstStyle/>
                    <a:p>
                      <a:pPr algn="l" fontAlgn="b"/>
                      <a:r>
                        <a:rPr lang="en-AU" sz="1200" b="0" i="0" u="none" strike="noStrike" dirty="0">
                          <a:solidFill>
                            <a:schemeClr val="tx1">
                              <a:lumMod val="50000"/>
                            </a:schemeClr>
                          </a:solidFill>
                          <a:effectLst/>
                          <a:latin typeface="Calibri" panose="020F0502020204030204" pitchFamily="34" charset="0"/>
                        </a:rPr>
                        <a:t>antares:gfm:quad1:remLocStatus</a:t>
                      </a:r>
                    </a:p>
                  </a:txBody>
                  <a:tcPr marL="7620" marR="7620" marT="7620" marB="0" anchor="b"/>
                </a:tc>
                <a:extLst>
                  <a:ext uri="{0D108BD9-81ED-4DB2-BD59-A6C34878D82A}">
                    <a16:rowId xmlns:a16="http://schemas.microsoft.com/office/drawing/2014/main" val="2298418456"/>
                  </a:ext>
                </a:extLst>
              </a:tr>
              <a:tr h="182880">
                <a:tc>
                  <a:txBody>
                    <a:bodyPr/>
                    <a:lstStyle/>
                    <a:p>
                      <a:pPr algn="l" fontAlgn="b"/>
                      <a:r>
                        <a:rPr lang="en-AU" sz="1200" b="0" i="0" u="none" strike="noStrike" dirty="0">
                          <a:solidFill>
                            <a:schemeClr val="tx1">
                              <a:lumMod val="50000"/>
                            </a:schemeClr>
                          </a:solidFill>
                          <a:effectLst/>
                          <a:latin typeface="Calibri" panose="020F0502020204030204" pitchFamily="34" charset="0"/>
                        </a:rPr>
                        <a:t>antares:gfm:quad1:setCurrent</a:t>
                      </a:r>
                    </a:p>
                  </a:txBody>
                  <a:tcPr marL="7620" marR="7620" marT="7620" marB="0" anchor="b"/>
                </a:tc>
                <a:extLst>
                  <a:ext uri="{0D108BD9-81ED-4DB2-BD59-A6C34878D82A}">
                    <a16:rowId xmlns:a16="http://schemas.microsoft.com/office/drawing/2014/main" val="1509572646"/>
                  </a:ext>
                </a:extLst>
              </a:tr>
              <a:tr h="182880">
                <a:tc>
                  <a:txBody>
                    <a:bodyPr/>
                    <a:lstStyle/>
                    <a:p>
                      <a:pPr algn="l" fontAlgn="b"/>
                      <a:r>
                        <a:rPr lang="en-AU" sz="1200" b="0" i="0" u="none" strike="noStrike" dirty="0">
                          <a:solidFill>
                            <a:schemeClr val="tx1">
                              <a:lumMod val="50000"/>
                            </a:schemeClr>
                          </a:solidFill>
                          <a:effectLst/>
                          <a:latin typeface="Calibri" panose="020F0502020204030204" pitchFamily="34" charset="0"/>
                        </a:rPr>
                        <a:t>antares:gfm:quad2:Iout</a:t>
                      </a:r>
                    </a:p>
                  </a:txBody>
                  <a:tcPr marL="7620" marR="7620" marT="7620" marB="0" anchor="b"/>
                </a:tc>
                <a:extLst>
                  <a:ext uri="{0D108BD9-81ED-4DB2-BD59-A6C34878D82A}">
                    <a16:rowId xmlns:a16="http://schemas.microsoft.com/office/drawing/2014/main" val="1460988013"/>
                  </a:ext>
                </a:extLst>
              </a:tr>
              <a:tr h="182880">
                <a:tc>
                  <a:txBody>
                    <a:bodyPr/>
                    <a:lstStyle/>
                    <a:p>
                      <a:pPr algn="l" fontAlgn="b"/>
                      <a:r>
                        <a:rPr lang="en-AU" sz="1200" b="0" i="0" u="none" strike="noStrike" dirty="0">
                          <a:solidFill>
                            <a:schemeClr val="tx1">
                              <a:lumMod val="50000"/>
                            </a:schemeClr>
                          </a:solidFill>
                          <a:effectLst/>
                          <a:latin typeface="Calibri" panose="020F0502020204030204" pitchFamily="34" charset="0"/>
                        </a:rPr>
                        <a:t>antares:gfm:quad2:Iset</a:t>
                      </a:r>
                    </a:p>
                  </a:txBody>
                  <a:tcPr marL="7620" marR="7620" marT="7620" marB="0" anchor="b"/>
                </a:tc>
                <a:extLst>
                  <a:ext uri="{0D108BD9-81ED-4DB2-BD59-A6C34878D82A}">
                    <a16:rowId xmlns:a16="http://schemas.microsoft.com/office/drawing/2014/main" val="3322254618"/>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tapss</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2119639"/>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tasdi</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10366648"/>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tstdno</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78887997"/>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tstupo</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47882481"/>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Antares_HighEnergy_Pressure_Value</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38723572"/>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Antares_PressureVessel_MassConversion_AvMass</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1434156"/>
                  </a:ext>
                </a:extLst>
              </a:tr>
              <a:tr h="182880">
                <a:tc>
                  <a:txBody>
                    <a:bodyPr/>
                    <a:lstStyle/>
                    <a:p>
                      <a:pPr algn="l" fontAlgn="b"/>
                      <a:r>
                        <a:rPr lang="en-AU" sz="1200" b="0" i="0" u="none" strike="noStrike" dirty="0">
                          <a:solidFill>
                            <a:schemeClr val="tx1">
                              <a:lumMod val="50000"/>
                            </a:schemeClr>
                          </a:solidFill>
                          <a:effectLst/>
                          <a:latin typeface="Calibri" panose="020F0502020204030204" pitchFamily="34" charset="0"/>
                        </a:rPr>
                        <a:t>Antares_PressureVessel_MassConversion_AvMass24Hr</a:t>
                      </a:r>
                    </a:p>
                  </a:txBody>
                  <a:tcPr marL="7620" marR="7620" marT="7620" marB="0" anchor="b"/>
                </a:tc>
                <a:extLst>
                  <a:ext uri="{0D108BD9-81ED-4DB2-BD59-A6C34878D82A}">
                    <a16:rowId xmlns:a16="http://schemas.microsoft.com/office/drawing/2014/main" val="2027225160"/>
                  </a:ext>
                </a:extLst>
              </a:tr>
              <a:tr h="182880">
                <a:tc>
                  <a:txBody>
                    <a:bodyPr/>
                    <a:lstStyle/>
                    <a:p>
                      <a:pPr algn="l" fontAlgn="b"/>
                      <a:r>
                        <a:rPr lang="en-AU" sz="1200" b="0" i="0" u="none" strike="noStrike" dirty="0" err="1">
                          <a:solidFill>
                            <a:schemeClr val="tx1">
                              <a:lumMod val="50000"/>
                            </a:schemeClr>
                          </a:solidFill>
                          <a:effectLst/>
                          <a:latin typeface="Calibri" panose="020F0502020204030204" pitchFamily="34" charset="0"/>
                        </a:rPr>
                        <a:t>Antares_PressureVessel_MassConversion_Mass</a:t>
                      </a:r>
                      <a:endParaRPr lang="en-AU" sz="1200" b="0" i="0" u="none" strike="noStrike" dirty="0">
                        <a:solidFill>
                          <a:schemeClr val="tx1">
                            <a:lumMod val="50000"/>
                          </a:schemeClr>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37545398"/>
                  </a:ext>
                </a:extLst>
              </a:tr>
            </a:tbl>
          </a:graphicData>
        </a:graphic>
      </p:graphicFrame>
      <p:sp>
        <p:nvSpPr>
          <p:cNvPr id="4" name="Title 3"/>
          <p:cNvSpPr>
            <a:spLocks noGrp="1"/>
          </p:cNvSpPr>
          <p:nvPr>
            <p:ph type="title"/>
          </p:nvPr>
        </p:nvSpPr>
        <p:spPr>
          <a:xfrm>
            <a:off x="277826" y="-88584"/>
            <a:ext cx="11304574" cy="1143000"/>
          </a:xfrm>
        </p:spPr>
        <p:txBody>
          <a:bodyPr/>
          <a:lstStyle/>
          <a:p>
            <a:r>
              <a:rPr lang="en-AU" dirty="0" smtClean="0"/>
              <a:t>Prescriptive PV names</a:t>
            </a:r>
            <a:endParaRPr lang="en-AU" dirty="0"/>
          </a:p>
        </p:txBody>
      </p:sp>
    </p:spTree>
    <p:extLst>
      <p:ext uri="{BB962C8B-B14F-4D97-AF65-F5344CB8AC3E}">
        <p14:creationId xmlns:p14="http://schemas.microsoft.com/office/powerpoint/2010/main" val="3835193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41" t="25252" r="33552" b="27784"/>
          <a:stretch/>
        </p:blipFill>
        <p:spPr>
          <a:xfrm>
            <a:off x="0" y="266216"/>
            <a:ext cx="6273479" cy="2729989"/>
          </a:xfrm>
          <a:prstGeom prst="rect">
            <a:avLst/>
          </a:prstGeom>
        </p:spPr>
      </p:pic>
      <p:sp>
        <p:nvSpPr>
          <p:cNvPr id="4" name="TextBox 3"/>
          <p:cNvSpPr txBox="1"/>
          <p:nvPr/>
        </p:nvSpPr>
        <p:spPr>
          <a:xfrm>
            <a:off x="0" y="3627147"/>
            <a:ext cx="5034988" cy="1261884"/>
          </a:xfrm>
          <a:prstGeom prst="rect">
            <a:avLst/>
          </a:prstGeom>
          <a:noFill/>
        </p:spPr>
        <p:txBody>
          <a:bodyPr wrap="square" rtlCol="0">
            <a:spAutoFit/>
          </a:bodyPr>
          <a:lstStyle/>
          <a:p>
            <a:r>
              <a:rPr lang="en-AU" sz="2800" dirty="0" smtClean="0">
                <a:solidFill>
                  <a:schemeClr val="accent1">
                    <a:lumMod val="75000"/>
                  </a:schemeClr>
                </a:solidFill>
              </a:rPr>
              <a:t>Example PV:</a:t>
            </a:r>
          </a:p>
          <a:p>
            <a:r>
              <a:rPr lang="en-AU" sz="2800" dirty="0" smtClean="0"/>
              <a:t>SIRIUS:B5IBA:BL1:BLV1:Status_C</a:t>
            </a:r>
            <a:r>
              <a:rPr lang="en-AU" sz="2000" dirty="0" smtClean="0"/>
              <a:t> </a:t>
            </a:r>
            <a:endParaRPr lang="en-AU" sz="2000" dirty="0"/>
          </a:p>
          <a:p>
            <a:endParaRPr lang="en-AU" sz="2000" dirty="0"/>
          </a:p>
        </p:txBody>
      </p:sp>
      <p:pic>
        <p:nvPicPr>
          <p:cNvPr id="3" name="Picture 2"/>
          <p:cNvPicPr>
            <a:picLocks noChangeAspect="1"/>
          </p:cNvPicPr>
          <p:nvPr/>
        </p:nvPicPr>
        <p:blipFill rotWithShape="1">
          <a:blip r:embed="rId3">
            <a:clrChange>
              <a:clrFrom>
                <a:srgbClr val="FFFFFF"/>
              </a:clrFrom>
              <a:clrTo>
                <a:srgbClr val="FFFFFF">
                  <a:alpha val="0"/>
                </a:srgbClr>
              </a:clrTo>
            </a:clrChange>
          </a:blip>
          <a:srcRect l="28685" t="14339" r="36132" b="2288"/>
          <a:stretch/>
        </p:blipFill>
        <p:spPr>
          <a:xfrm>
            <a:off x="5006051" y="224207"/>
            <a:ext cx="6915874" cy="6622218"/>
          </a:xfrm>
          <a:prstGeom prst="rect">
            <a:avLst/>
          </a:prstGeom>
        </p:spPr>
      </p:pic>
      <p:cxnSp>
        <p:nvCxnSpPr>
          <p:cNvPr id="15" name="Straight Connector 14"/>
          <p:cNvCxnSpPr/>
          <p:nvPr/>
        </p:nvCxnSpPr>
        <p:spPr>
          <a:xfrm>
            <a:off x="1122744" y="4502551"/>
            <a:ext cx="79865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185721" y="1099594"/>
            <a:ext cx="33566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037407" y="2048718"/>
            <a:ext cx="231494"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083442" y="4502551"/>
            <a:ext cx="486137"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720050" y="4502551"/>
            <a:ext cx="601884"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778186" y="1527859"/>
            <a:ext cx="231494"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423213" y="4861895"/>
            <a:ext cx="1296364" cy="369332"/>
          </a:xfrm>
          <a:prstGeom prst="rect">
            <a:avLst/>
          </a:prstGeom>
          <a:noFill/>
        </p:spPr>
        <p:txBody>
          <a:bodyPr wrap="square" rtlCol="0">
            <a:spAutoFit/>
          </a:bodyPr>
          <a:lstStyle/>
          <a:p>
            <a:pPr algn="ctr"/>
            <a:r>
              <a:rPr lang="en-AU" dirty="0">
                <a:solidFill>
                  <a:srgbClr val="7030A0"/>
                </a:solidFill>
              </a:rPr>
              <a:t>P</a:t>
            </a:r>
            <a:r>
              <a:rPr lang="en-AU" dirty="0" smtClean="0">
                <a:solidFill>
                  <a:srgbClr val="7030A0"/>
                </a:solidFill>
              </a:rPr>
              <a:t>arameter</a:t>
            </a:r>
            <a:endParaRPr lang="en-AU" dirty="0">
              <a:solidFill>
                <a:srgbClr val="7030A0"/>
              </a:solidFill>
            </a:endParaRPr>
          </a:p>
        </p:txBody>
      </p:sp>
      <p:cxnSp>
        <p:nvCxnSpPr>
          <p:cNvPr id="30" name="Straight Arrow Connector 29"/>
          <p:cNvCxnSpPr>
            <a:stCxn id="28" idx="0"/>
          </p:cNvCxnSpPr>
          <p:nvPr/>
        </p:nvCxnSpPr>
        <p:spPr>
          <a:xfrm flipV="1">
            <a:off x="4071395" y="4551983"/>
            <a:ext cx="2893" cy="3099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64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50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500"/>
                                  </p:stCondLst>
                                  <p:childTnLst>
                                    <p:set>
                                      <p:cBhvr>
                                        <p:cTn id="23" dur="1" fill="hold">
                                          <p:stCondLst>
                                            <p:cond delay="0"/>
                                          </p:stCondLst>
                                        </p:cTn>
                                        <p:tgtEl>
                                          <p:spTgt spid="2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Standardised equipment codes</a:t>
            </a:r>
            <a:endParaRPr lang="en-AU" dirty="0"/>
          </a:p>
        </p:txBody>
      </p:sp>
      <p:pic>
        <p:nvPicPr>
          <p:cNvPr id="5" name="Content Placeholder 4"/>
          <p:cNvPicPr>
            <a:picLocks noGrp="1" noChangeAspect="1"/>
          </p:cNvPicPr>
          <p:nvPr>
            <p:ph idx="1"/>
          </p:nvPr>
        </p:nvPicPr>
        <p:blipFill>
          <a:blip r:embed="rId2"/>
          <a:stretch>
            <a:fillRect/>
          </a:stretch>
        </p:blipFill>
        <p:spPr>
          <a:xfrm>
            <a:off x="277813" y="1635414"/>
            <a:ext cx="11304587" cy="4455535"/>
          </a:xfrm>
          <a:prstGeom prst="rect">
            <a:avLst/>
          </a:prstGeom>
        </p:spPr>
      </p:pic>
    </p:spTree>
    <p:extLst>
      <p:ext uri="{BB962C8B-B14F-4D97-AF65-F5344CB8AC3E}">
        <p14:creationId xmlns:p14="http://schemas.microsoft.com/office/powerpoint/2010/main" val="41367909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Standardised the bigger issues…</a:t>
            </a:r>
            <a:endParaRPr lang="en-AU" dirty="0"/>
          </a:p>
        </p:txBody>
      </p:sp>
      <p:pic>
        <p:nvPicPr>
          <p:cNvPr id="4" name="Content Placeholder 3"/>
          <p:cNvPicPr>
            <a:picLocks noGrp="1" noChangeAspect="1"/>
          </p:cNvPicPr>
          <p:nvPr>
            <p:ph idx="1"/>
          </p:nvPr>
        </p:nvPicPr>
        <p:blipFill rotWithShape="1">
          <a:blip r:embed="rId2"/>
          <a:srcRect l="29195" t="20651" r="38151" b="31270"/>
          <a:stretch/>
        </p:blipFill>
        <p:spPr>
          <a:xfrm>
            <a:off x="277826" y="1446836"/>
            <a:ext cx="7870784" cy="4682617"/>
          </a:xfrm>
          <a:prstGeom prst="rect">
            <a:avLst/>
          </a:prstGeom>
          <a:ln>
            <a:solidFill>
              <a:schemeClr val="tx1"/>
            </a:solidFill>
          </a:ln>
        </p:spPr>
      </p:pic>
      <p:pic>
        <p:nvPicPr>
          <p:cNvPr id="6" name="Picture 5"/>
          <p:cNvPicPr>
            <a:picLocks noChangeAspect="1"/>
          </p:cNvPicPr>
          <p:nvPr/>
        </p:nvPicPr>
        <p:blipFill rotWithShape="1">
          <a:blip r:embed="rId3"/>
          <a:srcRect l="20402" t="-1" r="20242" b="901"/>
          <a:stretch/>
        </p:blipFill>
        <p:spPr>
          <a:xfrm>
            <a:off x="8280219" y="1643605"/>
            <a:ext cx="3819181" cy="3912244"/>
          </a:xfrm>
          <a:prstGeom prst="rect">
            <a:avLst/>
          </a:prstGeom>
        </p:spPr>
      </p:pic>
      <p:pic>
        <p:nvPicPr>
          <p:cNvPr id="7" name="Picture 6"/>
          <p:cNvPicPr>
            <a:picLocks noChangeAspect="1"/>
          </p:cNvPicPr>
          <p:nvPr/>
        </p:nvPicPr>
        <p:blipFill>
          <a:blip r:embed="rId4">
            <a:clrChange>
              <a:clrFrom>
                <a:srgbClr val="FFFFFF"/>
              </a:clrFrom>
              <a:clrTo>
                <a:srgbClr val="FFFFFF">
                  <a:alpha val="0"/>
                </a:srgbClr>
              </a:clrTo>
            </a:clrChange>
          </a:blip>
          <a:stretch>
            <a:fillRect/>
          </a:stretch>
        </p:blipFill>
        <p:spPr>
          <a:xfrm>
            <a:off x="9659537" y="97481"/>
            <a:ext cx="1245743" cy="1245743"/>
          </a:xfrm>
          <a:prstGeom prst="rect">
            <a:avLst/>
          </a:prstGeom>
        </p:spPr>
      </p:pic>
      <p:sp>
        <p:nvSpPr>
          <p:cNvPr id="8" name="Rounded Rectangle 7"/>
          <p:cNvSpPr/>
          <p:nvPr/>
        </p:nvSpPr>
        <p:spPr>
          <a:xfrm>
            <a:off x="10752880" y="1539994"/>
            <a:ext cx="1404395" cy="1272654"/>
          </a:xfrm>
          <a:prstGeom prst="roundRect">
            <a:avLst>
              <a:gd name="adj" fmla="val 25762"/>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2309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Finial brief thoughts….</a:t>
            </a:r>
            <a:endParaRPr lang="en-AU" dirty="0"/>
          </a:p>
        </p:txBody>
      </p:sp>
      <p:sp>
        <p:nvSpPr>
          <p:cNvPr id="3" name="Content Placeholder 2"/>
          <p:cNvSpPr>
            <a:spLocks noGrp="1"/>
          </p:cNvSpPr>
          <p:nvPr>
            <p:ph idx="1"/>
          </p:nvPr>
        </p:nvSpPr>
        <p:spPr>
          <a:xfrm>
            <a:off x="277826" y="1600200"/>
            <a:ext cx="7859374" cy="4525963"/>
          </a:xfrm>
        </p:spPr>
        <p:txBody>
          <a:bodyPr>
            <a:normAutofit fontScale="85000" lnSpcReduction="10000"/>
          </a:bodyPr>
          <a:lstStyle/>
          <a:p>
            <a:r>
              <a:rPr lang="en-AU" dirty="0" smtClean="0">
                <a:latin typeface="+mj-lt"/>
              </a:rPr>
              <a:t>Having this guide is helping unify our group with common language and approach to the facilities.</a:t>
            </a:r>
          </a:p>
          <a:p>
            <a:r>
              <a:rPr lang="en-AU" dirty="0" smtClean="0">
                <a:latin typeface="+mj-lt"/>
              </a:rPr>
              <a:t>The document has undergone is first revision which has benefited from wider input of the documents users.</a:t>
            </a:r>
          </a:p>
          <a:p>
            <a:r>
              <a:rPr lang="en-AU" dirty="0" smtClean="0">
                <a:latin typeface="+mj-lt"/>
              </a:rPr>
              <a:t>Our group is happy to share and discuss our standards and guidelines with those who are interested.</a:t>
            </a:r>
          </a:p>
          <a:p>
            <a:r>
              <a:rPr lang="en-AU" dirty="0" smtClean="0">
                <a:latin typeface="+mj-lt"/>
              </a:rPr>
              <a:t>We look forward to being able to have more productive conversations in the future with members of this community as we improve our understanding of each other through interactions such as this meeting.</a:t>
            </a:r>
            <a:endParaRPr lang="en-AU" dirty="0">
              <a:latin typeface="+mj-lt"/>
            </a:endParaRPr>
          </a:p>
        </p:txBody>
      </p:sp>
      <p:pic>
        <p:nvPicPr>
          <p:cNvPr id="4" name="Picture 3"/>
          <p:cNvPicPr>
            <a:picLocks noChangeAspect="1"/>
          </p:cNvPicPr>
          <p:nvPr/>
        </p:nvPicPr>
        <p:blipFill>
          <a:blip r:embed="rId2"/>
          <a:stretch>
            <a:fillRect/>
          </a:stretch>
        </p:blipFill>
        <p:spPr>
          <a:xfrm>
            <a:off x="8137200" y="1493133"/>
            <a:ext cx="3814503" cy="4533177"/>
          </a:xfrm>
          <a:prstGeom prst="rect">
            <a:avLst/>
          </a:prstGeom>
        </p:spPr>
      </p:pic>
    </p:spTree>
    <p:extLst>
      <p:ext uri="{BB962C8B-B14F-4D97-AF65-F5344CB8AC3E}">
        <p14:creationId xmlns:p14="http://schemas.microsoft.com/office/powerpoint/2010/main" val="18350558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4E1E1-CEE0-C54C-B2EF-D8AFC718CCB7}"/>
              </a:ext>
            </a:extLst>
          </p:cNvPr>
          <p:cNvSpPr>
            <a:spLocks noGrp="1"/>
          </p:cNvSpPr>
          <p:nvPr>
            <p:ph type="title"/>
          </p:nvPr>
        </p:nvSpPr>
        <p:spPr/>
        <p:txBody>
          <a:bodyPr/>
          <a:lstStyle/>
          <a:p>
            <a:r>
              <a:rPr lang="en-US" dirty="0" smtClean="0"/>
              <a:t>Thank you</a:t>
            </a:r>
            <a:endParaRPr lang="en-US" dirty="0"/>
          </a:p>
        </p:txBody>
      </p:sp>
      <p:sp>
        <p:nvSpPr>
          <p:cNvPr id="3" name="Text Placeholder 2">
            <a:extLst>
              <a:ext uri="{FF2B5EF4-FFF2-40B4-BE49-F238E27FC236}">
                <a16:creationId xmlns:a16="http://schemas.microsoft.com/office/drawing/2014/main" id="{F38B5178-7E62-7045-BAF7-DE970DA57883}"/>
              </a:ext>
            </a:extLst>
          </p:cNvPr>
          <p:cNvSpPr>
            <a:spLocks noGrp="1"/>
          </p:cNvSpPr>
          <p:nvPr>
            <p:ph type="body" idx="1"/>
          </p:nvPr>
        </p:nvSpPr>
        <p:spPr/>
        <p:txBody>
          <a:bodyPr/>
          <a:lstStyle/>
          <a:p>
            <a:endParaRPr lang="en-US"/>
          </a:p>
        </p:txBody>
      </p:sp>
      <p:grpSp>
        <p:nvGrpSpPr>
          <p:cNvPr id="11" name="Group 10"/>
          <p:cNvGrpSpPr/>
          <p:nvPr/>
        </p:nvGrpSpPr>
        <p:grpSpPr>
          <a:xfrm>
            <a:off x="6293132" y="155275"/>
            <a:ext cx="5704097" cy="6253360"/>
            <a:chOff x="6487903" y="-1636801"/>
            <a:chExt cx="5704097" cy="6253360"/>
          </a:xfrm>
        </p:grpSpPr>
        <p:sp>
          <p:nvSpPr>
            <p:cNvPr id="10" name="Rectangle 9"/>
            <p:cNvSpPr/>
            <p:nvPr/>
          </p:nvSpPr>
          <p:spPr>
            <a:xfrm>
              <a:off x="6487903" y="-1636801"/>
              <a:ext cx="5704097" cy="57444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 name="Group 4"/>
            <p:cNvGrpSpPr/>
            <p:nvPr/>
          </p:nvGrpSpPr>
          <p:grpSpPr>
            <a:xfrm>
              <a:off x="7983191" y="438617"/>
              <a:ext cx="4177938" cy="4177942"/>
              <a:chOff x="7842961" y="3637165"/>
              <a:chExt cx="4177938" cy="4177942"/>
            </a:xfrm>
          </p:grpSpPr>
          <p:pic>
            <p:nvPicPr>
              <p:cNvPr id="7" name="Picture 4" descr="5 Tips to Reduce Waste and Improve Your Article Portfolio « Article Writing  &amp; Marketing Insights - EzineArticles Blo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60333" y1="34375" x2="71000" y2="22813"/>
                            <a14:foregroundMark x1="15333" y1="49063" x2="15333" y2="50938"/>
                            <a14:foregroundMark x1="27667" y1="77813" x2="40667" y2="68125"/>
                            <a14:foregroundMark x1="58667" y1="64063" x2="76667" y2="81250"/>
                            <a14:foregroundMark x1="49000" y1="43438" x2="49000" y2="55313"/>
                            <a14:foregroundMark x1="61333" y1="47813" x2="61333" y2="55937"/>
                            <a14:foregroundMark x1="67000" y1="49063" x2="66333" y2="52812"/>
                            <a14:foregroundMark x1="76667" y1="51563" x2="84667" y2="51875"/>
                            <a14:foregroundMark x1="54000" y1="49375" x2="54000" y2="54688"/>
                            <a14:foregroundMark x1="29000" y1="51875" x2="36667" y2="51875"/>
                            <a14:foregroundMark x1="14667" y1="42500" x2="20000"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9804138" y="3762963"/>
                <a:ext cx="1552486" cy="16559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ow to Make a Unicorn Cancer Company/Startup | by Duleek Ranatunga | Why  There's Not a Single Cure for Cancer | 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2961" y="3637165"/>
                <a:ext cx="4177938" cy="4177942"/>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8" descr="https://fydn.imgix.net/m%2Fpod-artwork%2Fpool%2Fc9cbbe7b74f9fbe5ca8ed8c31d8c4e03-pug-unicorn-art-print-P1.jpg?auto=format%2Ccompress&amp;q=75"/>
            <p:cNvPicPr>
              <a:picLocks noChangeAspect="1" noChangeArrowheads="1"/>
            </p:cNvPicPr>
            <p:nvPr/>
          </p:nvPicPr>
          <p:blipFill rotWithShape="1">
            <a:blip r:embed="rId5">
              <a:extLst>
                <a:ext uri="{28A0092B-C50C-407E-A947-70E740481C1C}">
                  <a14:useLocalDpi xmlns:a14="http://schemas.microsoft.com/office/drawing/2010/main" val="0"/>
                </a:ext>
              </a:extLst>
            </a:blip>
            <a:srcRect l="27116" t="15408" r="28203" b="17274"/>
            <a:stretch/>
          </p:blipFill>
          <p:spPr bwMode="auto">
            <a:xfrm>
              <a:off x="6628133" y="1778599"/>
              <a:ext cx="1543578" cy="23256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Bullseye Png, Transparent Png - kindpng"/>
            <p:cNvPicPr>
              <a:picLocks noChangeAspect="1" noChangeArrowheads="1"/>
            </p:cNvPicPr>
            <p:nvPr/>
          </p:nvPicPr>
          <p:blipFill>
            <a:blip r:embed="rId6">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6487903" y="1418011"/>
              <a:ext cx="2270678" cy="1766378"/>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We Need PNG - We Need Your Help, Uncle Sam We Need You, We Need Your  Support, We Need You To Make It Happen, We Need Help. - CleanPNG / KissPN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4063" b="95313" l="10000" r="97692"/>
                    </a14:imgEffect>
                  </a14:imgLayer>
                </a14:imgProps>
              </a:ext>
              <a:ext uri="{28A0092B-C50C-407E-A947-70E740481C1C}">
                <a14:useLocalDpi xmlns:a14="http://schemas.microsoft.com/office/drawing/2010/main" val="0"/>
              </a:ext>
            </a:extLst>
          </a:blip>
          <a:srcRect/>
          <a:stretch>
            <a:fillRect/>
          </a:stretch>
        </p:blipFill>
        <p:spPr bwMode="auto">
          <a:xfrm>
            <a:off x="6089650" y="42465"/>
            <a:ext cx="2476500" cy="3048001"/>
          </a:xfrm>
          <a:prstGeom prst="rect">
            <a:avLst/>
          </a:prstGeom>
          <a:noFill/>
          <a:extLst>
            <a:ext uri="{909E8E84-426E-40DD-AFC4-6F175D3DCCD1}">
              <a14:hiddenFill xmlns:a14="http://schemas.microsoft.com/office/drawing/2010/main">
                <a:solidFill>
                  <a:srgbClr val="FFFFFF"/>
                </a:solidFill>
              </a14:hiddenFill>
            </a:ext>
          </a:extLst>
        </p:spPr>
      </p:pic>
      <p:sp>
        <p:nvSpPr>
          <p:cNvPr id="12" name="Oval Callout 11"/>
          <p:cNvSpPr/>
          <p:nvPr/>
        </p:nvSpPr>
        <p:spPr>
          <a:xfrm>
            <a:off x="8438154" y="237729"/>
            <a:ext cx="3528204" cy="1061049"/>
          </a:xfrm>
          <a:prstGeom prst="wedgeEllipseCallout">
            <a:avLst>
              <a:gd name="adj1" fmla="val -70222"/>
              <a:gd name="adj2" fmla="val 40549"/>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AU" sz="2000" dirty="0" smtClean="0">
                <a:latin typeface="Bahnschrift Condensed" panose="020B0502040204020203" pitchFamily="34" charset="0"/>
              </a:rPr>
              <a:t>We need you to help fight Unicorns! </a:t>
            </a:r>
            <a:endParaRPr lang="en-AU" sz="2000" dirty="0">
              <a:latin typeface="Bahnschrift Condensed" panose="020B0502040204020203" pitchFamily="34" charset="0"/>
            </a:endParaRPr>
          </a:p>
        </p:txBody>
      </p:sp>
    </p:spTree>
    <p:extLst>
      <p:ext uri="{BB962C8B-B14F-4D97-AF65-F5344CB8AC3E}">
        <p14:creationId xmlns:p14="http://schemas.microsoft.com/office/powerpoint/2010/main" val="21000562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a:spLocks noGrp="1"/>
          </p:cNvSpPr>
          <p:nvPr>
            <p:ph type="title"/>
          </p:nvPr>
        </p:nvSpPr>
        <p:spPr/>
        <p:txBody>
          <a:bodyPr/>
          <a:lstStyle/>
          <a:p>
            <a:r>
              <a:rPr lang="en-US" dirty="0" smtClean="0"/>
              <a:t>Why are we giving this talk?</a:t>
            </a:r>
            <a:endParaRPr lang="en-US" dirty="0"/>
          </a:p>
        </p:txBody>
      </p:sp>
      <p:sp>
        <p:nvSpPr>
          <p:cNvPr id="3" name="Content Placeholder 2">
            <a:extLst>
              <a:ext uri="{FF2B5EF4-FFF2-40B4-BE49-F238E27FC236}">
                <a16:creationId xmlns:a16="http://schemas.microsoft.com/office/drawing/2014/main" id="{DE9F2273-2C48-714A-B3F2-E7B6913A2F08}"/>
              </a:ext>
            </a:extLst>
          </p:cNvPr>
          <p:cNvSpPr>
            <a:spLocks noGrp="1"/>
          </p:cNvSpPr>
          <p:nvPr>
            <p:ph idx="1"/>
          </p:nvPr>
        </p:nvSpPr>
        <p:spPr>
          <a:xfrm>
            <a:off x="277826" y="1600201"/>
            <a:ext cx="11304574" cy="1603310"/>
          </a:xfrm>
        </p:spPr>
        <p:txBody>
          <a:bodyPr/>
          <a:lstStyle/>
          <a:p>
            <a:r>
              <a:rPr lang="en-US" dirty="0" smtClean="0">
                <a:latin typeface="+mj-lt"/>
              </a:rPr>
              <a:t>Centre for Accelerator Science (CAS) origins date back to 1964 when ANSTO was known as the Australian Atomic Energy Commission AAEC.</a:t>
            </a:r>
          </a:p>
          <a:p>
            <a:endParaRPr lang="en-US" dirty="0">
              <a:latin typeface="+mj-lt"/>
            </a:endParaRPr>
          </a:p>
        </p:txBody>
      </p:sp>
      <p:sp>
        <p:nvSpPr>
          <p:cNvPr id="4" name="Rectangle 3">
            <a:extLst>
              <a:ext uri="{FF2B5EF4-FFF2-40B4-BE49-F238E27FC236}">
                <a16:creationId xmlns:a16="http://schemas.microsoft.com/office/drawing/2014/main" id="{E840417F-6BE1-7046-99DE-331BD8BDDDDD}"/>
              </a:ext>
            </a:extLst>
          </p:cNvPr>
          <p:cNvSpPr/>
          <p:nvPr/>
        </p:nvSpPr>
        <p:spPr>
          <a:xfrm>
            <a:off x="367036" y="1479422"/>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67036" y="3582759"/>
            <a:ext cx="2736000" cy="220235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1611" y="3728232"/>
            <a:ext cx="3111048" cy="2074032"/>
          </a:xfrm>
          <a:prstGeom prst="rect">
            <a:avLst/>
          </a:prstGeom>
        </p:spPr>
      </p:pic>
      <p:sp>
        <p:nvSpPr>
          <p:cNvPr id="7" name="TextBox 6"/>
          <p:cNvSpPr txBox="1"/>
          <p:nvPr/>
        </p:nvSpPr>
        <p:spPr>
          <a:xfrm>
            <a:off x="1396240" y="5880613"/>
            <a:ext cx="677591" cy="369332"/>
          </a:xfrm>
          <a:prstGeom prst="rect">
            <a:avLst/>
          </a:prstGeom>
          <a:noFill/>
        </p:spPr>
        <p:txBody>
          <a:bodyPr wrap="square" rtlCol="0">
            <a:spAutoFit/>
          </a:bodyPr>
          <a:lstStyle/>
          <a:p>
            <a:pPr algn="ctr"/>
            <a:r>
              <a:rPr lang="en-AU" dirty="0" smtClean="0"/>
              <a:t>1964</a:t>
            </a:r>
            <a:endParaRPr lang="en-AU" dirty="0"/>
          </a:p>
        </p:txBody>
      </p:sp>
      <p:sp>
        <p:nvSpPr>
          <p:cNvPr id="8" name="TextBox 7"/>
          <p:cNvSpPr txBox="1"/>
          <p:nvPr/>
        </p:nvSpPr>
        <p:spPr>
          <a:xfrm>
            <a:off x="4458339" y="5903167"/>
            <a:ext cx="677591" cy="369332"/>
          </a:xfrm>
          <a:prstGeom prst="rect">
            <a:avLst/>
          </a:prstGeom>
          <a:noFill/>
        </p:spPr>
        <p:txBody>
          <a:bodyPr wrap="square" rtlCol="0">
            <a:spAutoFit/>
          </a:bodyPr>
          <a:lstStyle/>
          <a:p>
            <a:pPr algn="ctr"/>
            <a:r>
              <a:rPr lang="en-AU" dirty="0" smtClean="0"/>
              <a:t>2004</a:t>
            </a:r>
            <a:endParaRPr lang="en-AU"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7946" y="3128865"/>
            <a:ext cx="2944054" cy="372913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9336" y="3728232"/>
            <a:ext cx="2605567" cy="2074032"/>
          </a:xfrm>
          <a:prstGeom prst="rect">
            <a:avLst/>
          </a:prstGeom>
        </p:spPr>
      </p:pic>
    </p:spTree>
    <p:extLst>
      <p:ext uri="{BB962C8B-B14F-4D97-AF65-F5344CB8AC3E}">
        <p14:creationId xmlns:p14="http://schemas.microsoft.com/office/powerpoint/2010/main" val="1897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92502" y="806879"/>
            <a:ext cx="10120866" cy="2290886"/>
            <a:chOff x="352747" y="-148540"/>
            <a:chExt cx="8467725" cy="1916693"/>
          </a:xfrm>
        </p:grpSpPr>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47" y="1117752"/>
              <a:ext cx="8467725" cy="25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3244676" y="-148540"/>
              <a:ext cx="3603580" cy="1780344"/>
              <a:chOff x="1920507" y="505514"/>
              <a:chExt cx="5266015" cy="2601667"/>
            </a:xfrm>
          </p:grpSpPr>
          <p:pic>
            <p:nvPicPr>
              <p:cNvPr id="6"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543"/>
              <a:stretch/>
            </p:blipFill>
            <p:spPr bwMode="auto">
              <a:xfrm rot="19857897" flipH="1">
                <a:off x="2536288" y="505514"/>
                <a:ext cx="1459746" cy="260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951" b="89836" l="0" r="99231">
                            <a14:backgroundMark x1="11462" y1="87166" x2="19615" y2="87166"/>
                            <a14:backgroundMark x1="11154" y1="87577" x2="6462" y2="89425"/>
                            <a14:backgroundMark x1="36538" y1="87064" x2="38077" y2="84189"/>
                            <a14:backgroundMark x1="61231" y1="77207" x2="60692" y2="75873"/>
                            <a14:backgroundMark x1="72923" y1="69507" x2="73692" y2="69097"/>
                            <a14:backgroundMark x1="78462" y1="58419" x2="78000" y2="57290"/>
                            <a14:backgroundMark x1="78154" y1="44456" x2="77615" y2="43532"/>
                            <a14:backgroundMark x1="72231" y1="18480" x2="71846" y2="17556"/>
                            <a14:backgroundMark x1="71000" y1="25565" x2="71846" y2="25257"/>
                            <a14:backgroundMark x1="71154" y1="80801" x2="74077" y2="82649"/>
                            <a14:backgroundMark x1="49385" y1="78542" x2="49538" y2="77926"/>
                          </a14:backgroundRemoval>
                        </a14:imgEffect>
                      </a14:imgLayer>
                    </a14:imgProps>
                  </a:ext>
                  <a:ext uri="{28A0092B-C50C-407E-A947-70E740481C1C}">
                    <a14:useLocalDpi xmlns:a14="http://schemas.microsoft.com/office/drawing/2010/main" val="0"/>
                  </a:ext>
                </a:extLst>
              </a:blip>
              <a:srcRect/>
              <a:stretch>
                <a:fillRect/>
              </a:stretch>
            </p:blipFill>
            <p:spPr bwMode="auto">
              <a:xfrm rot="20608313" flipH="1">
                <a:off x="3559516" y="516476"/>
                <a:ext cx="2728322" cy="2044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0" r="100000"/>
                        </a14:imgEffect>
                      </a14:imgLayer>
                    </a14:imgProps>
                  </a:ext>
                  <a:ext uri="{28A0092B-C50C-407E-A947-70E740481C1C}">
                    <a14:useLocalDpi xmlns:a14="http://schemas.microsoft.com/office/drawing/2010/main" val="0"/>
                  </a:ext>
                </a:extLst>
              </a:blip>
              <a:srcRect/>
              <a:stretch>
                <a:fillRect/>
              </a:stretch>
            </p:blipFill>
            <p:spPr bwMode="auto">
              <a:xfrm rot="7099375">
                <a:off x="1920507" y="1737142"/>
                <a:ext cx="1282219" cy="1282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0" r="100000"/>
                        </a14:imgEffect>
                      </a14:imgLayer>
                    </a14:imgProps>
                  </a:ext>
                  <a:ext uri="{28A0092B-C50C-407E-A947-70E740481C1C}">
                    <a14:useLocalDpi xmlns:a14="http://schemas.microsoft.com/office/drawing/2010/main" val="0"/>
                  </a:ext>
                </a:extLst>
              </a:blip>
              <a:srcRect/>
              <a:stretch>
                <a:fillRect/>
              </a:stretch>
            </p:blipFill>
            <p:spPr bwMode="auto">
              <a:xfrm rot="5823837">
                <a:off x="5574290" y="1266955"/>
                <a:ext cx="1612232" cy="1612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Left Brace 4"/>
            <p:cNvSpPr/>
            <p:nvPr/>
          </p:nvSpPr>
          <p:spPr bwMode="auto">
            <a:xfrm rot="16200000">
              <a:off x="4497620" y="-2338678"/>
              <a:ext cx="639744" cy="7573918"/>
            </a:xfrm>
            <a:prstGeom prst="leftBrace">
              <a:avLst/>
            </a:prstGeom>
            <a:ln>
              <a:solidFill>
                <a:srgbClr val="1A5BC4"/>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a:p>
          </p:txBody>
        </p:sp>
      </p:grpSp>
      <p:pic>
        <p:nvPicPr>
          <p:cNvPr id="10"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6837" y="1580231"/>
            <a:ext cx="586570" cy="838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91853" y="737540"/>
            <a:ext cx="2222621" cy="1185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a:extLst>
              <a:ext uri="{FF2B5EF4-FFF2-40B4-BE49-F238E27FC236}">
                <a16:creationId xmlns:a16="http://schemas.microsoft.com/office/drawing/2014/main" id="{B345194C-985A-8143-9A8A-A3FC917102AE}"/>
              </a:ext>
            </a:extLst>
          </p:cNvPr>
          <p:cNvSpPr txBox="1">
            <a:spLocks/>
          </p:cNvSpPr>
          <p:nvPr/>
        </p:nvSpPr>
        <p:spPr>
          <a:xfrm>
            <a:off x="277826" y="96613"/>
            <a:ext cx="11304574" cy="1143000"/>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smtClean="0"/>
              <a:t>The technological </a:t>
            </a:r>
            <a:r>
              <a:rPr lang="en-US" dirty="0"/>
              <a:t>e</a:t>
            </a:r>
            <a:r>
              <a:rPr lang="en-US" dirty="0" smtClean="0"/>
              <a:t>xpanse</a:t>
            </a:r>
            <a:endParaRPr lang="en-US" dirty="0"/>
          </a:p>
        </p:txBody>
      </p:sp>
      <p:sp>
        <p:nvSpPr>
          <p:cNvPr id="14" name="TextBox 13"/>
          <p:cNvSpPr txBox="1"/>
          <p:nvPr/>
        </p:nvSpPr>
        <p:spPr>
          <a:xfrm>
            <a:off x="603380" y="3180453"/>
            <a:ext cx="5040000" cy="2010807"/>
          </a:xfrm>
          <a:prstGeom prst="rect">
            <a:avLst/>
          </a:prstGeom>
          <a:noFill/>
        </p:spPr>
        <p:txBody>
          <a:bodyPr wrap="square" rtlCol="0">
            <a:spAutoFit/>
          </a:bodyPr>
          <a:lstStyle/>
          <a:p>
            <a:pPr marL="228600" indent="-228600">
              <a:lnSpc>
                <a:spcPct val="90000"/>
              </a:lnSpc>
              <a:spcBef>
                <a:spcPts val="1000"/>
              </a:spcBef>
              <a:buClr>
                <a:schemeClr val="accent2"/>
              </a:buClr>
              <a:buFont typeface="Wingdings" pitchFamily="2" charset="2"/>
              <a:buChar char="§"/>
            </a:pPr>
            <a:r>
              <a:rPr lang="en-AU" sz="2000" dirty="0">
                <a:ea typeface="Tahoma" panose="020B0604030504040204" pitchFamily="34" charset="0"/>
                <a:cs typeface="Tahoma" panose="020B0604030504040204" pitchFamily="34" charset="0"/>
              </a:rPr>
              <a:t>The </a:t>
            </a:r>
            <a:r>
              <a:rPr lang="en-AU" sz="2000" b="1" dirty="0">
                <a:ea typeface="Tahoma" panose="020B0604030504040204" pitchFamily="34" charset="0"/>
                <a:cs typeface="Tahoma" panose="020B0604030504040204" pitchFamily="34" charset="0"/>
              </a:rPr>
              <a:t>life time </a:t>
            </a:r>
            <a:r>
              <a:rPr lang="en-AU" sz="2000" dirty="0">
                <a:ea typeface="Tahoma" panose="020B0604030504040204" pitchFamily="34" charset="0"/>
                <a:cs typeface="Tahoma" panose="020B0604030504040204" pitchFamily="34" charset="0"/>
              </a:rPr>
              <a:t>of electrostatic accelerators typically branches over decades.</a:t>
            </a:r>
          </a:p>
          <a:p>
            <a:pPr marL="228600" indent="-228600">
              <a:lnSpc>
                <a:spcPct val="90000"/>
              </a:lnSpc>
              <a:spcBef>
                <a:spcPts val="1000"/>
              </a:spcBef>
              <a:buClr>
                <a:schemeClr val="accent2"/>
              </a:buClr>
              <a:buFont typeface="Wingdings" pitchFamily="2" charset="2"/>
              <a:buChar char="§"/>
            </a:pPr>
            <a:r>
              <a:rPr lang="en-AU" sz="2000" dirty="0">
                <a:ea typeface="Tahoma" panose="020B0604030504040204" pitchFamily="34" charset="0"/>
                <a:cs typeface="Tahoma" panose="020B0604030504040204" pitchFamily="34" charset="0"/>
              </a:rPr>
              <a:t>Facilities may have complete </a:t>
            </a:r>
            <a:r>
              <a:rPr lang="en-AU" sz="2000" b="1" dirty="0">
                <a:ea typeface="Tahoma" panose="020B0604030504040204" pitchFamily="34" charset="0"/>
                <a:cs typeface="Tahoma" panose="020B0604030504040204" pitchFamily="34" charset="0"/>
              </a:rPr>
              <a:t>staff turn over </a:t>
            </a:r>
            <a:r>
              <a:rPr lang="en-AU" sz="2000" dirty="0">
                <a:ea typeface="Tahoma" panose="020B0604030504040204" pitchFamily="34" charset="0"/>
                <a:cs typeface="Tahoma" panose="020B0604030504040204" pitchFamily="34" charset="0"/>
              </a:rPr>
              <a:t>multiple time in their lifetime.</a:t>
            </a:r>
          </a:p>
          <a:p>
            <a:pPr marL="228600" indent="-228600">
              <a:lnSpc>
                <a:spcPct val="90000"/>
              </a:lnSpc>
              <a:spcBef>
                <a:spcPts val="1000"/>
              </a:spcBef>
              <a:buClr>
                <a:schemeClr val="accent2"/>
              </a:buClr>
              <a:buFont typeface="Wingdings" pitchFamily="2" charset="2"/>
              <a:buChar char="§"/>
            </a:pPr>
            <a:r>
              <a:rPr lang="en-AU" sz="2000" b="1" dirty="0">
                <a:ea typeface="Tahoma" panose="020B0604030504040204" pitchFamily="34" charset="0"/>
                <a:cs typeface="Tahoma" panose="020B0604030504040204" pitchFamily="34" charset="0"/>
              </a:rPr>
              <a:t>Capability development </a:t>
            </a:r>
            <a:r>
              <a:rPr lang="en-AU" sz="2000" dirty="0">
                <a:ea typeface="Tahoma" panose="020B0604030504040204" pitchFamily="34" charset="0"/>
                <a:cs typeface="Tahoma" panose="020B0604030504040204" pitchFamily="34" charset="0"/>
              </a:rPr>
              <a:t>is an ongoing process. </a:t>
            </a:r>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02612" y="768955"/>
            <a:ext cx="1999488" cy="1551432"/>
          </a:xfrm>
          <a:prstGeom prst="rect">
            <a:avLst/>
          </a:prstGeom>
        </p:spPr>
      </p:pic>
      <p:sp>
        <p:nvSpPr>
          <p:cNvPr id="11" name="Rectangle 10"/>
          <p:cNvSpPr/>
          <p:nvPr/>
        </p:nvSpPr>
        <p:spPr>
          <a:xfrm>
            <a:off x="6547599" y="3180453"/>
            <a:ext cx="5040000" cy="2862322"/>
          </a:xfrm>
          <a:prstGeom prst="rect">
            <a:avLst/>
          </a:prstGeom>
        </p:spPr>
        <p:txBody>
          <a:bodyPr>
            <a:spAutoFit/>
          </a:bodyPr>
          <a:lstStyle/>
          <a:p>
            <a:pPr marL="285750" indent="-285750" algn="just">
              <a:buFont typeface="Arial" panose="020B0604020202020204" pitchFamily="34" charset="0"/>
              <a:buChar char="•"/>
            </a:pPr>
            <a:r>
              <a:rPr lang="en-AU" sz="2000" b="1" dirty="0" smtClean="0"/>
              <a:t>Technologies </a:t>
            </a:r>
            <a:r>
              <a:rPr lang="en-AU" sz="2000" b="1" dirty="0"/>
              <a:t>available </a:t>
            </a:r>
            <a:r>
              <a:rPr lang="en-AU" sz="2000" dirty="0"/>
              <a:t>may have matured or advanced </a:t>
            </a:r>
            <a:r>
              <a:rPr lang="en-AU" sz="2000" dirty="0" smtClean="0"/>
              <a:t>over time, and new products available to our </a:t>
            </a:r>
            <a:r>
              <a:rPr lang="en-AU" sz="2000" b="1" dirty="0" smtClean="0"/>
              <a:t>market place</a:t>
            </a:r>
            <a:r>
              <a:rPr lang="en-AU" sz="2000" dirty="0" smtClean="0"/>
              <a:t>.</a:t>
            </a:r>
          </a:p>
          <a:p>
            <a:pPr marL="285750" indent="-285750" algn="just">
              <a:buFont typeface="Arial" panose="020B0604020202020204" pitchFamily="34" charset="0"/>
              <a:buChar char="•"/>
            </a:pPr>
            <a:r>
              <a:rPr lang="en-AU" sz="2000" dirty="0" smtClean="0"/>
              <a:t>Some technologies or products may have </a:t>
            </a:r>
            <a:r>
              <a:rPr lang="en-AU" sz="2000" b="1" dirty="0" smtClean="0"/>
              <a:t>discontinued</a:t>
            </a:r>
            <a:r>
              <a:rPr lang="en-AU" sz="2000" dirty="0" smtClean="0"/>
              <a:t>.</a:t>
            </a:r>
            <a:endParaRPr lang="en-AU" sz="2000" dirty="0"/>
          </a:p>
          <a:p>
            <a:pPr marL="285750" indent="-285750">
              <a:buFont typeface="Arial" panose="020B0604020202020204" pitchFamily="34" charset="0"/>
              <a:buChar char="•"/>
            </a:pPr>
            <a:r>
              <a:rPr lang="en-AU" sz="2000" b="1" dirty="0"/>
              <a:t>Regulation</a:t>
            </a:r>
            <a:r>
              <a:rPr lang="en-AU" sz="2000" dirty="0"/>
              <a:t> requirements may change, or required to meet </a:t>
            </a:r>
            <a:r>
              <a:rPr lang="en-AU" sz="2000" dirty="0" smtClean="0"/>
              <a:t>standards.</a:t>
            </a:r>
            <a:endParaRPr lang="en-AU" sz="2000" dirty="0"/>
          </a:p>
          <a:p>
            <a:pPr marL="285750" indent="-285750" algn="just">
              <a:buFont typeface="Arial" panose="020B0604020202020204" pitchFamily="34" charset="0"/>
              <a:buChar char="•"/>
            </a:pPr>
            <a:r>
              <a:rPr lang="en-AU" sz="2000" dirty="0" smtClean="0"/>
              <a:t>Diverse teams can also mean </a:t>
            </a:r>
            <a:r>
              <a:rPr lang="en-AU" sz="2000" b="1" dirty="0" smtClean="0"/>
              <a:t>diverse solutions</a:t>
            </a:r>
            <a:r>
              <a:rPr lang="en-AU" sz="2000" dirty="0" smtClean="0"/>
              <a:t> which may have pros and cons.</a:t>
            </a:r>
            <a:endParaRPr lang="en-AU" sz="2000" dirty="0"/>
          </a:p>
        </p:txBody>
      </p:sp>
    </p:spTree>
    <p:extLst>
      <p:ext uri="{BB962C8B-B14F-4D97-AF65-F5344CB8AC3E}">
        <p14:creationId xmlns:p14="http://schemas.microsoft.com/office/powerpoint/2010/main" val="722681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26" y="96613"/>
            <a:ext cx="11304574" cy="1143000"/>
          </a:xfrm>
        </p:spPr>
        <p:txBody>
          <a:bodyPr>
            <a:normAutofit fontScale="90000"/>
          </a:bodyPr>
          <a:lstStyle/>
          <a:p>
            <a:r>
              <a:rPr lang="en-AU" dirty="0" smtClean="0"/>
              <a:t>Why the need to move to standards and guidelines? </a:t>
            </a:r>
            <a:endParaRPr lang="en-AU" dirty="0"/>
          </a:p>
        </p:txBody>
      </p:sp>
      <p:sp>
        <p:nvSpPr>
          <p:cNvPr id="3" name="Content Placeholder 2"/>
          <p:cNvSpPr>
            <a:spLocks noGrp="1"/>
          </p:cNvSpPr>
          <p:nvPr>
            <p:ph idx="1"/>
          </p:nvPr>
        </p:nvSpPr>
        <p:spPr>
          <a:xfrm>
            <a:off x="277826" y="1600200"/>
            <a:ext cx="11817718" cy="4190999"/>
          </a:xfrm>
        </p:spPr>
        <p:txBody>
          <a:bodyPr>
            <a:normAutofit/>
          </a:bodyPr>
          <a:lstStyle/>
          <a:p>
            <a:r>
              <a:rPr lang="en-AU" dirty="0" smtClean="0">
                <a:latin typeface="+mn-lt"/>
              </a:rPr>
              <a:t>Typical business response would be: </a:t>
            </a:r>
          </a:p>
          <a:p>
            <a:pPr lvl="1"/>
            <a:r>
              <a:rPr lang="en-AU" dirty="0" smtClean="0">
                <a:latin typeface="+mn-lt"/>
              </a:rPr>
              <a:t>Reducing Costs</a:t>
            </a:r>
          </a:p>
          <a:p>
            <a:pPr lvl="1"/>
            <a:r>
              <a:rPr lang="en-AU" dirty="0" smtClean="0">
                <a:latin typeface="+mn-lt"/>
              </a:rPr>
              <a:t>Efficiency </a:t>
            </a:r>
          </a:p>
          <a:p>
            <a:pPr lvl="1"/>
            <a:r>
              <a:rPr lang="en-AU" dirty="0" smtClean="0">
                <a:latin typeface="+mn-lt"/>
              </a:rPr>
              <a:t>Mitigating Risk</a:t>
            </a:r>
          </a:p>
          <a:p>
            <a:pPr lvl="1"/>
            <a:r>
              <a:rPr lang="en-AU" dirty="0" smtClean="0">
                <a:latin typeface="+mn-lt"/>
              </a:rPr>
              <a:t>Consistency</a:t>
            </a:r>
          </a:p>
          <a:p>
            <a:pPr lvl="1"/>
            <a:r>
              <a:rPr lang="en-AU" dirty="0">
                <a:latin typeface="+mn-lt"/>
              </a:rPr>
              <a:t>Customer </a:t>
            </a:r>
            <a:r>
              <a:rPr lang="en-AU" dirty="0" smtClean="0">
                <a:latin typeface="+mn-lt"/>
              </a:rPr>
              <a:t>Confidence</a:t>
            </a:r>
          </a:p>
          <a:p>
            <a:pPr lvl="1"/>
            <a:r>
              <a:rPr lang="en-AU" dirty="0" smtClean="0">
                <a:latin typeface="+mn-lt"/>
              </a:rPr>
              <a:t>Uniformity</a:t>
            </a:r>
          </a:p>
          <a:p>
            <a:pPr lvl="1"/>
            <a:r>
              <a:rPr lang="en-AU" dirty="0">
                <a:latin typeface="+mn-lt"/>
              </a:rPr>
              <a:t>Eliminate Trade </a:t>
            </a:r>
            <a:r>
              <a:rPr lang="en-AU" dirty="0" smtClean="0">
                <a:latin typeface="+mn-lt"/>
              </a:rPr>
              <a:t>Borders</a:t>
            </a:r>
          </a:p>
          <a:p>
            <a:pPr lvl="1"/>
            <a:r>
              <a:rPr lang="en-AU" dirty="0">
                <a:latin typeface="+mn-lt"/>
              </a:rPr>
              <a:t>Universal Vendor Requirements</a:t>
            </a:r>
            <a:endParaRPr lang="en-AU" dirty="0" smtClean="0">
              <a:latin typeface="+mn-lt"/>
            </a:endParaRPr>
          </a:p>
          <a:p>
            <a:endParaRPr lang="en-AU" dirty="0"/>
          </a:p>
        </p:txBody>
      </p:sp>
      <p:pic>
        <p:nvPicPr>
          <p:cNvPr id="1026" name="Picture 2" descr="The leaning buildings of Santos (9 pictures) | Memol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4723" y="1751161"/>
            <a:ext cx="5015932" cy="295940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3"/>
          <a:stretch>
            <a:fillRect/>
          </a:stretch>
        </p:blipFill>
        <p:spPr>
          <a:xfrm>
            <a:off x="5826596" y="4710562"/>
            <a:ext cx="2533650" cy="1800225"/>
          </a:xfrm>
          <a:prstGeom prst="rect">
            <a:avLst/>
          </a:prstGeom>
        </p:spPr>
      </p:pic>
      <p:pic>
        <p:nvPicPr>
          <p:cNvPr id="1032" name="Picture 8" descr="Unit Conversion: How to Convert Inches to Centimeters and Millimeters to  Inches | Cm to inches conversion, Measurement conversion chart, Converting metric  units"/>
          <p:cNvPicPr>
            <a:picLocks noChangeAspect="1" noChangeArrowheads="1"/>
          </p:cNvPicPr>
          <p:nvPr/>
        </p:nvPicPr>
        <p:blipFill rotWithShape="1">
          <a:blip r:embed="rId4">
            <a:extLst>
              <a:ext uri="{28A0092B-C50C-407E-A947-70E740481C1C}">
                <a14:useLocalDpi xmlns:a14="http://schemas.microsoft.com/office/drawing/2010/main" val="0"/>
              </a:ext>
            </a:extLst>
          </a:blip>
          <a:srcRect t="24604" b="24981"/>
          <a:stretch/>
        </p:blipFill>
        <p:spPr bwMode="auto">
          <a:xfrm>
            <a:off x="8497019" y="4896151"/>
            <a:ext cx="2489020" cy="125484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553041" y="6392174"/>
            <a:ext cx="3674853" cy="369332"/>
          </a:xfrm>
          <a:prstGeom prst="rect">
            <a:avLst/>
          </a:prstGeom>
          <a:noFill/>
        </p:spPr>
        <p:txBody>
          <a:bodyPr wrap="square" rtlCol="0">
            <a:spAutoFit/>
          </a:bodyPr>
          <a:lstStyle/>
          <a:p>
            <a:r>
              <a:rPr lang="en-AU" b="1" dirty="0" smtClean="0">
                <a:solidFill>
                  <a:srgbClr val="FF0000"/>
                </a:solidFill>
                <a:latin typeface="SWTxt" panose="02000400000000000000" pitchFamily="2" charset="0"/>
              </a:rPr>
              <a:t>Syntax Error Line 42</a:t>
            </a:r>
            <a:endParaRPr lang="en-AU" b="1" dirty="0">
              <a:solidFill>
                <a:srgbClr val="FF0000"/>
              </a:solidFill>
              <a:latin typeface="SWTxt" panose="02000400000000000000" pitchFamily="2" charset="0"/>
            </a:endParaRPr>
          </a:p>
        </p:txBody>
      </p:sp>
    </p:spTree>
    <p:extLst>
      <p:ext uri="{BB962C8B-B14F-4D97-AF65-F5344CB8AC3E}">
        <p14:creationId xmlns:p14="http://schemas.microsoft.com/office/powerpoint/2010/main" val="1679763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26" y="96613"/>
            <a:ext cx="11304574" cy="1143000"/>
          </a:xfrm>
        </p:spPr>
        <p:txBody>
          <a:bodyPr>
            <a:normAutofit fontScale="90000"/>
          </a:bodyPr>
          <a:lstStyle/>
          <a:p>
            <a:r>
              <a:rPr lang="en-AU" dirty="0" smtClean="0"/>
              <a:t>Why the need to move to standards and guidelines? </a:t>
            </a:r>
            <a:endParaRPr lang="en-AU" dirty="0"/>
          </a:p>
        </p:txBody>
      </p:sp>
      <p:sp>
        <p:nvSpPr>
          <p:cNvPr id="3" name="Content Placeholder 2"/>
          <p:cNvSpPr>
            <a:spLocks noGrp="1"/>
          </p:cNvSpPr>
          <p:nvPr>
            <p:ph idx="1"/>
          </p:nvPr>
        </p:nvSpPr>
        <p:spPr>
          <a:xfrm>
            <a:off x="277826" y="1344780"/>
            <a:ext cx="11817718" cy="3346394"/>
          </a:xfrm>
        </p:spPr>
        <p:txBody>
          <a:bodyPr>
            <a:normAutofit/>
          </a:bodyPr>
          <a:lstStyle/>
          <a:p>
            <a:r>
              <a:rPr lang="en-AU" sz="3500" dirty="0" smtClean="0">
                <a:latin typeface="+mn-lt"/>
              </a:rPr>
              <a:t>We want our facilities </a:t>
            </a:r>
          </a:p>
          <a:p>
            <a:pPr lvl="1"/>
            <a:r>
              <a:rPr lang="en-AU" sz="2400" dirty="0" smtClean="0">
                <a:latin typeface="+mn-lt"/>
              </a:rPr>
              <a:t>Mutual understood by group members (Unification across disciplines where possible)</a:t>
            </a:r>
          </a:p>
          <a:p>
            <a:pPr lvl="1"/>
            <a:r>
              <a:rPr lang="en-AU" sz="2400" dirty="0" smtClean="0">
                <a:latin typeface="+mn-lt"/>
              </a:rPr>
              <a:t>Serviceable by more than one staff member (Reduce unicorns) </a:t>
            </a:r>
          </a:p>
          <a:p>
            <a:pPr lvl="1"/>
            <a:r>
              <a:rPr lang="en-AU" sz="2400" b="1" dirty="0" smtClean="0">
                <a:latin typeface="+mn-lt"/>
              </a:rPr>
              <a:t>Predictability</a:t>
            </a:r>
            <a:r>
              <a:rPr lang="en-AU" sz="2400" dirty="0" smtClean="0">
                <a:latin typeface="+mn-lt"/>
              </a:rPr>
              <a:t>,</a:t>
            </a:r>
            <a:r>
              <a:rPr lang="en-AU" sz="2400" b="1" dirty="0" smtClean="0">
                <a:latin typeface="+mn-lt"/>
              </a:rPr>
              <a:t> </a:t>
            </a:r>
            <a:r>
              <a:rPr lang="en-AU" sz="2400" dirty="0" smtClean="0">
                <a:latin typeface="+mn-lt"/>
              </a:rPr>
              <a:t>and prescriptive where possible (Safety, Maintainability</a:t>
            </a:r>
            <a:r>
              <a:rPr lang="en-AU" sz="2400" dirty="0">
                <a:latin typeface="+mn-lt"/>
              </a:rPr>
              <a:t>, </a:t>
            </a:r>
            <a:r>
              <a:rPr lang="en-AU" sz="2400" dirty="0" smtClean="0">
                <a:latin typeface="+mn-lt"/>
              </a:rPr>
              <a:t>Harmonization)</a:t>
            </a:r>
          </a:p>
          <a:p>
            <a:pPr lvl="1"/>
            <a:r>
              <a:rPr lang="en-AU" sz="2400" dirty="0" smtClean="0">
                <a:latin typeface="+mn-lt"/>
              </a:rPr>
              <a:t>Knowledge transference to new group members easily and rapidly to become effective</a:t>
            </a:r>
          </a:p>
          <a:p>
            <a:pPr lvl="1"/>
            <a:r>
              <a:rPr lang="en-AU" sz="2400" dirty="0" smtClean="0">
                <a:latin typeface="+mn-lt"/>
              </a:rPr>
              <a:t>Simplification of range of solutions to support</a:t>
            </a:r>
          </a:p>
          <a:p>
            <a:pPr lvl="1"/>
            <a:r>
              <a:rPr lang="en-AU" sz="2400" dirty="0" smtClean="0">
                <a:latin typeface="+mn-lt"/>
              </a:rPr>
              <a:t>Automate processes where possible </a:t>
            </a:r>
          </a:p>
          <a:p>
            <a:pPr lvl="1"/>
            <a:r>
              <a:rPr lang="en-AU" sz="2400" dirty="0" smtClean="0">
                <a:latin typeface="+mn-lt"/>
              </a:rPr>
              <a:t>Reproducibility (Supports quality systems)</a:t>
            </a:r>
          </a:p>
          <a:p>
            <a:pPr lvl="1"/>
            <a:endParaRPr lang="en-AU" dirty="0" smtClean="0">
              <a:latin typeface="+mn-lt"/>
            </a:endParaRPr>
          </a:p>
          <a:p>
            <a:endParaRPr lang="en-AU" dirty="0"/>
          </a:p>
        </p:txBody>
      </p:sp>
      <p:grpSp>
        <p:nvGrpSpPr>
          <p:cNvPr id="4" name="Group 3"/>
          <p:cNvGrpSpPr/>
          <p:nvPr/>
        </p:nvGrpSpPr>
        <p:grpSpPr>
          <a:xfrm>
            <a:off x="7842961" y="2972938"/>
            <a:ext cx="4177938" cy="4177942"/>
            <a:chOff x="7842961" y="2972938"/>
            <a:chExt cx="4177938" cy="4177942"/>
          </a:xfrm>
        </p:grpSpPr>
        <p:pic>
          <p:nvPicPr>
            <p:cNvPr id="1026" name="Picture 2" descr="How to Make a Unicorn Cancer Company/Startup | by Duleek Ranatunga | Why  There's Not a Single Cure for Cancer | 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2961" y="2972938"/>
              <a:ext cx="4177938" cy="41779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 Tips to Reduce Waste and Improve Your Article Portfolio « Article Writing  &amp; Marketing Insights - EzineArticles Blo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60333" y1="34375" x2="71000" y2="22813"/>
                          <a14:foregroundMark x1="15333" y1="49063" x2="15333" y2="50938"/>
                          <a14:foregroundMark x1="27667" y1="77813" x2="40667" y2="68125"/>
                          <a14:foregroundMark x1="58667" y1="64063" x2="76667" y2="81250"/>
                          <a14:foregroundMark x1="49000" y1="43438" x2="49000" y2="55313"/>
                          <a14:foregroundMark x1="61333" y1="47813" x2="61333" y2="55937"/>
                          <a14:foregroundMark x1="67000" y1="49063" x2="66333" y2="52812"/>
                          <a14:foregroundMark x1="76667" y1="51563" x2="84667" y2="51875"/>
                          <a14:foregroundMark x1="54000" y1="49375" x2="54000" y2="54688"/>
                          <a14:foregroundMark x1="29000" y1="51875" x2="36667" y2="51875"/>
                          <a14:foregroundMark x1="14667" y1="42500" x2="20000"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9804138" y="3607694"/>
              <a:ext cx="1552486" cy="1655986"/>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Unicorn &amp; Rainbow Iron On Transfer - GM Craf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5737" y="5029200"/>
            <a:ext cx="1609322" cy="160932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fydn.imgix.net/m%2Fpod-artwork%2Fpool%2Fc9cbbe7b74f9fbe5ca8ed8c31d8c4e03-pug-unicorn-art-print-P1.jpg?auto=format%2Ccompress&amp;q=75"/>
          <p:cNvPicPr>
            <a:picLocks noChangeAspect="1" noChangeArrowheads="1"/>
          </p:cNvPicPr>
          <p:nvPr/>
        </p:nvPicPr>
        <p:blipFill rotWithShape="1">
          <a:blip r:embed="rId6">
            <a:extLst>
              <a:ext uri="{28A0092B-C50C-407E-A947-70E740481C1C}">
                <a14:useLocalDpi xmlns:a14="http://schemas.microsoft.com/office/drawing/2010/main" val="0"/>
              </a:ext>
            </a:extLst>
          </a:blip>
          <a:srcRect l="27116" t="15408" r="28203" b="17274"/>
          <a:stretch/>
        </p:blipFill>
        <p:spPr bwMode="auto">
          <a:xfrm>
            <a:off x="6487903" y="4312920"/>
            <a:ext cx="1543578" cy="23256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21461" y="4691174"/>
            <a:ext cx="2973658" cy="1975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File:No sign.svg - Wikimedia Common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8700" y="5888703"/>
            <a:ext cx="926893" cy="92689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ullseye Png, Transparent Png - kindpng"/>
          <p:cNvPicPr>
            <a:picLocks noChangeAspect="1" noChangeArrowheads="1"/>
          </p:cNvPicPr>
          <p:nvPr/>
        </p:nvPicPr>
        <p:blipFill>
          <a:blip r:embed="rId9">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6347673" y="3952332"/>
            <a:ext cx="2270678" cy="1766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8566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45122" y="160095"/>
            <a:ext cx="9906000" cy="646112"/>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pPr>
              <a:defRPr/>
            </a:pPr>
            <a:r>
              <a:rPr lang="en-AU" altLang="en-US" dirty="0" smtClean="0">
                <a:latin typeface="Arial" pitchFamily="34" charset="0"/>
                <a:cs typeface="Arial" pitchFamily="34" charset="0"/>
              </a:rPr>
              <a:t>More than one </a:t>
            </a:r>
            <a:r>
              <a:rPr lang="en-AU" altLang="en-US" dirty="0">
                <a:latin typeface="Arial" pitchFamily="34" charset="0"/>
                <a:cs typeface="Arial" pitchFamily="34" charset="0"/>
              </a:rPr>
              <a:t>w</a:t>
            </a:r>
            <a:r>
              <a:rPr lang="en-AU" altLang="en-US" dirty="0" smtClean="0">
                <a:latin typeface="Arial" pitchFamily="34" charset="0"/>
                <a:cs typeface="Arial" pitchFamily="34" charset="0"/>
              </a:rPr>
              <a:t>ay to skin a cat! </a:t>
            </a:r>
          </a:p>
        </p:txBody>
      </p:sp>
      <p:sp>
        <p:nvSpPr>
          <p:cNvPr id="3" name="Text Box 4"/>
          <p:cNvSpPr txBox="1">
            <a:spLocks noChangeArrowheads="1"/>
          </p:cNvSpPr>
          <p:nvPr/>
        </p:nvSpPr>
        <p:spPr bwMode="auto">
          <a:xfrm>
            <a:off x="1639887" y="1437238"/>
            <a:ext cx="3168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005A9B"/>
              </a:buClr>
              <a:buFont typeface="Arial" panose="020B0604020202020204" pitchFamily="34" charset="0"/>
              <a:buChar char="•"/>
              <a:defRPr sz="28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lr>
                <a:srgbClr val="005A9B"/>
              </a:buClr>
              <a:buFont typeface="Arial" panose="020B0604020202020204" pitchFamily="34" charset="0"/>
              <a:buChar char="–"/>
              <a:defRPr sz="26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lr>
                <a:srgbClr val="005A9B"/>
              </a:buClr>
              <a:buFont typeface="Arial" panose="020B0604020202020204" pitchFamily="34" charset="0"/>
              <a:buChar char="•"/>
              <a:defRPr sz="22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lr>
                <a:srgbClr val="005A9B"/>
              </a:buClr>
              <a:buFont typeface="Arial" panose="020B0604020202020204" pitchFamily="34" charset="0"/>
              <a:buChar char="–"/>
              <a:defRPr sz="20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lr>
                <a:srgbClr val="005A9B"/>
              </a:buClr>
              <a:buFont typeface="Arial" panose="020B0604020202020204" pitchFamily="34" charset="0"/>
              <a:buChar char="»"/>
              <a:defRPr sz="20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005A9B"/>
              </a:buClr>
              <a:buFont typeface="Arial" panose="020B0604020202020204" pitchFamily="34" charset="0"/>
              <a:buChar char="»"/>
              <a:defRPr sz="20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005A9B"/>
              </a:buClr>
              <a:buFont typeface="Arial" panose="020B0604020202020204" pitchFamily="34" charset="0"/>
              <a:buChar char="»"/>
              <a:defRPr sz="20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005A9B"/>
              </a:buClr>
              <a:buFont typeface="Arial" panose="020B0604020202020204" pitchFamily="34" charset="0"/>
              <a:buChar char="»"/>
              <a:defRPr sz="20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005A9B"/>
              </a:buClr>
              <a:buFont typeface="Arial" panose="020B0604020202020204" pitchFamily="34" charset="0"/>
              <a:buChar char="»"/>
              <a:defRPr sz="20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eaLnBrk="1" hangingPunct="1">
              <a:spcBef>
                <a:spcPct val="50000"/>
              </a:spcBef>
              <a:buClrTx/>
              <a:buFontTx/>
              <a:buNone/>
            </a:pPr>
            <a:r>
              <a:rPr lang="en-AU" altLang="en-US" sz="1800">
                <a:solidFill>
                  <a:schemeClr val="tx1"/>
                </a:solidFill>
              </a:rPr>
              <a:t>Choice and Decision…..</a:t>
            </a:r>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2" y="5045626"/>
            <a:ext cx="1893888" cy="14208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8" descr="THE-FLIP-FL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275" y="5055151"/>
            <a:ext cx="1944687" cy="1431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16" descr="flipflop1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3619" y="963523"/>
            <a:ext cx="677862"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24"/>
          <p:cNvSpPr>
            <a:spLocks noChangeShapeType="1"/>
          </p:cNvSpPr>
          <p:nvPr/>
        </p:nvSpPr>
        <p:spPr bwMode="auto">
          <a:xfrm flipV="1">
            <a:off x="2432050" y="2953301"/>
            <a:ext cx="0" cy="13731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8" name="Line 25"/>
          <p:cNvSpPr>
            <a:spLocks noChangeShapeType="1"/>
          </p:cNvSpPr>
          <p:nvPr/>
        </p:nvSpPr>
        <p:spPr bwMode="auto">
          <a:xfrm flipV="1">
            <a:off x="2792412" y="4397926"/>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9" name="Line 26"/>
          <p:cNvSpPr>
            <a:spLocks noChangeShapeType="1"/>
          </p:cNvSpPr>
          <p:nvPr/>
        </p:nvSpPr>
        <p:spPr bwMode="auto">
          <a:xfrm>
            <a:off x="5024437" y="2953301"/>
            <a:ext cx="0" cy="1444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0" name="Line 27"/>
          <p:cNvSpPr>
            <a:spLocks noChangeShapeType="1"/>
          </p:cNvSpPr>
          <p:nvPr/>
        </p:nvSpPr>
        <p:spPr bwMode="auto">
          <a:xfrm flipV="1">
            <a:off x="5168900" y="4397926"/>
            <a:ext cx="0" cy="657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1" name="Line 28"/>
          <p:cNvSpPr>
            <a:spLocks noChangeShapeType="1"/>
          </p:cNvSpPr>
          <p:nvPr/>
        </p:nvSpPr>
        <p:spPr bwMode="auto">
          <a:xfrm>
            <a:off x="7329487" y="3227938"/>
            <a:ext cx="0" cy="1098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2" name="Line 29"/>
          <p:cNvSpPr>
            <a:spLocks noChangeShapeType="1"/>
          </p:cNvSpPr>
          <p:nvPr/>
        </p:nvSpPr>
        <p:spPr bwMode="auto">
          <a:xfrm>
            <a:off x="7905750" y="4434438"/>
            <a:ext cx="0" cy="755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pic>
        <p:nvPicPr>
          <p:cNvPr id="13" name="Picture 12" descr="Flip-Flop circuit diagr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3500" y="1973813"/>
            <a:ext cx="2233612" cy="1320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20" descr="A mechanical analogue diagram of a flip-flop"/>
          <p:cNvPicPr>
            <a:picLocks noChangeAspect="1" noChangeArrowheads="1"/>
          </p:cNvPicPr>
          <p:nvPr/>
        </p:nvPicPr>
        <p:blipFill>
          <a:blip r:embed="rId6">
            <a:lum bright="8000"/>
            <a:extLst>
              <a:ext uri="{28A0092B-C50C-407E-A947-70E740481C1C}">
                <a14:useLocalDpi xmlns:a14="http://schemas.microsoft.com/office/drawing/2010/main" val="0"/>
              </a:ext>
            </a:extLst>
          </a:blip>
          <a:srcRect/>
          <a:stretch>
            <a:fillRect/>
          </a:stretch>
        </p:blipFill>
        <p:spPr bwMode="auto">
          <a:xfrm>
            <a:off x="1208087" y="1970638"/>
            <a:ext cx="2376488" cy="1246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descr="R S flip flop de-bounce circui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5887" y="1970638"/>
            <a:ext cx="1692275" cy="13604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31" descr="algorith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2650" y="5045626"/>
            <a:ext cx="1350962"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Line 32"/>
          <p:cNvSpPr>
            <a:spLocks noChangeShapeType="1"/>
          </p:cNvSpPr>
          <p:nvPr/>
        </p:nvSpPr>
        <p:spPr bwMode="auto">
          <a:xfrm flipV="1">
            <a:off x="8158162" y="3294613"/>
            <a:ext cx="827088" cy="958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pic>
        <p:nvPicPr>
          <p:cNvPr id="19" name="Picture 22" descr="JoystickBoolea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53450" y="1915076"/>
            <a:ext cx="2016125" cy="1474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3" name="Line 32"/>
          <p:cNvSpPr>
            <a:spLocks noChangeShapeType="1"/>
          </p:cNvSpPr>
          <p:nvPr/>
        </p:nvSpPr>
        <p:spPr bwMode="auto">
          <a:xfrm>
            <a:off x="9479280" y="4326488"/>
            <a:ext cx="443228"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2" name="Rounded Rectangle 21"/>
          <p:cNvSpPr/>
          <p:nvPr/>
        </p:nvSpPr>
        <p:spPr>
          <a:xfrm>
            <a:off x="1489074" y="4228021"/>
            <a:ext cx="8060372" cy="341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Picture 18" descr=" Legopics Or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68788" y="4758161"/>
            <a:ext cx="1951673" cy="146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7029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26" y="136525"/>
            <a:ext cx="11426494" cy="732155"/>
          </a:xfrm>
        </p:spPr>
        <p:txBody>
          <a:bodyPr>
            <a:normAutofit fontScale="90000"/>
          </a:bodyPr>
          <a:lstStyle/>
          <a:p>
            <a:r>
              <a:rPr lang="en-AU" dirty="0" smtClean="0"/>
              <a:t>Standard and guideline….good intensions</a:t>
            </a:r>
            <a:endParaRPr lang="en-AU" dirty="0"/>
          </a:p>
        </p:txBody>
      </p:sp>
      <p:sp>
        <p:nvSpPr>
          <p:cNvPr id="4" name="Content Placeholder 3"/>
          <p:cNvSpPr>
            <a:spLocks noGrp="1"/>
          </p:cNvSpPr>
          <p:nvPr>
            <p:ph sz="half" idx="1"/>
          </p:nvPr>
        </p:nvSpPr>
        <p:spPr>
          <a:xfrm>
            <a:off x="277826" y="1825625"/>
            <a:ext cx="6526834" cy="4351338"/>
          </a:xfrm>
        </p:spPr>
        <p:txBody>
          <a:bodyPr>
            <a:normAutofit/>
          </a:bodyPr>
          <a:lstStyle/>
          <a:p>
            <a:r>
              <a:rPr lang="en-AU" dirty="0" smtClean="0">
                <a:latin typeface="+mj-lt"/>
              </a:rPr>
              <a:t>Not a tool to crush innovation</a:t>
            </a:r>
          </a:p>
          <a:p>
            <a:r>
              <a:rPr lang="en-AU" dirty="0" smtClean="0">
                <a:latin typeface="+mj-lt"/>
              </a:rPr>
              <a:t>Not a comment against anyone's competency or expertise</a:t>
            </a:r>
          </a:p>
          <a:p>
            <a:r>
              <a:rPr lang="en-AU" dirty="0" smtClean="0">
                <a:latin typeface="+mj-lt"/>
              </a:rPr>
              <a:t>Not to undermined anyone's value or security</a:t>
            </a:r>
          </a:p>
          <a:p>
            <a:r>
              <a:rPr lang="en-AU" dirty="0" smtClean="0">
                <a:latin typeface="+mj-lt"/>
              </a:rPr>
              <a:t>Not to take away anyone’s input</a:t>
            </a:r>
          </a:p>
          <a:p>
            <a:r>
              <a:rPr lang="en-AU" dirty="0" smtClean="0">
                <a:latin typeface="+mj-lt"/>
              </a:rPr>
              <a:t>Not to suppress anyone’s development  </a:t>
            </a:r>
            <a:endParaRPr lang="en-AU" dirty="0">
              <a:latin typeface="+mj-lt"/>
            </a:endParaRPr>
          </a:p>
        </p:txBody>
      </p:sp>
      <p:pic>
        <p:nvPicPr>
          <p:cNvPr id="4098" name="Picture 2" descr="A different perspective | Blog | Veldhoen + Compan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48600" y="1825625"/>
            <a:ext cx="3392796" cy="18745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9 Ways Watching TV Is Bad For Your Health | HuffPost Li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599" y="3700145"/>
            <a:ext cx="3378835" cy="22525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802880" y="6176963"/>
            <a:ext cx="1684020" cy="369332"/>
          </a:xfrm>
          <a:prstGeom prst="rect">
            <a:avLst/>
          </a:prstGeom>
          <a:noFill/>
        </p:spPr>
        <p:txBody>
          <a:bodyPr wrap="square" rtlCol="0">
            <a:spAutoFit/>
          </a:bodyPr>
          <a:lstStyle/>
          <a:p>
            <a:r>
              <a:rPr lang="en-AU" b="1" dirty="0" smtClean="0">
                <a:solidFill>
                  <a:srgbClr val="7030A0"/>
                </a:solidFill>
              </a:rPr>
              <a:t>You</a:t>
            </a:r>
            <a:endParaRPr lang="en-AU" b="1" dirty="0">
              <a:solidFill>
                <a:srgbClr val="7030A0"/>
              </a:solidFill>
            </a:endParaRPr>
          </a:p>
        </p:txBody>
      </p:sp>
      <p:sp>
        <p:nvSpPr>
          <p:cNvPr id="9" name="TextBox 8"/>
          <p:cNvSpPr txBox="1"/>
          <p:nvPr/>
        </p:nvSpPr>
        <p:spPr>
          <a:xfrm>
            <a:off x="5890260" y="4096385"/>
            <a:ext cx="2022473" cy="369332"/>
          </a:xfrm>
          <a:prstGeom prst="rect">
            <a:avLst/>
          </a:prstGeom>
          <a:noFill/>
        </p:spPr>
        <p:txBody>
          <a:bodyPr wrap="square" rtlCol="0">
            <a:spAutoFit/>
          </a:bodyPr>
          <a:lstStyle/>
          <a:p>
            <a:r>
              <a:rPr lang="en-AU" b="1" dirty="0" smtClean="0">
                <a:solidFill>
                  <a:srgbClr val="7030A0"/>
                </a:solidFill>
              </a:rPr>
              <a:t>This Presentation</a:t>
            </a:r>
            <a:endParaRPr lang="en-AU" b="1" dirty="0">
              <a:solidFill>
                <a:srgbClr val="7030A0"/>
              </a:solidFill>
            </a:endParaRPr>
          </a:p>
        </p:txBody>
      </p:sp>
      <p:cxnSp>
        <p:nvCxnSpPr>
          <p:cNvPr id="8" name="Straight Arrow Connector 7"/>
          <p:cNvCxnSpPr/>
          <p:nvPr/>
        </p:nvCxnSpPr>
        <p:spPr>
          <a:xfrm>
            <a:off x="7658100" y="4305300"/>
            <a:ext cx="1501140" cy="46482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8267700" y="5379720"/>
            <a:ext cx="1158240" cy="9819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3598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72300" y="709158"/>
            <a:ext cx="2964180" cy="5575116"/>
          </a:xfrm>
          <a:prstGeom prst="rect">
            <a:avLst/>
          </a:prstGeom>
          <a:solidFill>
            <a:schemeClr val="accent1">
              <a:lumMod val="20000"/>
              <a:lumOff val="80000"/>
            </a:schemeClr>
          </a:solidFill>
          <a:ln>
            <a:solidFill>
              <a:schemeClr val="accent1">
                <a:lumMod val="60000"/>
                <a:lumOff val="40000"/>
              </a:schemeClr>
            </a:solidFill>
          </a:ln>
        </p:spPr>
        <p:txBody>
          <a:bodyPr wrap="square">
            <a:spAutoFit/>
          </a:bodyPr>
          <a:lstStyle/>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Electrical</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Times New Roman" panose="02020603050405020304" pitchFamily="18" charset="0"/>
              </a:rPr>
              <a:t>Information Technology </a:t>
            </a: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Control </a:t>
            </a:r>
            <a:r>
              <a:rPr lang="en-AU" b="1" dirty="0">
                <a:latin typeface="Calibri" panose="020F0502020204030204" pitchFamily="34" charset="0"/>
                <a:ea typeface="Calibri" panose="020F0502020204030204" pitchFamily="34" charset="0"/>
                <a:cs typeface="Times New Roman" panose="02020603050405020304" pitchFamily="18" charset="0"/>
              </a:rPr>
              <a:t>Systems</a:t>
            </a: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Vacuum</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Compressed </a:t>
            </a:r>
            <a:r>
              <a:rPr lang="en-AU" b="1" dirty="0">
                <a:latin typeface="Calibri" panose="020F0502020204030204" pitchFamily="34" charset="0"/>
                <a:ea typeface="Calibri" panose="020F0502020204030204" pitchFamily="34" charset="0"/>
                <a:cs typeface="Times New Roman" panose="02020603050405020304" pitchFamily="18" charset="0"/>
              </a:rPr>
              <a:t>Gases</a:t>
            </a: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Chilled </a:t>
            </a:r>
            <a:r>
              <a:rPr lang="en-AU" b="1" dirty="0">
                <a:latin typeface="Calibri" panose="020F0502020204030204" pitchFamily="34" charset="0"/>
                <a:ea typeface="Calibri" panose="020F0502020204030204" pitchFamily="34" charset="0"/>
                <a:cs typeface="Times New Roman" panose="02020603050405020304" pitchFamily="18" charset="0"/>
              </a:rPr>
              <a:t>Water</a:t>
            </a:r>
          </a:p>
          <a:p>
            <a:pPr marL="285750" indent="-285750">
              <a:lnSpc>
                <a:spcPct val="107000"/>
              </a:lnSpc>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Times New Roman" panose="02020603050405020304" pitchFamily="18" charset="0"/>
              </a:rPr>
              <a:t>Radiation</a:t>
            </a:r>
          </a:p>
          <a:p>
            <a:pPr marL="285750" indent="-285750">
              <a:lnSpc>
                <a:spcPct val="107000"/>
              </a:lnSpc>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Times New Roman" panose="02020603050405020304" pitchFamily="18" charset="0"/>
              </a:rPr>
              <a:t>Racks &amp; Cabinets</a:t>
            </a: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Labels </a:t>
            </a:r>
            <a:r>
              <a:rPr lang="en-AU" b="1" dirty="0">
                <a:latin typeface="Calibri" panose="020F0502020204030204" pitchFamily="34" charset="0"/>
                <a:ea typeface="Calibri" panose="020F0502020204030204" pitchFamily="34" charset="0"/>
                <a:cs typeface="Times New Roman" panose="02020603050405020304" pitchFamily="18" charset="0"/>
              </a:rPr>
              <a:t>&amp; Signs</a:t>
            </a:r>
          </a:p>
          <a:p>
            <a:pPr marL="285750" indent="-285750">
              <a:lnSpc>
                <a:spcPct val="107000"/>
              </a:lnSpc>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Times New Roman" panose="02020603050405020304" pitchFamily="18" charset="0"/>
              </a:rPr>
              <a:t>Indicator Lights</a:t>
            </a:r>
          </a:p>
          <a:p>
            <a:pPr marL="285750" indent="-285750">
              <a:lnSpc>
                <a:spcPct val="107000"/>
              </a:lnSpc>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Times New Roman" panose="02020603050405020304" pitchFamily="18" charset="0"/>
              </a:rPr>
              <a:t>Paint</a:t>
            </a:r>
          </a:p>
          <a:p>
            <a:pPr marL="285750" indent="-285750">
              <a:lnSpc>
                <a:spcPct val="107000"/>
              </a:lnSpc>
              <a:spcAft>
                <a:spcPts val="8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Times New Roman" panose="02020603050405020304" pitchFamily="18" charset="0"/>
              </a:rPr>
              <a:t>Nomenclature</a:t>
            </a: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Documentation</a:t>
            </a:r>
            <a:endParaRPr lang="en-AU"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AU" b="1" dirty="0" smtClean="0">
                <a:latin typeface="Calibri" panose="020F0502020204030204" pitchFamily="34" charset="0"/>
                <a:ea typeface="Calibri" panose="020F0502020204030204" pitchFamily="34" charset="0"/>
                <a:cs typeface="Times New Roman" panose="02020603050405020304" pitchFamily="18" charset="0"/>
              </a:rPr>
              <a:t>Design </a:t>
            </a:r>
            <a:r>
              <a:rPr lang="en-AU" b="1" dirty="0">
                <a:latin typeface="Calibri" panose="020F0502020204030204" pitchFamily="34" charset="0"/>
                <a:ea typeface="Calibri" panose="020F0502020204030204" pitchFamily="34" charset="0"/>
                <a:cs typeface="Times New Roman" panose="02020603050405020304" pitchFamily="18" charset="0"/>
              </a:rPr>
              <a:t>Change Approval</a:t>
            </a:r>
          </a:p>
        </p:txBody>
      </p:sp>
      <p:pic>
        <p:nvPicPr>
          <p:cNvPr id="4" name="Picture 3"/>
          <p:cNvPicPr>
            <a:picLocks noChangeAspect="1"/>
          </p:cNvPicPr>
          <p:nvPr/>
        </p:nvPicPr>
        <p:blipFill rotWithShape="1">
          <a:blip r:embed="rId2"/>
          <a:srcRect l="32977" t="11784" r="42000" b="1539"/>
          <a:stretch/>
        </p:blipFill>
        <p:spPr>
          <a:xfrm>
            <a:off x="1310640" y="243840"/>
            <a:ext cx="4648200" cy="6505753"/>
          </a:xfrm>
          <a:prstGeom prst="rect">
            <a:avLst/>
          </a:prstGeom>
          <a:ln>
            <a:solidFill>
              <a:schemeClr val="tx1"/>
            </a:solidFill>
          </a:ln>
        </p:spPr>
      </p:pic>
      <p:sp>
        <p:nvSpPr>
          <p:cNvPr id="5" name="TextBox 4"/>
          <p:cNvSpPr txBox="1"/>
          <p:nvPr/>
        </p:nvSpPr>
        <p:spPr>
          <a:xfrm>
            <a:off x="6832120" y="312918"/>
            <a:ext cx="3200400" cy="400110"/>
          </a:xfrm>
          <a:prstGeom prst="rect">
            <a:avLst/>
          </a:prstGeom>
          <a:noFill/>
        </p:spPr>
        <p:txBody>
          <a:bodyPr wrap="square" rtlCol="0">
            <a:spAutoFit/>
          </a:bodyPr>
          <a:lstStyle/>
          <a:p>
            <a:pPr algn="ctr"/>
            <a:r>
              <a:rPr lang="en-AU" sz="2000" b="1" dirty="0" smtClean="0">
                <a:solidFill>
                  <a:srgbClr val="7030A0"/>
                </a:solidFill>
              </a:rPr>
              <a:t>Covers the Following Areas</a:t>
            </a:r>
            <a:endParaRPr lang="en-AU" sz="2000" b="1" dirty="0">
              <a:solidFill>
                <a:srgbClr val="7030A0"/>
              </a:solidFill>
            </a:endParaRPr>
          </a:p>
        </p:txBody>
      </p:sp>
    </p:spTree>
    <p:extLst>
      <p:ext uri="{BB962C8B-B14F-4D97-AF65-F5344CB8AC3E}">
        <p14:creationId xmlns:p14="http://schemas.microsoft.com/office/powerpoint/2010/main" val="1633048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194C-985A-8143-9A8A-A3FC917102AE}"/>
              </a:ext>
            </a:extLst>
          </p:cNvPr>
          <p:cNvSpPr txBox="1">
            <a:spLocks/>
          </p:cNvSpPr>
          <p:nvPr/>
        </p:nvSpPr>
        <p:spPr>
          <a:xfrm>
            <a:off x="277826" y="294733"/>
            <a:ext cx="11304574" cy="1143000"/>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smtClean="0"/>
              <a:t>SAP based maintenance system</a:t>
            </a:r>
            <a:endParaRPr lang="en-US" dirty="0"/>
          </a:p>
        </p:txBody>
      </p:sp>
      <p:pic>
        <p:nvPicPr>
          <p:cNvPr id="3" name="Picture 2"/>
          <p:cNvPicPr>
            <a:picLocks noChangeAspect="1"/>
          </p:cNvPicPr>
          <p:nvPr/>
        </p:nvPicPr>
        <p:blipFill rotWithShape="1">
          <a:blip r:embed="rId2"/>
          <a:srcRect l="25115" t="17503" r="28280" b="1999"/>
          <a:stretch/>
        </p:blipFill>
        <p:spPr>
          <a:xfrm>
            <a:off x="1967713" y="1148633"/>
            <a:ext cx="7924800" cy="5531014"/>
          </a:xfrm>
          <a:prstGeom prst="rect">
            <a:avLst/>
          </a:prstGeom>
        </p:spPr>
      </p:pic>
    </p:spTree>
    <p:extLst>
      <p:ext uri="{BB962C8B-B14F-4D97-AF65-F5344CB8AC3E}">
        <p14:creationId xmlns:p14="http://schemas.microsoft.com/office/powerpoint/2010/main" val="1713361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 Introduction of Standards" id="{E1A2A1EF-10C4-4A9E-A905-B08DCB6218CF}" vid="{C6D128F7-4FD7-4295-9938-0773D1A3F910}"/>
    </a:ext>
  </a:extLst>
</a:theme>
</file>

<file path=ppt/theme/theme2.xml><?xml version="1.0" encoding="utf-8"?>
<a:theme xmlns:a="http://schemas.openxmlformats.org/drawingml/2006/main" name="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 Introduction of Standards" id="{E1A2A1EF-10C4-4A9E-A905-B08DCB6218CF}" vid="{E69AC66B-49EE-411A-AF28-672C387887DE}"/>
    </a:ext>
  </a:extLst>
</a:theme>
</file>

<file path=ppt/theme/theme3.xml><?xml version="1.0" encoding="utf-8"?>
<a:theme xmlns:a="http://schemas.openxmlformats.org/drawingml/2006/main" name="1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 Introduction of Standards" id="{E1A2A1EF-10C4-4A9E-A905-B08DCB6218CF}" vid="{9C998BF1-2F5B-4EA4-B516-13CC393FC0C2}"/>
    </a:ext>
  </a:extLst>
</a:theme>
</file>

<file path=ppt/theme/theme4.xml><?xml version="1.0" encoding="utf-8"?>
<a:theme xmlns:a="http://schemas.openxmlformats.org/drawingml/2006/main" name="2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 Introduction of Standards" id="{E1A2A1EF-10C4-4A9E-A905-B08DCB6218CF}" vid="{A53BAE4D-B34F-4BC6-A993-F13FCBDEF720}"/>
    </a:ext>
  </a:extLst>
</a:theme>
</file>

<file path=ppt/theme/theme5.xml><?xml version="1.0" encoding="utf-8"?>
<a:theme xmlns:a="http://schemas.openxmlformats.org/drawingml/2006/main" name="3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 Introduction of Standards" id="{E1A2A1EF-10C4-4A9E-A905-B08DCB6218CF}" vid="{803D14EE-99AE-4EE3-A5F3-56DEAF522D48}"/>
    </a:ext>
  </a:extLst>
</a:theme>
</file>

<file path=ppt/theme/theme6.xml><?xml version="1.0" encoding="utf-8"?>
<a:theme xmlns:a="http://schemas.openxmlformats.org/drawingml/2006/main" name="4_Custom Design">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S Introduction of Standards" id="{E1A2A1EF-10C4-4A9E-A905-B08DCB6218CF}" vid="{A1A25249-05C5-4363-A5C1-0190840837CC}"/>
    </a:ext>
  </a:extLst>
</a:theme>
</file>

<file path=docProps/app.xml><?xml version="1.0" encoding="utf-8"?>
<Properties xmlns="http://schemas.openxmlformats.org/officeDocument/2006/extended-properties" xmlns:vt="http://schemas.openxmlformats.org/officeDocument/2006/docPropsVTypes">
  <Template>CAS Introduction of Standards</Template>
  <TotalTime>3602</TotalTime>
  <Words>835</Words>
  <Application>Microsoft Office PowerPoint</Application>
  <PresentationFormat>Widescreen</PresentationFormat>
  <Paragraphs>154</Paragraphs>
  <Slides>17</Slides>
  <Notes>0</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17</vt:i4>
      </vt:variant>
    </vt:vector>
  </HeadingPairs>
  <TitlesOfParts>
    <vt:vector size="33" baseType="lpstr">
      <vt:lpstr>ＭＳ Ｐゴシック</vt:lpstr>
      <vt:lpstr>Arial</vt:lpstr>
      <vt:lpstr>Bahnschrift Condensed</vt:lpstr>
      <vt:lpstr>Calibri</vt:lpstr>
      <vt:lpstr>Calibri Light</vt:lpstr>
      <vt:lpstr>SWTxt</vt:lpstr>
      <vt:lpstr>System Font Regular</vt:lpstr>
      <vt:lpstr>Tahoma</vt:lpstr>
      <vt:lpstr>Times New Roman</vt:lpstr>
      <vt:lpstr>Wingdings</vt:lpstr>
      <vt:lpstr>Office Theme</vt:lpstr>
      <vt:lpstr>Custom Design</vt:lpstr>
      <vt:lpstr>1_Custom Design</vt:lpstr>
      <vt:lpstr>2_Custom Design</vt:lpstr>
      <vt:lpstr>3_Custom Design</vt:lpstr>
      <vt:lpstr>4_Custom Design</vt:lpstr>
      <vt:lpstr>Development of CAS-ASD Standards</vt:lpstr>
      <vt:lpstr>Why are we giving this talk?</vt:lpstr>
      <vt:lpstr>PowerPoint Presentation</vt:lpstr>
      <vt:lpstr>Why the need to move to standards and guidelines? </vt:lpstr>
      <vt:lpstr>Why the need to move to standards and guidelines? </vt:lpstr>
      <vt:lpstr>PowerPoint Presentation</vt:lpstr>
      <vt:lpstr>Standard and guideline….good intensions</vt:lpstr>
      <vt:lpstr>PowerPoint Presentation</vt:lpstr>
      <vt:lpstr>PowerPoint Presentation</vt:lpstr>
      <vt:lpstr>Functional Locations…setting the scene</vt:lpstr>
      <vt:lpstr>Controls aspects of guidelines  </vt:lpstr>
      <vt:lpstr>Prescriptive PV names</vt:lpstr>
      <vt:lpstr>PowerPoint Presentation</vt:lpstr>
      <vt:lpstr>Standardised equipment codes</vt:lpstr>
      <vt:lpstr>Standardised the bigger issues…</vt:lpstr>
      <vt:lpstr>Finial brief thoughts….</vt:lpstr>
      <vt:lpstr>Thank you</vt:lpstr>
    </vt:vector>
  </TitlesOfParts>
  <Company>ANSTO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CAS-ASD Standards</dc:title>
  <dc:creator>BUTTON, David</dc:creator>
  <cp:lastModifiedBy>BUTTON, David</cp:lastModifiedBy>
  <cp:revision>55</cp:revision>
  <dcterms:created xsi:type="dcterms:W3CDTF">2020-10-23T12:22:20Z</dcterms:created>
  <dcterms:modified xsi:type="dcterms:W3CDTF">2020-10-26T22:42:46Z</dcterms:modified>
</cp:coreProperties>
</file>