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0.jpg" ContentType="image/jp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4.jpg" ContentType="image/jpg"/>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1" r:id="rId3"/>
    <p:sldMasterId id="2147483675" r:id="rId4"/>
    <p:sldMasterId id="2147483678" r:id="rId5"/>
    <p:sldMasterId id="2147483681" r:id="rId6"/>
  </p:sldMasterIdLst>
  <p:notesMasterIdLst>
    <p:notesMasterId r:id="rId18"/>
  </p:notesMasterIdLst>
  <p:sldIdLst>
    <p:sldId id="257" r:id="rId7"/>
    <p:sldId id="263" r:id="rId8"/>
    <p:sldId id="266" r:id="rId9"/>
    <p:sldId id="258" r:id="rId10"/>
    <p:sldId id="268" r:id="rId11"/>
    <p:sldId id="270" r:id="rId12"/>
    <p:sldId id="271" r:id="rId13"/>
    <p:sldId id="261" r:id="rId14"/>
    <p:sldId id="264" r:id="rId15"/>
    <p:sldId id="267" r:id="rId16"/>
    <p:sldId id="26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BAR, Esmaeil" initials="TE" lastIdx="1" clrIdx="0">
    <p:extLst>
      <p:ext uri="{19B8F6BF-5375-455C-9EA6-DF929625EA0E}">
        <p15:presenceInfo xmlns:p15="http://schemas.microsoft.com/office/powerpoint/2012/main" userId="S-1-5-21-1302976386-1019410641-3933290728-62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23768"/>
    <a:srgbClr val="49BFBE"/>
    <a:srgbClr val="1F75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7" autoAdjust="0"/>
    <p:restoredTop sz="83878" autoAdjust="0"/>
  </p:normalViewPr>
  <p:slideViewPr>
    <p:cSldViewPr snapToGrid="0" snapToObjects="1">
      <p:cViewPr>
        <p:scale>
          <a:sx n="100" d="100"/>
          <a:sy n="100" d="100"/>
        </p:scale>
        <p:origin x="17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264E64-5D61-4ABF-AA7C-7980FBBB9921}" type="datetimeFigureOut">
              <a:rPr lang="en-AU" smtClean="0"/>
              <a:t>20/10/2020</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252B1B-C5BB-4A69-AE7B-5E0CA081B619}" type="slidenum">
              <a:rPr lang="en-AU" smtClean="0"/>
              <a:t>‹#›</a:t>
            </a:fld>
            <a:endParaRPr lang="en-AU"/>
          </a:p>
        </p:txBody>
      </p:sp>
    </p:spTree>
    <p:extLst>
      <p:ext uri="{BB962C8B-B14F-4D97-AF65-F5344CB8AC3E}">
        <p14:creationId xmlns:p14="http://schemas.microsoft.com/office/powerpoint/2010/main" val="392307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smtClean="0"/>
              <a:t>Most of the PILZ PSS-3000 hardware and software is no longer available, supported or repairable.</a:t>
            </a:r>
          </a:p>
          <a:p>
            <a:endParaRPr lang="en-AU" dirty="0"/>
          </a:p>
        </p:txBody>
      </p:sp>
      <p:sp>
        <p:nvSpPr>
          <p:cNvPr id="4" name="Slide Number Placeholder 3"/>
          <p:cNvSpPr>
            <a:spLocks noGrp="1"/>
          </p:cNvSpPr>
          <p:nvPr>
            <p:ph type="sldNum" sz="quarter" idx="10"/>
          </p:nvPr>
        </p:nvSpPr>
        <p:spPr/>
        <p:txBody>
          <a:bodyPr/>
          <a:lstStyle/>
          <a:p>
            <a:fld id="{4B252B1B-C5BB-4A69-AE7B-5E0CA081B619}" type="slidenum">
              <a:rPr lang="en-AU" smtClean="0"/>
              <a:t>2</a:t>
            </a:fld>
            <a:endParaRPr lang="en-AU"/>
          </a:p>
        </p:txBody>
      </p:sp>
    </p:spTree>
    <p:extLst>
      <p:ext uri="{BB962C8B-B14F-4D97-AF65-F5344CB8AC3E}">
        <p14:creationId xmlns:p14="http://schemas.microsoft.com/office/powerpoint/2010/main" val="1871823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B252B1B-C5BB-4A69-AE7B-5E0CA081B619}" type="slidenum">
              <a:rPr lang="en-AU" smtClean="0"/>
              <a:t>4</a:t>
            </a:fld>
            <a:endParaRPr lang="en-AU"/>
          </a:p>
        </p:txBody>
      </p:sp>
    </p:spTree>
    <p:extLst>
      <p:ext uri="{BB962C8B-B14F-4D97-AF65-F5344CB8AC3E}">
        <p14:creationId xmlns:p14="http://schemas.microsoft.com/office/powerpoint/2010/main" val="3052494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B252B1B-C5BB-4A69-AE7B-5E0CA081B619}" type="slidenum">
              <a:rPr lang="en-AU" smtClean="0"/>
              <a:t>5</a:t>
            </a:fld>
            <a:endParaRPr lang="en-AU"/>
          </a:p>
        </p:txBody>
      </p:sp>
    </p:spTree>
    <p:extLst>
      <p:ext uri="{BB962C8B-B14F-4D97-AF65-F5344CB8AC3E}">
        <p14:creationId xmlns:p14="http://schemas.microsoft.com/office/powerpoint/2010/main" val="3870512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Simulation Server </a:t>
            </a:r>
          </a:p>
          <a:p>
            <a:r>
              <a:rPr lang="en-AU" dirty="0" smtClean="0"/>
              <a:t> Multi-PLC emulation via Siemens PLC-SIM Advanced </a:t>
            </a:r>
          </a:p>
          <a:p>
            <a:r>
              <a:rPr lang="en-AU" dirty="0" smtClean="0"/>
              <a:t> HMI display and control via Siemens </a:t>
            </a:r>
            <a:r>
              <a:rPr lang="en-AU" dirty="0" err="1" smtClean="0"/>
              <a:t>WinCC</a:t>
            </a:r>
            <a:r>
              <a:rPr lang="en-AU" dirty="0" smtClean="0"/>
              <a:t> Runtime Advanced </a:t>
            </a:r>
          </a:p>
          <a:p>
            <a:r>
              <a:rPr lang="en-AU" dirty="0" smtClean="0"/>
              <a:t> PLC monitoring and programming environment via Siemens STEP 7 Professional </a:t>
            </a:r>
          </a:p>
          <a:p>
            <a:r>
              <a:rPr lang="en-AU" dirty="0" smtClean="0"/>
              <a:t> Dual monitors to enable concurrent viewing of STEP 7 and </a:t>
            </a:r>
            <a:r>
              <a:rPr lang="en-AU" dirty="0" err="1" smtClean="0"/>
              <a:t>WinCC</a:t>
            </a:r>
            <a:r>
              <a:rPr lang="en-AU" dirty="0" smtClean="0"/>
              <a:t> HMI </a:t>
            </a:r>
          </a:p>
          <a:p>
            <a:endParaRPr lang="en-AU" dirty="0" smtClean="0"/>
          </a:p>
          <a:p>
            <a:r>
              <a:rPr lang="en-AU" dirty="0" smtClean="0"/>
              <a:t>Simulation Client:</a:t>
            </a:r>
          </a:p>
          <a:p>
            <a:r>
              <a:rPr lang="en-AU" dirty="0" smtClean="0"/>
              <a:t>Plant floor device simulation (e.g. E/Stop buttons, Gate switches, Search &amp; Secure buttons, isolation contactors, indicator lights, </a:t>
            </a:r>
            <a:r>
              <a:rPr lang="en-AU" dirty="0" err="1" smtClean="0"/>
              <a:t>etc</a:t>
            </a:r>
            <a:r>
              <a:rPr lang="en-AU" dirty="0" smtClean="0"/>
              <a:t>) is provided via Siemens SIMIT Professional v9.1 (or v10). These will be displayed as a graphical environment to provide intuitive navigation and control of the simulation environment. </a:t>
            </a:r>
          </a:p>
          <a:p>
            <a:endParaRPr lang="en-AU" dirty="0"/>
          </a:p>
        </p:txBody>
      </p:sp>
      <p:sp>
        <p:nvSpPr>
          <p:cNvPr id="4" name="Slide Number Placeholder 3"/>
          <p:cNvSpPr>
            <a:spLocks noGrp="1"/>
          </p:cNvSpPr>
          <p:nvPr>
            <p:ph type="sldNum" sz="quarter" idx="10"/>
          </p:nvPr>
        </p:nvSpPr>
        <p:spPr/>
        <p:txBody>
          <a:bodyPr/>
          <a:lstStyle/>
          <a:p>
            <a:fld id="{4B252B1B-C5BB-4A69-AE7B-5E0CA081B619}" type="slidenum">
              <a:rPr lang="en-AU" smtClean="0"/>
              <a:t>6</a:t>
            </a:fld>
            <a:endParaRPr lang="en-AU"/>
          </a:p>
        </p:txBody>
      </p:sp>
    </p:spTree>
    <p:extLst>
      <p:ext uri="{BB962C8B-B14F-4D97-AF65-F5344CB8AC3E}">
        <p14:creationId xmlns:p14="http://schemas.microsoft.com/office/powerpoint/2010/main" val="3216409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Simulation Server </a:t>
            </a:r>
          </a:p>
          <a:p>
            <a:r>
              <a:rPr lang="en-AU" dirty="0" smtClean="0"/>
              <a:t> Multi-PLC emulation via Siemens PLC-SIM Advanced </a:t>
            </a:r>
          </a:p>
          <a:p>
            <a:r>
              <a:rPr lang="en-AU" dirty="0" smtClean="0"/>
              <a:t> HMI display and control via Siemens </a:t>
            </a:r>
            <a:r>
              <a:rPr lang="en-AU" dirty="0" err="1" smtClean="0"/>
              <a:t>WinCC</a:t>
            </a:r>
            <a:r>
              <a:rPr lang="en-AU" dirty="0" smtClean="0"/>
              <a:t> Runtime Advanced </a:t>
            </a:r>
          </a:p>
          <a:p>
            <a:r>
              <a:rPr lang="en-AU" dirty="0" smtClean="0"/>
              <a:t> PLC monitoring and programming environment via Siemens STEP 7 Professional </a:t>
            </a:r>
          </a:p>
          <a:p>
            <a:r>
              <a:rPr lang="en-AU" dirty="0" smtClean="0"/>
              <a:t> Dual monitors to enable concurrent viewing of STEP 7 and </a:t>
            </a:r>
            <a:r>
              <a:rPr lang="en-AU" dirty="0" err="1" smtClean="0"/>
              <a:t>WinCC</a:t>
            </a:r>
            <a:r>
              <a:rPr lang="en-AU" dirty="0" smtClean="0"/>
              <a:t> HMI </a:t>
            </a:r>
          </a:p>
          <a:p>
            <a:endParaRPr lang="en-AU" dirty="0" smtClean="0"/>
          </a:p>
          <a:p>
            <a:r>
              <a:rPr lang="en-AU" dirty="0" smtClean="0"/>
              <a:t>Simulation Client:</a:t>
            </a:r>
          </a:p>
          <a:p>
            <a:r>
              <a:rPr lang="en-AU" dirty="0" smtClean="0"/>
              <a:t>Plant floor device simulation (e.g. E/Stop buttons, Gate switches, Search &amp; Secure buttons, isolation contactors, indicator lights, </a:t>
            </a:r>
            <a:r>
              <a:rPr lang="en-AU" dirty="0" err="1" smtClean="0"/>
              <a:t>etc</a:t>
            </a:r>
            <a:r>
              <a:rPr lang="en-AU" dirty="0" smtClean="0"/>
              <a:t>) is provided via Siemens SIMIT Professional v9.1 (or v10). These will be displayed as a graphical environment to provide intuitive navigation and control of the simulation environment. </a:t>
            </a:r>
          </a:p>
          <a:p>
            <a:endParaRPr lang="en-AU" dirty="0"/>
          </a:p>
        </p:txBody>
      </p:sp>
      <p:sp>
        <p:nvSpPr>
          <p:cNvPr id="4" name="Slide Number Placeholder 3"/>
          <p:cNvSpPr>
            <a:spLocks noGrp="1"/>
          </p:cNvSpPr>
          <p:nvPr>
            <p:ph type="sldNum" sz="quarter" idx="10"/>
          </p:nvPr>
        </p:nvSpPr>
        <p:spPr/>
        <p:txBody>
          <a:bodyPr/>
          <a:lstStyle/>
          <a:p>
            <a:fld id="{4B252B1B-C5BB-4A69-AE7B-5E0CA081B619}" type="slidenum">
              <a:rPr lang="en-AU" smtClean="0"/>
              <a:t>7</a:t>
            </a:fld>
            <a:endParaRPr lang="en-AU"/>
          </a:p>
        </p:txBody>
      </p:sp>
    </p:spTree>
    <p:extLst>
      <p:ext uri="{BB962C8B-B14F-4D97-AF65-F5344CB8AC3E}">
        <p14:creationId xmlns:p14="http://schemas.microsoft.com/office/powerpoint/2010/main" val="2033840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Simulation Server </a:t>
            </a:r>
          </a:p>
          <a:p>
            <a:r>
              <a:rPr lang="en-AU" dirty="0" smtClean="0"/>
              <a:t> Multi-PLC emulation via Siemens PLC-SIM Advanced </a:t>
            </a:r>
          </a:p>
          <a:p>
            <a:r>
              <a:rPr lang="en-AU" dirty="0" smtClean="0"/>
              <a:t> HMI display and control via Siemens </a:t>
            </a:r>
            <a:r>
              <a:rPr lang="en-AU" dirty="0" err="1" smtClean="0"/>
              <a:t>WinCC</a:t>
            </a:r>
            <a:r>
              <a:rPr lang="en-AU" dirty="0" smtClean="0"/>
              <a:t> Runtime Advanced </a:t>
            </a:r>
          </a:p>
          <a:p>
            <a:r>
              <a:rPr lang="en-AU" dirty="0" smtClean="0"/>
              <a:t> PLC monitoring and programming environment via Siemens STEP 7 Professional </a:t>
            </a:r>
          </a:p>
          <a:p>
            <a:r>
              <a:rPr lang="en-AU" dirty="0" smtClean="0"/>
              <a:t> Dual monitors to enable concurrent viewing of STEP 7 and </a:t>
            </a:r>
            <a:r>
              <a:rPr lang="en-AU" dirty="0" err="1" smtClean="0"/>
              <a:t>WinCC</a:t>
            </a:r>
            <a:r>
              <a:rPr lang="en-AU" dirty="0" smtClean="0"/>
              <a:t> HMI </a:t>
            </a:r>
          </a:p>
          <a:p>
            <a:endParaRPr lang="en-AU" dirty="0" smtClean="0"/>
          </a:p>
          <a:p>
            <a:r>
              <a:rPr lang="en-AU" dirty="0" smtClean="0"/>
              <a:t>Simulation Client:</a:t>
            </a:r>
          </a:p>
          <a:p>
            <a:r>
              <a:rPr lang="en-AU" dirty="0" smtClean="0"/>
              <a:t>Plant floor device simulation (e.g. E/Stop buttons, Gate switches, Search &amp; Secure buttons, isolation contactors, indicator lights, </a:t>
            </a:r>
            <a:r>
              <a:rPr lang="en-AU" dirty="0" err="1" smtClean="0"/>
              <a:t>etc</a:t>
            </a:r>
            <a:r>
              <a:rPr lang="en-AU" dirty="0" smtClean="0"/>
              <a:t>) is provided via Siemens SIMIT Professional v9.1 (or v10). These will be displayed as a graphical environment to provide intuitive navigation and control of the simulation environment. </a:t>
            </a:r>
          </a:p>
          <a:p>
            <a:endParaRPr lang="en-AU" dirty="0"/>
          </a:p>
        </p:txBody>
      </p:sp>
      <p:sp>
        <p:nvSpPr>
          <p:cNvPr id="4" name="Slide Number Placeholder 3"/>
          <p:cNvSpPr>
            <a:spLocks noGrp="1"/>
          </p:cNvSpPr>
          <p:nvPr>
            <p:ph type="sldNum" sz="quarter" idx="10"/>
          </p:nvPr>
        </p:nvSpPr>
        <p:spPr/>
        <p:txBody>
          <a:bodyPr/>
          <a:lstStyle/>
          <a:p>
            <a:fld id="{4B252B1B-C5BB-4A69-AE7B-5E0CA081B619}" type="slidenum">
              <a:rPr lang="en-AU" smtClean="0"/>
              <a:t>8</a:t>
            </a:fld>
            <a:endParaRPr lang="en-AU"/>
          </a:p>
        </p:txBody>
      </p:sp>
    </p:spTree>
    <p:extLst>
      <p:ext uri="{BB962C8B-B14F-4D97-AF65-F5344CB8AC3E}">
        <p14:creationId xmlns:p14="http://schemas.microsoft.com/office/powerpoint/2010/main" val="3875060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1-A licence is required depending on size of the CPU</a:t>
            </a:r>
          </a:p>
          <a:p>
            <a:r>
              <a:rPr lang="en-AU" dirty="0" smtClean="0"/>
              <a:t>2-Enable</a:t>
            </a:r>
            <a:r>
              <a:rPr lang="en-AU" baseline="0" dirty="0" smtClean="0"/>
              <a:t> the OPC UA by selecting a licence option</a:t>
            </a:r>
          </a:p>
          <a:p>
            <a:r>
              <a:rPr lang="en-AU" baseline="0" dirty="0" smtClean="0"/>
              <a:t>3-Especially when combined with UDF, e.g. a valve data template could be defined based on PLC valve UDF, every time a valve is added just the valve name needs to be shared with EPICS 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7-Client subscribes to a selection of nodes and lets the server monitor these items. In case of changes the client is notified. This mechanism greatly reduces the amount of transferred data and is the recommended mechanism to “read” information from a UA Server.</a:t>
            </a:r>
          </a:p>
          <a:p>
            <a:endParaRPr lang="en-AU" dirty="0"/>
          </a:p>
        </p:txBody>
      </p:sp>
      <p:sp>
        <p:nvSpPr>
          <p:cNvPr id="4" name="Slide Number Placeholder 3"/>
          <p:cNvSpPr>
            <a:spLocks noGrp="1"/>
          </p:cNvSpPr>
          <p:nvPr>
            <p:ph type="sldNum" sz="quarter" idx="10"/>
          </p:nvPr>
        </p:nvSpPr>
        <p:spPr/>
        <p:txBody>
          <a:bodyPr/>
          <a:lstStyle/>
          <a:p>
            <a:fld id="{4B252B1B-C5BB-4A69-AE7B-5E0CA081B619}" type="slidenum">
              <a:rPr lang="en-AU" smtClean="0"/>
              <a:t>10</a:t>
            </a:fld>
            <a:endParaRPr lang="en-AU"/>
          </a:p>
        </p:txBody>
      </p:sp>
    </p:spTree>
    <p:extLst>
      <p:ext uri="{BB962C8B-B14F-4D97-AF65-F5344CB8AC3E}">
        <p14:creationId xmlns:p14="http://schemas.microsoft.com/office/powerpoint/2010/main" val="16597264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5A027-21BF-AC44-A31E-A8AD91F1C4A9}"/>
              </a:ext>
            </a:extLst>
          </p:cNvPr>
          <p:cNvSpPr>
            <a:spLocks noGrp="1"/>
          </p:cNvSpPr>
          <p:nvPr>
            <p:ph type="ctrTitle"/>
          </p:nvPr>
        </p:nvSpPr>
        <p:spPr>
          <a:xfrm>
            <a:off x="766916" y="1343023"/>
            <a:ext cx="9144000" cy="2166939"/>
          </a:xfrm>
        </p:spPr>
        <p:txBody>
          <a:bodyPr anchor="b"/>
          <a:lstStyle>
            <a:lvl1pPr algn="l">
              <a:defRPr sz="6000"/>
            </a:lvl1pPr>
          </a:lstStyle>
          <a:p>
            <a:r>
              <a:rPr lang="en-US" smtClean="0"/>
              <a:t>Click to edit Master title style</a:t>
            </a:r>
            <a:endParaRPr lang="en-US" dirty="0"/>
          </a:p>
        </p:txBody>
      </p:sp>
      <p:sp>
        <p:nvSpPr>
          <p:cNvPr id="3" name="Subtitle 2">
            <a:extLst>
              <a:ext uri="{FF2B5EF4-FFF2-40B4-BE49-F238E27FC236}">
                <a16:creationId xmlns:a16="http://schemas.microsoft.com/office/drawing/2014/main" id="{248880E5-3572-8245-AF31-EC89CACB122A}"/>
              </a:ext>
            </a:extLst>
          </p:cNvPr>
          <p:cNvSpPr>
            <a:spLocks noGrp="1"/>
          </p:cNvSpPr>
          <p:nvPr>
            <p:ph type="subTitle" idx="1"/>
          </p:nvPr>
        </p:nvSpPr>
        <p:spPr>
          <a:xfrm>
            <a:off x="766916" y="3602038"/>
            <a:ext cx="7544452" cy="895455"/>
          </a:xfrm>
        </p:spPr>
        <p:txBody>
          <a:bodyPr/>
          <a:lstStyle>
            <a:lvl1pPr marL="0" indent="0" algn="l">
              <a:buNone/>
              <a:defRPr sz="24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a:extLst>
              <a:ext uri="{FF2B5EF4-FFF2-40B4-BE49-F238E27FC236}">
                <a16:creationId xmlns:a16="http://schemas.microsoft.com/office/drawing/2014/main" id="{4454551F-2AC2-4549-811A-B2692532590C}"/>
              </a:ext>
            </a:extLst>
          </p:cNvPr>
          <p:cNvSpPr>
            <a:spLocks noGrp="1"/>
          </p:cNvSpPr>
          <p:nvPr>
            <p:ph type="dt" sz="half" idx="10"/>
          </p:nvPr>
        </p:nvSpPr>
        <p:spPr>
          <a:xfrm>
            <a:off x="766916" y="6356350"/>
            <a:ext cx="2743200" cy="365125"/>
          </a:xfrm>
        </p:spPr>
        <p:txBody>
          <a:bodyPr/>
          <a:lstStyle>
            <a:lvl1pPr>
              <a:defRPr b="1"/>
            </a:lvl1pPr>
          </a:lstStyle>
          <a:p>
            <a:fld id="{351AE50F-A07C-844E-8931-CB2AE24416BD}" type="datetimeFigureOut">
              <a:rPr lang="en-US" smtClean="0"/>
              <a:pPr/>
              <a:t>10/20/2020</a:t>
            </a:fld>
            <a:endParaRPr lang="en-US" dirty="0"/>
          </a:p>
        </p:txBody>
      </p:sp>
      <p:pic>
        <p:nvPicPr>
          <p:cNvPr id="7" name="Picture 6">
            <a:extLst>
              <a:ext uri="{FF2B5EF4-FFF2-40B4-BE49-F238E27FC236}">
                <a16:creationId xmlns:a16="http://schemas.microsoft.com/office/drawing/2014/main" id="{F01A1A64-8512-0046-8A2C-71E619CD760C}"/>
              </a:ext>
            </a:extLst>
          </p:cNvPr>
          <p:cNvPicPr>
            <a:picLocks noChangeAspect="1"/>
          </p:cNvPicPr>
          <p:nvPr userDrawn="1"/>
        </p:nvPicPr>
        <p:blipFill>
          <a:blip r:embed="rId2"/>
          <a:stretch>
            <a:fillRect/>
          </a:stretch>
        </p:blipFill>
        <p:spPr>
          <a:xfrm>
            <a:off x="766916" y="532887"/>
            <a:ext cx="3969676" cy="810137"/>
          </a:xfrm>
          <a:prstGeom prst="rect">
            <a:avLst/>
          </a:prstGeom>
        </p:spPr>
      </p:pic>
      <p:sp>
        <p:nvSpPr>
          <p:cNvPr id="15" name="Text Placeholder 20">
            <a:extLst>
              <a:ext uri="{FF2B5EF4-FFF2-40B4-BE49-F238E27FC236}">
                <a16:creationId xmlns:a16="http://schemas.microsoft.com/office/drawing/2014/main" id="{2C55A456-C658-814E-BF94-846A85AE24BB}"/>
              </a:ext>
            </a:extLst>
          </p:cNvPr>
          <p:cNvSpPr>
            <a:spLocks noGrp="1"/>
          </p:cNvSpPr>
          <p:nvPr>
            <p:ph type="body" sz="quarter" idx="11"/>
          </p:nvPr>
        </p:nvSpPr>
        <p:spPr>
          <a:xfrm>
            <a:off x="766916" y="4714875"/>
            <a:ext cx="5819775" cy="542925"/>
          </a:xfrm>
        </p:spPr>
        <p:txBody>
          <a:bodyPr lIns="0" anchor="b"/>
          <a:lstStyle>
            <a:lvl1pPr marL="0" indent="0">
              <a:buNone/>
              <a:defRPr b="1" i="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defRPr>
            </a:lvl1pPr>
          </a:lstStyle>
          <a:p>
            <a:pPr lvl="0"/>
            <a:r>
              <a:rPr lang="en-US" smtClean="0"/>
              <a:t>Edit Master text styles</a:t>
            </a:r>
          </a:p>
        </p:txBody>
      </p:sp>
      <p:sp>
        <p:nvSpPr>
          <p:cNvPr id="16" name="Text Placeholder 22">
            <a:extLst>
              <a:ext uri="{FF2B5EF4-FFF2-40B4-BE49-F238E27FC236}">
                <a16:creationId xmlns:a16="http://schemas.microsoft.com/office/drawing/2014/main" id="{B9DF2117-1526-C141-B76A-6342E6E1A29D}"/>
              </a:ext>
            </a:extLst>
          </p:cNvPr>
          <p:cNvSpPr>
            <a:spLocks noGrp="1"/>
          </p:cNvSpPr>
          <p:nvPr>
            <p:ph type="body" sz="quarter" idx="12"/>
          </p:nvPr>
        </p:nvSpPr>
        <p:spPr>
          <a:xfrm>
            <a:off x="766763" y="5280024"/>
            <a:ext cx="4233862" cy="792163"/>
          </a:xfrm>
        </p:spPr>
        <p:txBody>
          <a:bodyPr lIns="0" tIns="0">
            <a:normAutofit/>
          </a:bodyPr>
          <a:lstStyle>
            <a:lvl1pPr marL="0" indent="0">
              <a:buNone/>
              <a:defRPr sz="2000">
                <a:solidFill>
                  <a:schemeClr val="tx1">
                    <a:lumMod val="40000"/>
                    <a:lumOff val="60000"/>
                  </a:schemeClr>
                </a:solidFill>
              </a:defRPr>
            </a:lvl1pPr>
          </a:lstStyle>
          <a:p>
            <a:pPr lvl="0"/>
            <a:r>
              <a:rPr lang="en-US" smtClean="0"/>
              <a:t>Edit Master text styles</a:t>
            </a:r>
          </a:p>
        </p:txBody>
      </p:sp>
    </p:spTree>
    <p:extLst>
      <p:ext uri="{BB962C8B-B14F-4D97-AF65-F5344CB8AC3E}">
        <p14:creationId xmlns:p14="http://schemas.microsoft.com/office/powerpoint/2010/main" val="381118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32365-1CAB-9545-A48D-D8E34A602E66}"/>
              </a:ext>
            </a:extLst>
          </p:cNvPr>
          <p:cNvSpPr>
            <a:spLocks noGrp="1"/>
          </p:cNvSpPr>
          <p:nvPr>
            <p:ph type="title"/>
          </p:nvPr>
        </p:nvSpPr>
        <p:spPr>
          <a:xfrm>
            <a:off x="277826"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24B546-A761-8B42-B194-1A61D9CA3CBC}"/>
              </a:ext>
            </a:extLst>
          </p:cNvPr>
          <p:cNvSpPr>
            <a:spLocks noGrp="1"/>
          </p:cNvSpPr>
          <p:nvPr>
            <p:ph type="pic" idx="1"/>
          </p:nvPr>
        </p:nvSpPr>
        <p:spPr>
          <a:xfrm>
            <a:off x="4591735" y="987425"/>
            <a:ext cx="6763653"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E60D20-32DC-BC41-89B1-5D8EE3A69B9A}"/>
              </a:ext>
            </a:extLst>
          </p:cNvPr>
          <p:cNvSpPr>
            <a:spLocks noGrp="1"/>
          </p:cNvSpPr>
          <p:nvPr>
            <p:ph type="body" sz="half" idx="2"/>
          </p:nvPr>
        </p:nvSpPr>
        <p:spPr>
          <a:xfrm>
            <a:off x="277826"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3">
            <a:extLst>
              <a:ext uri="{FF2B5EF4-FFF2-40B4-BE49-F238E27FC236}">
                <a16:creationId xmlns:a16="http://schemas.microsoft.com/office/drawing/2014/main" id="{FA9CBD42-B1AB-5C4A-946B-E7733977B1F0}"/>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9" name="Footer Placeholder 4">
            <a:extLst>
              <a:ext uri="{FF2B5EF4-FFF2-40B4-BE49-F238E27FC236}">
                <a16:creationId xmlns:a16="http://schemas.microsoft.com/office/drawing/2014/main" id="{49A205E4-C98D-904F-9FFE-83832F0A661B}"/>
              </a:ext>
            </a:extLst>
          </p:cNvPr>
          <p:cNvSpPr>
            <a:spLocks noGrp="1"/>
          </p:cNvSpPr>
          <p:nvPr>
            <p:ph type="ftr" sz="quarter" idx="11"/>
          </p:nvPr>
        </p:nvSpPr>
        <p:spPr>
          <a:xfrm>
            <a:off x="1747880" y="6356350"/>
            <a:ext cx="6934873" cy="365125"/>
          </a:xfrm>
        </p:spPr>
        <p:txBody>
          <a:bodyPr/>
          <a:lstStyle/>
          <a:p>
            <a:endParaRPr lang="en-AU" dirty="0"/>
          </a:p>
        </p:txBody>
      </p:sp>
      <p:sp>
        <p:nvSpPr>
          <p:cNvPr id="10" name="Slide Number Placeholder 5">
            <a:extLst>
              <a:ext uri="{FF2B5EF4-FFF2-40B4-BE49-F238E27FC236}">
                <a16:creationId xmlns:a16="http://schemas.microsoft.com/office/drawing/2014/main" id="{10F0D8A8-E318-0E49-BAB1-81A9B147F8DD}"/>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905986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11DEF72-6964-2243-BA5B-055C8CDFA062}"/>
              </a:ext>
            </a:extLst>
          </p:cNvPr>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7" name="Picture Placeholder 2">
            <a:extLst>
              <a:ext uri="{FF2B5EF4-FFF2-40B4-BE49-F238E27FC236}">
                <a16:creationId xmlns:a16="http://schemas.microsoft.com/office/drawing/2014/main" id="{F7E66CE9-D1F5-3545-A6D9-12CA667B40F4}"/>
              </a:ext>
            </a:extLst>
          </p:cNvPr>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Text Placeholder 3">
            <a:extLst>
              <a:ext uri="{FF2B5EF4-FFF2-40B4-BE49-F238E27FC236}">
                <a16:creationId xmlns:a16="http://schemas.microsoft.com/office/drawing/2014/main" id="{316043DF-21F5-7442-AADA-61B964FE3D0F}"/>
              </a:ext>
            </a:extLst>
          </p:cNvPr>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Date Placeholder 4">
            <a:extLst>
              <a:ext uri="{FF2B5EF4-FFF2-40B4-BE49-F238E27FC236}">
                <a16:creationId xmlns:a16="http://schemas.microsoft.com/office/drawing/2014/main" id="{3F5EF126-AD28-2C46-AFAA-D9DE1230AD42}"/>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10" name="Footer Placeholder 5">
            <a:extLst>
              <a:ext uri="{FF2B5EF4-FFF2-40B4-BE49-F238E27FC236}">
                <a16:creationId xmlns:a16="http://schemas.microsoft.com/office/drawing/2014/main" id="{659BE040-3DB6-854E-B3C9-3CE7423F2999}"/>
              </a:ext>
            </a:extLst>
          </p:cNvPr>
          <p:cNvSpPr>
            <a:spLocks noGrp="1"/>
          </p:cNvSpPr>
          <p:nvPr>
            <p:ph type="ftr" sz="quarter" idx="11"/>
          </p:nvPr>
        </p:nvSpPr>
        <p:spPr>
          <a:xfrm>
            <a:off x="1747880" y="6356350"/>
            <a:ext cx="6934873" cy="365125"/>
          </a:xfrm>
        </p:spPr>
        <p:txBody>
          <a:bodyPr/>
          <a:lstStyle/>
          <a:p>
            <a:endParaRPr lang="en-AU"/>
          </a:p>
        </p:txBody>
      </p:sp>
      <p:sp>
        <p:nvSpPr>
          <p:cNvPr id="11" name="Slide Number Placeholder 6">
            <a:extLst>
              <a:ext uri="{FF2B5EF4-FFF2-40B4-BE49-F238E27FC236}">
                <a16:creationId xmlns:a16="http://schemas.microsoft.com/office/drawing/2014/main" id="{7F34E292-F1B1-1D46-A7F6-E9E0123E2558}"/>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060479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8D7C-345D-1943-A3F2-C0C88D580F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1D3506-D466-CD4B-B6C0-981915B8A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3">
            <a:extLst>
              <a:ext uri="{FF2B5EF4-FFF2-40B4-BE49-F238E27FC236}">
                <a16:creationId xmlns:a16="http://schemas.microsoft.com/office/drawing/2014/main" id="{41D0B03E-35EF-CE47-8201-3D79FA045E7F}"/>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20/10/2020</a:t>
            </a:fld>
            <a:endParaRPr lang="en-AU" dirty="0"/>
          </a:p>
        </p:txBody>
      </p:sp>
      <p:sp>
        <p:nvSpPr>
          <p:cNvPr id="8" name="Footer Placeholder 4">
            <a:extLst>
              <a:ext uri="{FF2B5EF4-FFF2-40B4-BE49-F238E27FC236}">
                <a16:creationId xmlns:a16="http://schemas.microsoft.com/office/drawing/2014/main" id="{B696948F-6846-CF4F-AF05-DC86B46B5023}"/>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4531C34E-DAFD-F34E-A5DB-DB000846F581}"/>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260255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5E303-56C2-F64A-BA3B-096858956F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D8FE40-8C0B-DE45-A1D4-1ED30B7BF046}"/>
              </a:ext>
            </a:extLst>
          </p:cNvPr>
          <p:cNvSpPr>
            <a:spLocks noGrp="1"/>
          </p:cNvSpPr>
          <p:nvPr>
            <p:ph type="body" idx="1"/>
          </p:nvPr>
        </p:nvSpPr>
        <p:spPr>
          <a:xfrm>
            <a:off x="831850" y="4589463"/>
            <a:ext cx="10515600" cy="1500187"/>
          </a:xfrm>
        </p:spPr>
        <p:txBody>
          <a:bodyPr/>
          <a:lstStyle>
            <a:lvl1pPr marL="0" indent="0">
              <a:buNone/>
              <a:defRPr sz="2400">
                <a:solidFill>
                  <a:schemeClr val="accent3">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Date Placeholder 3">
            <a:extLst>
              <a:ext uri="{FF2B5EF4-FFF2-40B4-BE49-F238E27FC236}">
                <a16:creationId xmlns:a16="http://schemas.microsoft.com/office/drawing/2014/main" id="{A7C09276-F6EB-2C47-B262-846BE11D93AE}"/>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20/10/2020</a:t>
            </a:fld>
            <a:endParaRPr lang="en-AU" dirty="0"/>
          </a:p>
        </p:txBody>
      </p:sp>
      <p:sp>
        <p:nvSpPr>
          <p:cNvPr id="8" name="Footer Placeholder 4">
            <a:extLst>
              <a:ext uri="{FF2B5EF4-FFF2-40B4-BE49-F238E27FC236}">
                <a16:creationId xmlns:a16="http://schemas.microsoft.com/office/drawing/2014/main" id="{D71E60F2-3551-8541-9AA0-DE5B0DBB0369}"/>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14F57896-7183-3643-8371-DB403D4EE0B6}"/>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1798624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8D7C-345D-1943-A3F2-C0C88D580F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1D3506-D466-CD4B-B6C0-981915B8A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3">
            <a:extLst>
              <a:ext uri="{FF2B5EF4-FFF2-40B4-BE49-F238E27FC236}">
                <a16:creationId xmlns:a16="http://schemas.microsoft.com/office/drawing/2014/main" id="{41D0B03E-35EF-CE47-8201-3D79FA045E7F}"/>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20/10/2020</a:t>
            </a:fld>
            <a:endParaRPr lang="en-AU" dirty="0"/>
          </a:p>
        </p:txBody>
      </p:sp>
      <p:sp>
        <p:nvSpPr>
          <p:cNvPr id="8" name="Footer Placeholder 4">
            <a:extLst>
              <a:ext uri="{FF2B5EF4-FFF2-40B4-BE49-F238E27FC236}">
                <a16:creationId xmlns:a16="http://schemas.microsoft.com/office/drawing/2014/main" id="{B696948F-6846-CF4F-AF05-DC86B46B5023}"/>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4531C34E-DAFD-F34E-A5DB-DB000846F581}"/>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385556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5E303-56C2-F64A-BA3B-096858956F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D8FE40-8C0B-DE45-A1D4-1ED30B7BF046}"/>
              </a:ext>
            </a:extLst>
          </p:cNvPr>
          <p:cNvSpPr>
            <a:spLocks noGrp="1"/>
          </p:cNvSpPr>
          <p:nvPr>
            <p:ph type="body" idx="1"/>
          </p:nvPr>
        </p:nvSpPr>
        <p:spPr>
          <a:xfrm>
            <a:off x="831850" y="4589463"/>
            <a:ext cx="10515600" cy="1500187"/>
          </a:xfrm>
        </p:spPr>
        <p:txBody>
          <a:bodyPr/>
          <a:lstStyle>
            <a:lvl1pPr marL="0" indent="0">
              <a:buNone/>
              <a:defRPr sz="2400">
                <a:solidFill>
                  <a:schemeClr val="accent3">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Date Placeholder 3">
            <a:extLst>
              <a:ext uri="{FF2B5EF4-FFF2-40B4-BE49-F238E27FC236}">
                <a16:creationId xmlns:a16="http://schemas.microsoft.com/office/drawing/2014/main" id="{A7C09276-F6EB-2C47-B262-846BE11D93AE}"/>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20/10/2020</a:t>
            </a:fld>
            <a:endParaRPr lang="en-AU" dirty="0"/>
          </a:p>
        </p:txBody>
      </p:sp>
      <p:sp>
        <p:nvSpPr>
          <p:cNvPr id="8" name="Footer Placeholder 4">
            <a:extLst>
              <a:ext uri="{FF2B5EF4-FFF2-40B4-BE49-F238E27FC236}">
                <a16:creationId xmlns:a16="http://schemas.microsoft.com/office/drawing/2014/main" id="{D71E60F2-3551-8541-9AA0-DE5B0DBB0369}"/>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14F57896-7183-3643-8371-DB403D4EE0B6}"/>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866492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8D7C-345D-1943-A3F2-C0C88D580F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1D3506-D466-CD4B-B6C0-981915B8A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3">
            <a:extLst>
              <a:ext uri="{FF2B5EF4-FFF2-40B4-BE49-F238E27FC236}">
                <a16:creationId xmlns:a16="http://schemas.microsoft.com/office/drawing/2014/main" id="{41D0B03E-35EF-CE47-8201-3D79FA045E7F}"/>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20/10/2020</a:t>
            </a:fld>
            <a:endParaRPr lang="en-AU" dirty="0"/>
          </a:p>
        </p:txBody>
      </p:sp>
      <p:sp>
        <p:nvSpPr>
          <p:cNvPr id="8" name="Footer Placeholder 4">
            <a:extLst>
              <a:ext uri="{FF2B5EF4-FFF2-40B4-BE49-F238E27FC236}">
                <a16:creationId xmlns:a16="http://schemas.microsoft.com/office/drawing/2014/main" id="{B696948F-6846-CF4F-AF05-DC86B46B5023}"/>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4531C34E-DAFD-F34E-A5DB-DB000846F581}"/>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1945348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5E303-56C2-F64A-BA3B-096858956F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D8FE40-8C0B-DE45-A1D4-1ED30B7BF046}"/>
              </a:ext>
            </a:extLst>
          </p:cNvPr>
          <p:cNvSpPr>
            <a:spLocks noGrp="1"/>
          </p:cNvSpPr>
          <p:nvPr>
            <p:ph type="body" idx="1"/>
          </p:nvPr>
        </p:nvSpPr>
        <p:spPr>
          <a:xfrm>
            <a:off x="831850" y="4589463"/>
            <a:ext cx="10515600" cy="1500187"/>
          </a:xfrm>
        </p:spPr>
        <p:txBody>
          <a:bodyPr/>
          <a:lstStyle>
            <a:lvl1pPr marL="0" indent="0">
              <a:buNone/>
              <a:defRPr sz="2400">
                <a:solidFill>
                  <a:schemeClr val="accent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Date Placeholder 3">
            <a:extLst>
              <a:ext uri="{FF2B5EF4-FFF2-40B4-BE49-F238E27FC236}">
                <a16:creationId xmlns:a16="http://schemas.microsoft.com/office/drawing/2014/main" id="{A7C09276-F6EB-2C47-B262-846BE11D93AE}"/>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20/10/2020</a:t>
            </a:fld>
            <a:endParaRPr lang="en-AU" dirty="0"/>
          </a:p>
        </p:txBody>
      </p:sp>
      <p:sp>
        <p:nvSpPr>
          <p:cNvPr id="8" name="Footer Placeholder 4">
            <a:extLst>
              <a:ext uri="{FF2B5EF4-FFF2-40B4-BE49-F238E27FC236}">
                <a16:creationId xmlns:a16="http://schemas.microsoft.com/office/drawing/2014/main" id="{D71E60F2-3551-8541-9AA0-DE5B0DBB0369}"/>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14F57896-7183-3643-8371-DB403D4EE0B6}"/>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595726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8D7C-345D-1943-A3F2-C0C88D580FDF}"/>
              </a:ext>
            </a:extLst>
          </p:cNvPr>
          <p:cNvSpPr>
            <a:spLocks noGrp="1"/>
          </p:cNvSpPr>
          <p:nvPr>
            <p:ph type="ctrTitle"/>
          </p:nvPr>
        </p:nvSpPr>
        <p:spPr>
          <a:xfrm>
            <a:off x="509707" y="1122363"/>
            <a:ext cx="9144000" cy="2387600"/>
          </a:xfrm>
        </p:spPr>
        <p:txBody>
          <a:bodyPr anchor="b"/>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6F1D3506-D466-CD4B-B6C0-981915B8A1A8}"/>
              </a:ext>
            </a:extLst>
          </p:cNvPr>
          <p:cNvSpPr>
            <a:spLocks noGrp="1"/>
          </p:cNvSpPr>
          <p:nvPr>
            <p:ph type="subTitle" idx="1"/>
          </p:nvPr>
        </p:nvSpPr>
        <p:spPr>
          <a:xfrm>
            <a:off x="509707" y="3602038"/>
            <a:ext cx="7850522" cy="1655762"/>
          </a:xfrm>
        </p:spPr>
        <p:txBody>
          <a:bodyPr/>
          <a:lstStyle>
            <a:lvl1pPr marL="0" indent="0" algn="l">
              <a:buNone/>
              <a:defRPr sz="2400">
                <a:solidFill>
                  <a:schemeClr val="accent3">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46092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3C0538C-0357-D242-8D3C-B01B18AC24C8}"/>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8" name="Footer Placeholder 4">
            <a:extLst>
              <a:ext uri="{FF2B5EF4-FFF2-40B4-BE49-F238E27FC236}">
                <a16:creationId xmlns:a16="http://schemas.microsoft.com/office/drawing/2014/main" id="{BE56C2F1-D1FE-784F-B578-875EFEED1829}"/>
              </a:ext>
            </a:extLst>
          </p:cNvPr>
          <p:cNvSpPr>
            <a:spLocks noGrp="1"/>
          </p:cNvSpPr>
          <p:nvPr>
            <p:ph type="ftr" sz="quarter" idx="11"/>
          </p:nvPr>
        </p:nvSpPr>
        <p:spPr>
          <a:xfrm>
            <a:off x="1747880" y="6356350"/>
            <a:ext cx="6934873" cy="365125"/>
          </a:xfrm>
        </p:spPr>
        <p:txBody>
          <a:bodyPr/>
          <a:lstStyle/>
          <a:p>
            <a:endParaRPr lang="en-AU"/>
          </a:p>
        </p:txBody>
      </p:sp>
      <p:sp>
        <p:nvSpPr>
          <p:cNvPr id="9" name="Slide Number Placeholder 5">
            <a:extLst>
              <a:ext uri="{FF2B5EF4-FFF2-40B4-BE49-F238E27FC236}">
                <a16:creationId xmlns:a16="http://schemas.microsoft.com/office/drawing/2014/main" id="{9FF20445-029A-634C-AB23-109519DC9FFB}"/>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
        <p:nvSpPr>
          <p:cNvPr id="10" name="Title 1">
            <a:extLst>
              <a:ext uri="{FF2B5EF4-FFF2-40B4-BE49-F238E27FC236}">
                <a16:creationId xmlns:a16="http://schemas.microsoft.com/office/drawing/2014/main" id="{CF8FC5A1-B18A-2142-B2D2-5F427E46D639}"/>
              </a:ext>
            </a:extLst>
          </p:cNvPr>
          <p:cNvSpPr>
            <a:spLocks noGrp="1"/>
          </p:cNvSpPr>
          <p:nvPr>
            <p:ph type="ctrTitle"/>
          </p:nvPr>
        </p:nvSpPr>
        <p:spPr>
          <a:xfrm>
            <a:off x="914400" y="2130425"/>
            <a:ext cx="10363200" cy="1470025"/>
          </a:xfrm>
        </p:spPr>
        <p:txBody>
          <a:bodyPr/>
          <a:lstStyle>
            <a:lvl1pPr algn="ctr">
              <a:defRPr/>
            </a:lvl1pPr>
          </a:lstStyle>
          <a:p>
            <a:r>
              <a:rPr lang="en-US" dirty="0"/>
              <a:t>Click to edit Master title style</a:t>
            </a:r>
            <a:endParaRPr lang="en-AU" dirty="0"/>
          </a:p>
        </p:txBody>
      </p:sp>
      <p:sp>
        <p:nvSpPr>
          <p:cNvPr id="11" name="Subtitle 2">
            <a:extLst>
              <a:ext uri="{FF2B5EF4-FFF2-40B4-BE49-F238E27FC236}">
                <a16:creationId xmlns:a16="http://schemas.microsoft.com/office/drawing/2014/main" id="{A9C7EE1F-640A-3F4C-B8C4-352105A4A15A}"/>
              </a:ext>
            </a:extLst>
          </p:cNvPr>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Tree>
    <p:extLst>
      <p:ext uri="{BB962C8B-B14F-4D97-AF65-F5344CB8AC3E}">
        <p14:creationId xmlns:p14="http://schemas.microsoft.com/office/powerpoint/2010/main" val="3036655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901DF53-ED8A-CE46-A0FC-D90508DA1795}"/>
              </a:ext>
            </a:extLst>
          </p:cNvPr>
          <p:cNvSpPr>
            <a:spLocks noGrp="1"/>
          </p:cNvSpPr>
          <p:nvPr>
            <p:ph type="title"/>
          </p:nvPr>
        </p:nvSpPr>
        <p:spPr>
          <a:xfrm>
            <a:off x="277826" y="96613"/>
            <a:ext cx="11304574" cy="1143000"/>
          </a:xfrm>
        </p:spPr>
        <p:txBody>
          <a:bodyPr/>
          <a:lstStyle/>
          <a:p>
            <a:r>
              <a:rPr lang="en-US" dirty="0"/>
              <a:t>Click to edit Master title style</a:t>
            </a:r>
            <a:endParaRPr lang="en-AU" dirty="0"/>
          </a:p>
        </p:txBody>
      </p:sp>
      <p:sp>
        <p:nvSpPr>
          <p:cNvPr id="8" name="Content Placeholder 2">
            <a:extLst>
              <a:ext uri="{FF2B5EF4-FFF2-40B4-BE49-F238E27FC236}">
                <a16:creationId xmlns:a16="http://schemas.microsoft.com/office/drawing/2014/main" id="{235F9351-5070-234D-B838-5F7BEAEF8954}"/>
              </a:ext>
            </a:extLst>
          </p:cNvPr>
          <p:cNvSpPr>
            <a:spLocks noGrp="1"/>
          </p:cNvSpPr>
          <p:nvPr>
            <p:ph idx="1"/>
          </p:nvPr>
        </p:nvSpPr>
        <p:spPr>
          <a:xfrm>
            <a:off x="277826" y="1600200"/>
            <a:ext cx="1130457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Date Placeholder 3">
            <a:extLst>
              <a:ext uri="{FF2B5EF4-FFF2-40B4-BE49-F238E27FC236}">
                <a16:creationId xmlns:a16="http://schemas.microsoft.com/office/drawing/2014/main" id="{53883957-5AEF-3A42-9C8A-54783778D440}"/>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10" name="Footer Placeholder 4">
            <a:extLst>
              <a:ext uri="{FF2B5EF4-FFF2-40B4-BE49-F238E27FC236}">
                <a16:creationId xmlns:a16="http://schemas.microsoft.com/office/drawing/2014/main" id="{1CDDDD68-603E-1C4C-80A3-30A1CC081736}"/>
              </a:ext>
            </a:extLst>
          </p:cNvPr>
          <p:cNvSpPr>
            <a:spLocks noGrp="1"/>
          </p:cNvSpPr>
          <p:nvPr>
            <p:ph type="ftr" sz="quarter" idx="11"/>
          </p:nvPr>
        </p:nvSpPr>
        <p:spPr>
          <a:xfrm>
            <a:off x="1747880" y="6356350"/>
            <a:ext cx="6934873" cy="365125"/>
          </a:xfrm>
        </p:spPr>
        <p:txBody>
          <a:bodyPr/>
          <a:lstStyle/>
          <a:p>
            <a:endParaRPr lang="en-AU" dirty="0"/>
          </a:p>
        </p:txBody>
      </p:sp>
      <p:sp>
        <p:nvSpPr>
          <p:cNvPr id="11" name="Slide Number Placeholder 5">
            <a:extLst>
              <a:ext uri="{FF2B5EF4-FFF2-40B4-BE49-F238E27FC236}">
                <a16:creationId xmlns:a16="http://schemas.microsoft.com/office/drawing/2014/main" id="{CF1A77F6-57FD-E84B-8427-AAF689592294}"/>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4126023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D7A7E-418B-0345-A9DF-1879F73C2E66}"/>
              </a:ext>
            </a:extLst>
          </p:cNvPr>
          <p:cNvSpPr>
            <a:spLocks noGrp="1"/>
          </p:cNvSpPr>
          <p:nvPr>
            <p:ph type="title"/>
          </p:nvPr>
        </p:nvSpPr>
        <p:spPr>
          <a:xfrm>
            <a:off x="277826"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CE4F49-47CB-B346-AA6C-F3A580684938}"/>
              </a:ext>
            </a:extLst>
          </p:cNvPr>
          <p:cNvSpPr>
            <a:spLocks noGrp="1"/>
          </p:cNvSpPr>
          <p:nvPr>
            <p:ph type="body" idx="1"/>
          </p:nvPr>
        </p:nvSpPr>
        <p:spPr>
          <a:xfrm>
            <a:off x="277826"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3">
            <a:extLst>
              <a:ext uri="{FF2B5EF4-FFF2-40B4-BE49-F238E27FC236}">
                <a16:creationId xmlns:a16="http://schemas.microsoft.com/office/drawing/2014/main" id="{B4C3F879-47E6-834F-8E24-3248FC178A81}"/>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8" name="Footer Placeholder 4">
            <a:extLst>
              <a:ext uri="{FF2B5EF4-FFF2-40B4-BE49-F238E27FC236}">
                <a16:creationId xmlns:a16="http://schemas.microsoft.com/office/drawing/2014/main" id="{3D578518-24EE-884B-9F30-FB6128AB6748}"/>
              </a:ext>
            </a:extLst>
          </p:cNvPr>
          <p:cNvSpPr>
            <a:spLocks noGrp="1"/>
          </p:cNvSpPr>
          <p:nvPr>
            <p:ph type="ftr" sz="quarter" idx="11"/>
          </p:nvPr>
        </p:nvSpPr>
        <p:spPr>
          <a:xfrm>
            <a:off x="1747880" y="6356350"/>
            <a:ext cx="6934873" cy="365125"/>
          </a:xfrm>
        </p:spPr>
        <p:txBody>
          <a:bodyPr/>
          <a:lstStyle/>
          <a:p>
            <a:endParaRPr lang="en-AU" dirty="0"/>
          </a:p>
        </p:txBody>
      </p:sp>
      <p:sp>
        <p:nvSpPr>
          <p:cNvPr id="9" name="Slide Number Placeholder 5">
            <a:extLst>
              <a:ext uri="{FF2B5EF4-FFF2-40B4-BE49-F238E27FC236}">
                <a16:creationId xmlns:a16="http://schemas.microsoft.com/office/drawing/2014/main" id="{3A865C82-B462-7444-98CD-45EAF363BC94}"/>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4034535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A0046-42FB-BE44-A9A9-89A70049FBDE}"/>
              </a:ext>
            </a:extLst>
          </p:cNvPr>
          <p:cNvSpPr>
            <a:spLocks noGrp="1"/>
          </p:cNvSpPr>
          <p:nvPr>
            <p:ph type="title"/>
          </p:nvPr>
        </p:nvSpPr>
        <p:spPr>
          <a:xfrm>
            <a:off x="277826"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FBC18F4-BE62-1A40-988D-4A348A7CA963}"/>
              </a:ext>
            </a:extLst>
          </p:cNvPr>
          <p:cNvSpPr>
            <a:spLocks noGrp="1"/>
          </p:cNvSpPr>
          <p:nvPr>
            <p:ph sz="half" idx="1"/>
          </p:nvPr>
        </p:nvSpPr>
        <p:spPr>
          <a:xfrm>
            <a:off x="277826"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A1E78B-BB5C-924C-A88E-8C2F86761070}"/>
              </a:ext>
            </a:extLst>
          </p:cNvPr>
          <p:cNvSpPr>
            <a:spLocks noGrp="1"/>
          </p:cNvSpPr>
          <p:nvPr>
            <p:ph sz="half" idx="2"/>
          </p:nvPr>
        </p:nvSpPr>
        <p:spPr>
          <a:xfrm>
            <a:off x="5611826"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85E8DADC-48D2-7148-877E-E9735CDB6592}"/>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9" name="Footer Placeholder 4">
            <a:extLst>
              <a:ext uri="{FF2B5EF4-FFF2-40B4-BE49-F238E27FC236}">
                <a16:creationId xmlns:a16="http://schemas.microsoft.com/office/drawing/2014/main" id="{458CA5C1-7A0F-984C-9D38-A11D86F3239F}"/>
              </a:ext>
            </a:extLst>
          </p:cNvPr>
          <p:cNvSpPr>
            <a:spLocks noGrp="1"/>
          </p:cNvSpPr>
          <p:nvPr>
            <p:ph type="ftr" sz="quarter" idx="11"/>
          </p:nvPr>
        </p:nvSpPr>
        <p:spPr>
          <a:xfrm>
            <a:off x="1747880" y="6356350"/>
            <a:ext cx="6934873" cy="365125"/>
          </a:xfrm>
        </p:spPr>
        <p:txBody>
          <a:bodyPr/>
          <a:lstStyle/>
          <a:p>
            <a:endParaRPr lang="en-AU" dirty="0"/>
          </a:p>
        </p:txBody>
      </p:sp>
      <p:sp>
        <p:nvSpPr>
          <p:cNvPr id="10" name="Slide Number Placeholder 5">
            <a:extLst>
              <a:ext uri="{FF2B5EF4-FFF2-40B4-BE49-F238E27FC236}">
                <a16:creationId xmlns:a16="http://schemas.microsoft.com/office/drawing/2014/main" id="{930DE072-2F59-4A4E-A834-C537F995BE7C}"/>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153534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2CD15-CCF3-8443-A803-D9077848AD61}"/>
              </a:ext>
            </a:extLst>
          </p:cNvPr>
          <p:cNvSpPr>
            <a:spLocks noGrp="1"/>
          </p:cNvSpPr>
          <p:nvPr>
            <p:ph type="title"/>
          </p:nvPr>
        </p:nvSpPr>
        <p:spPr>
          <a:xfrm>
            <a:off x="277826"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ED947986-3E07-1E4B-9689-E69ABBB55B84}"/>
              </a:ext>
            </a:extLst>
          </p:cNvPr>
          <p:cNvSpPr>
            <a:spLocks noGrp="1"/>
          </p:cNvSpPr>
          <p:nvPr>
            <p:ph type="body" idx="1"/>
          </p:nvPr>
        </p:nvSpPr>
        <p:spPr>
          <a:xfrm>
            <a:off x="277826"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411D5E-5684-F649-BB52-923FAE4B5091}"/>
              </a:ext>
            </a:extLst>
          </p:cNvPr>
          <p:cNvSpPr>
            <a:spLocks noGrp="1"/>
          </p:cNvSpPr>
          <p:nvPr>
            <p:ph sz="half" idx="2"/>
          </p:nvPr>
        </p:nvSpPr>
        <p:spPr>
          <a:xfrm>
            <a:off x="277826"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EEB1E5-F5BD-F74B-B2B7-514F63BFAC44}"/>
              </a:ext>
            </a:extLst>
          </p:cNvPr>
          <p:cNvSpPr>
            <a:spLocks noGrp="1"/>
          </p:cNvSpPr>
          <p:nvPr>
            <p:ph type="body" sz="quarter" idx="3"/>
          </p:nvPr>
        </p:nvSpPr>
        <p:spPr>
          <a:xfrm>
            <a:off x="5610238"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9132132-0D7C-D847-919F-3EABBE0FE5CC}"/>
              </a:ext>
            </a:extLst>
          </p:cNvPr>
          <p:cNvSpPr>
            <a:spLocks noGrp="1"/>
          </p:cNvSpPr>
          <p:nvPr>
            <p:ph sz="quarter" idx="4"/>
          </p:nvPr>
        </p:nvSpPr>
        <p:spPr>
          <a:xfrm>
            <a:off x="5610238"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DCED1ABD-4A24-984E-8BB4-9D30AD6144F1}"/>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11" name="Footer Placeholder 4">
            <a:extLst>
              <a:ext uri="{FF2B5EF4-FFF2-40B4-BE49-F238E27FC236}">
                <a16:creationId xmlns:a16="http://schemas.microsoft.com/office/drawing/2014/main" id="{C07228CD-907E-7343-922E-EC9EB01DA89F}"/>
              </a:ext>
            </a:extLst>
          </p:cNvPr>
          <p:cNvSpPr>
            <a:spLocks noGrp="1"/>
          </p:cNvSpPr>
          <p:nvPr>
            <p:ph type="ftr" sz="quarter" idx="11"/>
          </p:nvPr>
        </p:nvSpPr>
        <p:spPr>
          <a:xfrm>
            <a:off x="1747880" y="6356350"/>
            <a:ext cx="6934873" cy="365125"/>
          </a:xfrm>
        </p:spPr>
        <p:txBody>
          <a:bodyPr/>
          <a:lstStyle/>
          <a:p>
            <a:endParaRPr lang="en-AU" dirty="0"/>
          </a:p>
        </p:txBody>
      </p:sp>
      <p:sp>
        <p:nvSpPr>
          <p:cNvPr id="12" name="Slide Number Placeholder 5">
            <a:extLst>
              <a:ext uri="{FF2B5EF4-FFF2-40B4-BE49-F238E27FC236}">
                <a16:creationId xmlns:a16="http://schemas.microsoft.com/office/drawing/2014/main" id="{2AC38023-7BDD-2149-990B-2C1F65789206}"/>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0883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BA2CD-D497-1644-B4D6-90D13AC34CEA}"/>
              </a:ext>
            </a:extLst>
          </p:cNvPr>
          <p:cNvSpPr>
            <a:spLocks noGrp="1"/>
          </p:cNvSpPr>
          <p:nvPr>
            <p:ph type="title"/>
          </p:nvPr>
        </p:nvSpPr>
        <p:spPr>
          <a:xfrm>
            <a:off x="292191" y="365125"/>
            <a:ext cx="10515600" cy="1325563"/>
          </a:xfrm>
          <a:prstGeom prst="rect">
            <a:avLst/>
          </a:prstGeom>
        </p:spPr>
        <p:txBody>
          <a:bodyPr/>
          <a:lstStyle/>
          <a:p>
            <a:r>
              <a:rPr lang="en-US"/>
              <a:t>Click to edit Master title style</a:t>
            </a:r>
          </a:p>
        </p:txBody>
      </p:sp>
      <p:sp>
        <p:nvSpPr>
          <p:cNvPr id="6" name="Date Placeholder 3">
            <a:extLst>
              <a:ext uri="{FF2B5EF4-FFF2-40B4-BE49-F238E27FC236}">
                <a16:creationId xmlns:a16="http://schemas.microsoft.com/office/drawing/2014/main" id="{4843D672-6F35-CB4D-A0AB-9EF27129A86F}"/>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7" name="Footer Placeholder 4">
            <a:extLst>
              <a:ext uri="{FF2B5EF4-FFF2-40B4-BE49-F238E27FC236}">
                <a16:creationId xmlns:a16="http://schemas.microsoft.com/office/drawing/2014/main" id="{5D0346ED-CBE9-DF4F-8B95-18D4C1DAEE7D}"/>
              </a:ext>
            </a:extLst>
          </p:cNvPr>
          <p:cNvSpPr>
            <a:spLocks noGrp="1"/>
          </p:cNvSpPr>
          <p:nvPr>
            <p:ph type="ftr" sz="quarter" idx="11"/>
          </p:nvPr>
        </p:nvSpPr>
        <p:spPr>
          <a:xfrm>
            <a:off x="1747880" y="6356350"/>
            <a:ext cx="6934873" cy="365125"/>
          </a:xfrm>
        </p:spPr>
        <p:txBody>
          <a:bodyPr/>
          <a:lstStyle/>
          <a:p>
            <a:endParaRPr lang="en-AU" dirty="0"/>
          </a:p>
        </p:txBody>
      </p:sp>
      <p:sp>
        <p:nvSpPr>
          <p:cNvPr id="8" name="Slide Number Placeholder 5">
            <a:extLst>
              <a:ext uri="{FF2B5EF4-FFF2-40B4-BE49-F238E27FC236}">
                <a16:creationId xmlns:a16="http://schemas.microsoft.com/office/drawing/2014/main" id="{56C2F049-F44B-F14A-9422-557325C13142}"/>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410536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89FC9265-790D-BD47-B2FC-FDF213EFC973}"/>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6" name="Footer Placeholder 4">
            <a:extLst>
              <a:ext uri="{FF2B5EF4-FFF2-40B4-BE49-F238E27FC236}">
                <a16:creationId xmlns:a16="http://schemas.microsoft.com/office/drawing/2014/main" id="{E6647AA6-6B78-1A4C-8D31-EFDF91DCE2B5}"/>
              </a:ext>
            </a:extLst>
          </p:cNvPr>
          <p:cNvSpPr>
            <a:spLocks noGrp="1"/>
          </p:cNvSpPr>
          <p:nvPr>
            <p:ph type="ftr" sz="quarter" idx="11"/>
          </p:nvPr>
        </p:nvSpPr>
        <p:spPr>
          <a:xfrm>
            <a:off x="1747880" y="6356350"/>
            <a:ext cx="6934873" cy="365125"/>
          </a:xfrm>
        </p:spPr>
        <p:txBody>
          <a:bodyPr/>
          <a:lstStyle/>
          <a:p>
            <a:endParaRPr lang="en-AU" dirty="0"/>
          </a:p>
        </p:txBody>
      </p:sp>
      <p:sp>
        <p:nvSpPr>
          <p:cNvPr id="7" name="Slide Number Placeholder 5">
            <a:extLst>
              <a:ext uri="{FF2B5EF4-FFF2-40B4-BE49-F238E27FC236}">
                <a16:creationId xmlns:a16="http://schemas.microsoft.com/office/drawing/2014/main" id="{D08CEE36-F865-674E-9C60-91B621F9C1A6}"/>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3418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E50D4-FADE-1C42-B3BE-978A7596F0D3}"/>
              </a:ext>
            </a:extLst>
          </p:cNvPr>
          <p:cNvSpPr>
            <a:spLocks noGrp="1"/>
          </p:cNvSpPr>
          <p:nvPr>
            <p:ph type="title"/>
          </p:nvPr>
        </p:nvSpPr>
        <p:spPr>
          <a:xfrm>
            <a:off x="277826"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6BE7C8-C9AC-1E44-B5AB-EBAC6838A246}"/>
              </a:ext>
            </a:extLst>
          </p:cNvPr>
          <p:cNvSpPr>
            <a:spLocks noGrp="1"/>
          </p:cNvSpPr>
          <p:nvPr>
            <p:ph idx="1"/>
          </p:nvPr>
        </p:nvSpPr>
        <p:spPr>
          <a:xfrm>
            <a:off x="4578578" y="987425"/>
            <a:ext cx="677681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4D0DB1-F2C7-BC4F-B15D-A84EC2B3F1F0}"/>
              </a:ext>
            </a:extLst>
          </p:cNvPr>
          <p:cNvSpPr>
            <a:spLocks noGrp="1"/>
          </p:cNvSpPr>
          <p:nvPr>
            <p:ph type="body" sz="half" idx="2"/>
          </p:nvPr>
        </p:nvSpPr>
        <p:spPr>
          <a:xfrm>
            <a:off x="277826"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3">
            <a:extLst>
              <a:ext uri="{FF2B5EF4-FFF2-40B4-BE49-F238E27FC236}">
                <a16:creationId xmlns:a16="http://schemas.microsoft.com/office/drawing/2014/main" id="{D6EE1179-9932-E94E-802C-8369002EE255}"/>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20/10/2020</a:t>
            </a:fld>
            <a:endParaRPr lang="en-AU"/>
          </a:p>
        </p:txBody>
      </p:sp>
      <p:sp>
        <p:nvSpPr>
          <p:cNvPr id="9" name="Footer Placeholder 4">
            <a:extLst>
              <a:ext uri="{FF2B5EF4-FFF2-40B4-BE49-F238E27FC236}">
                <a16:creationId xmlns:a16="http://schemas.microsoft.com/office/drawing/2014/main" id="{E3D0CFEA-1116-2247-9BD2-B5D762383666}"/>
              </a:ext>
            </a:extLst>
          </p:cNvPr>
          <p:cNvSpPr>
            <a:spLocks noGrp="1"/>
          </p:cNvSpPr>
          <p:nvPr>
            <p:ph type="ftr" sz="quarter" idx="11"/>
          </p:nvPr>
        </p:nvSpPr>
        <p:spPr>
          <a:xfrm>
            <a:off x="1747880" y="6356350"/>
            <a:ext cx="6934873" cy="365125"/>
          </a:xfrm>
        </p:spPr>
        <p:txBody>
          <a:bodyPr/>
          <a:lstStyle/>
          <a:p>
            <a:endParaRPr lang="en-AU" dirty="0"/>
          </a:p>
        </p:txBody>
      </p:sp>
      <p:sp>
        <p:nvSpPr>
          <p:cNvPr id="10" name="Slide Number Placeholder 5">
            <a:extLst>
              <a:ext uri="{FF2B5EF4-FFF2-40B4-BE49-F238E27FC236}">
                <a16:creationId xmlns:a16="http://schemas.microsoft.com/office/drawing/2014/main" id="{EC141810-4083-BF48-8D3D-9E618F8BAE7E}"/>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2515501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image" Target="../media/image4.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6.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EACF247E-DECF-6C48-94A7-4240493D4DC6}"/>
              </a:ext>
            </a:extLst>
          </p:cNvPr>
          <p:cNvSpPr/>
          <p:nvPr userDrawn="1"/>
        </p:nvSpPr>
        <p:spPr>
          <a:xfrm flipH="1">
            <a:off x="3764280" y="2736680"/>
            <a:ext cx="8427720" cy="4121320"/>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9A569CF-111C-ED42-B290-8573E9529DEA}"/>
              </a:ext>
            </a:extLst>
          </p:cNvPr>
          <p:cNvPicPr>
            <a:picLocks noChangeAspect="1"/>
          </p:cNvPicPr>
          <p:nvPr userDrawn="1"/>
        </p:nvPicPr>
        <p:blipFill>
          <a:blip r:embed="rId3"/>
          <a:stretch>
            <a:fillRect/>
          </a:stretch>
        </p:blipFill>
        <p:spPr>
          <a:xfrm>
            <a:off x="6989703" y="3212793"/>
            <a:ext cx="5202297" cy="3641607"/>
          </a:xfrm>
          <a:prstGeom prst="rect">
            <a:avLst/>
          </a:prstGeom>
        </p:spPr>
      </p:pic>
      <p:pic>
        <p:nvPicPr>
          <p:cNvPr id="9" name="Picture 8">
            <a:extLst>
              <a:ext uri="{FF2B5EF4-FFF2-40B4-BE49-F238E27FC236}">
                <a16:creationId xmlns:a16="http://schemas.microsoft.com/office/drawing/2014/main" id="{AA605391-F328-4443-8B68-4BF73E7368BB}"/>
              </a:ext>
            </a:extLst>
          </p:cNvPr>
          <p:cNvPicPr>
            <a:picLocks noChangeAspect="1"/>
          </p:cNvPicPr>
          <p:nvPr userDrawn="1"/>
        </p:nvPicPr>
        <p:blipFill>
          <a:blip r:embed="rId4"/>
          <a:stretch>
            <a:fillRect/>
          </a:stretch>
        </p:blipFill>
        <p:spPr>
          <a:xfrm>
            <a:off x="8311367" y="6271243"/>
            <a:ext cx="3454429" cy="237953"/>
          </a:xfrm>
          <a:prstGeom prst="rect">
            <a:avLst/>
          </a:prstGeom>
        </p:spPr>
      </p:pic>
      <p:sp>
        <p:nvSpPr>
          <p:cNvPr id="10" name="Rectangle 9">
            <a:extLst>
              <a:ext uri="{FF2B5EF4-FFF2-40B4-BE49-F238E27FC236}">
                <a16:creationId xmlns:a16="http://schemas.microsoft.com/office/drawing/2014/main" id="{CB412D88-5CD4-AC4D-BC73-8DF9C229C20C}"/>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E13C24E-1EAD-2D4B-81E5-80FFBD0B4E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id="{EE6A8D66-334E-6246-975E-E15BC722D6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C2C21-F57F-0E4C-A860-0ED80DBD70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1AE50F-A07C-844E-8931-CB2AE24416BD}" type="datetimeFigureOut">
              <a:rPr lang="en-US" smtClean="0"/>
              <a:t>10/20/2020</a:t>
            </a:fld>
            <a:endParaRPr lang="en-US"/>
          </a:p>
        </p:txBody>
      </p:sp>
      <p:sp>
        <p:nvSpPr>
          <p:cNvPr id="5" name="Footer Placeholder 4">
            <a:extLst>
              <a:ext uri="{FF2B5EF4-FFF2-40B4-BE49-F238E27FC236}">
                <a16:creationId xmlns:a16="http://schemas.microsoft.com/office/drawing/2014/main" id="{9CE512A2-763C-364A-8B0B-5F970581A6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76629DE-6F55-4742-BEAF-7335A915EF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2E8ED-4765-F745-A1B0-5FC6F08EDE34}" type="slidenum">
              <a:rPr lang="en-US" smtClean="0"/>
              <a:t>‹#›</a:t>
            </a:fld>
            <a:endParaRPr lang="en-US"/>
          </a:p>
        </p:txBody>
      </p:sp>
    </p:spTree>
    <p:extLst>
      <p:ext uri="{BB962C8B-B14F-4D97-AF65-F5344CB8AC3E}">
        <p14:creationId xmlns:p14="http://schemas.microsoft.com/office/powerpoint/2010/main" val="2074894105"/>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b="1" i="0" kern="1200" spc="-50" baseline="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E3077F88-2471-4C43-BEED-6016A1496C74}"/>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6A5B7D3-4168-6741-A9FA-25588272ECC3}"/>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E044325-BF24-B146-B64B-762C4C0BCFD0}"/>
              </a:ext>
            </a:extLst>
          </p:cNvPr>
          <p:cNvPicPr>
            <a:picLocks noChangeAspect="1"/>
          </p:cNvPicPr>
          <p:nvPr userDrawn="1"/>
        </p:nvPicPr>
        <p:blipFill>
          <a:blip r:embed="rId12"/>
          <a:stretch>
            <a:fillRect/>
          </a:stretch>
        </p:blipFill>
        <p:spPr>
          <a:xfrm>
            <a:off x="10693400" y="6359466"/>
            <a:ext cx="1352296" cy="353677"/>
          </a:xfrm>
          <a:prstGeom prst="rect">
            <a:avLst/>
          </a:prstGeom>
        </p:spPr>
      </p:pic>
      <p:sp>
        <p:nvSpPr>
          <p:cNvPr id="14" name="Title Placeholder 1">
            <a:extLst>
              <a:ext uri="{FF2B5EF4-FFF2-40B4-BE49-F238E27FC236}">
                <a16:creationId xmlns:a16="http://schemas.microsoft.com/office/drawing/2014/main" id="{1D7205D1-4C47-AB44-AD51-22D5448A9B61}"/>
              </a:ext>
            </a:extLst>
          </p:cNvPr>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15" name="Text Placeholder 2">
            <a:extLst>
              <a:ext uri="{FF2B5EF4-FFF2-40B4-BE49-F238E27FC236}">
                <a16:creationId xmlns:a16="http://schemas.microsoft.com/office/drawing/2014/main" id="{82584AAD-ED77-E347-81F6-6E0EF8C1A1FF}"/>
              </a:ext>
            </a:extLst>
          </p:cNvPr>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Date Placeholder 3">
            <a:extLst>
              <a:ext uri="{FF2B5EF4-FFF2-40B4-BE49-F238E27FC236}">
                <a16:creationId xmlns:a16="http://schemas.microsoft.com/office/drawing/2014/main" id="{A0DA759E-8DCD-014B-A92D-290DB5F1DFA8}"/>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fld id="{AD4C762F-CA59-49E8-B588-821B631C7A3E}" type="datetimeFigureOut">
              <a:rPr lang="en-AU" smtClean="0"/>
              <a:pPr/>
              <a:t>20/10/2020</a:t>
            </a:fld>
            <a:endParaRPr lang="en-AU" dirty="0"/>
          </a:p>
        </p:txBody>
      </p:sp>
      <p:sp>
        <p:nvSpPr>
          <p:cNvPr id="17" name="Footer Placeholder 4">
            <a:extLst>
              <a:ext uri="{FF2B5EF4-FFF2-40B4-BE49-F238E27FC236}">
                <a16:creationId xmlns:a16="http://schemas.microsoft.com/office/drawing/2014/main" id="{717A4750-DD88-0F45-AEAB-AE14C1CB28E2}"/>
              </a:ext>
            </a:extLst>
          </p:cNvPr>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18" name="Slide Number Placeholder 5">
            <a:extLst>
              <a:ext uri="{FF2B5EF4-FFF2-40B4-BE49-F238E27FC236}">
                <a16:creationId xmlns:a16="http://schemas.microsoft.com/office/drawing/2014/main" id="{EE5AE1F8-DD4C-F04A-8B94-FB998742CEE6}"/>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fld id="{9094B4EA-4D9F-48E4-A7D5-A43E4F5E8708}" type="slidenum">
              <a:rPr lang="en-AU" smtClean="0"/>
              <a:pPr/>
              <a:t>‹#›</a:t>
            </a:fld>
            <a:endParaRPr lang="en-AU" dirty="0"/>
          </a:p>
        </p:txBody>
      </p:sp>
    </p:spTree>
    <p:extLst>
      <p:ext uri="{BB962C8B-B14F-4D97-AF65-F5344CB8AC3E}">
        <p14:creationId xmlns:p14="http://schemas.microsoft.com/office/powerpoint/2010/main" val="2716632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chemeClr val="accent2"/>
        </a:buClr>
        <a:buFont typeface="Wingdings" pitchFamily="2" charset="2"/>
        <a:buChar char="§"/>
        <a:defRPr sz="32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chemeClr val="tx1">
            <a:lumMod val="60000"/>
            <a:lumOff val="40000"/>
          </a:schemeClr>
        </a:buClr>
        <a:buFont typeface="Wingdings" pitchFamily="2" charset="2"/>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chemeClr val="tx1">
            <a:lumMod val="60000"/>
            <a:lumOff val="40000"/>
          </a:schemeClr>
        </a:buClr>
        <a:buFont typeface="System Font Regular"/>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chemeClr val="tx1">
            <a:lumMod val="60000"/>
            <a:lumOff val="40000"/>
          </a:schemeClr>
        </a:buClr>
        <a:buFont typeface="System Font Regular"/>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chemeClr val="tx1">
            <a:lumMod val="60000"/>
            <a:lumOff val="40000"/>
          </a:schemeClr>
        </a:buClr>
        <a:buFont typeface="System Font Regular"/>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F75C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09D87F-B588-EF4F-826C-86E1F4C25729}"/>
              </a:ext>
            </a:extLst>
          </p:cNvPr>
          <p:cNvPicPr>
            <a:picLocks noChangeAspect="1"/>
          </p:cNvPicPr>
          <p:nvPr userDrawn="1"/>
        </p:nvPicPr>
        <p:blipFill>
          <a:blip r:embed="rId4"/>
          <a:stretch>
            <a:fillRect/>
          </a:stretch>
        </p:blipFill>
        <p:spPr>
          <a:xfrm>
            <a:off x="3847392" y="1501629"/>
            <a:ext cx="8339184" cy="5356371"/>
          </a:xfrm>
          <a:prstGeom prst="rect">
            <a:avLst/>
          </a:prstGeom>
        </p:spPr>
      </p:pic>
      <p:sp>
        <p:nvSpPr>
          <p:cNvPr id="8" name="Right Triangle 7">
            <a:extLst>
              <a:ext uri="{FF2B5EF4-FFF2-40B4-BE49-F238E27FC236}">
                <a16:creationId xmlns:a16="http://schemas.microsoft.com/office/drawing/2014/main" id="{8DF924CA-CCE6-6A4F-BC32-03AE9A5A066F}"/>
              </a:ext>
            </a:extLst>
          </p:cNvPr>
          <p:cNvSpPr/>
          <p:nvPr userDrawn="1"/>
        </p:nvSpPr>
        <p:spPr>
          <a:xfrm flipH="1">
            <a:off x="9601200" y="5591048"/>
            <a:ext cx="2590800" cy="1266952"/>
          </a:xfrm>
          <a:prstGeom prst="rtTriangle">
            <a:avLst/>
          </a:prstGeom>
          <a:solidFill>
            <a:srgbClr val="223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15C8EAE-97C3-7049-9A5F-BD794AA51405}"/>
              </a:ext>
            </a:extLst>
          </p:cNvPr>
          <p:cNvPicPr>
            <a:picLocks noChangeAspect="1"/>
          </p:cNvPicPr>
          <p:nvPr userDrawn="1"/>
        </p:nvPicPr>
        <p:blipFill>
          <a:blip r:embed="rId5"/>
          <a:stretch>
            <a:fillRect/>
          </a:stretch>
        </p:blipFill>
        <p:spPr>
          <a:xfrm>
            <a:off x="10693400" y="6359466"/>
            <a:ext cx="1352296" cy="353677"/>
          </a:xfrm>
          <a:prstGeom prst="rect">
            <a:avLst/>
          </a:prstGeom>
        </p:spPr>
      </p:pic>
      <p:sp>
        <p:nvSpPr>
          <p:cNvPr id="2" name="Title Placeholder 1">
            <a:extLst>
              <a:ext uri="{FF2B5EF4-FFF2-40B4-BE49-F238E27FC236}">
                <a16:creationId xmlns:a16="http://schemas.microsoft.com/office/drawing/2014/main" id="{64C1CA2D-1C11-4E41-80D9-28FBA2198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488E346-93F9-1344-AF3D-E0867622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237E935F-2375-6943-8434-9ABF567765C6}"/>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20/10/2020</a:t>
            </a:fld>
            <a:endParaRPr lang="en-AU" dirty="0"/>
          </a:p>
        </p:txBody>
      </p:sp>
      <p:sp>
        <p:nvSpPr>
          <p:cNvPr id="11" name="Footer Placeholder 4">
            <a:extLst>
              <a:ext uri="{FF2B5EF4-FFF2-40B4-BE49-F238E27FC236}">
                <a16:creationId xmlns:a16="http://schemas.microsoft.com/office/drawing/2014/main" id="{5014E10F-F926-8F4C-8702-E165F81ED014}"/>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12" name="Slide Number Placeholder 5">
            <a:extLst>
              <a:ext uri="{FF2B5EF4-FFF2-40B4-BE49-F238E27FC236}">
                <a16:creationId xmlns:a16="http://schemas.microsoft.com/office/drawing/2014/main" id="{6599B1A2-5894-E24C-8306-72266EBEF167}"/>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175578394"/>
      </p:ext>
    </p:extLst>
  </p:cSld>
  <p:clrMap bg1="lt1" tx1="dk1" bg2="lt2" tx2="dk2" accent1="accent1" accent2="accent2" accent3="accent3" accent4="accent4" accent5="accent5" accent6="accent6" hlink="hlink" folHlink="folHlink"/>
  <p:sldLayoutIdLst>
    <p:sldLayoutId id="2147483672" r:id="rId1"/>
    <p:sldLayoutId id="2147483674" r:id="rId2"/>
  </p:sldLayoutIdLst>
  <p:txStyles>
    <p:titleStyle>
      <a:lvl1pPr algn="l" defTabSz="914400" rtl="0" eaLnBrk="1" latinLnBrk="0" hangingPunct="1">
        <a:lnSpc>
          <a:spcPct val="90000"/>
        </a:lnSpc>
        <a:spcBef>
          <a:spcPct val="0"/>
        </a:spcBef>
        <a:buNone/>
        <a:defRPr sz="44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88D4451-6FC5-B648-9A1C-90CDDB3BB34D}"/>
              </a:ext>
            </a:extLst>
          </p:cNvPr>
          <p:cNvPicPr>
            <a:picLocks noChangeAspect="1"/>
          </p:cNvPicPr>
          <p:nvPr userDrawn="1"/>
        </p:nvPicPr>
        <p:blipFill>
          <a:blip r:embed="rId4"/>
          <a:stretch>
            <a:fillRect/>
          </a:stretch>
        </p:blipFill>
        <p:spPr>
          <a:xfrm>
            <a:off x="3847392" y="1501629"/>
            <a:ext cx="8339184" cy="5356371"/>
          </a:xfrm>
          <a:prstGeom prst="rect">
            <a:avLst/>
          </a:prstGeom>
        </p:spPr>
      </p:pic>
      <p:sp>
        <p:nvSpPr>
          <p:cNvPr id="15" name="Right Triangle 14">
            <a:extLst>
              <a:ext uri="{FF2B5EF4-FFF2-40B4-BE49-F238E27FC236}">
                <a16:creationId xmlns:a16="http://schemas.microsoft.com/office/drawing/2014/main" id="{1EC14C9F-9E20-5846-AC38-D65386E05A5D}"/>
              </a:ext>
            </a:extLst>
          </p:cNvPr>
          <p:cNvSpPr/>
          <p:nvPr userDrawn="1"/>
        </p:nvSpPr>
        <p:spPr>
          <a:xfrm flipH="1">
            <a:off x="9601200" y="5591048"/>
            <a:ext cx="2590800" cy="1266952"/>
          </a:xfrm>
          <a:prstGeom prst="rtTriangle">
            <a:avLst/>
          </a:prstGeom>
          <a:solidFill>
            <a:srgbClr val="0A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04A33F4-0F92-624A-8C51-56452AE4102E}"/>
              </a:ext>
            </a:extLst>
          </p:cNvPr>
          <p:cNvPicPr>
            <a:picLocks noChangeAspect="1"/>
          </p:cNvPicPr>
          <p:nvPr userDrawn="1"/>
        </p:nvPicPr>
        <p:blipFill>
          <a:blip r:embed="rId5"/>
          <a:stretch>
            <a:fillRect/>
          </a:stretch>
        </p:blipFill>
        <p:spPr>
          <a:xfrm>
            <a:off x="10693400" y="6359466"/>
            <a:ext cx="1352296" cy="353677"/>
          </a:xfrm>
          <a:prstGeom prst="rect">
            <a:avLst/>
          </a:prstGeom>
        </p:spPr>
      </p:pic>
      <p:sp>
        <p:nvSpPr>
          <p:cNvPr id="2" name="Title Placeholder 1">
            <a:extLst>
              <a:ext uri="{FF2B5EF4-FFF2-40B4-BE49-F238E27FC236}">
                <a16:creationId xmlns:a16="http://schemas.microsoft.com/office/drawing/2014/main" id="{64C1CA2D-1C11-4E41-80D9-28FBA2198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488E346-93F9-1344-AF3D-E0867622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237E935F-2375-6943-8434-9ABF567765C6}"/>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20/10/2020</a:t>
            </a:fld>
            <a:endParaRPr lang="en-AU" dirty="0"/>
          </a:p>
        </p:txBody>
      </p:sp>
      <p:sp>
        <p:nvSpPr>
          <p:cNvPr id="11" name="Footer Placeholder 4">
            <a:extLst>
              <a:ext uri="{FF2B5EF4-FFF2-40B4-BE49-F238E27FC236}">
                <a16:creationId xmlns:a16="http://schemas.microsoft.com/office/drawing/2014/main" id="{5014E10F-F926-8F4C-8702-E165F81ED014}"/>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12" name="Slide Number Placeholder 5">
            <a:extLst>
              <a:ext uri="{FF2B5EF4-FFF2-40B4-BE49-F238E27FC236}">
                <a16:creationId xmlns:a16="http://schemas.microsoft.com/office/drawing/2014/main" id="{6599B1A2-5894-E24C-8306-72266EBEF167}"/>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1019881197"/>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914400" rtl="0" eaLnBrk="1" latinLnBrk="0" hangingPunct="1">
        <a:lnSpc>
          <a:spcPct val="90000"/>
        </a:lnSpc>
        <a:spcBef>
          <a:spcPct val="0"/>
        </a:spcBef>
        <a:buNone/>
        <a:defRPr sz="44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49BFBE"/>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0FED73F-E130-DD4D-B508-631D04B2A5C7}"/>
              </a:ext>
            </a:extLst>
          </p:cNvPr>
          <p:cNvPicPr>
            <a:picLocks noChangeAspect="1"/>
          </p:cNvPicPr>
          <p:nvPr userDrawn="1"/>
        </p:nvPicPr>
        <p:blipFill>
          <a:blip r:embed="rId4"/>
          <a:stretch>
            <a:fillRect/>
          </a:stretch>
        </p:blipFill>
        <p:spPr>
          <a:xfrm>
            <a:off x="3847393" y="1501629"/>
            <a:ext cx="8339182" cy="5356370"/>
          </a:xfrm>
          <a:prstGeom prst="rect">
            <a:avLst/>
          </a:prstGeom>
        </p:spPr>
      </p:pic>
      <p:sp>
        <p:nvSpPr>
          <p:cNvPr id="17" name="Right Triangle 16">
            <a:extLst>
              <a:ext uri="{FF2B5EF4-FFF2-40B4-BE49-F238E27FC236}">
                <a16:creationId xmlns:a16="http://schemas.microsoft.com/office/drawing/2014/main" id="{49C0B169-DBDC-B548-9A5A-96A3F62C5971}"/>
              </a:ext>
            </a:extLst>
          </p:cNvPr>
          <p:cNvSpPr/>
          <p:nvPr userDrawn="1"/>
        </p:nvSpPr>
        <p:spPr>
          <a:xfrm flipH="1">
            <a:off x="9601200" y="5591048"/>
            <a:ext cx="2590800" cy="1266952"/>
          </a:xfrm>
          <a:prstGeom prst="rtTriangle">
            <a:avLst/>
          </a:prstGeom>
          <a:solidFill>
            <a:srgbClr val="136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665A3B4-B08C-214A-88DB-BFDBC4FCFB81}"/>
              </a:ext>
            </a:extLst>
          </p:cNvPr>
          <p:cNvPicPr>
            <a:picLocks noChangeAspect="1"/>
          </p:cNvPicPr>
          <p:nvPr userDrawn="1"/>
        </p:nvPicPr>
        <p:blipFill>
          <a:blip r:embed="rId5"/>
          <a:stretch>
            <a:fillRect/>
          </a:stretch>
        </p:blipFill>
        <p:spPr>
          <a:xfrm>
            <a:off x="10693400" y="6359466"/>
            <a:ext cx="1352296" cy="353677"/>
          </a:xfrm>
          <a:prstGeom prst="rect">
            <a:avLst/>
          </a:prstGeom>
        </p:spPr>
      </p:pic>
      <p:sp>
        <p:nvSpPr>
          <p:cNvPr id="2" name="Title Placeholder 1">
            <a:extLst>
              <a:ext uri="{FF2B5EF4-FFF2-40B4-BE49-F238E27FC236}">
                <a16:creationId xmlns:a16="http://schemas.microsoft.com/office/drawing/2014/main" id="{64C1CA2D-1C11-4E41-80D9-28FBA2198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488E346-93F9-1344-AF3D-E0867622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237E935F-2375-6943-8434-9ABF567765C6}"/>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20/10/2020</a:t>
            </a:fld>
            <a:endParaRPr lang="en-AU" dirty="0"/>
          </a:p>
        </p:txBody>
      </p:sp>
      <p:sp>
        <p:nvSpPr>
          <p:cNvPr id="11" name="Footer Placeholder 4">
            <a:extLst>
              <a:ext uri="{FF2B5EF4-FFF2-40B4-BE49-F238E27FC236}">
                <a16:creationId xmlns:a16="http://schemas.microsoft.com/office/drawing/2014/main" id="{5014E10F-F926-8F4C-8702-E165F81ED014}"/>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12" name="Slide Number Placeholder 5">
            <a:extLst>
              <a:ext uri="{FF2B5EF4-FFF2-40B4-BE49-F238E27FC236}">
                <a16:creationId xmlns:a16="http://schemas.microsoft.com/office/drawing/2014/main" id="{6599B1A2-5894-E24C-8306-72266EBEF167}"/>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548197914"/>
      </p:ext>
    </p:extLst>
  </p:cSld>
  <p:clrMap bg1="lt1" tx1="dk1" bg2="lt2" tx2="dk2" accent1="accent1" accent2="accent2" accent3="accent3" accent4="accent4" accent5="accent5" accent6="accent6" hlink="hlink" folHlink="folHlink"/>
  <p:sldLayoutIdLst>
    <p:sldLayoutId id="2147483679" r:id="rId1"/>
    <p:sldLayoutId id="2147483680" r:id="rId2"/>
  </p:sldLayoutIdLst>
  <p:txStyles>
    <p:titleStyle>
      <a:lvl1pPr algn="l" defTabSz="914400" rtl="0" eaLnBrk="1" latinLnBrk="0" hangingPunct="1">
        <a:lnSpc>
          <a:spcPct val="90000"/>
        </a:lnSpc>
        <a:spcBef>
          <a:spcPct val="0"/>
        </a:spcBef>
        <a:buNone/>
        <a:defRPr sz="44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sp>
        <p:nvSpPr>
          <p:cNvPr id="14" name="Right Triangle 13">
            <a:extLst>
              <a:ext uri="{FF2B5EF4-FFF2-40B4-BE49-F238E27FC236}">
                <a16:creationId xmlns:a16="http://schemas.microsoft.com/office/drawing/2014/main" id="{354AA8F4-0CF6-3D4C-AA7E-A741044524D6}"/>
              </a:ext>
            </a:extLst>
          </p:cNvPr>
          <p:cNvSpPr/>
          <p:nvPr userDrawn="1"/>
        </p:nvSpPr>
        <p:spPr>
          <a:xfrm flipH="1">
            <a:off x="3764280" y="2736680"/>
            <a:ext cx="8427720" cy="412132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38E9E8F-42E8-1247-9334-6E948234BAB0}"/>
              </a:ext>
            </a:extLst>
          </p:cNvPr>
          <p:cNvPicPr>
            <a:picLocks noChangeAspect="1"/>
          </p:cNvPicPr>
          <p:nvPr userDrawn="1"/>
        </p:nvPicPr>
        <p:blipFill>
          <a:blip r:embed="rId3"/>
          <a:stretch>
            <a:fillRect/>
          </a:stretch>
        </p:blipFill>
        <p:spPr>
          <a:xfrm>
            <a:off x="6784851" y="5580382"/>
            <a:ext cx="5015148" cy="1023499"/>
          </a:xfrm>
          <a:prstGeom prst="rect">
            <a:avLst/>
          </a:prstGeom>
        </p:spPr>
      </p:pic>
      <p:sp>
        <p:nvSpPr>
          <p:cNvPr id="2" name="Title Placeholder 1">
            <a:extLst>
              <a:ext uri="{FF2B5EF4-FFF2-40B4-BE49-F238E27FC236}">
                <a16:creationId xmlns:a16="http://schemas.microsoft.com/office/drawing/2014/main" id="{64C1CA2D-1C11-4E41-80D9-28FBA2198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488E346-93F9-1344-AF3D-E0867622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574718"/>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24A99-4A64-6447-AD0A-9DCF10A853AF}"/>
              </a:ext>
            </a:extLst>
          </p:cNvPr>
          <p:cNvSpPr>
            <a:spLocks noGrp="1"/>
          </p:cNvSpPr>
          <p:nvPr>
            <p:ph type="ctrTitle"/>
          </p:nvPr>
        </p:nvSpPr>
        <p:spPr/>
        <p:txBody>
          <a:bodyPr/>
          <a:lstStyle/>
          <a:p>
            <a:r>
              <a:rPr lang="en-AU" dirty="0"/>
              <a:t>Safety PLCs at the Australian Synchrotron</a:t>
            </a:r>
            <a:endParaRPr lang="en-US" dirty="0"/>
          </a:p>
        </p:txBody>
      </p:sp>
      <p:sp>
        <p:nvSpPr>
          <p:cNvPr id="3" name="Subtitle 2">
            <a:extLst>
              <a:ext uri="{FF2B5EF4-FFF2-40B4-BE49-F238E27FC236}">
                <a16:creationId xmlns:a16="http://schemas.microsoft.com/office/drawing/2014/main" id="{0EFF2F0B-A26B-C34E-8E07-D5C4014165BB}"/>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32F21203-C1C6-3242-826C-52464D583DAD}"/>
              </a:ext>
            </a:extLst>
          </p:cNvPr>
          <p:cNvSpPr>
            <a:spLocks noGrp="1"/>
          </p:cNvSpPr>
          <p:nvPr>
            <p:ph type="body" sz="quarter" idx="11"/>
          </p:nvPr>
        </p:nvSpPr>
        <p:spPr/>
        <p:txBody>
          <a:bodyPr/>
          <a:lstStyle/>
          <a:p>
            <a:endParaRPr lang="en-US"/>
          </a:p>
        </p:txBody>
      </p:sp>
      <p:sp>
        <p:nvSpPr>
          <p:cNvPr id="5" name="Text Placeholder 4">
            <a:extLst>
              <a:ext uri="{FF2B5EF4-FFF2-40B4-BE49-F238E27FC236}">
                <a16:creationId xmlns:a16="http://schemas.microsoft.com/office/drawing/2014/main" id="{7F2AC972-1785-F540-A283-2B83F7D0CC50}"/>
              </a:ext>
            </a:extLst>
          </p:cNvPr>
          <p:cNvSpPr>
            <a:spLocks noGrp="1"/>
          </p:cNvSpPr>
          <p:nvPr>
            <p:ph type="body" sz="quarter" idx="12"/>
          </p:nvPr>
        </p:nvSpPr>
        <p:spPr/>
        <p:txBody>
          <a:bodyPr/>
          <a:lstStyle/>
          <a:p>
            <a:endParaRPr lang="en-US"/>
          </a:p>
        </p:txBody>
      </p:sp>
      <p:sp>
        <p:nvSpPr>
          <p:cNvPr id="6" name="Rectangle 5">
            <a:extLst>
              <a:ext uri="{FF2B5EF4-FFF2-40B4-BE49-F238E27FC236}">
                <a16:creationId xmlns:a16="http://schemas.microsoft.com/office/drawing/2014/main" id="{8B1866A5-227B-D24E-AC9C-8F3BDE309177}"/>
              </a:ext>
            </a:extLst>
          </p:cNvPr>
          <p:cNvSpPr/>
          <p:nvPr/>
        </p:nvSpPr>
        <p:spPr>
          <a:xfrm>
            <a:off x="766916" y="4579016"/>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9866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lstStyle/>
          <a:p>
            <a:r>
              <a:rPr lang="en-AU" dirty="0" smtClean="0"/>
              <a:t>PLC/EPICS Communication via OPC UA </a:t>
            </a:r>
            <a:endParaRPr lang="en-US" dirty="0"/>
          </a:p>
        </p:txBody>
      </p:sp>
      <p:sp>
        <p:nvSpPr>
          <p:cNvPr id="3" name="Content Placeholder 2">
            <a:extLst>
              <a:ext uri="{FF2B5EF4-FFF2-40B4-BE49-F238E27FC236}">
                <a16:creationId xmlns:a16="http://schemas.microsoft.com/office/drawing/2014/main" id="{DE9F2273-2C48-714A-B3F2-E7B6913A2F08}"/>
              </a:ext>
            </a:extLst>
          </p:cNvPr>
          <p:cNvSpPr>
            <a:spLocks noGrp="1"/>
          </p:cNvSpPr>
          <p:nvPr>
            <p:ph idx="1"/>
          </p:nvPr>
        </p:nvSpPr>
        <p:spPr>
          <a:xfrm>
            <a:off x="277826" y="1600200"/>
            <a:ext cx="5732450" cy="4525963"/>
          </a:xfrm>
        </p:spPr>
        <p:txBody>
          <a:bodyPr>
            <a:normAutofit lnSpcReduction="10000"/>
          </a:bodyPr>
          <a:lstStyle/>
          <a:p>
            <a:pPr marL="263776" indent="-263776">
              <a:lnSpc>
                <a:spcPct val="110000"/>
              </a:lnSpc>
              <a:spcBef>
                <a:spcPts val="554"/>
              </a:spcBef>
              <a:spcAft>
                <a:spcPts val="554"/>
              </a:spcAft>
              <a:buFont typeface="Wingdings" panose="05000000000000000000" pitchFamily="2" charset="2"/>
              <a:buChar char="Ø"/>
            </a:pPr>
            <a:r>
              <a:rPr lang="en-US" sz="2100" dirty="0"/>
              <a:t>Embedded OPC UA server on S7-1500 </a:t>
            </a:r>
            <a:r>
              <a:rPr lang="en-US" sz="2100" dirty="0" smtClean="0"/>
              <a:t>PLCs</a:t>
            </a:r>
            <a:endParaRPr lang="en-US" sz="2100" dirty="0"/>
          </a:p>
          <a:p>
            <a:pPr marL="263776" indent="-263776">
              <a:lnSpc>
                <a:spcPct val="110000"/>
              </a:lnSpc>
              <a:spcBef>
                <a:spcPts val="554"/>
              </a:spcBef>
              <a:spcAft>
                <a:spcPts val="554"/>
              </a:spcAft>
              <a:buFont typeface="Wingdings" panose="05000000000000000000" pitchFamily="2" charset="2"/>
              <a:buChar char="Ø"/>
            </a:pPr>
            <a:r>
              <a:rPr lang="en-AU" sz="2100" dirty="0" smtClean="0"/>
              <a:t>Support in </a:t>
            </a:r>
            <a:r>
              <a:rPr lang="en-AU" sz="2100" dirty="0"/>
              <a:t>TIA </a:t>
            </a:r>
            <a:r>
              <a:rPr lang="en-AU" sz="2100" dirty="0" smtClean="0"/>
              <a:t>Portal without programming</a:t>
            </a:r>
            <a:endParaRPr lang="en-AU" sz="2100" dirty="0"/>
          </a:p>
          <a:p>
            <a:pPr marL="263776" indent="-263776">
              <a:lnSpc>
                <a:spcPct val="110000"/>
              </a:lnSpc>
              <a:spcBef>
                <a:spcPts val="554"/>
              </a:spcBef>
              <a:spcAft>
                <a:spcPts val="554"/>
              </a:spcAft>
              <a:buFont typeface="Wingdings" panose="05000000000000000000" pitchFamily="2" charset="2"/>
              <a:buChar char="Ø"/>
            </a:pPr>
            <a:r>
              <a:rPr lang="en-AU" sz="2100" dirty="0"/>
              <a:t>Symbolic </a:t>
            </a:r>
            <a:r>
              <a:rPr lang="en-AU" sz="2100" dirty="0" smtClean="0"/>
              <a:t>addressing allows adding data points to the interface with minimum effort </a:t>
            </a:r>
          </a:p>
          <a:p>
            <a:pPr marL="263776" indent="-263776">
              <a:lnSpc>
                <a:spcPct val="110000"/>
              </a:lnSpc>
              <a:spcBef>
                <a:spcPts val="554"/>
              </a:spcBef>
              <a:spcAft>
                <a:spcPts val="554"/>
              </a:spcAft>
              <a:buFont typeface="Wingdings" panose="05000000000000000000" pitchFamily="2" charset="2"/>
              <a:buChar char="Ø"/>
            </a:pPr>
            <a:r>
              <a:rPr lang="en-AU" sz="2100" dirty="0" smtClean="0"/>
              <a:t>Wide </a:t>
            </a:r>
            <a:r>
              <a:rPr lang="en-AU" sz="2100" dirty="0"/>
              <a:t>range of </a:t>
            </a:r>
            <a:r>
              <a:rPr lang="en-AU" sz="2100" dirty="0" smtClean="0"/>
              <a:t>standard and user-defined data types </a:t>
            </a:r>
          </a:p>
          <a:p>
            <a:pPr marL="263776" indent="-263776">
              <a:lnSpc>
                <a:spcPct val="110000"/>
              </a:lnSpc>
              <a:spcBef>
                <a:spcPts val="554"/>
              </a:spcBef>
              <a:spcAft>
                <a:spcPts val="554"/>
              </a:spcAft>
              <a:buFont typeface="Wingdings" panose="05000000000000000000" pitchFamily="2" charset="2"/>
              <a:buChar char="Ø"/>
            </a:pPr>
            <a:r>
              <a:rPr lang="en-AU" sz="2100" dirty="0" smtClean="0"/>
              <a:t>Server </a:t>
            </a:r>
            <a:r>
              <a:rPr lang="en-AU" sz="2100" dirty="0"/>
              <a:t>and device timestamps </a:t>
            </a:r>
            <a:r>
              <a:rPr lang="en-AU" sz="2100" dirty="0" smtClean="0"/>
              <a:t>available</a:t>
            </a:r>
          </a:p>
          <a:p>
            <a:pPr marL="263776" indent="-263776">
              <a:lnSpc>
                <a:spcPct val="110000"/>
              </a:lnSpc>
              <a:spcBef>
                <a:spcPts val="554"/>
              </a:spcBef>
              <a:spcAft>
                <a:spcPts val="554"/>
              </a:spcAft>
              <a:buFont typeface="Wingdings" panose="05000000000000000000" pitchFamily="2" charset="2"/>
              <a:buChar char="Ø"/>
            </a:pPr>
            <a:r>
              <a:rPr lang="en-AU" sz="2100" dirty="0" smtClean="0"/>
              <a:t>Fast scanning/publishing interval as low as 10ms (1517/1518 CPUs)</a:t>
            </a:r>
          </a:p>
          <a:p>
            <a:pPr marL="263776" indent="-263776">
              <a:lnSpc>
                <a:spcPct val="110000"/>
              </a:lnSpc>
              <a:spcBef>
                <a:spcPts val="554"/>
              </a:spcBef>
              <a:spcAft>
                <a:spcPts val="554"/>
              </a:spcAft>
              <a:buFont typeface="Wingdings" panose="05000000000000000000" pitchFamily="2" charset="2"/>
              <a:buChar char="Ø"/>
            </a:pPr>
            <a:r>
              <a:rPr lang="en-AU" sz="2100" dirty="0" smtClean="0"/>
              <a:t>Data exchange via polling or subscription</a:t>
            </a:r>
          </a:p>
          <a:p>
            <a:pPr marL="263776" indent="-263776">
              <a:lnSpc>
                <a:spcPct val="110000"/>
              </a:lnSpc>
              <a:spcBef>
                <a:spcPts val="554"/>
              </a:spcBef>
              <a:spcAft>
                <a:spcPts val="554"/>
              </a:spcAft>
              <a:buFont typeface="Wingdings" panose="05000000000000000000" pitchFamily="2" charset="2"/>
              <a:buChar char="Ø"/>
            </a:pPr>
            <a:endParaRPr lang="en-AU" sz="2100" dirty="0"/>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0113" y="1600200"/>
            <a:ext cx="6067613" cy="2705100"/>
          </a:xfrm>
          <a:prstGeom prst="rect">
            <a:avLst/>
          </a:prstGeom>
        </p:spPr>
      </p:pic>
    </p:spTree>
    <p:extLst>
      <p:ext uri="{BB962C8B-B14F-4D97-AF65-F5344CB8AC3E}">
        <p14:creationId xmlns:p14="http://schemas.microsoft.com/office/powerpoint/2010/main" val="51872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2755A-9BEB-7543-B743-C5519403C232}"/>
              </a:ext>
            </a:extLst>
          </p:cNvPr>
          <p:cNvSpPr>
            <a:spLocks noGrp="1"/>
          </p:cNvSpPr>
          <p:nvPr>
            <p:ph type="ctrTitle"/>
          </p:nvPr>
        </p:nvSpPr>
        <p:spPr/>
        <p:txBody>
          <a:bodyPr/>
          <a:lstStyle/>
          <a:p>
            <a:pPr algn="ctr"/>
            <a:r>
              <a:rPr lang="en-AU" dirty="0"/>
              <a:t>Thank you</a:t>
            </a:r>
            <a:endParaRPr lang="en-US" dirty="0"/>
          </a:p>
        </p:txBody>
      </p:sp>
      <p:sp>
        <p:nvSpPr>
          <p:cNvPr id="3" name="Subtitle 2">
            <a:extLst>
              <a:ext uri="{FF2B5EF4-FFF2-40B4-BE49-F238E27FC236}">
                <a16:creationId xmlns:a16="http://schemas.microsoft.com/office/drawing/2014/main" id="{82D3695B-117E-594D-8E03-BFE1D6D913B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09144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normAutofit fontScale="90000"/>
          </a:bodyPr>
          <a:lstStyle/>
          <a:p>
            <a:r>
              <a:rPr lang="en-AU" dirty="0"/>
              <a:t>Safety Systems at Australian Synchrotron</a:t>
            </a:r>
            <a:endParaRPr lang="en-US" dirty="0"/>
          </a:p>
        </p:txBody>
      </p:sp>
      <p:sp>
        <p:nvSpPr>
          <p:cNvPr id="3" name="Content Placeholder 2">
            <a:extLst>
              <a:ext uri="{FF2B5EF4-FFF2-40B4-BE49-F238E27FC236}">
                <a16:creationId xmlns:a16="http://schemas.microsoft.com/office/drawing/2014/main" id="{DE9F2273-2C48-714A-B3F2-E7B6913A2F08}"/>
              </a:ext>
            </a:extLst>
          </p:cNvPr>
          <p:cNvSpPr>
            <a:spLocks noGrp="1"/>
          </p:cNvSpPr>
          <p:nvPr>
            <p:ph idx="1"/>
          </p:nvPr>
        </p:nvSpPr>
        <p:spPr>
          <a:xfrm>
            <a:off x="277824" y="1600200"/>
            <a:ext cx="11152175" cy="4525963"/>
          </a:xfrm>
        </p:spPr>
        <p:txBody>
          <a:bodyPr>
            <a:normAutofit/>
          </a:bodyPr>
          <a:lstStyle/>
          <a:p>
            <a:pPr marL="263776" indent="-263776">
              <a:lnSpc>
                <a:spcPct val="110000"/>
              </a:lnSpc>
              <a:spcBef>
                <a:spcPts val="554"/>
              </a:spcBef>
              <a:spcAft>
                <a:spcPts val="554"/>
              </a:spcAft>
              <a:buFont typeface="Wingdings" panose="05000000000000000000" pitchFamily="2" charset="2"/>
              <a:buChar char="Ø"/>
            </a:pPr>
            <a:r>
              <a:rPr lang="en-AU" sz="2000" dirty="0"/>
              <a:t>Personnel Safety Systems (PSS) </a:t>
            </a:r>
            <a:r>
              <a:rPr lang="en-AU" sz="2000" dirty="0" smtClean="0"/>
              <a:t>utilise </a:t>
            </a:r>
            <a:r>
              <a:rPr lang="en-AU" sz="2000" dirty="0"/>
              <a:t>Safety PLCs </a:t>
            </a:r>
            <a:r>
              <a:rPr lang="en-AU" sz="2000" dirty="0" smtClean="0"/>
              <a:t>for </a:t>
            </a:r>
            <a:r>
              <a:rPr lang="en-AU" sz="2000" dirty="0"/>
              <a:t>radiation and electrical</a:t>
            </a:r>
            <a:r>
              <a:rPr lang="en-AU" sz="2000" dirty="0" smtClean="0"/>
              <a:t> safety </a:t>
            </a:r>
            <a:r>
              <a:rPr lang="en-AU" sz="2000" dirty="0"/>
              <a:t>interlocks </a:t>
            </a:r>
            <a:r>
              <a:rPr lang="en-AU" sz="2000" dirty="0" smtClean="0"/>
              <a:t>in </a:t>
            </a:r>
            <a:r>
              <a:rPr lang="en-AU" sz="2000" dirty="0"/>
              <a:t>accelerator areas and beamlines. </a:t>
            </a:r>
            <a:endParaRPr lang="en-AU" sz="2000" dirty="0" smtClean="0"/>
          </a:p>
          <a:p>
            <a:pPr marL="263776" indent="-263776">
              <a:lnSpc>
                <a:spcPct val="110000"/>
              </a:lnSpc>
              <a:spcBef>
                <a:spcPts val="554"/>
              </a:spcBef>
              <a:spcAft>
                <a:spcPts val="554"/>
              </a:spcAft>
              <a:buFont typeface="Wingdings" panose="05000000000000000000" pitchFamily="2" charset="2"/>
              <a:buChar char="Ø"/>
            </a:pPr>
            <a:r>
              <a:rPr lang="en-AU" sz="2000" dirty="0" smtClean="0"/>
              <a:t>Dedicated PSS for Machine (accelerator) and individual beamlines</a:t>
            </a:r>
          </a:p>
          <a:p>
            <a:pPr marL="263776" indent="-263776">
              <a:lnSpc>
                <a:spcPct val="110000"/>
              </a:lnSpc>
              <a:spcBef>
                <a:spcPts val="554"/>
              </a:spcBef>
              <a:spcAft>
                <a:spcPts val="554"/>
              </a:spcAft>
              <a:buFont typeface="Wingdings" panose="05000000000000000000" pitchFamily="2" charset="2"/>
              <a:buChar char="Ø"/>
            </a:pPr>
            <a:r>
              <a:rPr lang="en-AU" sz="2000" dirty="0" smtClean="0"/>
              <a:t>Existing </a:t>
            </a:r>
            <a:r>
              <a:rPr lang="en-AU" sz="2000" dirty="0"/>
              <a:t>PSS </a:t>
            </a:r>
            <a:r>
              <a:rPr lang="en-AU" sz="2000" dirty="0" smtClean="0"/>
              <a:t>based on PILZ Safety PLCs has reached End-of-Life that affects availability </a:t>
            </a:r>
            <a:r>
              <a:rPr lang="en-AU" sz="2000" dirty="0"/>
              <a:t>of the machine and </a:t>
            </a:r>
            <a:r>
              <a:rPr lang="en-AU" sz="2000" dirty="0" smtClean="0"/>
              <a:t>beamlines.</a:t>
            </a:r>
          </a:p>
          <a:p>
            <a:pPr marL="263776" indent="-263776">
              <a:lnSpc>
                <a:spcPct val="110000"/>
              </a:lnSpc>
              <a:spcBef>
                <a:spcPts val="554"/>
              </a:spcBef>
              <a:spcAft>
                <a:spcPts val="554"/>
              </a:spcAft>
              <a:buFont typeface="Wingdings" panose="05000000000000000000" pitchFamily="2" charset="2"/>
              <a:buChar char="Ø"/>
            </a:pPr>
            <a:r>
              <a:rPr lang="en-AU" sz="2000" dirty="0" smtClean="0"/>
              <a:t>Need to expand the Machine PSS to </a:t>
            </a:r>
            <a:r>
              <a:rPr lang="en-AU" sz="2000" dirty="0" smtClean="0">
                <a:ea typeface="ＭＳ Ｐゴシック" charset="0"/>
              </a:rPr>
              <a:t>a</a:t>
            </a:r>
            <a:r>
              <a:rPr lang="en-AU" sz="2000" dirty="0" smtClean="0">
                <a:ea typeface="ＭＳ Ｐゴシック" charset="0"/>
                <a:cs typeface="ＭＳ Ｐゴシック" charset="0"/>
              </a:rPr>
              <a:t>ccommodate </a:t>
            </a:r>
            <a:r>
              <a:rPr lang="en-AU" sz="2000" dirty="0">
                <a:ea typeface="ＭＳ Ｐゴシック" charset="0"/>
                <a:cs typeface="ＭＳ Ｐゴシック" charset="0"/>
              </a:rPr>
              <a:t>new Bright beamlines/front-ends PSS </a:t>
            </a:r>
            <a:r>
              <a:rPr lang="en-AU" sz="2000" dirty="0" smtClean="0">
                <a:ea typeface="ＭＳ Ｐゴシック" charset="0"/>
                <a:cs typeface="ＭＳ Ｐゴシック" charset="0"/>
              </a:rPr>
              <a:t>requirements</a:t>
            </a:r>
          </a:p>
          <a:p>
            <a:pPr marL="263776" indent="-263776">
              <a:lnSpc>
                <a:spcPct val="110000"/>
              </a:lnSpc>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Need to develop PSS for New beamlines</a:t>
            </a:r>
          </a:p>
          <a:p>
            <a:pPr marL="263776" indent="-263776">
              <a:lnSpc>
                <a:spcPct val="110000"/>
              </a:lnSpc>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Overhaul </a:t>
            </a:r>
            <a:r>
              <a:rPr lang="en-AU" sz="2000" dirty="0">
                <a:ea typeface="ＭＳ Ｐゴシック" charset="0"/>
                <a:cs typeface="ＭＳ Ｐゴシック" charset="0"/>
              </a:rPr>
              <a:t>of safety PLC platform design </a:t>
            </a:r>
            <a:r>
              <a:rPr lang="en-AU" sz="2000" dirty="0" smtClean="0">
                <a:ea typeface="ＭＳ Ｐゴシック" charset="0"/>
                <a:cs typeface="ＭＳ Ｐゴシック" charset="0"/>
              </a:rPr>
              <a:t>that will bring state-of </a:t>
            </a:r>
            <a:r>
              <a:rPr lang="en-AU" sz="2000" dirty="0">
                <a:ea typeface="ＭＳ Ｐゴシック" charset="0"/>
                <a:cs typeface="ＭＳ Ｐゴシック" charset="0"/>
              </a:rPr>
              <a:t>the- art </a:t>
            </a:r>
            <a:r>
              <a:rPr lang="en-AU" sz="2000" dirty="0" smtClean="0">
                <a:ea typeface="ＭＳ Ｐゴシック" charset="0"/>
                <a:cs typeface="ＭＳ Ｐゴシック" charset="0"/>
              </a:rPr>
              <a:t>technology and associated benefits</a:t>
            </a:r>
          </a:p>
          <a:p>
            <a:pPr marL="263776" indent="-263776">
              <a:lnSpc>
                <a:spcPct val="110000"/>
              </a:lnSpc>
              <a:spcBef>
                <a:spcPts val="554"/>
              </a:spcBef>
              <a:spcAft>
                <a:spcPts val="554"/>
              </a:spcAft>
              <a:buFont typeface="Wingdings" panose="05000000000000000000" pitchFamily="2" charset="2"/>
              <a:buChar char="Ø"/>
            </a:pPr>
            <a:endParaRPr lang="en-AU" sz="2000" dirty="0" smtClean="0">
              <a:ea typeface="ＭＳ Ｐゴシック" charset="0"/>
              <a:cs typeface="ＭＳ Ｐゴシック" charset="0"/>
            </a:endParaRPr>
          </a:p>
          <a:p>
            <a:pPr marL="263776" indent="-263776">
              <a:lnSpc>
                <a:spcPct val="110000"/>
              </a:lnSpc>
              <a:spcBef>
                <a:spcPts val="554"/>
              </a:spcBef>
              <a:spcAft>
                <a:spcPts val="554"/>
              </a:spcAft>
              <a:buFont typeface="Wingdings" panose="05000000000000000000" pitchFamily="2" charset="2"/>
              <a:buChar char="Ø"/>
            </a:pPr>
            <a:endParaRPr lang="en-AU" sz="2000" dirty="0" smtClean="0"/>
          </a:p>
          <a:p>
            <a:pPr marL="263776" indent="-263776">
              <a:lnSpc>
                <a:spcPct val="110000"/>
              </a:lnSpc>
              <a:spcBef>
                <a:spcPts val="554"/>
              </a:spcBef>
              <a:spcAft>
                <a:spcPts val="554"/>
              </a:spcAft>
              <a:buFont typeface="Wingdings" panose="05000000000000000000" pitchFamily="2" charset="2"/>
              <a:buChar char="Ø"/>
            </a:pPr>
            <a:endParaRPr lang="en-AU" sz="2000" dirty="0"/>
          </a:p>
          <a:p>
            <a:pPr marL="263776" indent="-263776">
              <a:lnSpc>
                <a:spcPct val="110000"/>
              </a:lnSpc>
              <a:spcBef>
                <a:spcPts val="554"/>
              </a:spcBef>
              <a:spcAft>
                <a:spcPts val="554"/>
              </a:spcAft>
              <a:buFont typeface="Wingdings" panose="05000000000000000000" pitchFamily="2" charset="2"/>
              <a:buChar char="Ø"/>
            </a:pPr>
            <a:endParaRPr lang="en-AU" sz="2000" dirty="0" smtClean="0"/>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3114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lstStyle/>
          <a:p>
            <a:r>
              <a:rPr lang="en-AU" dirty="0"/>
              <a:t>SIEMENS Integrated safety technology</a:t>
            </a:r>
            <a:endParaRPr lang="en-US" dirty="0"/>
          </a:p>
        </p:txBody>
      </p:sp>
      <p:sp>
        <p:nvSpPr>
          <p:cNvPr id="3" name="Content Placeholder 2">
            <a:extLst>
              <a:ext uri="{FF2B5EF4-FFF2-40B4-BE49-F238E27FC236}">
                <a16:creationId xmlns:a16="http://schemas.microsoft.com/office/drawing/2014/main" id="{DE9F2273-2C48-714A-B3F2-E7B6913A2F08}"/>
              </a:ext>
            </a:extLst>
          </p:cNvPr>
          <p:cNvSpPr>
            <a:spLocks noGrp="1"/>
          </p:cNvSpPr>
          <p:nvPr>
            <p:ph idx="1"/>
          </p:nvPr>
        </p:nvSpPr>
        <p:spPr>
          <a:xfrm>
            <a:off x="277825" y="1600200"/>
            <a:ext cx="7294550" cy="4525963"/>
          </a:xfrm>
        </p:spPr>
        <p:txBody>
          <a:bodyPr>
            <a:noAutofit/>
          </a:bodyPr>
          <a:lstStyle/>
          <a:p>
            <a:pPr marL="263776" indent="-263776">
              <a:lnSpc>
                <a:spcPct val="100000"/>
              </a:lnSpc>
              <a:spcBef>
                <a:spcPts val="554"/>
              </a:spcBef>
              <a:spcAft>
                <a:spcPts val="554"/>
              </a:spcAft>
              <a:buFont typeface="Wingdings" panose="05000000000000000000" pitchFamily="2" charset="2"/>
              <a:buChar char="Ø"/>
            </a:pPr>
            <a:r>
              <a:rPr lang="en-AU" sz="2000" dirty="0"/>
              <a:t>SIEMENS Integrated safety </a:t>
            </a:r>
            <a:r>
              <a:rPr lang="en-AU" sz="2000" dirty="0" smtClean="0"/>
              <a:t>technology chosen as standard platform for Equipment Protection and Personnel Safety Systems (EPS/PSS)</a:t>
            </a:r>
          </a:p>
          <a:p>
            <a:pPr marL="263776" indent="-263776">
              <a:lnSpc>
                <a:spcPct val="100000"/>
              </a:lnSpc>
              <a:spcBef>
                <a:spcPts val="554"/>
              </a:spcBef>
              <a:spcAft>
                <a:spcPts val="554"/>
              </a:spcAft>
              <a:buFont typeface="Wingdings" panose="05000000000000000000" pitchFamily="2" charset="2"/>
              <a:buChar char="Ø"/>
            </a:pPr>
            <a:r>
              <a:rPr lang="en-AU" sz="2000" dirty="0" smtClean="0"/>
              <a:t>Integrated EPS/PSS on one controller based on </a:t>
            </a:r>
            <a:r>
              <a:rPr lang="en-AU" sz="2000" dirty="0"/>
              <a:t>Totally Integrated </a:t>
            </a:r>
            <a:r>
              <a:rPr lang="en-AU" sz="2000" dirty="0" smtClean="0"/>
              <a:t>Automation (TIA) </a:t>
            </a:r>
          </a:p>
          <a:p>
            <a:pPr marL="263776" indent="-263776">
              <a:lnSpc>
                <a:spcPct val="100000"/>
              </a:lnSpc>
              <a:spcBef>
                <a:spcPts val="554"/>
              </a:spcBef>
              <a:spcAft>
                <a:spcPts val="554"/>
              </a:spcAft>
              <a:buFont typeface="Wingdings" panose="05000000000000000000" pitchFamily="2" charset="2"/>
              <a:buChar char="Ø"/>
            </a:pPr>
            <a:r>
              <a:rPr lang="en-AU" sz="2000" dirty="0"/>
              <a:t>Fail-Safe program blocks </a:t>
            </a:r>
            <a:r>
              <a:rPr lang="en-AU" sz="2000" dirty="0" smtClean="0"/>
              <a:t>with password protection &amp; CRC based change management</a:t>
            </a:r>
          </a:p>
          <a:p>
            <a:pPr marL="263776" indent="-263776">
              <a:lnSpc>
                <a:spcPct val="100000"/>
              </a:lnSpc>
              <a:spcBef>
                <a:spcPts val="554"/>
              </a:spcBef>
              <a:spcAft>
                <a:spcPts val="554"/>
              </a:spcAft>
              <a:buFont typeface="Wingdings" panose="05000000000000000000" pitchFamily="2" charset="2"/>
              <a:buChar char="Ø"/>
            </a:pPr>
            <a:r>
              <a:rPr lang="en-AU" sz="2000" dirty="0" smtClean="0"/>
              <a:t>Reduced PLC hardware and </a:t>
            </a:r>
            <a:r>
              <a:rPr lang="en-AU" sz="2000" dirty="0"/>
              <a:t>wiring </a:t>
            </a:r>
            <a:r>
              <a:rPr lang="en-AU" sz="2000" dirty="0" smtClean="0"/>
              <a:t>costs</a:t>
            </a:r>
          </a:p>
          <a:p>
            <a:pPr marL="263776" indent="-263776">
              <a:lnSpc>
                <a:spcPct val="100000"/>
              </a:lnSpc>
              <a:spcBef>
                <a:spcPts val="554"/>
              </a:spcBef>
              <a:spcAft>
                <a:spcPts val="554"/>
              </a:spcAft>
              <a:buFont typeface="Wingdings" panose="05000000000000000000" pitchFamily="2" charset="2"/>
              <a:buChar char="Ø"/>
            </a:pPr>
            <a:r>
              <a:rPr lang="en-AU" sz="2000" dirty="0"/>
              <a:t>Testing without </a:t>
            </a:r>
            <a:r>
              <a:rPr lang="en-AU" sz="2000" dirty="0" smtClean="0"/>
              <a:t>hardware using PLCSIM simulation </a:t>
            </a:r>
          </a:p>
          <a:p>
            <a:pPr marL="263776" indent="-263776">
              <a:lnSpc>
                <a:spcPct val="100000"/>
              </a:lnSpc>
              <a:spcBef>
                <a:spcPts val="554"/>
              </a:spcBef>
              <a:spcAft>
                <a:spcPts val="554"/>
              </a:spcAft>
              <a:buFont typeface="Wingdings" panose="05000000000000000000" pitchFamily="2" charset="2"/>
              <a:buChar char="Ø"/>
            </a:pPr>
            <a:r>
              <a:rPr lang="en-AU" sz="2000" dirty="0"/>
              <a:t>Modular, scalable design </a:t>
            </a:r>
            <a:r>
              <a:rPr lang="en-AU" sz="2000" dirty="0" smtClean="0"/>
              <a:t>using ET200SP </a:t>
            </a:r>
            <a:r>
              <a:rPr lang="en-AU" sz="2000" dirty="0" err="1" smtClean="0"/>
              <a:t>Profinet</a:t>
            </a:r>
            <a:r>
              <a:rPr lang="en-AU" sz="2000" dirty="0" smtClean="0"/>
              <a:t> I/O system</a:t>
            </a:r>
            <a:endParaRPr lang="en-AU" sz="2000" dirty="0">
              <a:ea typeface="ＭＳ Ｐゴシック" charset="0"/>
              <a:cs typeface="ＭＳ Ｐゴシック" charset="0"/>
            </a:endParaRPr>
          </a:p>
          <a:p>
            <a:pPr marL="263776" indent="-263776">
              <a:lnSpc>
                <a:spcPct val="100000"/>
              </a:lnSpc>
              <a:spcBef>
                <a:spcPts val="554"/>
              </a:spcBef>
              <a:spcAft>
                <a:spcPts val="554"/>
              </a:spcAft>
              <a:buFont typeface="Wingdings" panose="05000000000000000000" pitchFamily="2" charset="2"/>
              <a:buChar char="Ø"/>
            </a:pPr>
            <a:r>
              <a:rPr lang="en-AU" sz="2000" dirty="0" smtClean="0"/>
              <a:t>Safety PLC hardware/software certified in </a:t>
            </a:r>
            <a:r>
              <a:rPr lang="en-AU" sz="2000" dirty="0"/>
              <a:t>accordance with </a:t>
            </a:r>
            <a:r>
              <a:rPr lang="en-AU" sz="2000" dirty="0" smtClean="0"/>
              <a:t>IEC-62061 </a:t>
            </a:r>
            <a:r>
              <a:rPr lang="en-AU" sz="2000" dirty="0"/>
              <a:t>to </a:t>
            </a:r>
            <a:r>
              <a:rPr lang="en-AU" sz="2000" dirty="0" smtClean="0"/>
              <a:t>SIL3 </a:t>
            </a:r>
            <a:r>
              <a:rPr lang="en-AU" sz="2000" dirty="0"/>
              <a:t>and </a:t>
            </a:r>
            <a:r>
              <a:rPr lang="en-AU" sz="2000" dirty="0" smtClean="0"/>
              <a:t>ISO-13849-1 </a:t>
            </a:r>
            <a:r>
              <a:rPr lang="en-AU" sz="2000" dirty="0"/>
              <a:t>to </a:t>
            </a:r>
            <a:r>
              <a:rPr lang="en-AU" sz="2000" dirty="0" err="1" smtClean="0"/>
              <a:t>PLe</a:t>
            </a:r>
            <a:r>
              <a:rPr lang="en-AU" sz="2000" dirty="0" smtClean="0"/>
              <a:t> </a:t>
            </a:r>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2374" y="3937444"/>
            <a:ext cx="4162783" cy="2250504"/>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599" t="7335" r="3610" b="8121"/>
          <a:stretch/>
        </p:blipFill>
        <p:spPr>
          <a:xfrm>
            <a:off x="7572375" y="1600200"/>
            <a:ext cx="4162783" cy="2127570"/>
          </a:xfrm>
          <a:prstGeom prst="rect">
            <a:avLst/>
          </a:prstGeom>
        </p:spPr>
      </p:pic>
    </p:spTree>
    <p:extLst>
      <p:ext uri="{BB962C8B-B14F-4D97-AF65-F5344CB8AC3E}">
        <p14:creationId xmlns:p14="http://schemas.microsoft.com/office/powerpoint/2010/main" val="140242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lstStyle/>
          <a:p>
            <a:r>
              <a:rPr lang="en-AU" dirty="0"/>
              <a:t>Machine </a:t>
            </a:r>
            <a:r>
              <a:rPr lang="en-AU" dirty="0" smtClean="0"/>
              <a:t>PSS</a:t>
            </a:r>
            <a:endParaRPr lang="en-US" dirty="0"/>
          </a:p>
        </p:txBody>
      </p:sp>
      <p:sp>
        <p:nvSpPr>
          <p:cNvPr id="3" name="Content Placeholder 2">
            <a:extLst>
              <a:ext uri="{FF2B5EF4-FFF2-40B4-BE49-F238E27FC236}">
                <a16:creationId xmlns:a16="http://schemas.microsoft.com/office/drawing/2014/main" id="{DE9F2273-2C48-714A-B3F2-E7B6913A2F08}"/>
              </a:ext>
            </a:extLst>
          </p:cNvPr>
          <p:cNvSpPr>
            <a:spLocks noGrp="1"/>
          </p:cNvSpPr>
          <p:nvPr>
            <p:ph idx="1"/>
          </p:nvPr>
        </p:nvSpPr>
        <p:spPr>
          <a:xfrm>
            <a:off x="277826" y="1600200"/>
            <a:ext cx="6370624" cy="4525963"/>
          </a:xfrm>
        </p:spPr>
        <p:txBody>
          <a:bodyPr>
            <a:normAutofit/>
          </a:bodyPr>
          <a:lstStyle/>
          <a:p>
            <a:pPr marL="263776" indent="-263776">
              <a:spcBef>
                <a:spcPts val="554"/>
              </a:spcBef>
              <a:spcAft>
                <a:spcPts val="554"/>
              </a:spcAft>
              <a:buFont typeface="Wingdings" panose="05000000000000000000" pitchFamily="2" charset="2"/>
              <a:buChar char="Ø"/>
            </a:pPr>
            <a:r>
              <a:rPr lang="en-US" sz="2000" dirty="0">
                <a:ea typeface="ＭＳ Ｐゴシック" charset="0"/>
                <a:cs typeface="ＭＳ Ｐゴシック" charset="0"/>
              </a:rPr>
              <a:t>Responsible for personnel safety interlock and access control within accelerator areas (Storage Ring and Injection System)</a:t>
            </a:r>
          </a:p>
          <a:p>
            <a:pPr marL="263776" indent="-263776">
              <a:spcBef>
                <a:spcPts val="554"/>
              </a:spcBef>
              <a:spcAft>
                <a:spcPts val="554"/>
              </a:spcAft>
              <a:buFont typeface="Wingdings" panose="05000000000000000000" pitchFamily="2" charset="2"/>
              <a:buChar char="Ø"/>
            </a:pPr>
            <a:r>
              <a:rPr lang="en-US" sz="2000" dirty="0">
                <a:ea typeface="ＭＳ Ｐゴシック" charset="0"/>
                <a:cs typeface="ＭＳ Ｐゴシック" charset="0"/>
              </a:rPr>
              <a:t>Previous PSS has reached End of Life and is upgraded to Siemens S7-1500F +ET200SP distributed safety PLC platform</a:t>
            </a:r>
          </a:p>
          <a:p>
            <a:pPr marL="263776" indent="-263776">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Support for new </a:t>
            </a:r>
            <a:r>
              <a:rPr lang="en-AU" sz="2000" dirty="0">
                <a:ea typeface="ＭＳ Ｐゴシック" charset="0"/>
                <a:cs typeface="ＭＳ Ｐゴシック" charset="0"/>
              </a:rPr>
              <a:t>Bright beamlines/front-ends PSS </a:t>
            </a:r>
            <a:r>
              <a:rPr lang="en-AU" sz="2000" dirty="0" smtClean="0">
                <a:ea typeface="ＭＳ Ｐゴシック" charset="0"/>
                <a:cs typeface="ＭＳ Ｐゴシック" charset="0"/>
              </a:rPr>
              <a:t>requirements</a:t>
            </a:r>
          </a:p>
          <a:p>
            <a:pPr marL="263776" indent="-263776">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A systematic cut-over process under a tight timeline</a:t>
            </a:r>
          </a:p>
          <a:p>
            <a:pPr marL="263776" indent="-263776">
              <a:spcBef>
                <a:spcPts val="554"/>
              </a:spcBef>
              <a:spcAft>
                <a:spcPts val="554"/>
              </a:spcAft>
              <a:buFont typeface="Wingdings" panose="05000000000000000000" pitchFamily="2" charset="2"/>
              <a:buChar char="Ø"/>
            </a:pPr>
            <a:r>
              <a:rPr lang="en-AU" sz="2000" dirty="0">
                <a:ea typeface="ＭＳ Ｐゴシック" charset="0"/>
                <a:cs typeface="ＭＳ Ｐゴシック" charset="0"/>
              </a:rPr>
              <a:t>The </a:t>
            </a:r>
            <a:r>
              <a:rPr lang="en-AU" sz="2000" dirty="0" smtClean="0">
                <a:ea typeface="ＭＳ Ｐゴシック" charset="0"/>
                <a:cs typeface="ＭＳ Ｐゴシック" charset="0"/>
              </a:rPr>
              <a:t>PSS PLC program was fully </a:t>
            </a:r>
            <a:r>
              <a:rPr lang="en-AU" sz="2000" dirty="0">
                <a:ea typeface="ＭＳ Ｐゴシック" charset="0"/>
                <a:cs typeface="ＭＳ Ｐゴシック" charset="0"/>
              </a:rPr>
              <a:t>tested </a:t>
            </a:r>
            <a:r>
              <a:rPr lang="en-AU" sz="2000" dirty="0" smtClean="0">
                <a:ea typeface="ＭＳ Ｐゴシック" charset="0"/>
                <a:cs typeface="ＭＳ Ｐゴシック" charset="0"/>
              </a:rPr>
              <a:t>using simulation system</a:t>
            </a:r>
          </a:p>
          <a:p>
            <a:pPr marL="263776" indent="-263776">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Upgrade project completed successfully with minimum issues.</a:t>
            </a:r>
          </a:p>
          <a:p>
            <a:pPr marL="263776" indent="-263776">
              <a:spcBef>
                <a:spcPts val="554"/>
              </a:spcBef>
              <a:spcAft>
                <a:spcPts val="554"/>
              </a:spcAft>
              <a:buFont typeface="Wingdings" panose="05000000000000000000" pitchFamily="2" charset="2"/>
              <a:buChar char="Ø"/>
            </a:pPr>
            <a:endParaRPr lang="en-AU" sz="2000" dirty="0">
              <a:ea typeface="ＭＳ Ｐゴシック" charset="0"/>
              <a:cs typeface="ＭＳ Ｐゴシック" charset="0"/>
            </a:endParaRPr>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6"/>
          <p:cNvSpPr>
            <a:spLocks noChangeAspect="1"/>
          </p:cNvSpPr>
          <p:nvPr/>
        </p:nvSpPr>
        <p:spPr>
          <a:xfrm>
            <a:off x="6820930" y="135979"/>
            <a:ext cx="5189838" cy="6650076"/>
          </a:xfrm>
          <a:prstGeom prst="rect">
            <a:avLst/>
          </a:prstGeom>
          <a:blipFill>
            <a:blip r:embed="rId3" cstate="print"/>
            <a:stretch>
              <a:fillRect/>
            </a:stretch>
          </a:blipFill>
        </p:spPr>
        <p:txBody>
          <a:bodyPr wrap="square" lIns="0" tIns="0" rIns="0" bIns="0" rtlCol="0"/>
          <a:lstStyle/>
          <a:p>
            <a:endParaRPr sz="1292"/>
          </a:p>
        </p:txBody>
      </p:sp>
    </p:spTree>
    <p:extLst>
      <p:ext uri="{BB962C8B-B14F-4D97-AF65-F5344CB8AC3E}">
        <p14:creationId xmlns:p14="http://schemas.microsoft.com/office/powerpoint/2010/main" val="18974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lstStyle/>
          <a:p>
            <a:r>
              <a:rPr lang="en-AU" dirty="0" smtClean="0"/>
              <a:t>Bright Beamlines </a:t>
            </a:r>
            <a:r>
              <a:rPr lang="en-AU" dirty="0" smtClean="0"/>
              <a:t>EPS/PSS</a:t>
            </a:r>
            <a:endParaRPr lang="en-US" dirty="0"/>
          </a:p>
        </p:txBody>
      </p:sp>
      <p:sp>
        <p:nvSpPr>
          <p:cNvPr id="3" name="Content Placeholder 2">
            <a:extLst>
              <a:ext uri="{FF2B5EF4-FFF2-40B4-BE49-F238E27FC236}">
                <a16:creationId xmlns:a16="http://schemas.microsoft.com/office/drawing/2014/main" id="{DE9F2273-2C48-714A-B3F2-E7B6913A2F08}"/>
              </a:ext>
            </a:extLst>
          </p:cNvPr>
          <p:cNvSpPr>
            <a:spLocks noGrp="1"/>
          </p:cNvSpPr>
          <p:nvPr>
            <p:ph idx="1"/>
          </p:nvPr>
        </p:nvSpPr>
        <p:spPr>
          <a:xfrm>
            <a:off x="277826" y="1600200"/>
            <a:ext cx="4619060" cy="4525963"/>
          </a:xfrm>
        </p:spPr>
        <p:txBody>
          <a:bodyPr>
            <a:normAutofit lnSpcReduction="10000"/>
          </a:bodyPr>
          <a:lstStyle/>
          <a:p>
            <a:pPr marL="263776" indent="-263776">
              <a:spcBef>
                <a:spcPts val="554"/>
              </a:spcBef>
              <a:spcAft>
                <a:spcPts val="554"/>
              </a:spcAft>
              <a:buFont typeface="Wingdings" panose="05000000000000000000" pitchFamily="2" charset="2"/>
              <a:buChar char="Ø"/>
            </a:pPr>
            <a:r>
              <a:rPr lang="en-US" sz="2000" dirty="0" smtClean="0">
                <a:ea typeface="ＭＳ Ｐゴシック" charset="0"/>
                <a:cs typeface="ＭＳ Ｐゴシック" charset="0"/>
              </a:rPr>
              <a:t>Same platform as Machine PSS</a:t>
            </a:r>
          </a:p>
          <a:p>
            <a:pPr marL="263776" indent="-263776">
              <a:spcBef>
                <a:spcPts val="554"/>
              </a:spcBef>
              <a:spcAft>
                <a:spcPts val="554"/>
              </a:spcAft>
              <a:buFont typeface="Wingdings" panose="05000000000000000000" pitchFamily="2" charset="2"/>
              <a:buChar char="Ø"/>
            </a:pPr>
            <a:r>
              <a:rPr lang="en-US" sz="2000" dirty="0">
                <a:ea typeface="ＭＳ Ｐゴシック" charset="0"/>
                <a:cs typeface="ＭＳ Ｐゴシック" charset="0"/>
              </a:rPr>
              <a:t>In-house development</a:t>
            </a:r>
          </a:p>
          <a:p>
            <a:pPr marL="263776" indent="-263776">
              <a:spcBef>
                <a:spcPts val="554"/>
              </a:spcBef>
              <a:spcAft>
                <a:spcPts val="554"/>
              </a:spcAft>
              <a:buFont typeface="Wingdings" panose="05000000000000000000" pitchFamily="2" charset="2"/>
              <a:buChar char="Ø"/>
            </a:pPr>
            <a:r>
              <a:rPr lang="en-US" sz="2000" dirty="0" smtClean="0">
                <a:ea typeface="ＭＳ Ｐゴシック" charset="0"/>
                <a:cs typeface="ＭＳ Ｐゴシック" charset="0"/>
              </a:rPr>
              <a:t>EPS/PSS I/O on the same </a:t>
            </a:r>
            <a:r>
              <a:rPr lang="en-US" sz="2000" dirty="0" smtClean="0">
                <a:ea typeface="ＭＳ Ｐゴシック" charset="0"/>
                <a:cs typeface="ＭＳ Ｐゴシック" charset="0"/>
              </a:rPr>
              <a:t>node</a:t>
            </a:r>
          </a:p>
          <a:p>
            <a:pPr marL="263776" indent="-263776">
              <a:spcBef>
                <a:spcPts val="554"/>
              </a:spcBef>
              <a:spcAft>
                <a:spcPts val="554"/>
              </a:spcAft>
              <a:buFont typeface="Wingdings" panose="05000000000000000000" pitchFamily="2" charset="2"/>
              <a:buChar char="Ø"/>
            </a:pPr>
            <a:r>
              <a:rPr lang="en-US" sz="2000" dirty="0" smtClean="0">
                <a:ea typeface="ＭＳ Ｐゴシック" charset="0"/>
                <a:cs typeface="ＭＳ Ｐゴシック" charset="0"/>
              </a:rPr>
              <a:t>PROFINET I/O network with MRP redundancy carrying both </a:t>
            </a:r>
            <a:r>
              <a:rPr lang="en-US" sz="2000" dirty="0">
                <a:ea typeface="ＭＳ Ｐゴシック" charset="0"/>
                <a:cs typeface="ＭＳ Ｐゴシック" charset="0"/>
              </a:rPr>
              <a:t>PROFINET</a:t>
            </a:r>
            <a:r>
              <a:rPr lang="en-US" sz="2000" dirty="0" smtClean="0">
                <a:ea typeface="ＭＳ Ｐゴシック" charset="0"/>
                <a:cs typeface="ＭＳ Ｐゴシック" charset="0"/>
              </a:rPr>
              <a:t> and </a:t>
            </a:r>
            <a:r>
              <a:rPr lang="en-US" sz="2000" dirty="0" err="1" smtClean="0">
                <a:ea typeface="ＭＳ Ｐゴシック" charset="0"/>
                <a:cs typeface="ＭＳ Ｐゴシック" charset="0"/>
              </a:rPr>
              <a:t>PROFIsafe</a:t>
            </a:r>
            <a:r>
              <a:rPr lang="en-US" sz="2000" dirty="0" smtClean="0">
                <a:ea typeface="ＭＳ Ｐゴシック" charset="0"/>
                <a:cs typeface="ＭＳ Ｐゴシック" charset="0"/>
              </a:rPr>
              <a:t> data</a:t>
            </a:r>
            <a:endParaRPr lang="en-US" sz="2000" dirty="0" smtClean="0">
              <a:ea typeface="ＭＳ Ｐゴシック" charset="0"/>
              <a:cs typeface="ＭＳ Ｐゴシック" charset="0"/>
            </a:endParaRPr>
          </a:p>
          <a:p>
            <a:pPr marL="263776" indent="-263776">
              <a:spcBef>
                <a:spcPts val="554"/>
              </a:spcBef>
              <a:spcAft>
                <a:spcPts val="554"/>
              </a:spcAft>
              <a:buFont typeface="Wingdings" panose="05000000000000000000" pitchFamily="2" charset="2"/>
              <a:buChar char="Ø"/>
            </a:pPr>
            <a:r>
              <a:rPr lang="en-US" sz="2000" dirty="0" smtClean="0">
                <a:ea typeface="ＭＳ Ｐゴシック" charset="0"/>
                <a:cs typeface="ＭＳ Ｐゴシック" charset="0"/>
              </a:rPr>
              <a:t>Communication with EPICS via </a:t>
            </a:r>
            <a:r>
              <a:rPr lang="en-US" sz="2000" dirty="0" smtClean="0">
                <a:ea typeface="ＭＳ Ｐゴシック" charset="0"/>
                <a:cs typeface="ＭＳ Ｐゴシック" charset="0"/>
              </a:rPr>
              <a:t>OPC-UA on a separate physical Ethernet interface</a:t>
            </a:r>
            <a:endParaRPr lang="en-US" sz="2000" dirty="0" smtClean="0">
              <a:ea typeface="ＭＳ Ｐゴシック" charset="0"/>
              <a:cs typeface="ＭＳ Ｐゴシック" charset="0"/>
            </a:endParaRPr>
          </a:p>
          <a:p>
            <a:pPr marL="263776" indent="-263776">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PSS </a:t>
            </a:r>
            <a:r>
              <a:rPr lang="en-AU" sz="2000" dirty="0" smtClean="0">
                <a:ea typeface="ＭＳ Ｐゴシック" charset="0"/>
                <a:cs typeface="ＭＳ Ｐゴシック" charset="0"/>
              </a:rPr>
              <a:t>PLC program will be fully </a:t>
            </a:r>
            <a:r>
              <a:rPr lang="en-AU" sz="2000" dirty="0">
                <a:ea typeface="ＭＳ Ｐゴシック" charset="0"/>
                <a:cs typeface="ＭＳ Ｐゴシック" charset="0"/>
              </a:rPr>
              <a:t>tested </a:t>
            </a:r>
            <a:r>
              <a:rPr lang="en-AU" sz="2000" dirty="0" smtClean="0">
                <a:ea typeface="ＭＳ Ｐゴシック" charset="0"/>
                <a:cs typeface="ＭＳ Ｐゴシック" charset="0"/>
              </a:rPr>
              <a:t>using </a:t>
            </a:r>
            <a:r>
              <a:rPr lang="en-AU" sz="2000" dirty="0" smtClean="0">
                <a:ea typeface="ＭＳ Ｐゴシック" charset="0"/>
                <a:cs typeface="ＭＳ Ｐゴシック" charset="0"/>
              </a:rPr>
              <a:t>SIMIT simulation platform</a:t>
            </a:r>
          </a:p>
          <a:p>
            <a:pPr marL="263776" indent="-263776">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Comfort Panel HMI provides user friendly GUI with advanced diagnostic tools</a:t>
            </a:r>
            <a:endParaRPr lang="en-AU" sz="2000" dirty="0" smtClean="0">
              <a:ea typeface="ＭＳ Ｐゴシック" charset="0"/>
              <a:cs typeface="ＭＳ Ｐゴシック" charset="0"/>
            </a:endParaRPr>
          </a:p>
          <a:p>
            <a:pPr marL="263776" indent="-263776">
              <a:spcBef>
                <a:spcPts val="554"/>
              </a:spcBef>
              <a:spcAft>
                <a:spcPts val="554"/>
              </a:spcAft>
              <a:buFont typeface="Wingdings" panose="05000000000000000000" pitchFamily="2" charset="2"/>
              <a:buChar char="Ø"/>
            </a:pPr>
            <a:endParaRPr lang="en-AU" sz="2000" dirty="0">
              <a:ea typeface="ＭＳ Ｐゴシック" charset="0"/>
              <a:cs typeface="ＭＳ Ｐゴシック" charset="0"/>
            </a:endParaRPr>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srcRect t="237" b="1343"/>
          <a:stretch/>
        </p:blipFill>
        <p:spPr>
          <a:xfrm>
            <a:off x="4896886" y="1403350"/>
            <a:ext cx="7214861" cy="4722813"/>
          </a:xfrm>
          <a:prstGeom prst="rect">
            <a:avLst/>
          </a:prstGeom>
        </p:spPr>
      </p:pic>
    </p:spTree>
    <p:extLst>
      <p:ext uri="{BB962C8B-B14F-4D97-AF65-F5344CB8AC3E}">
        <p14:creationId xmlns:p14="http://schemas.microsoft.com/office/powerpoint/2010/main" val="2916506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lstStyle/>
          <a:p>
            <a:r>
              <a:rPr lang="en-AU" dirty="0"/>
              <a:t>Bright Beamlines </a:t>
            </a:r>
            <a:r>
              <a:rPr lang="en-AU" dirty="0" smtClean="0"/>
              <a:t>EPS/PSS</a:t>
            </a:r>
            <a:endParaRPr lang="en-US" dirty="0"/>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stretch>
            <a:fillRect/>
          </a:stretch>
        </p:blipFill>
        <p:spPr>
          <a:xfrm>
            <a:off x="1360901" y="1960167"/>
            <a:ext cx="3917937" cy="4493027"/>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6361913" y="1943101"/>
            <a:ext cx="3810557" cy="4510093"/>
          </a:xfrm>
          <a:prstGeom prst="rect">
            <a:avLst/>
          </a:prstGeom>
        </p:spPr>
      </p:pic>
      <p:sp>
        <p:nvSpPr>
          <p:cNvPr id="9" name="TextBox 8"/>
          <p:cNvSpPr txBox="1"/>
          <p:nvPr/>
        </p:nvSpPr>
        <p:spPr>
          <a:xfrm>
            <a:off x="2645453" y="1549765"/>
            <a:ext cx="1348831" cy="369332"/>
          </a:xfrm>
          <a:prstGeom prst="rect">
            <a:avLst/>
          </a:prstGeom>
          <a:noFill/>
        </p:spPr>
        <p:txBody>
          <a:bodyPr wrap="none" rtlCol="0">
            <a:spAutoFit/>
          </a:bodyPr>
          <a:lstStyle/>
          <a:p>
            <a:r>
              <a:rPr lang="en-AU" dirty="0" smtClean="0"/>
              <a:t>CPU Cabinet</a:t>
            </a:r>
            <a:endParaRPr lang="en-AU" dirty="0"/>
          </a:p>
        </p:txBody>
      </p:sp>
      <p:sp>
        <p:nvSpPr>
          <p:cNvPr id="10" name="TextBox 9"/>
          <p:cNvSpPr txBox="1"/>
          <p:nvPr/>
        </p:nvSpPr>
        <p:spPr>
          <a:xfrm>
            <a:off x="7244988" y="1548963"/>
            <a:ext cx="2044406" cy="369332"/>
          </a:xfrm>
          <a:prstGeom prst="rect">
            <a:avLst/>
          </a:prstGeom>
          <a:noFill/>
        </p:spPr>
        <p:txBody>
          <a:bodyPr wrap="none" rtlCol="0">
            <a:spAutoFit/>
          </a:bodyPr>
          <a:lstStyle/>
          <a:p>
            <a:r>
              <a:rPr lang="en-AU" dirty="0" smtClean="0"/>
              <a:t>Remote I/O Cabinet</a:t>
            </a:r>
            <a:endParaRPr lang="en-AU" dirty="0"/>
          </a:p>
        </p:txBody>
      </p:sp>
    </p:spTree>
    <p:extLst>
      <p:ext uri="{BB962C8B-B14F-4D97-AF65-F5344CB8AC3E}">
        <p14:creationId xmlns:p14="http://schemas.microsoft.com/office/powerpoint/2010/main" val="306210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6"/>
          <p:cNvSpPr/>
          <p:nvPr/>
        </p:nvSpPr>
        <p:spPr>
          <a:xfrm>
            <a:off x="4865532" y="3443235"/>
            <a:ext cx="5059518" cy="3199240"/>
          </a:xfrm>
          <a:prstGeom prst="rect">
            <a:avLst/>
          </a:prstGeom>
          <a:blipFill>
            <a:blip r:embed="rId3" cstate="print"/>
            <a:srcRect/>
            <a:stretch>
              <a:fillRect t="-29991"/>
            </a:stretch>
          </a:blipFill>
        </p:spPr>
        <p:txBody>
          <a:bodyPr wrap="square" lIns="0" tIns="0" rIns="0" bIns="0" rtlCol="0"/>
          <a:lstStyle/>
          <a:p>
            <a:endParaRPr sz="1292"/>
          </a:p>
        </p:txBody>
      </p:sp>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lstStyle/>
          <a:p>
            <a:r>
              <a:rPr lang="en-AU" dirty="0"/>
              <a:t>Simulation Platform</a:t>
            </a:r>
            <a:endParaRPr lang="en-US" dirty="0"/>
          </a:p>
        </p:txBody>
      </p:sp>
      <p:sp>
        <p:nvSpPr>
          <p:cNvPr id="3" name="Content Placeholder 2">
            <a:extLst>
              <a:ext uri="{FF2B5EF4-FFF2-40B4-BE49-F238E27FC236}">
                <a16:creationId xmlns:a16="http://schemas.microsoft.com/office/drawing/2014/main" id="{DE9F2273-2C48-714A-B3F2-E7B6913A2F08}"/>
              </a:ext>
            </a:extLst>
          </p:cNvPr>
          <p:cNvSpPr>
            <a:spLocks noGrp="1"/>
          </p:cNvSpPr>
          <p:nvPr>
            <p:ph idx="1"/>
          </p:nvPr>
        </p:nvSpPr>
        <p:spPr>
          <a:xfrm>
            <a:off x="277826" y="1666951"/>
            <a:ext cx="11914173" cy="1348946"/>
          </a:xfrm>
        </p:spPr>
        <p:txBody>
          <a:bodyPr>
            <a:noAutofit/>
          </a:bodyPr>
          <a:lstStyle/>
          <a:p>
            <a:pPr marL="263776" indent="-263776">
              <a:spcBef>
                <a:spcPts val="554"/>
              </a:spcBef>
              <a:spcAft>
                <a:spcPts val="554"/>
              </a:spcAft>
              <a:buFont typeface="Wingdings" panose="05000000000000000000" pitchFamily="2" charset="2"/>
              <a:buChar char="Ø"/>
            </a:pPr>
            <a:r>
              <a:rPr lang="en-AU" sz="2000" dirty="0">
                <a:ea typeface="ＭＳ Ｐゴシック" charset="0"/>
                <a:cs typeface="ＭＳ Ｐゴシック" charset="0"/>
              </a:rPr>
              <a:t>SIMIT simulation platform from SIEMENS with connectivity coupler to PLCSIM Advanced </a:t>
            </a:r>
          </a:p>
          <a:p>
            <a:pPr marL="263776" indent="-263776">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PLCSIM </a:t>
            </a:r>
            <a:r>
              <a:rPr lang="en-AU" sz="2000" dirty="0">
                <a:ea typeface="ＭＳ Ｐゴシック" charset="0"/>
                <a:cs typeface="ＭＳ Ｐゴシック" charset="0"/>
              </a:rPr>
              <a:t>Advanced </a:t>
            </a:r>
            <a:r>
              <a:rPr lang="en-AU" sz="2000" dirty="0" smtClean="0"/>
              <a:t>can create </a:t>
            </a:r>
            <a:r>
              <a:rPr lang="en-AU" sz="2000" dirty="0" smtClean="0"/>
              <a:t>virtual </a:t>
            </a:r>
            <a:r>
              <a:rPr lang="en-AU" sz="2000" dirty="0"/>
              <a:t>controllers for </a:t>
            </a:r>
            <a:r>
              <a:rPr lang="en-AU" sz="2000" dirty="0" smtClean="0"/>
              <a:t>simulation </a:t>
            </a:r>
            <a:r>
              <a:rPr lang="en-AU" sz="2000" dirty="0"/>
              <a:t>of </a:t>
            </a:r>
            <a:r>
              <a:rPr lang="en-AU" sz="2000" dirty="0" smtClean="0"/>
              <a:t>S7-1500 </a:t>
            </a:r>
            <a:r>
              <a:rPr lang="en-AU" sz="2000" dirty="0"/>
              <a:t>or </a:t>
            </a:r>
            <a:r>
              <a:rPr lang="en-AU" sz="2000" dirty="0" smtClean="0"/>
              <a:t>ET200SP CPUs.</a:t>
            </a:r>
          </a:p>
          <a:p>
            <a:pPr marL="263776" indent="-263776">
              <a:spcBef>
                <a:spcPts val="554"/>
              </a:spcBef>
              <a:spcAft>
                <a:spcPts val="554"/>
              </a:spcAft>
              <a:buFont typeface="Wingdings" panose="05000000000000000000" pitchFamily="2" charset="2"/>
              <a:buChar char="Ø"/>
            </a:pPr>
            <a:r>
              <a:rPr lang="en-AU" sz="2000" dirty="0" smtClean="0"/>
              <a:t>The simulated </a:t>
            </a:r>
            <a:r>
              <a:rPr lang="en-AU" sz="2000" dirty="0"/>
              <a:t>process image </a:t>
            </a:r>
            <a:r>
              <a:rPr lang="en-AU" sz="2000" dirty="0" smtClean="0"/>
              <a:t>can be manipulated through APIs or simulation </a:t>
            </a:r>
            <a:r>
              <a:rPr lang="en-AU" sz="2000" dirty="0"/>
              <a:t>software such as </a:t>
            </a:r>
            <a:r>
              <a:rPr lang="en-AU" sz="2000" dirty="0" smtClean="0"/>
              <a:t>SIMIT.</a:t>
            </a:r>
          </a:p>
          <a:p>
            <a:pPr marL="263776" indent="-263776">
              <a:spcBef>
                <a:spcPts val="554"/>
              </a:spcBef>
              <a:spcAft>
                <a:spcPts val="554"/>
              </a:spcAft>
              <a:buFont typeface="Wingdings" panose="05000000000000000000" pitchFamily="2" charset="2"/>
              <a:buChar char="Ø"/>
            </a:pPr>
            <a:r>
              <a:rPr lang="en-AU" sz="2000" dirty="0">
                <a:ea typeface="ＭＳ Ｐゴシック" charset="0"/>
                <a:cs typeface="ＭＳ Ｐゴシック" charset="0"/>
              </a:rPr>
              <a:t>Capable of simulating S7-1500F systems with Standard and Fail-safe local and remote </a:t>
            </a:r>
            <a:r>
              <a:rPr lang="en-AU" sz="2000" dirty="0" smtClean="0">
                <a:ea typeface="ＭＳ Ｐゴシック" charset="0"/>
                <a:cs typeface="ＭＳ Ｐゴシック" charset="0"/>
              </a:rPr>
              <a:t>I/O</a:t>
            </a:r>
            <a:endParaRPr lang="en-AU" sz="2000" dirty="0">
              <a:ea typeface="ＭＳ Ｐゴシック" charset="0"/>
              <a:cs typeface="ＭＳ Ｐゴシック" charset="0"/>
            </a:endParaRPr>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stretch>
            <a:fillRect/>
          </a:stretch>
        </p:blipFill>
        <p:spPr>
          <a:xfrm>
            <a:off x="1407092" y="3418819"/>
            <a:ext cx="3107758" cy="3367879"/>
          </a:xfrm>
          <a:prstGeom prst="rect">
            <a:avLst/>
          </a:prstGeom>
        </p:spPr>
      </p:pic>
    </p:spTree>
    <p:extLst>
      <p:ext uri="{BB962C8B-B14F-4D97-AF65-F5344CB8AC3E}">
        <p14:creationId xmlns:p14="http://schemas.microsoft.com/office/powerpoint/2010/main" val="72743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619750" y="3365359"/>
            <a:ext cx="5232057" cy="3237264"/>
          </a:xfrm>
          <a:prstGeom prst="rect">
            <a:avLst/>
          </a:prstGeom>
        </p:spPr>
      </p:pic>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lstStyle/>
          <a:p>
            <a:r>
              <a:rPr lang="en-AU" dirty="0" smtClean="0"/>
              <a:t>SIMIT Simulation Software</a:t>
            </a:r>
            <a:endParaRPr lang="en-US" dirty="0"/>
          </a:p>
        </p:txBody>
      </p:sp>
      <p:sp>
        <p:nvSpPr>
          <p:cNvPr id="3" name="Content Placeholder 2">
            <a:extLst>
              <a:ext uri="{FF2B5EF4-FFF2-40B4-BE49-F238E27FC236}">
                <a16:creationId xmlns:a16="http://schemas.microsoft.com/office/drawing/2014/main" id="{DE9F2273-2C48-714A-B3F2-E7B6913A2F08}"/>
              </a:ext>
            </a:extLst>
          </p:cNvPr>
          <p:cNvSpPr>
            <a:spLocks noGrp="1"/>
          </p:cNvSpPr>
          <p:nvPr>
            <p:ph idx="1"/>
          </p:nvPr>
        </p:nvSpPr>
        <p:spPr>
          <a:xfrm>
            <a:off x="277826" y="1600201"/>
            <a:ext cx="11774131" cy="1348946"/>
          </a:xfrm>
        </p:spPr>
        <p:txBody>
          <a:bodyPr>
            <a:noAutofit/>
          </a:bodyPr>
          <a:lstStyle/>
          <a:p>
            <a:pPr marL="263776" indent="-263776">
              <a:spcBef>
                <a:spcPts val="554"/>
              </a:spcBef>
              <a:spcAft>
                <a:spcPts val="554"/>
              </a:spcAft>
              <a:buFont typeface="Wingdings" panose="05000000000000000000" pitchFamily="2" charset="2"/>
              <a:buChar char="Ø"/>
            </a:pPr>
            <a:r>
              <a:rPr lang="en-AU" sz="2000" dirty="0">
                <a:ea typeface="ＭＳ Ｐゴシック" charset="0"/>
                <a:cs typeface="ＭＳ Ｐゴシック" charset="0"/>
              </a:rPr>
              <a:t>SIMIT simulation </a:t>
            </a:r>
            <a:r>
              <a:rPr lang="en-AU" sz="2000" dirty="0" smtClean="0">
                <a:ea typeface="ＭＳ Ｐゴシック" charset="0"/>
                <a:cs typeface="ＭＳ Ｐゴシック" charset="0"/>
              </a:rPr>
              <a:t>software for virtual commissioning and operator training</a:t>
            </a:r>
          </a:p>
          <a:p>
            <a:pPr marL="263776" indent="-263776">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Coupling to real </a:t>
            </a:r>
            <a:r>
              <a:rPr lang="en-AU" sz="2000" dirty="0" err="1" smtClean="0">
                <a:ea typeface="ＭＳ Ｐゴシック" charset="0"/>
                <a:cs typeface="ＭＳ Ｐゴシック" charset="0"/>
              </a:rPr>
              <a:t>Simatic</a:t>
            </a:r>
            <a:r>
              <a:rPr lang="en-AU" sz="2000" dirty="0" smtClean="0">
                <a:ea typeface="ＭＳ Ｐゴシック" charset="0"/>
                <a:cs typeface="ＭＳ Ｐゴシック" charset="0"/>
              </a:rPr>
              <a:t> PLCs or emulated PLCs (e.g. using PLCSIM Advanced)</a:t>
            </a:r>
          </a:p>
          <a:p>
            <a:pPr marL="263776" indent="-263776">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VISU module for visualising </a:t>
            </a:r>
            <a:r>
              <a:rPr lang="en-AU" sz="2000" dirty="0" smtClean="0">
                <a:ea typeface="ＭＳ Ｐゴシック" charset="0"/>
                <a:cs typeface="ＭＳ Ｐゴシック" charset="0"/>
              </a:rPr>
              <a:t>simulated plant environment</a:t>
            </a:r>
          </a:p>
          <a:p>
            <a:pPr marL="263776" indent="-263776">
              <a:spcBef>
                <a:spcPts val="554"/>
              </a:spcBef>
              <a:spcAft>
                <a:spcPts val="554"/>
              </a:spcAft>
              <a:buFont typeface="Wingdings" panose="05000000000000000000" pitchFamily="2" charset="2"/>
              <a:buChar char="Ø"/>
            </a:pPr>
            <a:r>
              <a:rPr lang="en-AU" sz="2000" dirty="0" smtClean="0">
                <a:ea typeface="ＭＳ Ｐゴシック" charset="0"/>
                <a:cs typeface="ＭＳ Ｐゴシック" charset="0"/>
              </a:rPr>
              <a:t>Logic module for developing simulated plant behaviour</a:t>
            </a:r>
            <a:endParaRPr lang="en-AU" sz="2000" dirty="0">
              <a:ea typeface="ＭＳ Ｐゴシック" charset="0"/>
              <a:cs typeface="ＭＳ Ｐゴシック" charset="0"/>
            </a:endParaRPr>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309663" y="3353502"/>
            <a:ext cx="5310087" cy="3249121"/>
          </a:xfrm>
          <a:prstGeom prst="rect">
            <a:avLst/>
          </a:prstGeom>
        </p:spPr>
      </p:pic>
    </p:spTree>
    <p:extLst>
      <p:ext uri="{BB962C8B-B14F-4D97-AF65-F5344CB8AC3E}">
        <p14:creationId xmlns:p14="http://schemas.microsoft.com/office/powerpoint/2010/main" val="324617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lstStyle/>
          <a:p>
            <a:r>
              <a:rPr lang="en-AU" dirty="0" smtClean="0"/>
              <a:t>PLC/EPICS Communication via OPC UA </a:t>
            </a:r>
            <a:endParaRPr lang="en-US" dirty="0"/>
          </a:p>
        </p:txBody>
      </p:sp>
      <p:sp>
        <p:nvSpPr>
          <p:cNvPr id="3" name="Content Placeholder 2">
            <a:extLst>
              <a:ext uri="{FF2B5EF4-FFF2-40B4-BE49-F238E27FC236}">
                <a16:creationId xmlns:a16="http://schemas.microsoft.com/office/drawing/2014/main" id="{DE9F2273-2C48-714A-B3F2-E7B6913A2F08}"/>
              </a:ext>
            </a:extLst>
          </p:cNvPr>
          <p:cNvSpPr>
            <a:spLocks noGrp="1"/>
          </p:cNvSpPr>
          <p:nvPr>
            <p:ph idx="1"/>
          </p:nvPr>
        </p:nvSpPr>
        <p:spPr>
          <a:xfrm>
            <a:off x="277825" y="1600200"/>
            <a:ext cx="7370750" cy="4525963"/>
          </a:xfrm>
        </p:spPr>
        <p:txBody>
          <a:bodyPr>
            <a:normAutofit/>
          </a:bodyPr>
          <a:lstStyle/>
          <a:p>
            <a:pPr marL="263776" indent="-263776">
              <a:lnSpc>
                <a:spcPct val="110000"/>
              </a:lnSpc>
              <a:spcBef>
                <a:spcPts val="554"/>
              </a:spcBef>
              <a:spcAft>
                <a:spcPts val="554"/>
              </a:spcAft>
              <a:buFont typeface="Wingdings" panose="05000000000000000000" pitchFamily="2" charset="2"/>
              <a:buChar char="Ø"/>
            </a:pPr>
            <a:r>
              <a:rPr lang="en-AU" sz="2000" dirty="0"/>
              <a:t>OPC UA (Open Platform Communications – Unified Architecture</a:t>
            </a:r>
            <a:r>
              <a:rPr lang="en-AU" sz="2000" dirty="0" smtClean="0"/>
              <a:t>)</a:t>
            </a:r>
          </a:p>
          <a:p>
            <a:pPr marL="263776" indent="-263776">
              <a:lnSpc>
                <a:spcPct val="110000"/>
              </a:lnSpc>
              <a:spcBef>
                <a:spcPts val="554"/>
              </a:spcBef>
              <a:spcAft>
                <a:spcPts val="554"/>
              </a:spcAft>
              <a:buFont typeface="Wingdings" panose="05000000000000000000" pitchFamily="2" charset="2"/>
              <a:buChar char="Ø"/>
            </a:pPr>
            <a:r>
              <a:rPr lang="en-AU" sz="2100" dirty="0"/>
              <a:t>Vendor-independent and platform-neutral</a:t>
            </a:r>
          </a:p>
          <a:p>
            <a:pPr marL="263776" indent="-263776">
              <a:lnSpc>
                <a:spcPct val="110000"/>
              </a:lnSpc>
              <a:spcBef>
                <a:spcPts val="554"/>
              </a:spcBef>
              <a:spcAft>
                <a:spcPts val="554"/>
              </a:spcAft>
              <a:buFont typeface="Wingdings" panose="05000000000000000000" pitchFamily="2" charset="2"/>
              <a:buChar char="Ø"/>
            </a:pPr>
            <a:r>
              <a:rPr lang="en-AU" sz="2100" dirty="0" smtClean="0"/>
              <a:t>Secured </a:t>
            </a:r>
            <a:r>
              <a:rPr lang="en-AU" sz="2100" dirty="0"/>
              <a:t>communication directly in the protocol with no additional hardware</a:t>
            </a:r>
          </a:p>
          <a:p>
            <a:pPr marL="263776" indent="-263776">
              <a:lnSpc>
                <a:spcPct val="110000"/>
              </a:lnSpc>
              <a:spcBef>
                <a:spcPts val="554"/>
              </a:spcBef>
              <a:spcAft>
                <a:spcPts val="554"/>
              </a:spcAft>
              <a:buFont typeface="Wingdings" panose="05000000000000000000" pitchFamily="2" charset="2"/>
              <a:buChar char="Ø"/>
            </a:pPr>
            <a:r>
              <a:rPr lang="en-AU" sz="2100" dirty="0" smtClean="0"/>
              <a:t>Simple </a:t>
            </a:r>
            <a:r>
              <a:rPr lang="en-AU" sz="2100" dirty="0"/>
              <a:t>Ethernet-based networking, uses existing Industrial Ethernet infrastructure</a:t>
            </a:r>
          </a:p>
          <a:p>
            <a:pPr marL="263776" indent="-263776">
              <a:lnSpc>
                <a:spcPct val="110000"/>
              </a:lnSpc>
              <a:spcBef>
                <a:spcPts val="554"/>
              </a:spcBef>
              <a:spcAft>
                <a:spcPts val="554"/>
              </a:spcAft>
              <a:buFont typeface="Wingdings" panose="05000000000000000000" pitchFamily="2" charset="2"/>
              <a:buChar char="Ø"/>
            </a:pPr>
            <a:r>
              <a:rPr lang="en-AU" sz="2100" dirty="0"/>
              <a:t>High performance thanks to fast </a:t>
            </a:r>
            <a:r>
              <a:rPr lang="en-AU" sz="2100" dirty="0" smtClean="0"/>
              <a:t>communication</a:t>
            </a:r>
          </a:p>
          <a:p>
            <a:pPr marL="263776" indent="-263776">
              <a:lnSpc>
                <a:spcPct val="110000"/>
              </a:lnSpc>
              <a:spcBef>
                <a:spcPts val="554"/>
              </a:spcBef>
              <a:spcAft>
                <a:spcPts val="554"/>
              </a:spcAft>
              <a:buFont typeface="Wingdings" panose="05000000000000000000" pitchFamily="2" charset="2"/>
              <a:buChar char="Ø"/>
            </a:pPr>
            <a:r>
              <a:rPr lang="en-AU" sz="2100" dirty="0" smtClean="0"/>
              <a:t>OPC UA support has been developed within EPICS community</a:t>
            </a:r>
            <a:endParaRPr lang="en-AU" sz="2000" dirty="0" smtClean="0"/>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2344" t="31058" r="2344" b="26602"/>
          <a:stretch/>
        </p:blipFill>
        <p:spPr>
          <a:xfrm>
            <a:off x="7065677" y="1301398"/>
            <a:ext cx="4983448" cy="1241777"/>
          </a:xfrm>
          <a:prstGeom prst="rect">
            <a:avLst/>
          </a:prstGeom>
        </p:spPr>
      </p:pic>
      <p:pic>
        <p:nvPicPr>
          <p:cNvPr id="2049" name="Picture 1" descr="OPC UA Found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30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Template-Tahoma-2018-16x9" id="{D74A2B29-B1CF-0047-B39A-DE86A548E77D}" vid="{67A32452-403C-E247-A8ED-47B18F6E2536}"/>
    </a:ext>
  </a:extLst>
</a:theme>
</file>

<file path=ppt/theme/theme2.xml><?xml version="1.0" encoding="utf-8"?>
<a:theme xmlns:a="http://schemas.openxmlformats.org/drawingml/2006/main" name="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Template-Tahoma-2018-16x9" id="{D74A2B29-B1CF-0047-B39A-DE86A548E77D}" vid="{5954146B-192D-684E-B281-4574DB3CC86B}"/>
    </a:ext>
  </a:extLst>
</a:theme>
</file>

<file path=ppt/theme/theme3.xml><?xml version="1.0" encoding="utf-8"?>
<a:theme xmlns:a="http://schemas.openxmlformats.org/drawingml/2006/main" name="1_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Template-Tahoma-2018-16x9" id="{D74A2B29-B1CF-0047-B39A-DE86A548E77D}" vid="{8760F287-F788-A141-8C2E-EA98D911D16D}"/>
    </a:ext>
  </a:extLst>
</a:theme>
</file>

<file path=ppt/theme/theme4.xml><?xml version="1.0" encoding="utf-8"?>
<a:theme xmlns:a="http://schemas.openxmlformats.org/drawingml/2006/main" name="2_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Template-Tahoma-2018-16x9" id="{D74A2B29-B1CF-0047-B39A-DE86A548E77D}" vid="{B1838512-D85B-AF4D-AA59-D4846BDF63AC}"/>
    </a:ext>
  </a:extLst>
</a:theme>
</file>

<file path=ppt/theme/theme5.xml><?xml version="1.0" encoding="utf-8"?>
<a:theme xmlns:a="http://schemas.openxmlformats.org/drawingml/2006/main" name="3_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Template-Tahoma-2018-16x9" id="{D74A2B29-B1CF-0047-B39A-DE86A548E77D}" vid="{01C15E5C-A4C0-7041-8A19-1C99D9E89C5C}"/>
    </a:ext>
  </a:extLst>
</a:theme>
</file>

<file path=ppt/theme/theme6.xml><?xml version="1.0" encoding="utf-8"?>
<a:theme xmlns:a="http://schemas.openxmlformats.org/drawingml/2006/main" name="4_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Template-Tahoma-2018-16x9" id="{D74A2B29-B1CF-0047-B39A-DE86A548E77D}" vid="{D26B2DE8-AFA1-084A-B065-6510ED438980}"/>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ANSTO-Template-Tahoma-2018-16x9</Template>
  <TotalTime>1913</TotalTime>
  <Words>966</Words>
  <Application>Microsoft Office PowerPoint</Application>
  <PresentationFormat>Widescreen</PresentationFormat>
  <Paragraphs>98</Paragraphs>
  <Slides>11</Slides>
  <Notes>7</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11</vt:i4>
      </vt:variant>
    </vt:vector>
  </HeadingPairs>
  <TitlesOfParts>
    <vt:vector size="23" baseType="lpstr">
      <vt:lpstr>ＭＳ Ｐゴシック</vt:lpstr>
      <vt:lpstr>Arial</vt:lpstr>
      <vt:lpstr>Calibri</vt:lpstr>
      <vt:lpstr>System Font Regular</vt:lpstr>
      <vt:lpstr>Tahoma</vt:lpstr>
      <vt:lpstr>Wingdings</vt:lpstr>
      <vt:lpstr>Office Theme</vt:lpstr>
      <vt:lpstr>Custom Design</vt:lpstr>
      <vt:lpstr>1_Custom Design</vt:lpstr>
      <vt:lpstr>2_Custom Design</vt:lpstr>
      <vt:lpstr>3_Custom Design</vt:lpstr>
      <vt:lpstr>4_Custom Design</vt:lpstr>
      <vt:lpstr>Safety PLCs at the Australian Synchrotron</vt:lpstr>
      <vt:lpstr>Safety Systems at Australian Synchrotron</vt:lpstr>
      <vt:lpstr>SIEMENS Integrated safety technology</vt:lpstr>
      <vt:lpstr>Machine PSS</vt:lpstr>
      <vt:lpstr>Bright Beamlines EPS/PSS</vt:lpstr>
      <vt:lpstr>Bright Beamlines EPS/PSS</vt:lpstr>
      <vt:lpstr>Simulation Platform</vt:lpstr>
      <vt:lpstr>SIMIT Simulation Software</vt:lpstr>
      <vt:lpstr>PLC/EPICS Communication via OPC UA </vt:lpstr>
      <vt:lpstr>PLC/EPICS Communication via OPC UA </vt:lpstr>
      <vt:lpstr>Thank you</vt:lpstr>
    </vt:vector>
  </TitlesOfParts>
  <Company>ANSTO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PLCs at the Australian Synchrotron</dc:title>
  <dc:creator>TABAR, Esmaeil</dc:creator>
  <cp:lastModifiedBy>TABAR, Esmaeil</cp:lastModifiedBy>
  <cp:revision>43</cp:revision>
  <dcterms:created xsi:type="dcterms:W3CDTF">2020-10-18T22:37:31Z</dcterms:created>
  <dcterms:modified xsi:type="dcterms:W3CDTF">2020-10-20T06:35:23Z</dcterms:modified>
</cp:coreProperties>
</file>