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0" r:id="rId2"/>
    <p:sldId id="327" r:id="rId3"/>
    <p:sldId id="308" r:id="rId4"/>
    <p:sldId id="334" r:id="rId5"/>
    <p:sldId id="328" r:id="rId6"/>
    <p:sldId id="329" r:id="rId7"/>
    <p:sldId id="314" r:id="rId8"/>
    <p:sldId id="331" r:id="rId9"/>
    <p:sldId id="332" r:id="rId10"/>
    <p:sldId id="335" r:id="rId11"/>
    <p:sldId id="333" r:id="rId12"/>
    <p:sldId id="326" r:id="rId13"/>
    <p:sldId id="330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Fira Sans" panose="020B0604020202020204" charset="0"/>
      <p:regular r:id="rId21"/>
      <p:bold r:id="rId22"/>
      <p:italic r:id="rId23"/>
      <p:boldItalic r:id="rId24"/>
    </p:embeddedFont>
    <p:embeddedFont>
      <p:font typeface="Fira Sans ExtraBold" panose="020B0604020202020204" charset="0"/>
      <p:bold r:id="rId25"/>
      <p:italic r:id="rId26"/>
      <p:boldItalic r:id="rId27"/>
    </p:embeddedFont>
    <p:embeddedFont>
      <p:font typeface="Fira Sans Light" panose="020B0604020202020204" charset="0"/>
      <p:regular r:id="rId28"/>
      <p:italic r:id="rId29"/>
    </p:embeddedFont>
    <p:embeddedFont>
      <p:font typeface="Fira Sans ExtraLight" panose="020B0604020202020204" charset="0"/>
      <p:regular r:id="rId30"/>
      <p:italic r:id="rId31"/>
    </p:embeddedFont>
    <p:embeddedFont>
      <p:font typeface="Poppins" panose="020B0604020202020204" charset="0"/>
      <p:regular r:id="rId32"/>
      <p:bold r:id="rId33"/>
      <p:italic r:id="rId34"/>
      <p:boldItalic r:id="rId35"/>
    </p:embeddedFont>
    <p:embeddedFont>
      <p:font typeface="Poppins Light" panose="020B0604020202020204" charset="0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521B93"/>
    <a:srgbClr val="C0C083"/>
    <a:srgbClr val="C09135"/>
    <a:srgbClr val="C09794"/>
    <a:srgbClr val="5F7FA9"/>
    <a:srgbClr val="0070AF"/>
    <a:srgbClr val="6F96A9"/>
    <a:srgbClr val="DDDDDD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84" autoAdjust="0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66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35" d="100"/>
          <a:sy n="135" d="100"/>
        </p:scale>
        <p:origin x="476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9B78B9-676C-E042-B9C9-27AD690783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FBB1F-76A9-9A43-8B1D-0E7ABA4021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B10B7-31B4-7B42-AE4E-D67632FD9C5B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681B5F-6888-5348-8D49-83A5DDD00B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8F299-A85B-BC4A-8C3F-440F40AB0F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B3CC4-720E-D343-A343-AB2922269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88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E07BA-363E-4611-B7EA-E4B5A042DFBC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ED827-2BE1-4233-AAA5-E798507753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8496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function of the crystal spectrometer is to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monochromatise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fluorescent X-rays emitted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a sample and focus them onto the detector. This is performed by an array of five spherically-bent,</a:t>
            </a:r>
          </a:p>
          <a:p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crystallographically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perfect crystals (</a:t>
            </a:r>
            <a:r>
              <a:rPr lang="en-A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Analyser Crystals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arranged in the Rowland circle geometry that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permits selection of a given wavelength, </a:t>
            </a:r>
            <a:r>
              <a:rPr lang="en-A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λ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via Bragg’s law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ED827-2BE1-4233-AAA5-E7985077531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803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0836" b="13245"/>
          <a:stretch/>
        </p:blipFill>
        <p:spPr>
          <a:xfrm>
            <a:off x="5881459" y="1782142"/>
            <a:ext cx="6310541" cy="5075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825625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59735" y="1514348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0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8" y="1825625"/>
            <a:ext cx="5439881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59735" y="1514348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1B3C9D-F00A-AD4D-905C-3BB61BC9EE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90167" y="1825625"/>
            <a:ext cx="5439882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7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605D9-9966-DD4B-B2C5-7A2AF7B9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8" y="6356350"/>
            <a:ext cx="1097757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9F58F-B1AF-5A44-B764-00BF45D4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F3D9-6B80-1040-A391-8053C5C8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2" y="6356350"/>
            <a:ext cx="1145381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0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A2AC0-3DFE-5C44-8C78-00B4C49F1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97401-1F1E-8E4B-80CA-51785820B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0" r:id="rId5"/>
    <p:sldLayoutId id="2147483661" r:id="rId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23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4.mp4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849071"/>
            <a:ext cx="10426710" cy="112964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MEX1 Crystal Spectrometer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7" y="4714875"/>
            <a:ext cx="2030072" cy="542925"/>
          </a:xfrm>
        </p:spPr>
        <p:txBody>
          <a:bodyPr>
            <a:normAutofit/>
          </a:bodyPr>
          <a:lstStyle/>
          <a:p>
            <a:r>
              <a:rPr lang="en-US" sz="2000" b="0" dirty="0" smtClean="0">
                <a:solidFill>
                  <a:schemeClr val="bg1">
                    <a:lumMod val="65000"/>
                  </a:schemeClr>
                </a:solidFill>
              </a:rPr>
              <a:t>Danny Wong</a:t>
            </a:r>
            <a:endParaRPr lang="en-US" sz="2000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1884229" cy="459949"/>
          </a:xfrm>
        </p:spPr>
        <p:txBody>
          <a:bodyPr>
            <a:normAutofit/>
          </a:bodyPr>
          <a:lstStyle/>
          <a:p>
            <a:r>
              <a:rPr lang="en-US" dirty="0" smtClean="0"/>
              <a:t>27/05/2021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 txBox="1">
            <a:spLocks/>
          </p:cNvSpPr>
          <p:nvPr/>
        </p:nvSpPr>
        <p:spPr>
          <a:xfrm>
            <a:off x="1373256" y="3060369"/>
            <a:ext cx="9144000" cy="762379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15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ctr"/>
            <a:endParaRPr lang="en-US" sz="3400" dirty="0"/>
          </a:p>
        </p:txBody>
      </p:sp>
      <p:sp>
        <p:nvSpPr>
          <p:cNvPr id="7" name="TextBox 6"/>
          <p:cNvSpPr txBox="1"/>
          <p:nvPr/>
        </p:nvSpPr>
        <p:spPr>
          <a:xfrm>
            <a:off x="140062" y="115301"/>
            <a:ext cx="7820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fld id="{F472F559-FCA1-4D0D-A709-10D7761410D1}" type="slidenum">
              <a:rPr lang="en-AU" sz="2000" b="1" spc="-150" smtClean="0">
                <a:latin typeface="Fira Sans Light" panose="020B0403050000020004" pitchFamily="34" charset="0"/>
              </a:rPr>
              <a:t>1</a:t>
            </a:fld>
            <a:endParaRPr lang="en-AU" sz="2000" b="1" spc="-150" dirty="0">
              <a:latin typeface="Fira Sans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Table of Content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Where </a:t>
            </a:r>
            <a:r>
              <a:rPr lang="en-AU" dirty="0"/>
              <a:t>it came from?</a:t>
            </a:r>
          </a:p>
          <a:p>
            <a:r>
              <a:rPr lang="en-AU" dirty="0" smtClean="0"/>
              <a:t>What </a:t>
            </a:r>
            <a:r>
              <a:rPr lang="en-AU" dirty="0"/>
              <a:t>changes were made?</a:t>
            </a:r>
          </a:p>
          <a:p>
            <a:r>
              <a:rPr lang="en-AU" dirty="0" smtClean="0"/>
              <a:t>How </a:t>
            </a:r>
            <a:r>
              <a:rPr lang="en-AU" dirty="0"/>
              <a:t>it is currently implemented?</a:t>
            </a:r>
          </a:p>
          <a:p>
            <a:r>
              <a:rPr lang="en-AU" dirty="0" smtClean="0"/>
              <a:t>Engineering </a:t>
            </a:r>
            <a:r>
              <a:rPr lang="en-AU" dirty="0" smtClean="0"/>
              <a:t>GUI</a:t>
            </a:r>
          </a:p>
          <a:p>
            <a:r>
              <a:rPr lang="en-AU" dirty="0" err="1" smtClean="0"/>
              <a:t>Caproto</a:t>
            </a:r>
            <a:endParaRPr lang="en-AU" dirty="0"/>
          </a:p>
          <a:p>
            <a:r>
              <a:rPr lang="en-AU" dirty="0" smtClean="0"/>
              <a:t>Video </a:t>
            </a:r>
            <a:r>
              <a:rPr lang="en-AU" dirty="0"/>
              <a:t>of </a:t>
            </a:r>
            <a:r>
              <a:rPr lang="en-AU" dirty="0" smtClean="0"/>
              <a:t>Spectrometer</a:t>
            </a:r>
          </a:p>
          <a:p>
            <a:r>
              <a:rPr lang="en-AU" dirty="0" smtClean="0"/>
              <a:t>What's </a:t>
            </a:r>
            <a:r>
              <a:rPr lang="en-AU" dirty="0"/>
              <a:t>next?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206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B89740-2C80-4B47-B3FF-E900AEC558EF}"/>
              </a:ext>
            </a:extLst>
          </p:cNvPr>
          <p:cNvSpPr txBox="1"/>
          <p:nvPr/>
        </p:nvSpPr>
        <p:spPr>
          <a:xfrm>
            <a:off x="8574374" y="7045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67EED1-0700-3A40-9B3A-134B6530C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97" y="1773979"/>
            <a:ext cx="5558705" cy="4981250"/>
          </a:xfrm>
        </p:spPr>
        <p:txBody>
          <a:bodyPr>
            <a:normAutofit/>
          </a:bodyPr>
          <a:lstStyle/>
          <a:p>
            <a:r>
              <a:rPr lang="en-AU" dirty="0" smtClean="0"/>
              <a:t>The Crystal Spectrometer is one of the first equipment arrived onsite for MEX.</a:t>
            </a:r>
          </a:p>
          <a:p>
            <a:r>
              <a:rPr lang="en-AU" dirty="0" smtClean="0"/>
              <a:t>A proven solution used at </a:t>
            </a:r>
            <a:r>
              <a:rPr lang="en-AU" dirty="0" smtClean="0"/>
              <a:t>ESRF</a:t>
            </a:r>
          </a:p>
          <a:p>
            <a:r>
              <a:rPr lang="en-AU" dirty="0" smtClean="0"/>
              <a:t>Each assembly has 4 degrees of freedom</a:t>
            </a:r>
            <a:endParaRPr lang="en-AU" dirty="0" smtClean="0"/>
          </a:p>
          <a:p>
            <a:r>
              <a:rPr lang="en-AU" dirty="0" smtClean="0"/>
              <a:t>23 axes ( 20 for the spectrometer and 3 for the detector stage)</a:t>
            </a:r>
          </a:p>
          <a:p>
            <a:r>
              <a:rPr lang="en-AU" dirty="0" err="1" smtClean="0"/>
              <a:t>Powerbricks</a:t>
            </a:r>
            <a:r>
              <a:rPr lang="en-AU" dirty="0" smtClean="0"/>
              <a:t> required: 3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pPr lvl="1"/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pPr marL="328612" lvl="1" indent="0">
              <a:lnSpc>
                <a:spcPct val="100000"/>
              </a:lnSpc>
              <a:buNone/>
            </a:pPr>
            <a:endParaRPr lang="en-US" sz="1800" dirty="0" smtClean="0"/>
          </a:p>
          <a:p>
            <a:pPr marL="328612" lvl="1" indent="0">
              <a:lnSpc>
                <a:spcPct val="100000"/>
              </a:lnSpc>
              <a:buNone/>
            </a:pPr>
            <a:endParaRPr lang="en-US" sz="1800" dirty="0"/>
          </a:p>
          <a:p>
            <a:pPr marL="328612" lvl="1" indent="0">
              <a:lnSpc>
                <a:spcPct val="100000"/>
              </a:lnSpc>
              <a:buNone/>
            </a:pPr>
            <a:endParaRPr lang="en-US" sz="1800" dirty="0"/>
          </a:p>
          <a:p>
            <a:pPr marL="328612" lvl="1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buNone/>
            </a:pPr>
            <a:endParaRPr lang="en-US" sz="2000" dirty="0"/>
          </a:p>
          <a:p>
            <a:pPr marL="498475" lvl="1">
              <a:lnSpc>
                <a:spcPct val="100000"/>
              </a:lnSpc>
            </a:pPr>
            <a:endParaRPr lang="en-US" sz="1800" dirty="0"/>
          </a:p>
          <a:p>
            <a:pPr marL="498475" lvl="1">
              <a:lnSpc>
                <a:spcPct val="100000"/>
              </a:lnSpc>
            </a:pP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40062" y="0"/>
            <a:ext cx="7820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fld id="{F472F559-FCA1-4D0D-A709-10D7761410D1}" type="slidenum">
              <a:rPr lang="en-AU" sz="2000" b="1" spc="-150" smtClean="0">
                <a:latin typeface="Fira Sans Light" panose="020B0403050000020004" pitchFamily="34" charset="0"/>
              </a:rPr>
              <a:t>3</a:t>
            </a:fld>
            <a:endParaRPr lang="en-AU" sz="2000" b="1" spc="-150" dirty="0">
              <a:latin typeface="Fira Sans Light" panose="020B04030500000200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Crystal Spectrometer</a:t>
            </a:r>
            <a:endParaRPr lang="en-AU" dirty="0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5829451" y="1476377"/>
            <a:ext cx="4633103" cy="3829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616" y="3718560"/>
            <a:ext cx="2385384" cy="183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0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Equipment on-site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" y="1961158"/>
            <a:ext cx="5440363" cy="4080272"/>
          </a:xfrm>
        </p:spPr>
      </p:pic>
      <p:pic>
        <p:nvPicPr>
          <p:cNvPr id="6" name="Picture 3" descr="0cac6159-feec-4274-b2e4-f2bf75fbba64@AUSP282"/>
          <p:cNvPicPr>
            <a:picLocks noGrp="1" noChangeAspect="1" noChangeArrowheads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88101" y="2607257"/>
            <a:ext cx="4300157" cy="3007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77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Demonstration on how it works</a:t>
            </a:r>
            <a:endParaRPr lang="en-AU" dirty="0"/>
          </a:p>
        </p:txBody>
      </p:sp>
      <p:pic>
        <p:nvPicPr>
          <p:cNvPr id="5" name="MEX 1A Spectrometer - Huber Concept - 80375_20497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9568" y="1904460"/>
            <a:ext cx="7227645" cy="4066209"/>
          </a:xfrm>
        </p:spPr>
      </p:pic>
    </p:spTree>
    <p:extLst>
      <p:ext uri="{BB962C8B-B14F-4D97-AF65-F5344CB8AC3E}">
        <p14:creationId xmlns:p14="http://schemas.microsoft.com/office/powerpoint/2010/main" val="14795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/>
          <a:lstStyle/>
          <a:p>
            <a:r>
              <a:rPr lang="en-AU" dirty="0" smtClean="0"/>
              <a:t>What changes were made?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8" y="1825624"/>
            <a:ext cx="5439881" cy="979569"/>
          </a:xfrm>
        </p:spPr>
        <p:txBody>
          <a:bodyPr>
            <a:normAutofit/>
          </a:bodyPr>
          <a:lstStyle/>
          <a:p>
            <a:r>
              <a:rPr lang="en-AU" dirty="0" smtClean="0"/>
              <a:t>Cams were added to the Omega axis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3401" y="1576446"/>
            <a:ext cx="3275310" cy="245648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403861" y="3037668"/>
            <a:ext cx="185980" cy="1859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9886414" y="3022170"/>
            <a:ext cx="228613" cy="1859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623" y="3595608"/>
            <a:ext cx="4677018" cy="3173036"/>
          </a:xfrm>
          <a:prstGeom prst="rect">
            <a:avLst/>
          </a:prstGeom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9568" y="2852387"/>
            <a:ext cx="5439881" cy="979569"/>
          </a:xfrm>
        </p:spPr>
        <p:txBody>
          <a:bodyPr>
            <a:normAutofit/>
          </a:bodyPr>
          <a:lstStyle/>
          <a:p>
            <a:r>
              <a:rPr lang="en-AU" dirty="0"/>
              <a:t>All axes are using absolute encoders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9568" y="4068305"/>
            <a:ext cx="5439881" cy="979569"/>
          </a:xfrm>
        </p:spPr>
        <p:txBody>
          <a:bodyPr>
            <a:normAutofit/>
          </a:bodyPr>
          <a:lstStyle/>
          <a:p>
            <a:r>
              <a:rPr lang="en-AU" dirty="0"/>
              <a:t>Complex anti-collision switches wired to the limit switches</a:t>
            </a:r>
          </a:p>
        </p:txBody>
      </p:sp>
    </p:spTree>
    <p:extLst>
      <p:ext uri="{BB962C8B-B14F-4D97-AF65-F5344CB8AC3E}">
        <p14:creationId xmlns:p14="http://schemas.microsoft.com/office/powerpoint/2010/main" val="36761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 animBg="1"/>
      <p:bldP spid="13" grpId="0" build="p"/>
      <p:bldP spid="1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Anti – collision switches</a:t>
            </a:r>
            <a:endParaRPr lang="en-A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775" y="2183802"/>
            <a:ext cx="11471275" cy="27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2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How it is currently implemented?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VM hosted on the Test Environment</a:t>
            </a:r>
          </a:p>
          <a:p>
            <a:r>
              <a:rPr lang="en-AU" dirty="0" smtClean="0"/>
              <a:t>GUI created using </a:t>
            </a:r>
            <a:r>
              <a:rPr lang="en-AU" dirty="0" err="1" smtClean="0"/>
              <a:t>qe_designer</a:t>
            </a:r>
            <a:endParaRPr lang="en-AU" dirty="0" smtClean="0"/>
          </a:p>
          <a:p>
            <a:r>
              <a:rPr lang="en-AU" dirty="0" smtClean="0"/>
              <a:t>IOCs </a:t>
            </a:r>
            <a:r>
              <a:rPr lang="en-AU" dirty="0"/>
              <a:t>are generated using </a:t>
            </a:r>
            <a:r>
              <a:rPr lang="en-AU" dirty="0" err="1" smtClean="0"/>
              <a:t>caproto</a:t>
            </a:r>
            <a:r>
              <a:rPr lang="en-AU" dirty="0" smtClean="0"/>
              <a:t> (pure-python channel access protocol library)</a:t>
            </a:r>
          </a:p>
          <a:p>
            <a:r>
              <a:rPr lang="en-AU" dirty="0" smtClean="0"/>
              <a:t>Rowland circle calculation using python to get motor position</a:t>
            </a:r>
          </a:p>
          <a:p>
            <a:r>
              <a:rPr lang="en-AU" dirty="0" smtClean="0"/>
              <a:t>Send to </a:t>
            </a:r>
            <a:r>
              <a:rPr lang="en-AU" dirty="0" err="1" smtClean="0"/>
              <a:t>powerbrick</a:t>
            </a:r>
            <a:r>
              <a:rPr lang="en-AU" dirty="0" smtClean="0"/>
              <a:t> via CA</a:t>
            </a:r>
          </a:p>
          <a:p>
            <a:r>
              <a:rPr lang="en-AU" dirty="0" smtClean="0"/>
              <a:t>Moves the motor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7935131" y="1673817"/>
            <a:ext cx="1348353" cy="844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Engineering GUI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7935132" y="2980841"/>
            <a:ext cx="1348352" cy="844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Python (</a:t>
            </a:r>
            <a:r>
              <a:rPr lang="en-AU" dirty="0" err="1" smtClean="0"/>
              <a:t>Caproto</a:t>
            </a:r>
            <a:r>
              <a:rPr lang="en-AU" dirty="0" smtClean="0"/>
              <a:t>)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7935132" y="4287865"/>
            <a:ext cx="1348352" cy="844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 smtClean="0"/>
              <a:t>Powerbrick</a:t>
            </a:r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7935132" y="5594889"/>
            <a:ext cx="1348352" cy="8446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motors</a:t>
            </a:r>
            <a:endParaRPr lang="en-AU" dirty="0"/>
          </a:p>
        </p:txBody>
      </p:sp>
      <p:sp>
        <p:nvSpPr>
          <p:cNvPr id="9" name="Up-Down Arrow 8"/>
          <p:cNvSpPr/>
          <p:nvPr/>
        </p:nvSpPr>
        <p:spPr>
          <a:xfrm>
            <a:off x="8464011" y="2518475"/>
            <a:ext cx="220851" cy="4623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Up-Down Arrow 9"/>
          <p:cNvSpPr/>
          <p:nvPr/>
        </p:nvSpPr>
        <p:spPr>
          <a:xfrm>
            <a:off x="8464010" y="3825499"/>
            <a:ext cx="220851" cy="4623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Up-Down Arrow 10"/>
          <p:cNvSpPr/>
          <p:nvPr/>
        </p:nvSpPr>
        <p:spPr>
          <a:xfrm>
            <a:off x="8505985" y="5132523"/>
            <a:ext cx="220851" cy="4623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75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Engineering GUI</a:t>
            </a:r>
            <a:endParaRPr lang="en-AU" dirty="0"/>
          </a:p>
        </p:txBody>
      </p:sp>
      <p:pic>
        <p:nvPicPr>
          <p:cNvPr id="3" name="MEX01SPTC8HOST - VMware Workstation 15 Player (Non-commercial use only) 2021-05-19 10-16-2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9568" y="1689969"/>
            <a:ext cx="7601249" cy="450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Caproto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399" y="1825625"/>
            <a:ext cx="4741115" cy="4351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533" y="923262"/>
            <a:ext cx="3974614" cy="24800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533" y="3486783"/>
            <a:ext cx="3974614" cy="319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26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Video of Spectrometer</a:t>
            </a:r>
            <a:endParaRPr lang="en-AU" dirty="0"/>
          </a:p>
        </p:txBody>
      </p:sp>
      <p:pic>
        <p:nvPicPr>
          <p:cNvPr id="8" name="front 3x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55788" y="1825625"/>
            <a:ext cx="2447925" cy="4351338"/>
          </a:xfrm>
        </p:spPr>
      </p:pic>
      <p:pic>
        <p:nvPicPr>
          <p:cNvPr id="11" name="spectrometer-aus-synchrotron">
            <a:hlinkClick r:id="" action="ppaction://media"/>
          </p:cNvPr>
          <p:cNvPicPr>
            <a:picLocks noGrp="1" noChangeAspect="1"/>
          </p:cNvPicPr>
          <p:nvPr>
            <p:ph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23466" y="2351816"/>
            <a:ext cx="5440362" cy="3060700"/>
          </a:xfrm>
        </p:spPr>
      </p:pic>
    </p:spTree>
    <p:extLst>
      <p:ext uri="{BB962C8B-B14F-4D97-AF65-F5344CB8AC3E}">
        <p14:creationId xmlns:p14="http://schemas.microsoft.com/office/powerpoint/2010/main" val="39341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What’s next?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8" y="1825625"/>
            <a:ext cx="11470481" cy="4351338"/>
          </a:xfrm>
        </p:spPr>
        <p:txBody>
          <a:bodyPr>
            <a:normAutofit/>
          </a:bodyPr>
          <a:lstStyle/>
          <a:p>
            <a:r>
              <a:rPr lang="en-AU" dirty="0" smtClean="0"/>
              <a:t>Metrology setup to get spectrometer and detector positioner arm to the Rowland circle </a:t>
            </a:r>
            <a:endParaRPr lang="en-AU" dirty="0"/>
          </a:p>
          <a:p>
            <a:r>
              <a:rPr lang="en-AU" dirty="0" smtClean="0"/>
              <a:t>Apply offsets and retest useable ranges</a:t>
            </a:r>
          </a:p>
          <a:p>
            <a:r>
              <a:rPr lang="en-AU" dirty="0" smtClean="0"/>
              <a:t>Scientist to get familiar with the GUI</a:t>
            </a:r>
          </a:p>
          <a:p>
            <a:r>
              <a:rPr lang="en-AU" dirty="0" smtClean="0"/>
              <a:t>Recreate IOC using DLS</a:t>
            </a:r>
          </a:p>
          <a:p>
            <a:r>
              <a:rPr lang="en-AU" dirty="0"/>
              <a:t>Maybe test on existing beamline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652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914400" y="1395412"/>
            <a:ext cx="103632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 kern="1200" spc="-15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pPr algn="ctr"/>
            <a:r>
              <a:rPr lang="en-AU" dirty="0" smtClean="0"/>
              <a:t>Questions?</a:t>
            </a:r>
            <a:endParaRPr lang="en-AU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4119" y="3013674"/>
            <a:ext cx="5663762" cy="318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68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Presentation-Template (002)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IGHT Forum - MCT Presentation example (002).pptx [Read-Only]" id="{4BC89C33-6023-4125-A94B-85F32D8B1C16}" vid="{29572AAF-CD3D-41DF-9000-7715029FF4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</Template>
  <TotalTime>4041</TotalTime>
  <Words>279</Words>
  <Application>Microsoft Office PowerPoint</Application>
  <PresentationFormat>Widescreen</PresentationFormat>
  <Paragraphs>67</Paragraphs>
  <Slides>13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Calibri</vt:lpstr>
      <vt:lpstr>Fira Sans</vt:lpstr>
      <vt:lpstr>Wingdings</vt:lpstr>
      <vt:lpstr>Fira Sans ExtraBold</vt:lpstr>
      <vt:lpstr>Fira Sans Light</vt:lpstr>
      <vt:lpstr>Fira Sans ExtraLight</vt:lpstr>
      <vt:lpstr>Poppins</vt:lpstr>
      <vt:lpstr>Poppins Light</vt:lpstr>
      <vt:lpstr>Arial</vt:lpstr>
      <vt:lpstr>ANSTO-Presentation-Template (002)</vt:lpstr>
      <vt:lpstr>MEX1 Crystal Spectrometer</vt:lpstr>
      <vt:lpstr>Table of Content</vt:lpstr>
      <vt:lpstr>Crystal Spectrometer</vt:lpstr>
      <vt:lpstr>Equipment on-site</vt:lpstr>
      <vt:lpstr>Demonstration on how it works</vt:lpstr>
      <vt:lpstr>What changes were made?</vt:lpstr>
      <vt:lpstr>Anti – collision switches</vt:lpstr>
      <vt:lpstr>How it is currently implemented?</vt:lpstr>
      <vt:lpstr>Engineering GUI</vt:lpstr>
      <vt:lpstr>Caproto</vt:lpstr>
      <vt:lpstr>Video of Spectrometer</vt:lpstr>
      <vt:lpstr>What’s next?</vt:lpstr>
      <vt:lpstr>PowerPoint Presentation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Danny Wong</dc:title>
  <dc:creator>WONG, Danny</dc:creator>
  <cp:lastModifiedBy>WONG, Danny</cp:lastModifiedBy>
  <cp:revision>87</cp:revision>
  <dcterms:created xsi:type="dcterms:W3CDTF">2020-05-01T00:51:09Z</dcterms:created>
  <dcterms:modified xsi:type="dcterms:W3CDTF">2021-05-28T00:08:11Z</dcterms:modified>
</cp:coreProperties>
</file>