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2" r:id="rId2"/>
    <p:sldMasterId id="2147483672" r:id="rId3"/>
    <p:sldMasterId id="2147483677" r:id="rId4"/>
    <p:sldMasterId id="2147483680" r:id="rId5"/>
    <p:sldMasterId id="2147483683" r:id="rId6"/>
  </p:sldMasterIdLst>
  <p:notesMasterIdLst>
    <p:notesMasterId r:id="rId18"/>
  </p:notesMasterIdLst>
  <p:sldIdLst>
    <p:sldId id="270" r:id="rId7"/>
    <p:sldId id="272" r:id="rId8"/>
    <p:sldId id="274" r:id="rId9"/>
    <p:sldId id="271" r:id="rId10"/>
    <p:sldId id="280" r:id="rId11"/>
    <p:sldId id="273" r:id="rId12"/>
    <p:sldId id="275" r:id="rId13"/>
    <p:sldId id="276" r:id="rId14"/>
    <p:sldId id="277" r:id="rId15"/>
    <p:sldId id="278" r:id="rId16"/>
    <p:sldId id="279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Fira Sans" panose="020B0604020202020204" charset="0"/>
      <p:regular r:id="rId23"/>
      <p:bold r:id="rId24"/>
      <p:italic r:id="rId25"/>
      <p:boldItalic r:id="rId26"/>
    </p:embeddedFont>
    <p:embeddedFont>
      <p:font typeface="Fira Sans ExtraBold" panose="020B0604020202020204" charset="0"/>
      <p:bold r:id="rId27"/>
      <p:boldItalic r:id="rId28"/>
    </p:embeddedFont>
    <p:embeddedFont>
      <p:font typeface="Fira Sans Light" panose="020B0604020202020204" charset="0"/>
      <p:regular r:id="rId29"/>
      <p:italic r:id="rId30"/>
    </p:embeddedFont>
    <p:embeddedFont>
      <p:font typeface="Poppins" panose="020B060402020202020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6164"/>
    <a:srgbClr val="146464"/>
    <a:srgbClr val="145F64"/>
    <a:srgbClr val="1D6164"/>
    <a:srgbClr val="2A6164"/>
    <a:srgbClr val="49BFBE"/>
    <a:srgbClr val="49BDBE"/>
    <a:srgbClr val="54BDBE"/>
    <a:srgbClr val="6ABDBE"/>
    <a:srgbClr val="0A1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EF80B9-21A8-4C9E-8424-AACF2C30C28A}" v="77" dt="2021-05-27T04:44:15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538" autoAdjust="0"/>
  </p:normalViewPr>
  <p:slideViewPr>
    <p:cSldViewPr snapToGrid="0" snapToObjects="1">
      <p:cViewPr varScale="1">
        <p:scale>
          <a:sx n="71" d="100"/>
          <a:sy n="71" d="100"/>
        </p:scale>
        <p:origin x="113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ES, Matthew" userId="cffc4d04-0d2e-4dd6-8751-c11e36f698a7" providerId="ADAL" clId="{A71E7E28-1244-411E-8DAA-F660A496E0E0}"/>
    <pc:docChg chg="undo redo custSel addSld delSld modSld sldOrd">
      <pc:chgData name="REES, Matthew" userId="cffc4d04-0d2e-4dd6-8751-c11e36f698a7" providerId="ADAL" clId="{A71E7E28-1244-411E-8DAA-F660A496E0E0}" dt="2021-05-25T06:28:44.576" v="2806" actId="20577"/>
      <pc:docMkLst>
        <pc:docMk/>
      </pc:docMkLst>
      <pc:sldChg chg="modSp mod modNotesTx">
        <pc:chgData name="REES, Matthew" userId="cffc4d04-0d2e-4dd6-8751-c11e36f698a7" providerId="ADAL" clId="{A71E7E28-1244-411E-8DAA-F660A496E0E0}" dt="2021-05-24T02:40:50.209" v="629" actId="20577"/>
        <pc:sldMkLst>
          <pc:docMk/>
          <pc:sldMk cId="4160342142" sldId="270"/>
        </pc:sldMkLst>
        <pc:spChg chg="mod">
          <ac:chgData name="REES, Matthew" userId="cffc4d04-0d2e-4dd6-8751-c11e36f698a7" providerId="ADAL" clId="{A71E7E28-1244-411E-8DAA-F660A496E0E0}" dt="2021-05-24T02:40:01.420" v="599" actId="20577"/>
          <ac:spMkLst>
            <pc:docMk/>
            <pc:sldMk cId="4160342142" sldId="270"/>
            <ac:spMk id="2" creationId="{2931C823-4572-E149-BB37-2DB4531C4442}"/>
          </ac:spMkLst>
        </pc:spChg>
        <pc:spChg chg="mod">
          <ac:chgData name="REES, Matthew" userId="cffc4d04-0d2e-4dd6-8751-c11e36f698a7" providerId="ADAL" clId="{A71E7E28-1244-411E-8DAA-F660A496E0E0}" dt="2021-05-24T02:40:50.209" v="629" actId="20577"/>
          <ac:spMkLst>
            <pc:docMk/>
            <pc:sldMk cId="4160342142" sldId="270"/>
            <ac:spMk id="4" creationId="{F1BFA7BF-7073-C84A-B934-349902396FE7}"/>
          </ac:spMkLst>
        </pc:spChg>
      </pc:sldChg>
      <pc:sldChg chg="modSp mod">
        <pc:chgData name="REES, Matthew" userId="cffc4d04-0d2e-4dd6-8751-c11e36f698a7" providerId="ADAL" clId="{A71E7E28-1244-411E-8DAA-F660A496E0E0}" dt="2021-05-24T06:20:30.422" v="2245" actId="20577"/>
        <pc:sldMkLst>
          <pc:docMk/>
          <pc:sldMk cId="4197139617" sldId="271"/>
        </pc:sldMkLst>
        <pc:spChg chg="mod">
          <ac:chgData name="REES, Matthew" userId="cffc4d04-0d2e-4dd6-8751-c11e36f698a7" providerId="ADAL" clId="{A71E7E28-1244-411E-8DAA-F660A496E0E0}" dt="2021-05-24T05:23:01.487" v="1906" actId="20577"/>
          <ac:spMkLst>
            <pc:docMk/>
            <pc:sldMk cId="4197139617" sldId="271"/>
            <ac:spMk id="2" creationId="{00000000-0000-0000-0000-000000000000}"/>
          </ac:spMkLst>
        </pc:spChg>
        <pc:spChg chg="mod">
          <ac:chgData name="REES, Matthew" userId="cffc4d04-0d2e-4dd6-8751-c11e36f698a7" providerId="ADAL" clId="{A71E7E28-1244-411E-8DAA-F660A496E0E0}" dt="2021-05-24T06:20:30.422" v="2245" actId="20577"/>
          <ac:spMkLst>
            <pc:docMk/>
            <pc:sldMk cId="4197139617" sldId="271"/>
            <ac:spMk id="3" creationId="{00000000-0000-0000-0000-000000000000}"/>
          </ac:spMkLst>
        </pc:spChg>
      </pc:sldChg>
      <pc:sldChg chg="modSp add mod ord modNotesTx">
        <pc:chgData name="REES, Matthew" userId="cffc4d04-0d2e-4dd6-8751-c11e36f698a7" providerId="ADAL" clId="{A71E7E28-1244-411E-8DAA-F660A496E0E0}" dt="2021-05-24T05:21:22.582" v="1875" actId="20577"/>
        <pc:sldMkLst>
          <pc:docMk/>
          <pc:sldMk cId="3175240803" sldId="272"/>
        </pc:sldMkLst>
        <pc:spChg chg="mod">
          <ac:chgData name="REES, Matthew" userId="cffc4d04-0d2e-4dd6-8751-c11e36f698a7" providerId="ADAL" clId="{A71E7E28-1244-411E-8DAA-F660A496E0E0}" dt="2021-05-24T04:09:09.533" v="778" actId="20577"/>
          <ac:spMkLst>
            <pc:docMk/>
            <pc:sldMk cId="3175240803" sldId="272"/>
            <ac:spMk id="2" creationId="{00000000-0000-0000-0000-000000000000}"/>
          </ac:spMkLst>
        </pc:spChg>
        <pc:spChg chg="mod">
          <ac:chgData name="REES, Matthew" userId="cffc4d04-0d2e-4dd6-8751-c11e36f698a7" providerId="ADAL" clId="{A71E7E28-1244-411E-8DAA-F660A496E0E0}" dt="2021-05-24T05:20:15.765" v="1868" actId="20577"/>
          <ac:spMkLst>
            <pc:docMk/>
            <pc:sldMk cId="3175240803" sldId="272"/>
            <ac:spMk id="3" creationId="{00000000-0000-0000-0000-000000000000}"/>
          </ac:spMkLst>
        </pc:spChg>
      </pc:sldChg>
      <pc:sldChg chg="modSp add mod">
        <pc:chgData name="REES, Matthew" userId="cffc4d04-0d2e-4dd6-8751-c11e36f698a7" providerId="ADAL" clId="{A71E7E28-1244-411E-8DAA-F660A496E0E0}" dt="2021-05-24T23:42:28.217" v="2695" actId="20577"/>
        <pc:sldMkLst>
          <pc:docMk/>
          <pc:sldMk cId="1817894873" sldId="273"/>
        </pc:sldMkLst>
        <pc:spChg chg="mod">
          <ac:chgData name="REES, Matthew" userId="cffc4d04-0d2e-4dd6-8751-c11e36f698a7" providerId="ADAL" clId="{A71E7E28-1244-411E-8DAA-F660A496E0E0}" dt="2021-05-24T06:26:20.463" v="2259" actId="20577"/>
          <ac:spMkLst>
            <pc:docMk/>
            <pc:sldMk cId="1817894873" sldId="273"/>
            <ac:spMk id="2" creationId="{00000000-0000-0000-0000-000000000000}"/>
          </ac:spMkLst>
        </pc:spChg>
        <pc:spChg chg="mod">
          <ac:chgData name="REES, Matthew" userId="cffc4d04-0d2e-4dd6-8751-c11e36f698a7" providerId="ADAL" clId="{A71E7E28-1244-411E-8DAA-F660A496E0E0}" dt="2021-05-24T23:42:28.217" v="2695" actId="20577"/>
          <ac:spMkLst>
            <pc:docMk/>
            <pc:sldMk cId="1817894873" sldId="273"/>
            <ac:spMk id="3" creationId="{00000000-0000-0000-0000-000000000000}"/>
          </ac:spMkLst>
        </pc:spChg>
      </pc:sldChg>
      <pc:sldChg chg="modSp add mod modNotesTx">
        <pc:chgData name="REES, Matthew" userId="cffc4d04-0d2e-4dd6-8751-c11e36f698a7" providerId="ADAL" clId="{A71E7E28-1244-411E-8DAA-F660A496E0E0}" dt="2021-05-24T05:19:42.806" v="1824" actId="20577"/>
        <pc:sldMkLst>
          <pc:docMk/>
          <pc:sldMk cId="2216080802" sldId="274"/>
        </pc:sldMkLst>
        <pc:spChg chg="mod">
          <ac:chgData name="REES, Matthew" userId="cffc4d04-0d2e-4dd6-8751-c11e36f698a7" providerId="ADAL" clId="{A71E7E28-1244-411E-8DAA-F660A496E0E0}" dt="2021-05-24T05:17:46.275" v="1695"/>
          <ac:spMkLst>
            <pc:docMk/>
            <pc:sldMk cId="2216080802" sldId="274"/>
            <ac:spMk id="2" creationId="{00000000-0000-0000-0000-000000000000}"/>
          </ac:spMkLst>
        </pc:spChg>
        <pc:spChg chg="mod">
          <ac:chgData name="REES, Matthew" userId="cffc4d04-0d2e-4dd6-8751-c11e36f698a7" providerId="ADAL" clId="{A71E7E28-1244-411E-8DAA-F660A496E0E0}" dt="2021-05-24T05:19:24.476" v="1823" actId="20577"/>
          <ac:spMkLst>
            <pc:docMk/>
            <pc:sldMk cId="2216080802" sldId="274"/>
            <ac:spMk id="3" creationId="{00000000-0000-0000-0000-000000000000}"/>
          </ac:spMkLst>
        </pc:spChg>
      </pc:sldChg>
      <pc:sldChg chg="del">
        <pc:chgData name="REES, Matthew" userId="cffc4d04-0d2e-4dd6-8751-c11e36f698a7" providerId="ADAL" clId="{A71E7E28-1244-411E-8DAA-F660A496E0E0}" dt="2021-05-24T02:38:30.369" v="567" actId="47"/>
        <pc:sldMkLst>
          <pc:docMk/>
          <pc:sldMk cId="83073539" sldId="275"/>
        </pc:sldMkLst>
      </pc:sldChg>
      <pc:sldChg chg="modSp add mod">
        <pc:chgData name="REES, Matthew" userId="cffc4d04-0d2e-4dd6-8751-c11e36f698a7" providerId="ADAL" clId="{A71E7E28-1244-411E-8DAA-F660A496E0E0}" dt="2021-05-24T06:34:19.489" v="2413" actId="20577"/>
        <pc:sldMkLst>
          <pc:docMk/>
          <pc:sldMk cId="574337225" sldId="275"/>
        </pc:sldMkLst>
        <pc:spChg chg="mod">
          <ac:chgData name="REES, Matthew" userId="cffc4d04-0d2e-4dd6-8751-c11e36f698a7" providerId="ADAL" clId="{A71E7E28-1244-411E-8DAA-F660A496E0E0}" dt="2021-05-24T06:32:55.615" v="2353" actId="20577"/>
          <ac:spMkLst>
            <pc:docMk/>
            <pc:sldMk cId="574337225" sldId="275"/>
            <ac:spMk id="2" creationId="{00000000-0000-0000-0000-000000000000}"/>
          </ac:spMkLst>
        </pc:spChg>
        <pc:spChg chg="mod">
          <ac:chgData name="REES, Matthew" userId="cffc4d04-0d2e-4dd6-8751-c11e36f698a7" providerId="ADAL" clId="{A71E7E28-1244-411E-8DAA-F660A496E0E0}" dt="2021-05-24T06:34:19.489" v="2413" actId="20577"/>
          <ac:spMkLst>
            <pc:docMk/>
            <pc:sldMk cId="574337225" sldId="275"/>
            <ac:spMk id="3" creationId="{00000000-0000-0000-0000-000000000000}"/>
          </ac:spMkLst>
        </pc:spChg>
      </pc:sldChg>
      <pc:sldChg chg="del">
        <pc:chgData name="REES, Matthew" userId="cffc4d04-0d2e-4dd6-8751-c11e36f698a7" providerId="ADAL" clId="{A71E7E28-1244-411E-8DAA-F660A496E0E0}" dt="2021-05-24T02:38:31.414" v="568" actId="47"/>
        <pc:sldMkLst>
          <pc:docMk/>
          <pc:sldMk cId="3267960261" sldId="276"/>
        </pc:sldMkLst>
      </pc:sldChg>
      <pc:sldChg chg="addSp delSp modSp add mod">
        <pc:chgData name="REES, Matthew" userId="cffc4d04-0d2e-4dd6-8751-c11e36f698a7" providerId="ADAL" clId="{A71E7E28-1244-411E-8DAA-F660A496E0E0}" dt="2021-05-24T07:09:19.482" v="2626" actId="1076"/>
        <pc:sldMkLst>
          <pc:docMk/>
          <pc:sldMk cId="3873042315" sldId="276"/>
        </pc:sldMkLst>
        <pc:spChg chg="mod">
          <ac:chgData name="REES, Matthew" userId="cffc4d04-0d2e-4dd6-8751-c11e36f698a7" providerId="ADAL" clId="{A71E7E28-1244-411E-8DAA-F660A496E0E0}" dt="2021-05-24T06:54:29.464" v="2610"/>
          <ac:spMkLst>
            <pc:docMk/>
            <pc:sldMk cId="3873042315" sldId="276"/>
            <ac:spMk id="2" creationId="{00000000-0000-0000-0000-000000000000}"/>
          </ac:spMkLst>
        </pc:spChg>
        <pc:spChg chg="mod">
          <ac:chgData name="REES, Matthew" userId="cffc4d04-0d2e-4dd6-8751-c11e36f698a7" providerId="ADAL" clId="{A71E7E28-1244-411E-8DAA-F660A496E0E0}" dt="2021-05-24T06:54:41.885" v="2612" actId="14100"/>
          <ac:spMkLst>
            <pc:docMk/>
            <pc:sldMk cId="3873042315" sldId="276"/>
            <ac:spMk id="3" creationId="{00000000-0000-0000-0000-000000000000}"/>
          </ac:spMkLst>
        </pc:spChg>
        <pc:spChg chg="add del mod">
          <ac:chgData name="REES, Matthew" userId="cffc4d04-0d2e-4dd6-8751-c11e36f698a7" providerId="ADAL" clId="{A71E7E28-1244-411E-8DAA-F660A496E0E0}" dt="2021-05-24T06:54:29.464" v="2610"/>
          <ac:spMkLst>
            <pc:docMk/>
            <pc:sldMk cId="3873042315" sldId="276"/>
            <ac:spMk id="4" creationId="{AE2811EB-EBD2-4CEC-813A-85A243F30C62}"/>
          </ac:spMkLst>
        </pc:spChg>
        <pc:picChg chg="add mod">
          <ac:chgData name="REES, Matthew" userId="cffc4d04-0d2e-4dd6-8751-c11e36f698a7" providerId="ADAL" clId="{A71E7E28-1244-411E-8DAA-F660A496E0E0}" dt="2021-05-24T07:09:19.482" v="2626" actId="1076"/>
          <ac:picMkLst>
            <pc:docMk/>
            <pc:sldMk cId="3873042315" sldId="276"/>
            <ac:picMk id="7" creationId="{C95AC397-78C1-4F7B-9A85-2D9F25CF6883}"/>
          </ac:picMkLst>
        </pc:picChg>
        <pc:picChg chg="add mod">
          <ac:chgData name="REES, Matthew" userId="cffc4d04-0d2e-4dd6-8751-c11e36f698a7" providerId="ADAL" clId="{A71E7E28-1244-411E-8DAA-F660A496E0E0}" dt="2021-05-24T07:09:08.778" v="2625" actId="14100"/>
          <ac:picMkLst>
            <pc:docMk/>
            <pc:sldMk cId="3873042315" sldId="276"/>
            <ac:picMk id="9" creationId="{71A81881-C18F-481B-8F09-506DE0CE713A}"/>
          </ac:picMkLst>
        </pc:picChg>
      </pc:sldChg>
      <pc:sldChg chg="del">
        <pc:chgData name="REES, Matthew" userId="cffc4d04-0d2e-4dd6-8751-c11e36f698a7" providerId="ADAL" clId="{A71E7E28-1244-411E-8DAA-F660A496E0E0}" dt="2021-05-24T02:38:32.051" v="569" actId="47"/>
        <pc:sldMkLst>
          <pc:docMk/>
          <pc:sldMk cId="2964330481" sldId="277"/>
        </pc:sldMkLst>
      </pc:sldChg>
      <pc:sldChg chg="add">
        <pc:chgData name="REES, Matthew" userId="cffc4d04-0d2e-4dd6-8751-c11e36f698a7" providerId="ADAL" clId="{A71E7E28-1244-411E-8DAA-F660A496E0E0}" dt="2021-05-24T06:26:05.196" v="2248"/>
        <pc:sldMkLst>
          <pc:docMk/>
          <pc:sldMk cId="3139015316" sldId="277"/>
        </pc:sldMkLst>
      </pc:sldChg>
      <pc:sldChg chg="modSp add mod">
        <pc:chgData name="REES, Matthew" userId="cffc4d04-0d2e-4dd6-8751-c11e36f698a7" providerId="ADAL" clId="{A71E7E28-1244-411E-8DAA-F660A496E0E0}" dt="2021-05-25T06:28:44.576" v="2806" actId="20577"/>
        <pc:sldMkLst>
          <pc:docMk/>
          <pc:sldMk cId="1266047265" sldId="278"/>
        </pc:sldMkLst>
        <pc:spChg chg="mod">
          <ac:chgData name="REES, Matthew" userId="cffc4d04-0d2e-4dd6-8751-c11e36f698a7" providerId="ADAL" clId="{A71E7E28-1244-411E-8DAA-F660A496E0E0}" dt="2021-05-24T06:49:42.186" v="2535" actId="20577"/>
          <ac:spMkLst>
            <pc:docMk/>
            <pc:sldMk cId="1266047265" sldId="278"/>
            <ac:spMk id="2" creationId="{00000000-0000-0000-0000-000000000000}"/>
          </ac:spMkLst>
        </pc:spChg>
        <pc:spChg chg="mod">
          <ac:chgData name="REES, Matthew" userId="cffc4d04-0d2e-4dd6-8751-c11e36f698a7" providerId="ADAL" clId="{A71E7E28-1244-411E-8DAA-F660A496E0E0}" dt="2021-05-25T06:28:44.576" v="2806" actId="20577"/>
          <ac:spMkLst>
            <pc:docMk/>
            <pc:sldMk cId="1266047265" sldId="278"/>
            <ac:spMk id="3" creationId="{00000000-0000-0000-0000-000000000000}"/>
          </ac:spMkLst>
        </pc:spChg>
      </pc:sldChg>
      <pc:sldChg chg="del">
        <pc:chgData name="REES, Matthew" userId="cffc4d04-0d2e-4dd6-8751-c11e36f698a7" providerId="ADAL" clId="{A71E7E28-1244-411E-8DAA-F660A496E0E0}" dt="2021-05-24T02:38:38.947" v="570" actId="47"/>
        <pc:sldMkLst>
          <pc:docMk/>
          <pc:sldMk cId="4180118519" sldId="278"/>
        </pc:sldMkLst>
      </pc:sldChg>
      <pc:sldChg chg="add">
        <pc:chgData name="REES, Matthew" userId="cffc4d04-0d2e-4dd6-8751-c11e36f698a7" providerId="ADAL" clId="{A71E7E28-1244-411E-8DAA-F660A496E0E0}" dt="2021-05-24T06:49:17.942" v="2516"/>
        <pc:sldMkLst>
          <pc:docMk/>
          <pc:sldMk cId="325538916" sldId="279"/>
        </pc:sldMkLst>
      </pc:sldChg>
      <pc:sldChg chg="modSp add mod ord">
        <pc:chgData name="REES, Matthew" userId="cffc4d04-0d2e-4dd6-8751-c11e36f698a7" providerId="ADAL" clId="{A71E7E28-1244-411E-8DAA-F660A496E0E0}" dt="2021-05-24T23:58:06.606" v="2764" actId="20577"/>
        <pc:sldMkLst>
          <pc:docMk/>
          <pc:sldMk cId="3566007559" sldId="280"/>
        </pc:sldMkLst>
        <pc:spChg chg="mod">
          <ac:chgData name="REES, Matthew" userId="cffc4d04-0d2e-4dd6-8751-c11e36f698a7" providerId="ADAL" clId="{A71E7E28-1244-411E-8DAA-F660A496E0E0}" dt="2021-05-24T23:47:13.257" v="2714" actId="20577"/>
          <ac:spMkLst>
            <pc:docMk/>
            <pc:sldMk cId="3566007559" sldId="280"/>
            <ac:spMk id="2" creationId="{00000000-0000-0000-0000-000000000000}"/>
          </ac:spMkLst>
        </pc:spChg>
        <pc:spChg chg="mod">
          <ac:chgData name="REES, Matthew" userId="cffc4d04-0d2e-4dd6-8751-c11e36f698a7" providerId="ADAL" clId="{A71E7E28-1244-411E-8DAA-F660A496E0E0}" dt="2021-05-24T23:58:06.606" v="2764" actId="20577"/>
          <ac:spMkLst>
            <pc:docMk/>
            <pc:sldMk cId="3566007559" sldId="280"/>
            <ac:spMk id="3" creationId="{00000000-0000-0000-0000-000000000000}"/>
          </ac:spMkLst>
        </pc:spChg>
      </pc:sldChg>
      <pc:sldMasterChg chg="delSldLayout">
        <pc:chgData name="REES, Matthew" userId="cffc4d04-0d2e-4dd6-8751-c11e36f698a7" providerId="ADAL" clId="{A71E7E28-1244-411E-8DAA-F660A496E0E0}" dt="2021-05-24T02:38:38.947" v="570" actId="47"/>
        <pc:sldMasterMkLst>
          <pc:docMk/>
          <pc:sldMasterMk cId="1699126063" sldId="2147483683"/>
        </pc:sldMasterMkLst>
        <pc:sldLayoutChg chg="del">
          <pc:chgData name="REES, Matthew" userId="cffc4d04-0d2e-4dd6-8751-c11e36f698a7" providerId="ADAL" clId="{A71E7E28-1244-411E-8DAA-F660A496E0E0}" dt="2021-05-24T02:38:38.947" v="570" actId="47"/>
          <pc:sldLayoutMkLst>
            <pc:docMk/>
            <pc:sldMasterMk cId="1699126063" sldId="2147483683"/>
            <pc:sldLayoutMk cId="261891043" sldId="2147483689"/>
          </pc:sldLayoutMkLst>
        </pc:sldLayoutChg>
      </pc:sldMasterChg>
    </pc:docChg>
  </pc:docChgLst>
  <pc:docChgLst>
    <pc:chgData name="REES, Matthew" userId="cffc4d04-0d2e-4dd6-8751-c11e36f698a7" providerId="ADAL" clId="{DDEF80B9-21A8-4C9E-8424-AACF2C30C28A}"/>
    <pc:docChg chg="custSel modSld">
      <pc:chgData name="REES, Matthew" userId="cffc4d04-0d2e-4dd6-8751-c11e36f698a7" providerId="ADAL" clId="{DDEF80B9-21A8-4C9E-8424-AACF2C30C28A}" dt="2021-05-28T04:18:36.928" v="309" actId="6549"/>
      <pc:docMkLst>
        <pc:docMk/>
      </pc:docMkLst>
      <pc:sldChg chg="modSp mod modNotesTx">
        <pc:chgData name="REES, Matthew" userId="cffc4d04-0d2e-4dd6-8751-c11e36f698a7" providerId="ADAL" clId="{DDEF80B9-21A8-4C9E-8424-AACF2C30C28A}" dt="2021-05-28T04:18:36.928" v="309" actId="6549"/>
        <pc:sldMkLst>
          <pc:docMk/>
          <pc:sldMk cId="4160342142" sldId="270"/>
        </pc:sldMkLst>
        <pc:spChg chg="mod">
          <ac:chgData name="REES, Matthew" userId="cffc4d04-0d2e-4dd6-8751-c11e36f698a7" providerId="ADAL" clId="{DDEF80B9-21A8-4C9E-8424-AACF2C30C28A}" dt="2021-05-28T03:25:56.228" v="308" actId="20577"/>
          <ac:spMkLst>
            <pc:docMk/>
            <pc:sldMk cId="4160342142" sldId="270"/>
            <ac:spMk id="3" creationId="{E1397EDE-F4D0-B34C-B228-C595FA1F9188}"/>
          </ac:spMkLst>
        </pc:spChg>
        <pc:spChg chg="mod">
          <ac:chgData name="REES, Matthew" userId="cffc4d04-0d2e-4dd6-8751-c11e36f698a7" providerId="ADAL" clId="{DDEF80B9-21A8-4C9E-8424-AACF2C30C28A}" dt="2021-05-27T05:01:40.232" v="215" actId="20577"/>
          <ac:spMkLst>
            <pc:docMk/>
            <pc:sldMk cId="4160342142" sldId="270"/>
            <ac:spMk id="5" creationId="{F6A90B47-BF11-D249-B3A0-E75BA3A53E2D}"/>
          </ac:spMkLst>
        </pc:spChg>
      </pc:sldChg>
      <pc:sldChg chg="modSp mod">
        <pc:chgData name="REES, Matthew" userId="cffc4d04-0d2e-4dd6-8751-c11e36f698a7" providerId="ADAL" clId="{DDEF80B9-21A8-4C9E-8424-AACF2C30C28A}" dt="2021-05-27T04:51:43.299" v="189" actId="313"/>
        <pc:sldMkLst>
          <pc:docMk/>
          <pc:sldMk cId="3175240803" sldId="272"/>
        </pc:sldMkLst>
        <pc:spChg chg="mod">
          <ac:chgData name="REES, Matthew" userId="cffc4d04-0d2e-4dd6-8751-c11e36f698a7" providerId="ADAL" clId="{DDEF80B9-21A8-4C9E-8424-AACF2C30C28A}" dt="2021-05-27T04:51:43.299" v="189" actId="313"/>
          <ac:spMkLst>
            <pc:docMk/>
            <pc:sldMk cId="3175240803" sldId="272"/>
            <ac:spMk id="3" creationId="{00000000-0000-0000-0000-000000000000}"/>
          </ac:spMkLst>
        </pc:spChg>
      </pc:sldChg>
      <pc:sldChg chg="addSp modSp mod">
        <pc:chgData name="REES, Matthew" userId="cffc4d04-0d2e-4dd6-8751-c11e36f698a7" providerId="ADAL" clId="{DDEF80B9-21A8-4C9E-8424-AACF2C30C28A}" dt="2021-05-27T04:44:15.730" v="130" actId="1076"/>
        <pc:sldMkLst>
          <pc:docMk/>
          <pc:sldMk cId="1817894873" sldId="273"/>
        </pc:sldMkLst>
        <pc:picChg chg="add mod ord">
          <ac:chgData name="REES, Matthew" userId="cffc4d04-0d2e-4dd6-8751-c11e36f698a7" providerId="ADAL" clId="{DDEF80B9-21A8-4C9E-8424-AACF2C30C28A}" dt="2021-05-27T04:43:54.166" v="128" actId="14100"/>
          <ac:picMkLst>
            <pc:docMk/>
            <pc:sldMk cId="1817894873" sldId="273"/>
            <ac:picMk id="4" creationId="{94A3FAAD-62F2-44D3-AA79-5B487B9010D2}"/>
          </ac:picMkLst>
        </pc:picChg>
        <pc:picChg chg="add mod">
          <ac:chgData name="REES, Matthew" userId="cffc4d04-0d2e-4dd6-8751-c11e36f698a7" providerId="ADAL" clId="{DDEF80B9-21A8-4C9E-8424-AACF2C30C28A}" dt="2021-05-27T04:44:02.219" v="129" actId="1076"/>
          <ac:picMkLst>
            <pc:docMk/>
            <pc:sldMk cId="1817894873" sldId="273"/>
            <ac:picMk id="3074" creationId="{086E3844-A7EA-428D-A6F1-50182891A369}"/>
          </ac:picMkLst>
        </pc:picChg>
        <pc:picChg chg="add mod">
          <ac:chgData name="REES, Matthew" userId="cffc4d04-0d2e-4dd6-8751-c11e36f698a7" providerId="ADAL" clId="{DDEF80B9-21A8-4C9E-8424-AACF2C30C28A}" dt="2021-05-27T04:43:54.166" v="128" actId="14100"/>
          <ac:picMkLst>
            <pc:docMk/>
            <pc:sldMk cId="1817894873" sldId="273"/>
            <ac:picMk id="3076" creationId="{B7A199EB-0EC4-424A-B849-B0D081BBF650}"/>
          </ac:picMkLst>
        </pc:picChg>
        <pc:picChg chg="add mod">
          <ac:chgData name="REES, Matthew" userId="cffc4d04-0d2e-4dd6-8751-c11e36f698a7" providerId="ADAL" clId="{DDEF80B9-21A8-4C9E-8424-AACF2C30C28A}" dt="2021-05-27T04:44:15.730" v="130" actId="1076"/>
          <ac:picMkLst>
            <pc:docMk/>
            <pc:sldMk cId="1817894873" sldId="273"/>
            <ac:picMk id="3078" creationId="{50FF4B91-F1CF-4D2A-B4B3-F4F8D8DB722C}"/>
          </ac:picMkLst>
        </pc:picChg>
      </pc:sldChg>
      <pc:sldChg chg="addSp modSp">
        <pc:chgData name="REES, Matthew" userId="cffc4d04-0d2e-4dd6-8751-c11e36f698a7" providerId="ADAL" clId="{DDEF80B9-21A8-4C9E-8424-AACF2C30C28A}" dt="2021-05-27T02:34:51.025" v="102" actId="14100"/>
        <pc:sldMkLst>
          <pc:docMk/>
          <pc:sldMk cId="2216080802" sldId="274"/>
        </pc:sldMkLst>
        <pc:picChg chg="add mod">
          <ac:chgData name="REES, Matthew" userId="cffc4d04-0d2e-4dd6-8751-c11e36f698a7" providerId="ADAL" clId="{DDEF80B9-21A8-4C9E-8424-AACF2C30C28A}" dt="2021-05-27T02:23:10.334" v="96" actId="1076"/>
          <ac:picMkLst>
            <pc:docMk/>
            <pc:sldMk cId="2216080802" sldId="274"/>
            <ac:picMk id="2050" creationId="{FC0481F4-1677-4520-B6CC-F020D742DE27}"/>
          </ac:picMkLst>
        </pc:picChg>
        <pc:picChg chg="add mod">
          <ac:chgData name="REES, Matthew" userId="cffc4d04-0d2e-4dd6-8751-c11e36f698a7" providerId="ADAL" clId="{DDEF80B9-21A8-4C9E-8424-AACF2C30C28A}" dt="2021-05-27T02:27:25.789" v="98" actId="1076"/>
          <ac:picMkLst>
            <pc:docMk/>
            <pc:sldMk cId="2216080802" sldId="274"/>
            <ac:picMk id="2052" creationId="{D347FA33-345E-46E6-BCC9-233617554376}"/>
          </ac:picMkLst>
        </pc:picChg>
        <pc:picChg chg="add mod">
          <ac:chgData name="REES, Matthew" userId="cffc4d04-0d2e-4dd6-8751-c11e36f698a7" providerId="ADAL" clId="{DDEF80B9-21A8-4C9E-8424-AACF2C30C28A}" dt="2021-05-27T02:34:51.025" v="102" actId="14100"/>
          <ac:picMkLst>
            <pc:docMk/>
            <pc:sldMk cId="2216080802" sldId="274"/>
            <ac:picMk id="2054" creationId="{8DE80749-FA02-4133-B730-8180D49316E6}"/>
          </ac:picMkLst>
        </pc:picChg>
      </pc:sldChg>
      <pc:sldChg chg="addSp modSp mod">
        <pc:chgData name="REES, Matthew" userId="cffc4d04-0d2e-4dd6-8751-c11e36f698a7" providerId="ADAL" clId="{DDEF80B9-21A8-4C9E-8424-AACF2C30C28A}" dt="2021-05-26T09:48:01.645" v="21" actId="1076"/>
        <pc:sldMkLst>
          <pc:docMk/>
          <pc:sldMk cId="574337225" sldId="275"/>
        </pc:sldMkLst>
        <pc:picChg chg="add mod">
          <ac:chgData name="REES, Matthew" userId="cffc4d04-0d2e-4dd6-8751-c11e36f698a7" providerId="ADAL" clId="{DDEF80B9-21A8-4C9E-8424-AACF2C30C28A}" dt="2021-05-26T09:25:16.866" v="5" actId="1076"/>
          <ac:picMkLst>
            <pc:docMk/>
            <pc:sldMk cId="574337225" sldId="275"/>
            <ac:picMk id="4" creationId="{168CB2DD-7968-4657-A83D-589AA36EBCF9}"/>
          </ac:picMkLst>
        </pc:picChg>
        <pc:picChg chg="add mod">
          <ac:chgData name="REES, Matthew" userId="cffc4d04-0d2e-4dd6-8751-c11e36f698a7" providerId="ADAL" clId="{DDEF80B9-21A8-4C9E-8424-AACF2C30C28A}" dt="2021-05-26T09:47:53.479" v="20" actId="1076"/>
          <ac:picMkLst>
            <pc:docMk/>
            <pc:sldMk cId="574337225" sldId="275"/>
            <ac:picMk id="6" creationId="{48038A76-5F8B-4690-9B26-A7E85139D33D}"/>
          </ac:picMkLst>
        </pc:picChg>
        <pc:picChg chg="add mod">
          <ac:chgData name="REES, Matthew" userId="cffc4d04-0d2e-4dd6-8751-c11e36f698a7" providerId="ADAL" clId="{DDEF80B9-21A8-4C9E-8424-AACF2C30C28A}" dt="2021-05-26T09:44:10.504" v="15" actId="1076"/>
          <ac:picMkLst>
            <pc:docMk/>
            <pc:sldMk cId="574337225" sldId="275"/>
            <ac:picMk id="7" creationId="{63E39DA6-228F-43E6-A336-5A43B543FA14}"/>
          </ac:picMkLst>
        </pc:picChg>
        <pc:picChg chg="add mod">
          <ac:chgData name="REES, Matthew" userId="cffc4d04-0d2e-4dd6-8751-c11e36f698a7" providerId="ADAL" clId="{DDEF80B9-21A8-4C9E-8424-AACF2C30C28A}" dt="2021-05-26T09:48:01.645" v="21" actId="1076"/>
          <ac:picMkLst>
            <pc:docMk/>
            <pc:sldMk cId="574337225" sldId="275"/>
            <ac:picMk id="8" creationId="{A874A2B6-4314-430D-AD91-71ED6A50B1ED}"/>
          </ac:picMkLst>
        </pc:picChg>
      </pc:sldChg>
      <pc:sldChg chg="addSp modSp mod">
        <pc:chgData name="REES, Matthew" userId="cffc4d04-0d2e-4dd6-8751-c11e36f698a7" providerId="ADAL" clId="{DDEF80B9-21A8-4C9E-8424-AACF2C30C28A}" dt="2021-05-26T09:59:46.686" v="36" actId="167"/>
        <pc:sldMkLst>
          <pc:docMk/>
          <pc:sldMk cId="3873042315" sldId="276"/>
        </pc:sldMkLst>
        <pc:picChg chg="add mod">
          <ac:chgData name="REES, Matthew" userId="cffc4d04-0d2e-4dd6-8751-c11e36f698a7" providerId="ADAL" clId="{DDEF80B9-21A8-4C9E-8424-AACF2C30C28A}" dt="2021-05-26T09:58:33.690" v="32" actId="1076"/>
          <ac:picMkLst>
            <pc:docMk/>
            <pc:sldMk cId="3873042315" sldId="276"/>
            <ac:picMk id="4" creationId="{CD15FC20-4801-4EB8-813F-E0B50CE39F72}"/>
          </ac:picMkLst>
        </pc:picChg>
        <pc:picChg chg="add mod">
          <ac:chgData name="REES, Matthew" userId="cffc4d04-0d2e-4dd6-8751-c11e36f698a7" providerId="ADAL" clId="{DDEF80B9-21A8-4C9E-8424-AACF2C30C28A}" dt="2021-05-26T09:57:47.016" v="31" actId="1076"/>
          <ac:picMkLst>
            <pc:docMk/>
            <pc:sldMk cId="3873042315" sldId="276"/>
            <ac:picMk id="6" creationId="{7A6A64BE-E9A4-4400-895E-648BBFB3A6C3}"/>
          </ac:picMkLst>
        </pc:picChg>
        <pc:picChg chg="mod">
          <ac:chgData name="REES, Matthew" userId="cffc4d04-0d2e-4dd6-8751-c11e36f698a7" providerId="ADAL" clId="{DDEF80B9-21A8-4C9E-8424-AACF2C30C28A}" dt="2021-05-26T09:58:45.329" v="33" actId="1076"/>
          <ac:picMkLst>
            <pc:docMk/>
            <pc:sldMk cId="3873042315" sldId="276"/>
            <ac:picMk id="7" creationId="{C95AC397-78C1-4F7B-9A85-2D9F25CF6883}"/>
          </ac:picMkLst>
        </pc:picChg>
        <pc:picChg chg="mod ord">
          <ac:chgData name="REES, Matthew" userId="cffc4d04-0d2e-4dd6-8751-c11e36f698a7" providerId="ADAL" clId="{DDEF80B9-21A8-4C9E-8424-AACF2C30C28A}" dt="2021-05-26T09:59:46.686" v="36" actId="167"/>
          <ac:picMkLst>
            <pc:docMk/>
            <pc:sldMk cId="3873042315" sldId="276"/>
            <ac:picMk id="9" creationId="{71A81881-C18F-481B-8F09-506DE0CE713A}"/>
          </ac:picMkLst>
        </pc:picChg>
      </pc:sldChg>
      <pc:sldChg chg="addSp modSp mod modNotesTx">
        <pc:chgData name="REES, Matthew" userId="cffc4d04-0d2e-4dd6-8751-c11e36f698a7" providerId="ADAL" clId="{DDEF80B9-21A8-4C9E-8424-AACF2C30C28A}" dt="2021-05-28T01:07:53.466" v="284" actId="20577"/>
        <pc:sldMkLst>
          <pc:docMk/>
          <pc:sldMk cId="3139015316" sldId="277"/>
        </pc:sldMkLst>
        <pc:graphicFrameChg chg="add mod">
          <ac:chgData name="REES, Matthew" userId="cffc4d04-0d2e-4dd6-8751-c11e36f698a7" providerId="ADAL" clId="{DDEF80B9-21A8-4C9E-8424-AACF2C30C28A}" dt="2021-05-26T10:22:13.367" v="71" actId="14100"/>
          <ac:graphicFrameMkLst>
            <pc:docMk/>
            <pc:sldMk cId="3139015316" sldId="277"/>
            <ac:graphicFrameMk id="6" creationId="{E837A484-4F34-4905-A2A8-FA3924F0EFFB}"/>
          </ac:graphicFrameMkLst>
        </pc:graphicFrameChg>
        <pc:graphicFrameChg chg="add mod ord">
          <ac:chgData name="REES, Matthew" userId="cffc4d04-0d2e-4dd6-8751-c11e36f698a7" providerId="ADAL" clId="{DDEF80B9-21A8-4C9E-8424-AACF2C30C28A}" dt="2021-05-26T10:22:35.422" v="74" actId="14100"/>
          <ac:graphicFrameMkLst>
            <pc:docMk/>
            <pc:sldMk cId="3139015316" sldId="277"/>
            <ac:graphicFrameMk id="7" creationId="{B9EEBDC5-4A83-4F7F-9D3F-B5E3FEA4509C}"/>
          </ac:graphicFrameMkLst>
        </pc:graphicFrameChg>
        <pc:picChg chg="add mod">
          <ac:chgData name="REES, Matthew" userId="cffc4d04-0d2e-4dd6-8751-c11e36f698a7" providerId="ADAL" clId="{DDEF80B9-21A8-4C9E-8424-AACF2C30C28A}" dt="2021-05-26T10:21:54.882" v="68" actId="1076"/>
          <ac:picMkLst>
            <pc:docMk/>
            <pc:sldMk cId="3139015316" sldId="277"/>
            <ac:picMk id="4" creationId="{636B0126-CB5E-4440-9CC5-A692721B2345}"/>
          </ac:picMkLst>
        </pc:picChg>
        <pc:picChg chg="add mod">
          <ac:chgData name="REES, Matthew" userId="cffc4d04-0d2e-4dd6-8751-c11e36f698a7" providerId="ADAL" clId="{DDEF80B9-21A8-4C9E-8424-AACF2C30C28A}" dt="2021-05-26T10:19:54.819" v="65" actId="1076"/>
          <ac:picMkLst>
            <pc:docMk/>
            <pc:sldMk cId="3139015316" sldId="277"/>
            <ac:picMk id="8" creationId="{8CB56F58-7428-4096-8DBA-BC2A4B18AB6D}"/>
          </ac:picMkLst>
        </pc:picChg>
      </pc:sldChg>
      <pc:sldChg chg="modSp mod">
        <pc:chgData name="REES, Matthew" userId="cffc4d04-0d2e-4dd6-8751-c11e36f698a7" providerId="ADAL" clId="{DDEF80B9-21A8-4C9E-8424-AACF2C30C28A}" dt="2021-05-27T04:51:04.053" v="165" actId="20577"/>
        <pc:sldMkLst>
          <pc:docMk/>
          <pc:sldMk cId="1266047265" sldId="278"/>
        </pc:sldMkLst>
        <pc:spChg chg="mod">
          <ac:chgData name="REES, Matthew" userId="cffc4d04-0d2e-4dd6-8751-c11e36f698a7" providerId="ADAL" clId="{DDEF80B9-21A8-4C9E-8424-AACF2C30C28A}" dt="2021-05-27T04:51:04.053" v="165" actId="20577"/>
          <ac:spMkLst>
            <pc:docMk/>
            <pc:sldMk cId="1266047265" sldId="278"/>
            <ac:spMk id="2" creationId="{00000000-0000-0000-0000-000000000000}"/>
          </ac:spMkLst>
        </pc:spChg>
        <pc:spChg chg="mod">
          <ac:chgData name="REES, Matthew" userId="cffc4d04-0d2e-4dd6-8751-c11e36f698a7" providerId="ADAL" clId="{DDEF80B9-21A8-4C9E-8424-AACF2C30C28A}" dt="2021-05-27T04:47:54.584" v="156" actId="20577"/>
          <ac:spMkLst>
            <pc:docMk/>
            <pc:sldMk cId="1266047265" sldId="278"/>
            <ac:spMk id="3" creationId="{00000000-0000-0000-0000-000000000000}"/>
          </ac:spMkLst>
        </pc:spChg>
      </pc:sldChg>
      <pc:sldChg chg="modSp mod">
        <pc:chgData name="REES, Matthew" userId="cffc4d04-0d2e-4dd6-8751-c11e36f698a7" providerId="ADAL" clId="{DDEF80B9-21A8-4C9E-8424-AACF2C30C28A}" dt="2021-05-28T01:01:30.079" v="255" actId="5793"/>
        <pc:sldMkLst>
          <pc:docMk/>
          <pc:sldMk cId="325538916" sldId="279"/>
        </pc:sldMkLst>
        <pc:spChg chg="mod">
          <ac:chgData name="REES, Matthew" userId="cffc4d04-0d2e-4dd6-8751-c11e36f698a7" providerId="ADAL" clId="{DDEF80B9-21A8-4C9E-8424-AACF2C30C28A}" dt="2021-05-28T00:58:55.086" v="225" actId="20577"/>
          <ac:spMkLst>
            <pc:docMk/>
            <pc:sldMk cId="325538916" sldId="279"/>
            <ac:spMk id="2" creationId="{00000000-0000-0000-0000-000000000000}"/>
          </ac:spMkLst>
        </pc:spChg>
        <pc:spChg chg="mod">
          <ac:chgData name="REES, Matthew" userId="cffc4d04-0d2e-4dd6-8751-c11e36f698a7" providerId="ADAL" clId="{DDEF80B9-21A8-4C9E-8424-AACF2C30C28A}" dt="2021-05-28T01:01:30.079" v="255" actId="5793"/>
          <ac:spMkLst>
            <pc:docMk/>
            <pc:sldMk cId="325538916" sldId="279"/>
            <ac:spMk id="3" creationId="{00000000-0000-0000-0000-000000000000}"/>
          </ac:spMkLst>
        </pc:spChg>
      </pc:sldChg>
      <pc:sldChg chg="addSp modSp">
        <pc:chgData name="REES, Matthew" userId="cffc4d04-0d2e-4dd6-8751-c11e36f698a7" providerId="ADAL" clId="{DDEF80B9-21A8-4C9E-8424-AACF2C30C28A}" dt="2021-05-27T02:14:56.751" v="91" actId="1076"/>
        <pc:sldMkLst>
          <pc:docMk/>
          <pc:sldMk cId="3566007559" sldId="280"/>
        </pc:sldMkLst>
        <pc:picChg chg="add mod">
          <ac:chgData name="REES, Matthew" userId="cffc4d04-0d2e-4dd6-8751-c11e36f698a7" providerId="ADAL" clId="{DDEF80B9-21A8-4C9E-8424-AACF2C30C28A}" dt="2021-05-27T02:14:46.918" v="89" actId="14100"/>
          <ac:picMkLst>
            <pc:docMk/>
            <pc:sldMk cId="3566007559" sldId="280"/>
            <ac:picMk id="1026" creationId="{6109E146-0C03-4325-A430-6A860B7A4034}"/>
          </ac:picMkLst>
        </pc:picChg>
        <pc:picChg chg="add mod">
          <ac:chgData name="REES, Matthew" userId="cffc4d04-0d2e-4dd6-8751-c11e36f698a7" providerId="ADAL" clId="{DDEF80B9-21A8-4C9E-8424-AACF2C30C28A}" dt="2021-05-27T02:14:56.751" v="91" actId="1076"/>
          <ac:picMkLst>
            <pc:docMk/>
            <pc:sldMk cId="3566007559" sldId="280"/>
            <ac:picMk id="1028" creationId="{2D090C62-3F23-47A7-A86C-29946F81F6DA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AC426-DD69-44B6-A723-5E946CB9C93F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D2294-4197-49FC-8DA1-D3F6369318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27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D2294-4197-49FC-8DA1-D3F636931813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5083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A Systems Engineering discipline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Term is most often used in industrial automation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A precise definition is hard to pin down, but to paraphrase the Wikipedia Article on Machine Vision… Essentially it’s about Automating the process of extracting useful data from images of a real-world object or environment.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The useful data is often used as an aid to decision making.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e.g.  Do the qualities of the object(s) in the image meet our expectations?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D2294-4197-49FC-8DA1-D3F636931813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9878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Applications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Automated Inspection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Object Presence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Dimensions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Colour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Robotic or Process Guidance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Navigation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Barcodes and Identification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Safety &amp; Security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Remote Monitoring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AU" dirty="0"/>
              <a:t>Movement Detection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D2294-4197-49FC-8DA1-D3F636931813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73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Aerosol Sampling Program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D2294-4197-49FC-8DA1-D3F636931813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7847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 spc="-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43844DF-4E0B-3544-9922-8EB56AE67EB8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59D8F-D370-3847-9360-24C49228DF77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0F1E91D-5DA8-9746-970C-5CBFB20C5755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469082-63E2-2742-AF39-91BB6A3B01A0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tx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EEDF4D98-E277-7349-8057-8A7000E9D316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F13723-5348-A140-A426-CB286BCB9C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A148A24-A711-F146-846F-2079683E28A9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29009A-88E2-CA47-B749-6C2C6AFD8B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EC91E7D-BAD0-8D4D-B6C3-5271994E8762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EEF9C3-F736-634E-8174-C9C8E8E98C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950E861C-D2CE-4E42-83A9-FDB90A512CDF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8.png"/><Relationship Id="rId9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Machine Vision Applications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97EDE-F4D0-B34C-B228-C595FA1F9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ICC Meeting Autumn 2021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pc="-50" dirty="0"/>
              <a:t>Centre for Accelerator Science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Prepared By Matthew Rees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679FD-E3D3-9441-B52D-6D5D43707303}"/>
              </a:ext>
            </a:extLst>
          </p:cNvPr>
          <p:cNvSpPr/>
          <p:nvPr/>
        </p:nvSpPr>
        <p:spPr>
          <a:xfrm>
            <a:off x="766763" y="4577430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is Machine Vision?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Systems Engineering</a:t>
            </a:r>
          </a:p>
          <a:p>
            <a:r>
              <a:rPr lang="en-AU" dirty="0"/>
              <a:t>Automating the process of extracting useful data from images of a real-world object or environment</a:t>
            </a:r>
          </a:p>
          <a:p>
            <a:r>
              <a:rPr lang="en-AU" dirty="0"/>
              <a:t>Aid to Decision Making</a:t>
            </a:r>
          </a:p>
          <a:p>
            <a:r>
              <a:rPr lang="en-AU" dirty="0"/>
              <a:t>Not “Computer Vision”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40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/>
              <a:t>Automated Inspection</a:t>
            </a:r>
          </a:p>
          <a:p>
            <a:pPr lvl="1"/>
            <a:r>
              <a:rPr lang="en-AU" dirty="0"/>
              <a:t>Object Presence</a:t>
            </a:r>
          </a:p>
          <a:p>
            <a:pPr lvl="1"/>
            <a:r>
              <a:rPr lang="en-AU" dirty="0"/>
              <a:t>Dimensions</a:t>
            </a:r>
          </a:p>
          <a:p>
            <a:pPr lvl="1"/>
            <a:r>
              <a:rPr lang="en-AU" dirty="0"/>
              <a:t>Colour</a:t>
            </a:r>
          </a:p>
          <a:p>
            <a:r>
              <a:rPr lang="en-AU" dirty="0"/>
              <a:t>Robotic or Process Guidance</a:t>
            </a:r>
          </a:p>
          <a:p>
            <a:pPr lvl="1"/>
            <a:r>
              <a:rPr lang="en-AU" dirty="0"/>
              <a:t>Navigation</a:t>
            </a:r>
          </a:p>
          <a:p>
            <a:pPr lvl="1"/>
            <a:r>
              <a:rPr lang="en-AU" dirty="0"/>
              <a:t>Barcodes and Identification</a:t>
            </a:r>
          </a:p>
          <a:p>
            <a:r>
              <a:rPr lang="en-AU" dirty="0"/>
              <a:t>Safety &amp; Security</a:t>
            </a:r>
          </a:p>
          <a:p>
            <a:pPr lvl="1"/>
            <a:r>
              <a:rPr lang="en-AU" dirty="0"/>
              <a:t>Remote Monitoring</a:t>
            </a:r>
          </a:p>
          <a:p>
            <a:pPr lvl="1"/>
            <a:r>
              <a:rPr lang="en-AU" dirty="0"/>
              <a:t>Movement Detection</a:t>
            </a:r>
          </a:p>
          <a:p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result for bottle inspection">
            <a:extLst>
              <a:ext uri="{FF2B5EF4-FFF2-40B4-BE49-F238E27FC236}">
                <a16:creationId xmlns:a16="http://schemas.microsoft.com/office/drawing/2014/main" id="{FC0481F4-1677-4520-B6CC-F020D742D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206" y="293149"/>
            <a:ext cx="4545947" cy="275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bottle inspection">
            <a:extLst>
              <a:ext uri="{FF2B5EF4-FFF2-40B4-BE49-F238E27FC236}">
                <a16:creationId xmlns:a16="http://schemas.microsoft.com/office/drawing/2014/main" id="{D347FA33-345E-46E6-BCC9-233617554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5814" y="214313"/>
            <a:ext cx="32099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ee the source image">
            <a:extLst>
              <a:ext uri="{FF2B5EF4-FFF2-40B4-BE49-F238E27FC236}">
                <a16:creationId xmlns:a16="http://schemas.microsoft.com/office/drawing/2014/main" id="{8DE80749-FA02-4133-B730-8180D4931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886" y="2829261"/>
            <a:ext cx="6696074" cy="334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080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Image Capture</a:t>
            </a:r>
          </a:p>
          <a:p>
            <a:pPr lvl="1"/>
            <a:r>
              <a:rPr lang="en-AU" dirty="0"/>
              <a:t>camera | scanner | 2D/3D | visible spectrum or other</a:t>
            </a:r>
          </a:p>
          <a:p>
            <a:r>
              <a:rPr lang="en-AU" dirty="0"/>
              <a:t>Image Processing</a:t>
            </a:r>
          </a:p>
          <a:p>
            <a:pPr lvl="1"/>
            <a:r>
              <a:rPr lang="en-AU" dirty="0"/>
              <a:t>filtering,  stitching, threshold</a:t>
            </a:r>
          </a:p>
          <a:p>
            <a:pPr lvl="1"/>
            <a:r>
              <a:rPr lang="en-AU" dirty="0"/>
              <a:t>edge, blob, pattern detection</a:t>
            </a:r>
          </a:p>
          <a:p>
            <a:pPr lvl="1"/>
            <a:r>
              <a:rPr lang="en-AU" dirty="0"/>
              <a:t>counting, measuring, OCR, barcode</a:t>
            </a:r>
          </a:p>
          <a:p>
            <a:r>
              <a:rPr lang="en-AU" dirty="0"/>
              <a:t>Decision Making</a:t>
            </a:r>
          </a:p>
          <a:p>
            <a:pPr lvl="1"/>
            <a:r>
              <a:rPr lang="en-AU" dirty="0"/>
              <a:t>comparison, categorisation, pass/fail</a:t>
            </a:r>
          </a:p>
          <a:p>
            <a:pPr lvl="1"/>
            <a:r>
              <a:rPr lang="en-AU" dirty="0"/>
              <a:t>action response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39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Automating tedious tasks</a:t>
            </a:r>
          </a:p>
          <a:p>
            <a:r>
              <a:rPr lang="en-AU" dirty="0"/>
              <a:t>Safety</a:t>
            </a:r>
          </a:p>
          <a:p>
            <a:r>
              <a:rPr lang="en-AU" dirty="0"/>
              <a:t>Consistency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dangerous manual sorting">
            <a:extLst>
              <a:ext uri="{FF2B5EF4-FFF2-40B4-BE49-F238E27FC236}">
                <a16:creationId xmlns:a16="http://schemas.microsoft.com/office/drawing/2014/main" id="{6109E146-0C03-4325-A430-6A860B7A4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120" y="350188"/>
            <a:ext cx="5825136" cy="405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dangerous manual sorting">
            <a:extLst>
              <a:ext uri="{FF2B5EF4-FFF2-40B4-BE49-F238E27FC236}">
                <a16:creationId xmlns:a16="http://schemas.microsoft.com/office/drawing/2014/main" id="{2D090C62-3F23-47A7-A86C-29946F81F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523" y="2483211"/>
            <a:ext cx="5585861" cy="364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007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A3FAAD-62F2-44D3-AA79-5B487B901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5925" y="352342"/>
            <a:ext cx="3012021" cy="214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Lighting</a:t>
            </a:r>
          </a:p>
          <a:p>
            <a:pPr lvl="1"/>
            <a:r>
              <a:rPr lang="en-AU" dirty="0"/>
              <a:t>colour and contrast</a:t>
            </a:r>
          </a:p>
          <a:p>
            <a:r>
              <a:rPr lang="en-AU" dirty="0"/>
              <a:t>Optics</a:t>
            </a:r>
          </a:p>
          <a:p>
            <a:pPr lvl="1"/>
            <a:r>
              <a:rPr lang="en-AU" dirty="0"/>
              <a:t>clarity and metrology</a:t>
            </a:r>
          </a:p>
          <a:p>
            <a:r>
              <a:rPr lang="en-AU" dirty="0"/>
              <a:t>Variation</a:t>
            </a:r>
          </a:p>
          <a:p>
            <a:pPr lvl="1"/>
            <a:r>
              <a:rPr lang="en-AU" dirty="0" err="1"/>
              <a:t>reliabiity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result for darkfield lighting">
            <a:extLst>
              <a:ext uri="{FF2B5EF4-FFF2-40B4-BE49-F238E27FC236}">
                <a16:creationId xmlns:a16="http://schemas.microsoft.com/office/drawing/2014/main" id="{086E3844-A7EA-428D-A6F1-50182891A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046" y="514671"/>
            <a:ext cx="2611228" cy="195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1 Euro">
            <a:extLst>
              <a:ext uri="{FF2B5EF4-FFF2-40B4-BE49-F238E27FC236}">
                <a16:creationId xmlns:a16="http://schemas.microsoft.com/office/drawing/2014/main" id="{B7A199EB-0EC4-424A-B849-B0D081BBF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637" y="377909"/>
            <a:ext cx="2148928" cy="214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ee the source image">
            <a:extLst>
              <a:ext uri="{FF2B5EF4-FFF2-40B4-BE49-F238E27FC236}">
                <a16:creationId xmlns:a16="http://schemas.microsoft.com/office/drawing/2014/main" id="{50FF4B91-F1CF-4D2A-B4B3-F4F8D8DB7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511" y="2807262"/>
            <a:ext cx="6610350" cy="303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894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Cameras @ CAS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Remote Monitoring</a:t>
            </a:r>
          </a:p>
          <a:p>
            <a:pPr lvl="1"/>
            <a:r>
              <a:rPr lang="en-AU" dirty="0"/>
              <a:t>Visual Reference</a:t>
            </a:r>
          </a:p>
          <a:p>
            <a:pPr lvl="1"/>
            <a:r>
              <a:rPr lang="en-AU" dirty="0"/>
              <a:t>Human Interface</a:t>
            </a:r>
          </a:p>
          <a:p>
            <a:r>
              <a:rPr lang="en-AU" dirty="0"/>
              <a:t>Gauge Cameras</a:t>
            </a:r>
          </a:p>
          <a:p>
            <a:r>
              <a:rPr lang="en-AU" dirty="0"/>
              <a:t>Beamline Cameras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8CB2DD-7968-4657-A83D-589AA36EB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160" y="339713"/>
            <a:ext cx="3771014" cy="3032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038A76-5F8B-4690-9B26-A7E85139D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818" y="3429000"/>
            <a:ext cx="4156627" cy="34372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39DA6-228F-43E6-A336-5A43B543F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7885" y="3416539"/>
            <a:ext cx="2856289" cy="23540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74A2B6-4314-430D-AD91-71ED6A50B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5044" y="339713"/>
            <a:ext cx="3214144" cy="383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37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71A81881-C18F-481B-8F09-506DE0CE7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172" y="2026819"/>
            <a:ext cx="2948465" cy="42336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Recent Developments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1"/>
            <a:ext cx="4751374" cy="1828800"/>
          </a:xfrm>
        </p:spPr>
        <p:txBody>
          <a:bodyPr/>
          <a:lstStyle/>
          <a:p>
            <a:r>
              <a:rPr lang="en-AU" dirty="0"/>
              <a:t>LEII Implanter</a:t>
            </a:r>
          </a:p>
          <a:p>
            <a:r>
              <a:rPr lang="en-AU" dirty="0"/>
              <a:t>External Beam Chamber</a:t>
            </a:r>
          </a:p>
          <a:p>
            <a:r>
              <a:rPr lang="en-AU" dirty="0"/>
              <a:t>ASP Filter Photography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5AC397-78C1-4F7B-9A85-2D9F25CF6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186" y="206201"/>
            <a:ext cx="4751374" cy="33089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15FC20-4801-4EB8-813F-E0B50CE39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9814" y="1272429"/>
            <a:ext cx="2999990" cy="5505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6A64BE-E9A4-4400-895E-648BBFB3A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26" y="3467179"/>
            <a:ext cx="5724616" cy="329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42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6B0126-CB5E-4440-9CC5-A692721B2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27" y="305942"/>
            <a:ext cx="5978360" cy="6424378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837A484-4F34-4905-A2A8-FA3924F0EF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830169"/>
              </p:ext>
            </p:extLst>
          </p:nvPr>
        </p:nvGraphicFramePr>
        <p:xfrm>
          <a:off x="5357325" y="305942"/>
          <a:ext cx="4104905" cy="6246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Bitmap Image" r:id="rId5" imgW="15156360" imgH="23081040" progId="Paint.Picture">
                  <p:embed/>
                </p:oleObj>
              </mc:Choice>
              <mc:Fallback>
                <p:oleObj name="Bitmap Image" r:id="rId5" imgW="15156360" imgH="23081040" progId="Paint.Picture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837A484-4F34-4905-A2A8-FA3924F0EF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57325" y="305942"/>
                        <a:ext cx="4104905" cy="62461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CB56F58-7428-4096-8DBA-BC2A4B18AB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6601" y="92075"/>
            <a:ext cx="3608472" cy="3245191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9EEBDC5-4A83-4F7F-9D3F-B5E3FEA450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9102530"/>
              </p:ext>
            </p:extLst>
          </p:nvPr>
        </p:nvGraphicFramePr>
        <p:xfrm>
          <a:off x="8347740" y="2949195"/>
          <a:ext cx="3817334" cy="2656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Bitmap Image" r:id="rId8" imgW="21709440" imgH="15125760" progId="Paint.Picture">
                  <p:embed/>
                </p:oleObj>
              </mc:Choice>
              <mc:Fallback>
                <p:oleObj name="Bitmap Image" r:id="rId8" imgW="21709440" imgH="15125760" progId="Paint.Picture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B9EEBDC5-4A83-4F7F-9D3F-B5E3FEA450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47740" y="2949195"/>
                        <a:ext cx="3817334" cy="2656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9015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Possible Future 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Automated Sample Positioning</a:t>
            </a:r>
          </a:p>
          <a:p>
            <a:r>
              <a:rPr lang="en-AU" dirty="0"/>
              <a:t>Batch Sample Processing</a:t>
            </a:r>
          </a:p>
          <a:p>
            <a:r>
              <a:rPr lang="en-AU" dirty="0"/>
              <a:t>End Station Beam analysis</a:t>
            </a:r>
          </a:p>
          <a:p>
            <a:r>
              <a:rPr lang="en-AU" dirty="0"/>
              <a:t>Machine safety interlocks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47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  <a:p>
            <a:pPr marL="0" indent="0" algn="ctr">
              <a:buNone/>
            </a:pPr>
            <a:r>
              <a:rPr lang="en-AU" dirty="0"/>
              <a:t>Thanks For Listening </a:t>
            </a:r>
            <a:r>
              <a:rPr lang="en-AU" dirty="0">
                <a:sym typeface="Wingdings" panose="05000000000000000000" pitchFamily="2" charset="2"/>
              </a:rPr>
              <a:t>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8916"/>
      </p:ext>
    </p:extLst>
  </p:cSld>
  <p:clrMapOvr>
    <a:masterClrMapping/>
  </p:clrMapOvr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69AA42AE-D526-B44A-B547-63CED81F3E1C}"/>
    </a:ext>
  </a:extLst>
</a:theme>
</file>

<file path=ppt/theme/theme2.xml><?xml version="1.0" encoding="utf-8"?>
<a:theme xmlns:a="http://schemas.openxmlformats.org/drawingml/2006/main" name="ANSTO Main Content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D16FAA05-3DA8-F14D-842C-EFB52E22212E}"/>
    </a:ext>
  </a:extLst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E3F1BEE3-0D6F-0A43-BF38-EF93417307AD}"/>
    </a:ext>
  </a:extLst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0187362D-D8D4-7748-9442-5A3F9C811044}"/>
    </a:ext>
  </a:extLst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45049870-FAC7-D541-8A40-EF1B244BC2EA}"/>
    </a:ext>
  </a:extLst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AFDF4BAD-DAD5-664B-9F2B-BE4D436AC10D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3296</TotalTime>
  <Words>288</Words>
  <Application>Microsoft Office PowerPoint</Application>
  <PresentationFormat>Widescreen</PresentationFormat>
  <Paragraphs>90</Paragraphs>
  <Slides>11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Arial</vt:lpstr>
      <vt:lpstr>Calibri</vt:lpstr>
      <vt:lpstr>Fira Sans</vt:lpstr>
      <vt:lpstr>Fira Sans ExtraBold</vt:lpstr>
      <vt:lpstr>Wingdings</vt:lpstr>
      <vt:lpstr>Fira Sans Light</vt:lpstr>
      <vt:lpstr>Poppins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Bitmap Image</vt:lpstr>
      <vt:lpstr>Machine Vision Applications</vt:lpstr>
      <vt:lpstr>What is Machine Vision?</vt:lpstr>
      <vt:lpstr>Applications</vt:lpstr>
      <vt:lpstr>Steps</vt:lpstr>
      <vt:lpstr>Benefits</vt:lpstr>
      <vt:lpstr>Challenges</vt:lpstr>
      <vt:lpstr>Cameras @ CAS</vt:lpstr>
      <vt:lpstr>Recent Developments</vt:lpstr>
      <vt:lpstr>PowerPoint Presentation</vt:lpstr>
      <vt:lpstr>Possible Future Applications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REES, Matthew</dc:creator>
  <cp:lastModifiedBy>REES, Matthew</cp:lastModifiedBy>
  <cp:revision>1</cp:revision>
  <dcterms:created xsi:type="dcterms:W3CDTF">2021-05-18T06:43:15Z</dcterms:created>
  <dcterms:modified xsi:type="dcterms:W3CDTF">2021-05-28T04:18:47Z</dcterms:modified>
</cp:coreProperties>
</file>