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tiff" ContentType="image/tif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2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2" r:id="rId1"/>
    <p:sldMasterId id="2147483733" r:id="rId2"/>
    <p:sldMasterId id="2147483714" r:id="rId3"/>
  </p:sldMasterIdLst>
  <p:notesMasterIdLst>
    <p:notesMasterId r:id="rId23"/>
  </p:notesMasterIdLst>
  <p:sldIdLst>
    <p:sldId id="257" r:id="rId4"/>
    <p:sldId id="376" r:id="rId5"/>
    <p:sldId id="916" r:id="rId6"/>
    <p:sldId id="544" r:id="rId7"/>
    <p:sldId id="905" r:id="rId8"/>
    <p:sldId id="906" r:id="rId9"/>
    <p:sldId id="368" r:id="rId10"/>
    <p:sldId id="911" r:id="rId11"/>
    <p:sldId id="910" r:id="rId12"/>
    <p:sldId id="915" r:id="rId13"/>
    <p:sldId id="912" r:id="rId14"/>
    <p:sldId id="496" r:id="rId15"/>
    <p:sldId id="909" r:id="rId16"/>
    <p:sldId id="561" r:id="rId17"/>
    <p:sldId id="917" r:id="rId18"/>
    <p:sldId id="913" r:id="rId19"/>
    <p:sldId id="907" r:id="rId20"/>
    <p:sldId id="259" r:id="rId21"/>
    <p:sldId id="908" r:id="rId2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9AFC98C-DC39-B74F-9038-13964662D122}" v="1005" dt="2021-06-22T08:12:35.993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1947" autoAdjust="0"/>
    <p:restoredTop sz="94626" autoAdjust="0"/>
  </p:normalViewPr>
  <p:slideViewPr>
    <p:cSldViewPr snapToGrid="0">
      <p:cViewPr>
        <p:scale>
          <a:sx n="95" d="100"/>
          <a:sy n="95" d="100"/>
        </p:scale>
        <p:origin x="416" y="73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notesMaster" Target="notesMasters/notesMaster1.xml"/><Relationship Id="rId28" Type="http://schemas.microsoft.com/office/2016/11/relationships/changesInfo" Target="changesInfos/changesInfo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uzie Sheehy" userId="ad1f98bf-0398-439b-84ef-746805798b92" providerId="ADAL" clId="{489DF4A2-F34C-B849-B787-8FE71D89FCB4}"/>
    <pc:docChg chg="undo custSel addSld delSld modSld sldOrd">
      <pc:chgData name="Suzie Sheehy" userId="ad1f98bf-0398-439b-84ef-746805798b92" providerId="ADAL" clId="{489DF4A2-F34C-B849-B787-8FE71D89FCB4}" dt="2020-10-07T15:48:13.281" v="2125" actId="403"/>
      <pc:docMkLst>
        <pc:docMk/>
      </pc:docMkLst>
      <pc:sldChg chg="modSp mod">
        <pc:chgData name="Suzie Sheehy" userId="ad1f98bf-0398-439b-84ef-746805798b92" providerId="ADAL" clId="{489DF4A2-F34C-B849-B787-8FE71D89FCB4}" dt="2020-10-07T07:04:35.068" v="62" actId="14100"/>
        <pc:sldMkLst>
          <pc:docMk/>
          <pc:sldMk cId="2851894839" sldId="257"/>
        </pc:sldMkLst>
        <pc:spChg chg="mod">
          <ac:chgData name="Suzie Sheehy" userId="ad1f98bf-0398-439b-84ef-746805798b92" providerId="ADAL" clId="{489DF4A2-F34C-B849-B787-8FE71D89FCB4}" dt="2020-10-07T07:04:35.068" v="62" actId="14100"/>
          <ac:spMkLst>
            <pc:docMk/>
            <pc:sldMk cId="2851894839" sldId="257"/>
            <ac:spMk id="3" creationId="{62FC2E14-24A9-4C48-BA13-A2E74B0AAD2F}"/>
          </ac:spMkLst>
        </pc:spChg>
      </pc:sldChg>
      <pc:sldChg chg="del">
        <pc:chgData name="Suzie Sheehy" userId="ad1f98bf-0398-439b-84ef-746805798b92" providerId="ADAL" clId="{489DF4A2-F34C-B849-B787-8FE71D89FCB4}" dt="2020-10-07T07:15:04.619" v="376" actId="2696"/>
        <pc:sldMkLst>
          <pc:docMk/>
          <pc:sldMk cId="1024887639" sldId="281"/>
        </pc:sldMkLst>
      </pc:sldChg>
      <pc:sldChg chg="modSp add del mod ord">
        <pc:chgData name="Suzie Sheehy" userId="ad1f98bf-0398-439b-84ef-746805798b92" providerId="ADAL" clId="{489DF4A2-F34C-B849-B787-8FE71D89FCB4}" dt="2020-10-07T07:41:57.751" v="1827" actId="2696"/>
        <pc:sldMkLst>
          <pc:docMk/>
          <pc:sldMk cId="1867736734" sldId="281"/>
        </pc:sldMkLst>
        <pc:spChg chg="mod">
          <ac:chgData name="Suzie Sheehy" userId="ad1f98bf-0398-439b-84ef-746805798b92" providerId="ADAL" clId="{489DF4A2-F34C-B849-B787-8FE71D89FCB4}" dt="2020-10-07T07:25:20.488" v="802" actId="20577"/>
          <ac:spMkLst>
            <pc:docMk/>
            <pc:sldMk cId="1867736734" sldId="281"/>
            <ac:spMk id="2" creationId="{00000000-0000-0000-0000-000000000000}"/>
          </ac:spMkLst>
        </pc:spChg>
      </pc:sldChg>
      <pc:sldChg chg="add del">
        <pc:chgData name="Suzie Sheehy" userId="ad1f98bf-0398-439b-84ef-746805798b92" providerId="ADAL" clId="{489DF4A2-F34C-B849-B787-8FE71D89FCB4}" dt="2020-10-07T07:15:16.251" v="378" actId="2696"/>
        <pc:sldMkLst>
          <pc:docMk/>
          <pc:sldMk cId="2808417480" sldId="281"/>
        </pc:sldMkLst>
      </pc:sldChg>
      <pc:sldChg chg="add">
        <pc:chgData name="Suzie Sheehy" userId="ad1f98bf-0398-439b-84ef-746805798b92" providerId="ADAL" clId="{489DF4A2-F34C-B849-B787-8FE71D89FCB4}" dt="2020-10-07T07:42:07.471" v="1829"/>
        <pc:sldMkLst>
          <pc:docMk/>
          <pc:sldMk cId="3932320910" sldId="281"/>
        </pc:sldMkLst>
      </pc:sldChg>
      <pc:sldChg chg="modSp add mod">
        <pc:chgData name="Suzie Sheehy" userId="ad1f98bf-0398-439b-84ef-746805798b92" providerId="ADAL" clId="{489DF4A2-F34C-B849-B787-8FE71D89FCB4}" dt="2020-10-07T07:55:03.570" v="2007" actId="20577"/>
        <pc:sldMkLst>
          <pc:docMk/>
          <pc:sldMk cId="2497962522" sldId="368"/>
        </pc:sldMkLst>
        <pc:spChg chg="mod">
          <ac:chgData name="Suzie Sheehy" userId="ad1f98bf-0398-439b-84ef-746805798b92" providerId="ADAL" clId="{489DF4A2-F34C-B849-B787-8FE71D89FCB4}" dt="2020-10-07T07:55:03.570" v="2007" actId="20577"/>
          <ac:spMkLst>
            <pc:docMk/>
            <pc:sldMk cId="2497962522" sldId="368"/>
            <ac:spMk id="8" creationId="{A3422FAD-9B06-174A-B8D7-BFDE6426E8E5}"/>
          </ac:spMkLst>
        </pc:spChg>
      </pc:sldChg>
      <pc:sldChg chg="delSp modSp del mod">
        <pc:chgData name="Suzie Sheehy" userId="ad1f98bf-0398-439b-84ef-746805798b92" providerId="ADAL" clId="{489DF4A2-F34C-B849-B787-8FE71D89FCB4}" dt="2020-10-07T07:41:57.766" v="1828" actId="2696"/>
        <pc:sldMkLst>
          <pc:docMk/>
          <pc:sldMk cId="3502866196" sldId="368"/>
        </pc:sldMkLst>
        <pc:spChg chg="mod">
          <ac:chgData name="Suzie Sheehy" userId="ad1f98bf-0398-439b-84ef-746805798b92" providerId="ADAL" clId="{489DF4A2-F34C-B849-B787-8FE71D89FCB4}" dt="2020-10-07T07:05:08.325" v="83" actId="20577"/>
          <ac:spMkLst>
            <pc:docMk/>
            <pc:sldMk cId="3502866196" sldId="368"/>
            <ac:spMk id="8" creationId="{A3422FAD-9B06-174A-B8D7-BFDE6426E8E5}"/>
          </ac:spMkLst>
        </pc:spChg>
        <pc:spChg chg="mod">
          <ac:chgData name="Suzie Sheehy" userId="ad1f98bf-0398-439b-84ef-746805798b92" providerId="ADAL" clId="{489DF4A2-F34C-B849-B787-8FE71D89FCB4}" dt="2020-10-07T07:05:28.234" v="88" actId="113"/>
          <ac:spMkLst>
            <pc:docMk/>
            <pc:sldMk cId="3502866196" sldId="368"/>
            <ac:spMk id="19" creationId="{08F5F4B2-8E26-5142-8663-6616059FD8B8}"/>
          </ac:spMkLst>
        </pc:spChg>
        <pc:spChg chg="del">
          <ac:chgData name="Suzie Sheehy" userId="ad1f98bf-0398-439b-84ef-746805798b92" providerId="ADAL" clId="{489DF4A2-F34C-B849-B787-8FE71D89FCB4}" dt="2020-10-07T07:05:15.157" v="86" actId="478"/>
          <ac:spMkLst>
            <pc:docMk/>
            <pc:sldMk cId="3502866196" sldId="368"/>
            <ac:spMk id="21" creationId="{EFC1B4CE-ABA8-E846-9CCC-BC39F85A9E35}"/>
          </ac:spMkLst>
        </pc:spChg>
        <pc:picChg chg="mod">
          <ac:chgData name="Suzie Sheehy" userId="ad1f98bf-0398-439b-84ef-746805798b92" providerId="ADAL" clId="{489DF4A2-F34C-B849-B787-8FE71D89FCB4}" dt="2020-10-07T07:05:10.350" v="84" actId="1076"/>
          <ac:picMkLst>
            <pc:docMk/>
            <pc:sldMk cId="3502866196" sldId="368"/>
            <ac:picMk id="7" creationId="{528B7B65-1344-9840-AC8F-09DA2480AE5C}"/>
          </ac:picMkLst>
        </pc:picChg>
        <pc:picChg chg="del">
          <ac:chgData name="Suzie Sheehy" userId="ad1f98bf-0398-439b-84ef-746805798b92" providerId="ADAL" clId="{489DF4A2-F34C-B849-B787-8FE71D89FCB4}" dt="2020-10-07T07:05:13.338" v="85" actId="478"/>
          <ac:picMkLst>
            <pc:docMk/>
            <pc:sldMk cId="3502866196" sldId="368"/>
            <ac:picMk id="20" creationId="{EDADF478-F035-B947-BE47-A469D4A50AD4}"/>
          </ac:picMkLst>
        </pc:picChg>
      </pc:sldChg>
      <pc:sldChg chg="modSp del mod">
        <pc:chgData name="Suzie Sheehy" userId="ad1f98bf-0398-439b-84ef-746805798b92" providerId="ADAL" clId="{489DF4A2-F34C-B849-B787-8FE71D89FCB4}" dt="2020-10-07T07:40:00.931" v="1742" actId="2696"/>
        <pc:sldMkLst>
          <pc:docMk/>
          <pc:sldMk cId="1949566505" sldId="369"/>
        </pc:sldMkLst>
        <pc:spChg chg="mod">
          <ac:chgData name="Suzie Sheehy" userId="ad1f98bf-0398-439b-84ef-746805798b92" providerId="ADAL" clId="{489DF4A2-F34C-B849-B787-8FE71D89FCB4}" dt="2020-10-07T07:30:47.113" v="1105" actId="20577"/>
          <ac:spMkLst>
            <pc:docMk/>
            <pc:sldMk cId="1949566505" sldId="369"/>
            <ac:spMk id="10" creationId="{37CE2892-B8B0-244F-84EE-355AAB8FA9C0}"/>
          </ac:spMkLst>
        </pc:spChg>
      </pc:sldChg>
      <pc:sldChg chg="add ord">
        <pc:chgData name="Suzie Sheehy" userId="ad1f98bf-0398-439b-84ef-746805798b92" providerId="ADAL" clId="{489DF4A2-F34C-B849-B787-8FE71D89FCB4}" dt="2020-10-07T07:42:18.428" v="1831" actId="20578"/>
        <pc:sldMkLst>
          <pc:docMk/>
          <pc:sldMk cId="2437209522" sldId="370"/>
        </pc:sldMkLst>
      </pc:sldChg>
      <pc:sldChg chg="addSp delSp modSp del mod">
        <pc:chgData name="Suzie Sheehy" userId="ad1f98bf-0398-439b-84ef-746805798b92" providerId="ADAL" clId="{489DF4A2-F34C-B849-B787-8FE71D89FCB4}" dt="2020-10-07T07:41:57.671" v="1826" actId="2696"/>
        <pc:sldMkLst>
          <pc:docMk/>
          <pc:sldMk cId="4197597825" sldId="370"/>
        </pc:sldMkLst>
        <pc:spChg chg="mod">
          <ac:chgData name="Suzie Sheehy" userId="ad1f98bf-0398-439b-84ef-746805798b92" providerId="ADAL" clId="{489DF4A2-F34C-B849-B787-8FE71D89FCB4}" dt="2020-10-07T07:41:25.157" v="1819" actId="20577"/>
          <ac:spMkLst>
            <pc:docMk/>
            <pc:sldMk cId="4197597825" sldId="370"/>
            <ac:spMk id="4" creationId="{3A292B80-5555-6B47-95BF-6475FC81EBB6}"/>
          </ac:spMkLst>
        </pc:spChg>
        <pc:spChg chg="del">
          <ac:chgData name="Suzie Sheehy" userId="ad1f98bf-0398-439b-84ef-746805798b92" providerId="ADAL" clId="{489DF4A2-F34C-B849-B787-8FE71D89FCB4}" dt="2020-10-07T07:26:31.009" v="865" actId="21"/>
          <ac:spMkLst>
            <pc:docMk/>
            <pc:sldMk cId="4197597825" sldId="370"/>
            <ac:spMk id="6" creationId="{151DD1AB-CAC5-3343-AC37-35598CCCB685}"/>
          </ac:spMkLst>
        </pc:spChg>
        <pc:spChg chg="add mod">
          <ac:chgData name="Suzie Sheehy" userId="ad1f98bf-0398-439b-84ef-746805798b92" providerId="ADAL" clId="{489DF4A2-F34C-B849-B787-8FE71D89FCB4}" dt="2020-10-07T07:41:12.328" v="1807" actId="1076"/>
          <ac:spMkLst>
            <pc:docMk/>
            <pc:sldMk cId="4197597825" sldId="370"/>
            <ac:spMk id="11" creationId="{07DC6688-8D68-1E48-B2BD-B71261EEEB26}"/>
          </ac:spMkLst>
        </pc:spChg>
        <pc:picChg chg="del">
          <ac:chgData name="Suzie Sheehy" userId="ad1f98bf-0398-439b-84ef-746805798b92" providerId="ADAL" clId="{489DF4A2-F34C-B849-B787-8FE71D89FCB4}" dt="2020-10-07T07:26:31.009" v="865" actId="21"/>
          <ac:picMkLst>
            <pc:docMk/>
            <pc:sldMk cId="4197597825" sldId="370"/>
            <ac:picMk id="5" creationId="{E6039F1C-82CB-C14A-880D-D861187AAF78}"/>
          </ac:picMkLst>
        </pc:picChg>
        <pc:picChg chg="add mod">
          <ac:chgData name="Suzie Sheehy" userId="ad1f98bf-0398-439b-84ef-746805798b92" providerId="ADAL" clId="{489DF4A2-F34C-B849-B787-8FE71D89FCB4}" dt="2020-10-07T07:40:41.524" v="1749" actId="1076"/>
          <ac:picMkLst>
            <pc:docMk/>
            <pc:sldMk cId="4197597825" sldId="370"/>
            <ac:picMk id="10" creationId="{1BCF7FF6-C379-4743-8956-196DCE3A8C56}"/>
          </ac:picMkLst>
        </pc:picChg>
      </pc:sldChg>
      <pc:sldChg chg="delSp modSp del mod ord">
        <pc:chgData name="Suzie Sheehy" userId="ad1f98bf-0398-439b-84ef-746805798b92" providerId="ADAL" clId="{489DF4A2-F34C-B849-B787-8FE71D89FCB4}" dt="2020-10-07T07:40:31.460" v="1744" actId="2696"/>
        <pc:sldMkLst>
          <pc:docMk/>
          <pc:sldMk cId="3412914446" sldId="371"/>
        </pc:sldMkLst>
        <pc:spChg chg="mod">
          <ac:chgData name="Suzie Sheehy" userId="ad1f98bf-0398-439b-84ef-746805798b92" providerId="ADAL" clId="{489DF4A2-F34C-B849-B787-8FE71D89FCB4}" dt="2020-10-07T07:10:54.638" v="205" actId="14100"/>
          <ac:spMkLst>
            <pc:docMk/>
            <pc:sldMk cId="3412914446" sldId="371"/>
            <ac:spMk id="2" creationId="{4B0DB23F-9E01-3F4C-BABE-076721EBBF65}"/>
          </ac:spMkLst>
        </pc:spChg>
        <pc:spChg chg="mod">
          <ac:chgData name="Suzie Sheehy" userId="ad1f98bf-0398-439b-84ef-746805798b92" providerId="ADAL" clId="{489DF4A2-F34C-B849-B787-8FE71D89FCB4}" dt="2020-10-07T07:25:57.919" v="812" actId="20577"/>
          <ac:spMkLst>
            <pc:docMk/>
            <pc:sldMk cId="3412914446" sldId="371"/>
            <ac:spMk id="9" creationId="{27333870-73E9-9349-9426-53B797E40D01}"/>
          </ac:spMkLst>
        </pc:spChg>
        <pc:picChg chg="del">
          <ac:chgData name="Suzie Sheehy" userId="ad1f98bf-0398-439b-84ef-746805798b92" providerId="ADAL" clId="{489DF4A2-F34C-B849-B787-8FE71D89FCB4}" dt="2020-10-07T07:40:23.699" v="1743" actId="21"/>
          <ac:picMkLst>
            <pc:docMk/>
            <pc:sldMk cId="3412914446" sldId="371"/>
            <ac:picMk id="8" creationId="{D031DA8D-EB5E-D14A-9AEB-9CD375FC928C}"/>
          </ac:picMkLst>
        </pc:picChg>
      </pc:sldChg>
      <pc:sldChg chg="del">
        <pc:chgData name="Suzie Sheehy" userId="ad1f98bf-0398-439b-84ef-746805798b92" providerId="ADAL" clId="{489DF4A2-F34C-B849-B787-8FE71D89FCB4}" dt="2020-10-07T07:15:27.318" v="381" actId="2696"/>
        <pc:sldMkLst>
          <pc:docMk/>
          <pc:sldMk cId="1941587976" sldId="372"/>
        </pc:sldMkLst>
      </pc:sldChg>
      <pc:sldChg chg="addSp delSp modSp add mod">
        <pc:chgData name="Suzie Sheehy" userId="ad1f98bf-0398-439b-84ef-746805798b92" providerId="ADAL" clId="{489DF4A2-F34C-B849-B787-8FE71D89FCB4}" dt="2020-10-07T15:41:44.231" v="2093" actId="1076"/>
        <pc:sldMkLst>
          <pc:docMk/>
          <pc:sldMk cId="893212103" sldId="373"/>
        </pc:sldMkLst>
        <pc:spChg chg="add del mod">
          <ac:chgData name="Suzie Sheehy" userId="ad1f98bf-0398-439b-84ef-746805798b92" providerId="ADAL" clId="{489DF4A2-F34C-B849-B787-8FE71D89FCB4}" dt="2020-10-07T14:21:58.094" v="2012" actId="478"/>
          <ac:spMkLst>
            <pc:docMk/>
            <pc:sldMk cId="893212103" sldId="373"/>
            <ac:spMk id="4" creationId="{A9C0807A-F292-1447-92EC-78AE9FEAA43F}"/>
          </ac:spMkLst>
        </pc:spChg>
        <pc:spChg chg="mod">
          <ac:chgData name="Suzie Sheehy" userId="ad1f98bf-0398-439b-84ef-746805798b92" providerId="ADAL" clId="{489DF4A2-F34C-B849-B787-8FE71D89FCB4}" dt="2020-10-07T14:24:20.341" v="2080" actId="404"/>
          <ac:spMkLst>
            <pc:docMk/>
            <pc:sldMk cId="893212103" sldId="373"/>
            <ac:spMk id="7" creationId="{D15EBB74-2705-0648-AB04-99836B97E1E8}"/>
          </ac:spMkLst>
        </pc:spChg>
        <pc:spChg chg="mod">
          <ac:chgData name="Suzie Sheehy" userId="ad1f98bf-0398-439b-84ef-746805798b92" providerId="ADAL" clId="{489DF4A2-F34C-B849-B787-8FE71D89FCB4}" dt="2020-10-07T14:24:25.036" v="2082" actId="404"/>
          <ac:spMkLst>
            <pc:docMk/>
            <pc:sldMk cId="893212103" sldId="373"/>
            <ac:spMk id="45" creationId="{24F97DD3-72F6-2D49-9513-6B885EC77636}"/>
          </ac:spMkLst>
        </pc:spChg>
        <pc:spChg chg="mod">
          <ac:chgData name="Suzie Sheehy" userId="ad1f98bf-0398-439b-84ef-746805798b92" providerId="ADAL" clId="{489DF4A2-F34C-B849-B787-8FE71D89FCB4}" dt="2020-10-07T14:24:27.656" v="2084" actId="404"/>
          <ac:spMkLst>
            <pc:docMk/>
            <pc:sldMk cId="893212103" sldId="373"/>
            <ac:spMk id="46" creationId="{0374B8DD-1AFF-6F41-8A0F-072C372C7355}"/>
          </ac:spMkLst>
        </pc:spChg>
        <pc:spChg chg="mod">
          <ac:chgData name="Suzie Sheehy" userId="ad1f98bf-0398-439b-84ef-746805798b92" providerId="ADAL" clId="{489DF4A2-F34C-B849-B787-8FE71D89FCB4}" dt="2020-10-07T14:24:15.067" v="2079" actId="1076"/>
          <ac:spMkLst>
            <pc:docMk/>
            <pc:sldMk cId="893212103" sldId="373"/>
            <ac:spMk id="55" creationId="{2D71F2F6-2C4B-B844-9176-7A8D32599A34}"/>
          </ac:spMkLst>
        </pc:spChg>
        <pc:spChg chg="del">
          <ac:chgData name="Suzie Sheehy" userId="ad1f98bf-0398-439b-84ef-746805798b92" providerId="ADAL" clId="{489DF4A2-F34C-B849-B787-8FE71D89FCB4}" dt="2020-10-07T14:21:54.813" v="2009" actId="478"/>
          <ac:spMkLst>
            <pc:docMk/>
            <pc:sldMk cId="893212103" sldId="373"/>
            <ac:spMk id="58" creationId="{55B5691F-B5AA-254A-8775-26451F79E710}"/>
          </ac:spMkLst>
        </pc:spChg>
        <pc:spChg chg="add mod">
          <ac:chgData name="Suzie Sheehy" userId="ad1f98bf-0398-439b-84ef-746805798b92" providerId="ADAL" clId="{489DF4A2-F34C-B849-B787-8FE71D89FCB4}" dt="2020-10-07T15:41:41.394" v="2092" actId="20577"/>
          <ac:spMkLst>
            <pc:docMk/>
            <pc:sldMk cId="893212103" sldId="373"/>
            <ac:spMk id="63" creationId="{E0F7CA09-315C-7E46-8C4F-0B224308D0B5}"/>
          </ac:spMkLst>
        </pc:spChg>
        <pc:grpChg chg="mod">
          <ac:chgData name="Suzie Sheehy" userId="ad1f98bf-0398-439b-84ef-746805798b92" providerId="ADAL" clId="{489DF4A2-F34C-B849-B787-8FE71D89FCB4}" dt="2020-10-07T14:23:42.329" v="2032" actId="1076"/>
          <ac:grpSpMkLst>
            <pc:docMk/>
            <pc:sldMk cId="893212103" sldId="373"/>
            <ac:grpSpMk id="54" creationId="{A75D8A5E-DBA7-3D41-91C0-AB80194FA329}"/>
          </ac:grpSpMkLst>
        </pc:grpChg>
        <pc:picChg chg="del">
          <ac:chgData name="Suzie Sheehy" userId="ad1f98bf-0398-439b-84ef-746805798b92" providerId="ADAL" clId="{489DF4A2-F34C-B849-B787-8FE71D89FCB4}" dt="2020-10-07T14:21:51.918" v="2008" actId="478"/>
          <ac:picMkLst>
            <pc:docMk/>
            <pc:sldMk cId="893212103" sldId="373"/>
            <ac:picMk id="57" creationId="{AF7A6B3F-F18C-F545-8696-6FDE914402B3}"/>
          </ac:picMkLst>
        </pc:picChg>
        <pc:picChg chg="add mod">
          <ac:chgData name="Suzie Sheehy" userId="ad1f98bf-0398-439b-84ef-746805798b92" providerId="ADAL" clId="{489DF4A2-F34C-B849-B787-8FE71D89FCB4}" dt="2020-10-07T15:41:44.231" v="2093" actId="1076"/>
          <ac:picMkLst>
            <pc:docMk/>
            <pc:sldMk cId="893212103" sldId="373"/>
            <ac:picMk id="60" creationId="{BC99F7BE-1536-7E44-AE38-A8DD582705B7}"/>
          </ac:picMkLst>
        </pc:picChg>
        <pc:picChg chg="add mod modCrop">
          <ac:chgData name="Suzie Sheehy" userId="ad1f98bf-0398-439b-84ef-746805798b92" providerId="ADAL" clId="{489DF4A2-F34C-B849-B787-8FE71D89FCB4}" dt="2020-10-07T15:41:36.818" v="2085" actId="1076"/>
          <ac:picMkLst>
            <pc:docMk/>
            <pc:sldMk cId="893212103" sldId="373"/>
            <ac:picMk id="62" creationId="{D975F7CE-9D70-AE42-BB19-A5917582E5A7}"/>
          </ac:picMkLst>
        </pc:picChg>
      </pc:sldChg>
      <pc:sldChg chg="addSp modSp del mod ord">
        <pc:chgData name="Suzie Sheehy" userId="ad1f98bf-0398-439b-84ef-746805798b92" providerId="ADAL" clId="{489DF4A2-F34C-B849-B787-8FE71D89FCB4}" dt="2020-10-07T07:41:57.589" v="1825" actId="2696"/>
        <pc:sldMkLst>
          <pc:docMk/>
          <pc:sldMk cId="3714920407" sldId="373"/>
        </pc:sldMkLst>
        <pc:spChg chg="mod">
          <ac:chgData name="Suzie Sheehy" userId="ad1f98bf-0398-439b-84ef-746805798b92" providerId="ADAL" clId="{489DF4A2-F34C-B849-B787-8FE71D89FCB4}" dt="2020-10-07T07:27:01.819" v="945" actId="14100"/>
          <ac:spMkLst>
            <pc:docMk/>
            <pc:sldMk cId="3714920407" sldId="373"/>
            <ac:spMk id="2" creationId="{D8F46DF9-217E-F844-ACE4-B502EE3455BE}"/>
          </ac:spMkLst>
        </pc:spChg>
        <pc:spChg chg="add mod">
          <ac:chgData name="Suzie Sheehy" userId="ad1f98bf-0398-439b-84ef-746805798b92" providerId="ADAL" clId="{489DF4A2-F34C-B849-B787-8FE71D89FCB4}" dt="2020-10-07T07:30:31.963" v="1092" actId="14100"/>
          <ac:spMkLst>
            <pc:docMk/>
            <pc:sldMk cId="3714920407" sldId="373"/>
            <ac:spMk id="56" creationId="{FF7F909D-12D0-FB4B-9008-F6B65A1BF510}"/>
          </ac:spMkLst>
        </pc:spChg>
        <pc:spChg chg="add mod">
          <ac:chgData name="Suzie Sheehy" userId="ad1f98bf-0398-439b-84ef-746805798b92" providerId="ADAL" clId="{489DF4A2-F34C-B849-B787-8FE71D89FCB4}" dt="2020-10-07T07:41:43.038" v="1824" actId="1076"/>
          <ac:spMkLst>
            <pc:docMk/>
            <pc:sldMk cId="3714920407" sldId="373"/>
            <ac:spMk id="58" creationId="{55B5691F-B5AA-254A-8775-26451F79E710}"/>
          </ac:spMkLst>
        </pc:spChg>
        <pc:picChg chg="add mod">
          <ac:chgData name="Suzie Sheehy" userId="ad1f98bf-0398-439b-84ef-746805798b92" providerId="ADAL" clId="{489DF4A2-F34C-B849-B787-8FE71D89FCB4}" dt="2020-10-07T07:41:41.014" v="1823" actId="14100"/>
          <ac:picMkLst>
            <pc:docMk/>
            <pc:sldMk cId="3714920407" sldId="373"/>
            <ac:picMk id="57" creationId="{AF7A6B3F-F18C-F545-8696-6FDE914402B3}"/>
          </ac:picMkLst>
        </pc:picChg>
      </pc:sldChg>
      <pc:sldChg chg="add del">
        <pc:chgData name="Suzie Sheehy" userId="ad1f98bf-0398-439b-84ef-746805798b92" providerId="ADAL" clId="{489DF4A2-F34C-B849-B787-8FE71D89FCB4}" dt="2020-10-07T07:14:19.586" v="339" actId="2696"/>
        <pc:sldMkLst>
          <pc:docMk/>
          <pc:sldMk cId="3746585160" sldId="374"/>
        </pc:sldMkLst>
      </pc:sldChg>
      <pc:sldChg chg="addSp delSp modSp add mod ord modAnim">
        <pc:chgData name="Suzie Sheehy" userId="ad1f98bf-0398-439b-84ef-746805798b92" providerId="ADAL" clId="{489DF4A2-F34C-B849-B787-8FE71D89FCB4}" dt="2020-10-07T07:37:23.080" v="1535" actId="20577"/>
        <pc:sldMkLst>
          <pc:docMk/>
          <pc:sldMk cId="827916503" sldId="496"/>
        </pc:sldMkLst>
        <pc:spChg chg="add mod">
          <ac:chgData name="Suzie Sheehy" userId="ad1f98bf-0398-439b-84ef-746805798b92" providerId="ADAL" clId="{489DF4A2-F34C-B849-B787-8FE71D89FCB4}" dt="2020-10-07T07:37:23.080" v="1535" actId="20577"/>
          <ac:spMkLst>
            <pc:docMk/>
            <pc:sldMk cId="827916503" sldId="496"/>
            <ac:spMk id="5" creationId="{4DA33B13-6340-0D4F-A4EF-68D157F5505E}"/>
          </ac:spMkLst>
        </pc:spChg>
        <pc:spChg chg="add mod">
          <ac:chgData name="Suzie Sheehy" userId="ad1f98bf-0398-439b-84ef-746805798b92" providerId="ADAL" clId="{489DF4A2-F34C-B849-B787-8FE71D89FCB4}" dt="2020-10-07T07:35:40.701" v="1408" actId="14100"/>
          <ac:spMkLst>
            <pc:docMk/>
            <pc:sldMk cId="827916503" sldId="496"/>
            <ac:spMk id="16" creationId="{C87431C0-2FB6-2144-B1E6-76B0DBE8D2DA}"/>
          </ac:spMkLst>
        </pc:spChg>
        <pc:spChg chg="add del mod">
          <ac:chgData name="Suzie Sheehy" userId="ad1f98bf-0398-439b-84ef-746805798b92" providerId="ADAL" clId="{489DF4A2-F34C-B849-B787-8FE71D89FCB4}" dt="2020-10-07T07:36:02.800" v="1420" actId="478"/>
          <ac:spMkLst>
            <pc:docMk/>
            <pc:sldMk cId="827916503" sldId="496"/>
            <ac:spMk id="17" creationId="{38514823-5247-4249-AE0A-20C6345E94AC}"/>
          </ac:spMkLst>
        </pc:spChg>
        <pc:spChg chg="add del mod">
          <ac:chgData name="Suzie Sheehy" userId="ad1f98bf-0398-439b-84ef-746805798b92" providerId="ADAL" clId="{489DF4A2-F34C-B849-B787-8FE71D89FCB4}" dt="2020-10-07T07:36:50.132" v="1500" actId="478"/>
          <ac:spMkLst>
            <pc:docMk/>
            <pc:sldMk cId="827916503" sldId="496"/>
            <ac:spMk id="18" creationId="{7A291981-87D9-A94F-84A4-7D41E2E14302}"/>
          </ac:spMkLst>
        </pc:spChg>
        <pc:spChg chg="del mod">
          <ac:chgData name="Suzie Sheehy" userId="ad1f98bf-0398-439b-84ef-746805798b92" providerId="ADAL" clId="{489DF4A2-F34C-B849-B787-8FE71D89FCB4}" dt="2020-10-07T07:34:22.607" v="1298" actId="478"/>
          <ac:spMkLst>
            <pc:docMk/>
            <pc:sldMk cId="827916503" sldId="496"/>
            <ac:spMk id="21" creationId="{00000000-0000-0000-0000-000000000000}"/>
          </ac:spMkLst>
        </pc:spChg>
        <pc:spChg chg="del mod">
          <ac:chgData name="Suzie Sheehy" userId="ad1f98bf-0398-439b-84ef-746805798b92" providerId="ADAL" clId="{489DF4A2-F34C-B849-B787-8FE71D89FCB4}" dt="2020-10-07T07:07:01.626" v="92" actId="478"/>
          <ac:spMkLst>
            <pc:docMk/>
            <pc:sldMk cId="827916503" sldId="496"/>
            <ac:spMk id="127" creationId="{00000000-0000-0000-0000-000000000000}"/>
          </ac:spMkLst>
        </pc:spChg>
        <pc:picChg chg="add del">
          <ac:chgData name="Suzie Sheehy" userId="ad1f98bf-0398-439b-84ef-746805798b92" providerId="ADAL" clId="{489DF4A2-F34C-B849-B787-8FE71D89FCB4}" dt="2020-10-07T07:34:02.775" v="1292"/>
          <ac:picMkLst>
            <pc:docMk/>
            <pc:sldMk cId="827916503" sldId="496"/>
            <ac:picMk id="4" creationId="{309AA6D6-DB33-B046-96DB-592638D9A67D}"/>
          </ac:picMkLst>
        </pc:picChg>
        <pc:picChg chg="add mod">
          <ac:chgData name="Suzie Sheehy" userId="ad1f98bf-0398-439b-84ef-746805798b92" providerId="ADAL" clId="{489DF4A2-F34C-B849-B787-8FE71D89FCB4}" dt="2020-10-07T07:31:56.757" v="1185" actId="1076"/>
          <ac:picMkLst>
            <pc:docMk/>
            <pc:sldMk cId="827916503" sldId="496"/>
            <ac:picMk id="6" creationId="{855B6885-85FD-6442-8CA7-87893519D582}"/>
          </ac:picMkLst>
        </pc:picChg>
        <pc:picChg chg="add mod">
          <ac:chgData name="Suzie Sheehy" userId="ad1f98bf-0398-439b-84ef-746805798b92" providerId="ADAL" clId="{489DF4A2-F34C-B849-B787-8FE71D89FCB4}" dt="2020-10-07T07:31:56.757" v="1185" actId="1076"/>
          <ac:picMkLst>
            <pc:docMk/>
            <pc:sldMk cId="827916503" sldId="496"/>
            <ac:picMk id="7" creationId="{09F78247-7D12-9341-B9CD-460BC1218B62}"/>
          </ac:picMkLst>
        </pc:picChg>
        <pc:picChg chg="add mod">
          <ac:chgData name="Suzie Sheehy" userId="ad1f98bf-0398-439b-84ef-746805798b92" providerId="ADAL" clId="{489DF4A2-F34C-B849-B787-8FE71D89FCB4}" dt="2020-10-07T07:31:56.757" v="1185" actId="1076"/>
          <ac:picMkLst>
            <pc:docMk/>
            <pc:sldMk cId="827916503" sldId="496"/>
            <ac:picMk id="8" creationId="{9A3DD7C3-F5A3-3A44-A5DD-30E3F1841133}"/>
          </ac:picMkLst>
        </pc:picChg>
        <pc:picChg chg="add mod">
          <ac:chgData name="Suzie Sheehy" userId="ad1f98bf-0398-439b-84ef-746805798b92" providerId="ADAL" clId="{489DF4A2-F34C-B849-B787-8FE71D89FCB4}" dt="2020-10-07T07:31:56.757" v="1185" actId="1076"/>
          <ac:picMkLst>
            <pc:docMk/>
            <pc:sldMk cId="827916503" sldId="496"/>
            <ac:picMk id="9" creationId="{8D2086D7-8C19-2F48-A8C4-84ABDCDDC135}"/>
          </ac:picMkLst>
        </pc:picChg>
        <pc:picChg chg="add mod">
          <ac:chgData name="Suzie Sheehy" userId="ad1f98bf-0398-439b-84ef-746805798b92" providerId="ADAL" clId="{489DF4A2-F34C-B849-B787-8FE71D89FCB4}" dt="2020-10-07T07:31:56.757" v="1185" actId="1076"/>
          <ac:picMkLst>
            <pc:docMk/>
            <pc:sldMk cId="827916503" sldId="496"/>
            <ac:picMk id="10" creationId="{453E5D4E-1A50-8C4E-94DA-5424CA52ACD6}"/>
          </ac:picMkLst>
        </pc:picChg>
        <pc:picChg chg="add mod">
          <ac:chgData name="Suzie Sheehy" userId="ad1f98bf-0398-439b-84ef-746805798b92" providerId="ADAL" clId="{489DF4A2-F34C-B849-B787-8FE71D89FCB4}" dt="2020-10-07T07:34:29.977" v="1300" actId="1076"/>
          <ac:picMkLst>
            <pc:docMk/>
            <pc:sldMk cId="827916503" sldId="496"/>
            <ac:picMk id="11" creationId="{731A5747-DF89-E742-B800-71FBA42EF52A}"/>
          </ac:picMkLst>
        </pc:picChg>
        <pc:picChg chg="add del mod">
          <ac:chgData name="Suzie Sheehy" userId="ad1f98bf-0398-439b-84ef-746805798b92" providerId="ADAL" clId="{489DF4A2-F34C-B849-B787-8FE71D89FCB4}" dt="2020-10-07T07:31:57.992" v="1186" actId="478"/>
          <ac:picMkLst>
            <pc:docMk/>
            <pc:sldMk cId="827916503" sldId="496"/>
            <ac:picMk id="12" creationId="{F570EA7F-86C6-184C-B8A1-93D93DA57879}"/>
          </ac:picMkLst>
        </pc:picChg>
        <pc:picChg chg="add mod">
          <ac:chgData name="Suzie Sheehy" userId="ad1f98bf-0398-439b-84ef-746805798b92" providerId="ADAL" clId="{489DF4A2-F34C-B849-B787-8FE71D89FCB4}" dt="2020-10-07T07:34:29.977" v="1300" actId="1076"/>
          <ac:picMkLst>
            <pc:docMk/>
            <pc:sldMk cId="827916503" sldId="496"/>
            <ac:picMk id="13" creationId="{D37F4EA0-7E8A-704A-8CD1-8C3018ED14B3}"/>
          </ac:picMkLst>
        </pc:picChg>
        <pc:picChg chg="add mod">
          <ac:chgData name="Suzie Sheehy" userId="ad1f98bf-0398-439b-84ef-746805798b92" providerId="ADAL" clId="{489DF4A2-F34C-B849-B787-8FE71D89FCB4}" dt="2020-10-07T07:34:29.977" v="1300" actId="1076"/>
          <ac:picMkLst>
            <pc:docMk/>
            <pc:sldMk cId="827916503" sldId="496"/>
            <ac:picMk id="14" creationId="{B7FC054F-7023-614D-AF87-3761D9DAACAB}"/>
          </ac:picMkLst>
        </pc:picChg>
        <pc:picChg chg="add mod">
          <ac:chgData name="Suzie Sheehy" userId="ad1f98bf-0398-439b-84ef-746805798b92" providerId="ADAL" clId="{489DF4A2-F34C-B849-B787-8FE71D89FCB4}" dt="2020-10-07T07:35:39.047" v="1407" actId="1076"/>
          <ac:picMkLst>
            <pc:docMk/>
            <pc:sldMk cId="827916503" sldId="496"/>
            <ac:picMk id="15" creationId="{0EDF3A7B-0D01-B84E-9FBE-52E59A562C93}"/>
          </ac:picMkLst>
        </pc:picChg>
      </pc:sldChg>
      <pc:sldChg chg="add del">
        <pc:chgData name="Suzie Sheehy" userId="ad1f98bf-0398-439b-84ef-746805798b92" providerId="ADAL" clId="{489DF4A2-F34C-B849-B787-8FE71D89FCB4}" dt="2020-10-07T07:14:55.392" v="374" actId="2696"/>
        <pc:sldMkLst>
          <pc:docMk/>
          <pc:sldMk cId="2812418211" sldId="497"/>
        </pc:sldMkLst>
      </pc:sldChg>
      <pc:sldChg chg="addSp delSp modSp add del mod ord">
        <pc:chgData name="Suzie Sheehy" userId="ad1f98bf-0398-439b-84ef-746805798b92" providerId="ADAL" clId="{489DF4A2-F34C-B849-B787-8FE71D89FCB4}" dt="2020-10-07T07:39:14.672" v="1741" actId="2696"/>
        <pc:sldMkLst>
          <pc:docMk/>
          <pc:sldMk cId="2444139005" sldId="498"/>
        </pc:sldMkLst>
        <pc:spChg chg="del">
          <ac:chgData name="Suzie Sheehy" userId="ad1f98bf-0398-439b-84ef-746805798b92" providerId="ADAL" clId="{489DF4A2-F34C-B849-B787-8FE71D89FCB4}" dt="2020-10-07T07:24:29.331" v="760" actId="478"/>
          <ac:spMkLst>
            <pc:docMk/>
            <pc:sldMk cId="2444139005" sldId="498"/>
            <ac:spMk id="5" creationId="{7957FA85-07EB-3D4E-9146-4F5F51823591}"/>
          </ac:spMkLst>
        </pc:spChg>
        <pc:picChg chg="add del mod">
          <ac:chgData name="Suzie Sheehy" userId="ad1f98bf-0398-439b-84ef-746805798b92" providerId="ADAL" clId="{489DF4A2-F34C-B849-B787-8FE71D89FCB4}" dt="2020-10-07T07:37:03.660" v="1502" actId="21"/>
          <ac:picMkLst>
            <pc:docMk/>
            <pc:sldMk cId="2444139005" sldId="498"/>
            <ac:picMk id="3" creationId="{7E8A2C6D-D547-BA42-99A5-27C66B6583FA}"/>
          </ac:picMkLst>
        </pc:picChg>
      </pc:sldChg>
      <pc:sldChg chg="delSp modSp add mod ord">
        <pc:chgData name="Suzie Sheehy" userId="ad1f98bf-0398-439b-84ef-746805798b92" providerId="ADAL" clId="{489DF4A2-F34C-B849-B787-8FE71D89FCB4}" dt="2020-10-07T07:52:48.611" v="1836" actId="478"/>
        <pc:sldMkLst>
          <pc:docMk/>
          <pc:sldMk cId="956593622" sldId="544"/>
        </pc:sldMkLst>
        <pc:spChg chg="del">
          <ac:chgData name="Suzie Sheehy" userId="ad1f98bf-0398-439b-84ef-746805798b92" providerId="ADAL" clId="{489DF4A2-F34C-B849-B787-8FE71D89FCB4}" dt="2020-10-07T07:52:48.611" v="1836" actId="478"/>
          <ac:spMkLst>
            <pc:docMk/>
            <pc:sldMk cId="956593622" sldId="544"/>
            <ac:spMk id="2" creationId="{6598A07E-F7A5-064E-AC43-F99AE36868D9}"/>
          </ac:spMkLst>
        </pc:spChg>
        <pc:picChg chg="mod modCrop">
          <ac:chgData name="Suzie Sheehy" userId="ad1f98bf-0398-439b-84ef-746805798b92" providerId="ADAL" clId="{489DF4A2-F34C-B849-B787-8FE71D89FCB4}" dt="2020-10-07T07:52:43.059" v="1835" actId="732"/>
          <ac:picMkLst>
            <pc:docMk/>
            <pc:sldMk cId="956593622" sldId="544"/>
            <ac:picMk id="9" creationId="{A42AFB47-8A06-3A42-B5A9-12C3F8BE8F1E}"/>
          </ac:picMkLst>
        </pc:picChg>
      </pc:sldChg>
      <pc:sldChg chg="addSp delSp modSp add mod ord modAnim">
        <pc:chgData name="Suzie Sheehy" userId="ad1f98bf-0398-439b-84ef-746805798b92" providerId="ADAL" clId="{489DF4A2-F34C-B849-B787-8FE71D89FCB4}" dt="2020-10-07T07:21:29.330" v="539" actId="21"/>
        <pc:sldMkLst>
          <pc:docMk/>
          <pc:sldMk cId="1070883859" sldId="903"/>
        </pc:sldMkLst>
        <pc:spChg chg="add mod">
          <ac:chgData name="Suzie Sheehy" userId="ad1f98bf-0398-439b-84ef-746805798b92" providerId="ADAL" clId="{489DF4A2-F34C-B849-B787-8FE71D89FCB4}" dt="2020-10-07T07:20:05.268" v="479" actId="164"/>
          <ac:spMkLst>
            <pc:docMk/>
            <pc:sldMk cId="1070883859" sldId="903"/>
            <ac:spMk id="2" creationId="{52507631-5FB2-D64D-B625-8ACCDD8BBA51}"/>
          </ac:spMkLst>
        </pc:spChg>
        <pc:spChg chg="add del mod">
          <ac:chgData name="Suzie Sheehy" userId="ad1f98bf-0398-439b-84ef-746805798b92" providerId="ADAL" clId="{489DF4A2-F34C-B849-B787-8FE71D89FCB4}" dt="2020-10-07T07:21:29.330" v="539" actId="21"/>
          <ac:spMkLst>
            <pc:docMk/>
            <pc:sldMk cId="1070883859" sldId="903"/>
            <ac:spMk id="5" creationId="{CDF0622E-8387-B540-9034-362457F3EFD7}"/>
          </ac:spMkLst>
        </pc:spChg>
        <pc:spChg chg="mod">
          <ac:chgData name="Suzie Sheehy" userId="ad1f98bf-0398-439b-84ef-746805798b92" providerId="ADAL" clId="{489DF4A2-F34C-B849-B787-8FE71D89FCB4}" dt="2020-10-07T07:20:22.809" v="483" actId="1076"/>
          <ac:spMkLst>
            <pc:docMk/>
            <pc:sldMk cId="1070883859" sldId="903"/>
            <ac:spMk id="7" creationId="{352C22EF-7A2B-1142-BF46-44CF9E825AEC}"/>
          </ac:spMkLst>
        </pc:spChg>
        <pc:spChg chg="mod">
          <ac:chgData name="Suzie Sheehy" userId="ad1f98bf-0398-439b-84ef-746805798b92" providerId="ADAL" clId="{489DF4A2-F34C-B849-B787-8FE71D89FCB4}" dt="2020-10-07T07:20:20.258" v="482" actId="1076"/>
          <ac:spMkLst>
            <pc:docMk/>
            <pc:sldMk cId="1070883859" sldId="903"/>
            <ac:spMk id="8" creationId="{CFF5CDFD-FBE4-3742-A216-364EAC9E6A96}"/>
          </ac:spMkLst>
        </pc:spChg>
        <pc:spChg chg="mod">
          <ac:chgData name="Suzie Sheehy" userId="ad1f98bf-0398-439b-84ef-746805798b92" providerId="ADAL" clId="{489DF4A2-F34C-B849-B787-8FE71D89FCB4}" dt="2020-10-07T07:20:27.682" v="485" actId="1076"/>
          <ac:spMkLst>
            <pc:docMk/>
            <pc:sldMk cId="1070883859" sldId="903"/>
            <ac:spMk id="9" creationId="{920D257D-5AD0-8542-8616-0FDE1C2FF8CB}"/>
          </ac:spMkLst>
        </pc:spChg>
        <pc:spChg chg="mod">
          <ac:chgData name="Suzie Sheehy" userId="ad1f98bf-0398-439b-84ef-746805798b92" providerId="ADAL" clId="{489DF4A2-F34C-B849-B787-8FE71D89FCB4}" dt="2020-10-07T07:14:38.345" v="372" actId="20577"/>
          <ac:spMkLst>
            <pc:docMk/>
            <pc:sldMk cId="1070883859" sldId="903"/>
            <ac:spMk id="10" creationId="{48152559-3FDD-6546-B1AE-0AEE74B5898F}"/>
          </ac:spMkLst>
        </pc:spChg>
        <pc:spChg chg="add mod">
          <ac:chgData name="Suzie Sheehy" userId="ad1f98bf-0398-439b-84ef-746805798b92" providerId="ADAL" clId="{489DF4A2-F34C-B849-B787-8FE71D89FCB4}" dt="2020-10-07T07:20:58.541" v="525" actId="1076"/>
          <ac:spMkLst>
            <pc:docMk/>
            <pc:sldMk cId="1070883859" sldId="903"/>
            <ac:spMk id="14" creationId="{012C285D-75CD-674D-BF48-E637A8C828E1}"/>
          </ac:spMkLst>
        </pc:spChg>
        <pc:grpChg chg="add mod">
          <ac:chgData name="Suzie Sheehy" userId="ad1f98bf-0398-439b-84ef-746805798b92" providerId="ADAL" clId="{489DF4A2-F34C-B849-B787-8FE71D89FCB4}" dt="2020-10-07T07:20:05.268" v="479" actId="164"/>
          <ac:grpSpMkLst>
            <pc:docMk/>
            <pc:sldMk cId="1070883859" sldId="903"/>
            <ac:grpSpMk id="4" creationId="{9F19A110-D7B3-1E4B-B4F0-73B3A01C91B1}"/>
          </ac:grpSpMkLst>
        </pc:grpChg>
        <pc:picChg chg="add mod">
          <ac:chgData name="Suzie Sheehy" userId="ad1f98bf-0398-439b-84ef-746805798b92" providerId="ADAL" clId="{489DF4A2-F34C-B849-B787-8FE71D89FCB4}" dt="2020-10-07T07:20:05.268" v="479" actId="164"/>
          <ac:picMkLst>
            <pc:docMk/>
            <pc:sldMk cId="1070883859" sldId="903"/>
            <ac:picMk id="1026" creationId="{56FD05C5-67A6-044C-AE0A-F571F8224EBB}"/>
          </ac:picMkLst>
        </pc:picChg>
      </pc:sldChg>
      <pc:sldChg chg="addSp delSp modSp add mod delAnim modAnim">
        <pc:chgData name="Suzie Sheehy" userId="ad1f98bf-0398-439b-84ef-746805798b92" providerId="ADAL" clId="{489DF4A2-F34C-B849-B787-8FE71D89FCB4}" dt="2020-10-07T15:48:13.281" v="2125" actId="403"/>
        <pc:sldMkLst>
          <pc:docMk/>
          <pc:sldMk cId="3233617491" sldId="904"/>
        </pc:sldMkLst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2" creationId="{3201AC01-AD51-7345-98DB-22496EE1F9B0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3" creationId="{EF347351-9E1A-1549-9A0C-79C276515951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5" creationId="{2EE52C11-A1A7-F24B-824A-51761DC3A892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6" creationId="{682A56D1-D03E-B942-B8F9-5D8CF0812E81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7" creationId="{1F3FE63F-09E8-A643-93E4-6967360EBFFA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8" creationId="{EC1099E9-39E4-CF4F-924B-AED22E91AC49}"/>
          </ac:spMkLst>
        </pc:spChg>
        <pc:spChg chg="mod">
          <ac:chgData name="Suzie Sheehy" userId="ad1f98bf-0398-439b-84ef-746805798b92" providerId="ADAL" clId="{489DF4A2-F34C-B849-B787-8FE71D89FCB4}" dt="2020-10-07T07:12:13.830" v="212" actId="20577"/>
          <ac:spMkLst>
            <pc:docMk/>
            <pc:sldMk cId="3233617491" sldId="904"/>
            <ac:spMk id="9" creationId="{7E246C59-E39D-FD46-92FB-6ED9E6CB5E4B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11" creationId="{26317CE6-6151-1842-BCCB-640C7FA6CACD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12" creationId="{FE947922-C3A7-B042-A76B-2A46EE9CAB53}"/>
          </ac:spMkLst>
        </pc:spChg>
        <pc:spChg chg="mod">
          <ac:chgData name="Suzie Sheehy" userId="ad1f98bf-0398-439b-84ef-746805798b92" providerId="ADAL" clId="{489DF4A2-F34C-B849-B787-8FE71D89FCB4}" dt="2020-10-07T15:48:13.281" v="2125" actId="403"/>
          <ac:spMkLst>
            <pc:docMk/>
            <pc:sldMk cId="3233617491" sldId="904"/>
            <ac:spMk id="14" creationId="{8EAB0E57-9498-C943-95D3-45BBA6E2C205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17" creationId="{FE2D3187-057F-DC45-AF50-36FABA3BE189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18" creationId="{237F23DC-A90D-7945-8A6E-835CA285317E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19" creationId="{DAB0BFE2-1B4D-9049-BB3B-4670CBB302E0}"/>
          </ac:spMkLst>
        </pc:spChg>
        <pc:spChg chg="del mod">
          <ac:chgData name="Suzie Sheehy" userId="ad1f98bf-0398-439b-84ef-746805798b92" providerId="ADAL" clId="{489DF4A2-F34C-B849-B787-8FE71D89FCB4}" dt="2020-10-07T07:13:45.321" v="334" actId="478"/>
          <ac:spMkLst>
            <pc:docMk/>
            <pc:sldMk cId="3233617491" sldId="904"/>
            <ac:spMk id="20" creationId="{AC0E7E51-533C-664D-A782-2CA8C82B2E7F}"/>
          </ac:spMkLst>
        </pc:spChg>
        <pc:spChg chg="del mod">
          <ac:chgData name="Suzie Sheehy" userId="ad1f98bf-0398-439b-84ef-746805798b92" providerId="ADAL" clId="{489DF4A2-F34C-B849-B787-8FE71D89FCB4}" dt="2020-10-07T07:13:46.202" v="335" actId="478"/>
          <ac:spMkLst>
            <pc:docMk/>
            <pc:sldMk cId="3233617491" sldId="904"/>
            <ac:spMk id="21" creationId="{F467F3CB-AC87-0C4A-9A87-4F57A32B8B5A}"/>
          </ac:spMkLst>
        </pc:spChg>
        <pc:spChg chg="mod">
          <ac:chgData name="Suzie Sheehy" userId="ad1f98bf-0398-439b-84ef-746805798b92" providerId="ADAL" clId="{489DF4A2-F34C-B849-B787-8FE71D89FCB4}" dt="2020-10-07T07:12:21.902" v="221" actId="1076"/>
          <ac:spMkLst>
            <pc:docMk/>
            <pc:sldMk cId="3233617491" sldId="904"/>
            <ac:spMk id="23" creationId="{A4DEFFB3-67FD-1147-AC7E-0FB07364CE14}"/>
          </ac:spMkLst>
        </pc:spChg>
        <pc:spChg chg="mod">
          <ac:chgData name="Suzie Sheehy" userId="ad1f98bf-0398-439b-84ef-746805798b92" providerId="ADAL" clId="{489DF4A2-F34C-B849-B787-8FE71D89FCB4}" dt="2020-10-07T15:48:01.513" v="2116" actId="404"/>
          <ac:spMkLst>
            <pc:docMk/>
            <pc:sldMk cId="3233617491" sldId="904"/>
            <ac:spMk id="24" creationId="{E3119165-E722-C943-9A09-1EB4B9840F9F}"/>
          </ac:spMkLst>
        </pc:spChg>
        <pc:spChg chg="del mod">
          <ac:chgData name="Suzie Sheehy" userId="ad1f98bf-0398-439b-84ef-746805798b92" providerId="ADAL" clId="{489DF4A2-F34C-B849-B787-8FE71D89FCB4}" dt="2020-10-07T07:12:25.412" v="222" actId="478"/>
          <ac:spMkLst>
            <pc:docMk/>
            <pc:sldMk cId="3233617491" sldId="904"/>
            <ac:spMk id="25" creationId="{CE2A2EFF-C609-FC42-B93C-04EF4AFDDB4F}"/>
          </ac:spMkLst>
        </pc:spChg>
        <pc:spChg chg="mod">
          <ac:chgData name="Suzie Sheehy" userId="ad1f98bf-0398-439b-84ef-746805798b92" providerId="ADAL" clId="{489DF4A2-F34C-B849-B787-8FE71D89FCB4}" dt="2020-10-07T15:47:50.403" v="2094" actId="1076"/>
          <ac:spMkLst>
            <pc:docMk/>
            <pc:sldMk cId="3233617491" sldId="904"/>
            <ac:spMk id="26" creationId="{29E96C08-DDB1-9047-9371-190B43DD4CAF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27" creationId="{2503AE0E-4E5A-8844-B26F-54C72A36DB75}"/>
          </ac:spMkLst>
        </pc:spChg>
        <pc:spChg chg="add mod">
          <ac:chgData name="Suzie Sheehy" userId="ad1f98bf-0398-439b-84ef-746805798b92" providerId="ADAL" clId="{489DF4A2-F34C-B849-B787-8FE71D89FCB4}" dt="2020-10-07T15:47:50.403" v="2094" actId="1076"/>
          <ac:spMkLst>
            <pc:docMk/>
            <pc:sldMk cId="3233617491" sldId="904"/>
            <ac:spMk id="28" creationId="{4192B15C-9EFB-8943-9523-9B089B508F2D}"/>
          </ac:spMkLst>
        </pc:spChg>
        <pc:spChg chg="add mod">
          <ac:chgData name="Suzie Sheehy" userId="ad1f98bf-0398-439b-84ef-746805798b92" providerId="ADAL" clId="{489DF4A2-F34C-B849-B787-8FE71D89FCB4}" dt="2020-10-07T07:13:40.573" v="332" actId="1076"/>
          <ac:spMkLst>
            <pc:docMk/>
            <pc:sldMk cId="3233617491" sldId="904"/>
            <ac:spMk id="29" creationId="{643D5F84-BF61-9A47-A07F-7D17DCE0B3C5}"/>
          </ac:spMkLst>
        </pc:spChg>
        <pc:spChg chg="mod">
          <ac:chgData name="Suzie Sheehy" userId="ad1f98bf-0398-439b-84ef-746805798b92" providerId="ADAL" clId="{489DF4A2-F34C-B849-B787-8FE71D89FCB4}" dt="2020-10-07T07:12:57.576" v="277" actId="403"/>
          <ac:spMkLst>
            <pc:docMk/>
            <pc:sldMk cId="3233617491" sldId="904"/>
            <ac:spMk id="30" creationId="{16681CA8-DE76-BD4E-8074-4EB3DEFACE8F}"/>
          </ac:spMkLst>
        </pc:spChg>
        <pc:spChg chg="del mod">
          <ac:chgData name="Suzie Sheehy" userId="ad1f98bf-0398-439b-84ef-746805798b92" providerId="ADAL" clId="{489DF4A2-F34C-B849-B787-8FE71D89FCB4}" dt="2020-10-07T07:13:47.358" v="336" actId="478"/>
          <ac:spMkLst>
            <pc:docMk/>
            <pc:sldMk cId="3233617491" sldId="904"/>
            <ac:spMk id="31" creationId="{89F25A7D-87FA-2248-9F23-323223E9B4FC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32" creationId="{9A4F5580-58E2-7648-AC5B-50B7A0BF7A91}"/>
          </ac:spMkLst>
        </pc:spChg>
        <pc:spChg chg="mod">
          <ac:chgData name="Suzie Sheehy" userId="ad1f98bf-0398-439b-84ef-746805798b92" providerId="ADAL" clId="{489DF4A2-F34C-B849-B787-8FE71D89FCB4}" dt="2020-10-07T07:12:07.096" v="211" actId="404"/>
          <ac:spMkLst>
            <pc:docMk/>
            <pc:sldMk cId="3233617491" sldId="904"/>
            <ac:spMk id="33" creationId="{C62BA25E-8D21-B142-9495-77D56444F663}"/>
          </ac:spMkLst>
        </pc:spChg>
        <pc:spChg chg="add mod">
          <ac:chgData name="Suzie Sheehy" userId="ad1f98bf-0398-439b-84ef-746805798b92" providerId="ADAL" clId="{489DF4A2-F34C-B849-B787-8FE71D89FCB4}" dt="2020-10-07T07:13:50.361" v="337" actId="1076"/>
          <ac:spMkLst>
            <pc:docMk/>
            <pc:sldMk cId="3233617491" sldId="904"/>
            <ac:spMk id="34" creationId="{573C928B-F7CD-2E4A-A93A-A86FF9085927}"/>
          </ac:spMkLst>
        </pc:spChg>
      </pc:sldChg>
      <pc:sldChg chg="addSp delSp modSp add mod ord">
        <pc:chgData name="Suzie Sheehy" userId="ad1f98bf-0398-439b-84ef-746805798b92" providerId="ADAL" clId="{489DF4A2-F34C-B849-B787-8FE71D89FCB4}" dt="2020-10-07T07:19:07.349" v="429" actId="20578"/>
        <pc:sldMkLst>
          <pc:docMk/>
          <pc:sldMk cId="2941260508" sldId="905"/>
        </pc:sldMkLst>
        <pc:spChg chg="mod">
          <ac:chgData name="Suzie Sheehy" userId="ad1f98bf-0398-439b-84ef-746805798b92" providerId="ADAL" clId="{489DF4A2-F34C-B849-B787-8FE71D89FCB4}" dt="2020-10-07T07:19:00.836" v="427" actId="5793"/>
          <ac:spMkLst>
            <pc:docMk/>
            <pc:sldMk cId="2941260508" sldId="905"/>
            <ac:spMk id="2" creationId="{FADA035D-FBD0-C948-8EBB-CC8D75AB6485}"/>
          </ac:spMkLst>
        </pc:spChg>
        <pc:spChg chg="del">
          <ac:chgData name="Suzie Sheehy" userId="ad1f98bf-0398-439b-84ef-746805798b92" providerId="ADAL" clId="{489DF4A2-F34C-B849-B787-8FE71D89FCB4}" dt="2020-10-07T07:18:53.372" v="388" actId="478"/>
          <ac:spMkLst>
            <pc:docMk/>
            <pc:sldMk cId="2941260508" sldId="905"/>
            <ac:spMk id="3" creationId="{432C0577-C1E2-F84B-A1EA-F7DF4B535D2D}"/>
          </ac:spMkLst>
        </pc:spChg>
        <pc:picChg chg="add mod">
          <ac:chgData name="Suzie Sheehy" userId="ad1f98bf-0398-439b-84ef-746805798b92" providerId="ADAL" clId="{489DF4A2-F34C-B849-B787-8FE71D89FCB4}" dt="2020-10-07T07:18:57.870" v="402" actId="27614"/>
          <ac:picMkLst>
            <pc:docMk/>
            <pc:sldMk cId="2941260508" sldId="905"/>
            <ac:picMk id="6" creationId="{C6D783CA-AF2F-C047-B14B-383A0379C0A2}"/>
          </ac:picMkLst>
        </pc:picChg>
      </pc:sldChg>
      <pc:sldChg chg="addSp delSp modSp add mod">
        <pc:chgData name="Suzie Sheehy" userId="ad1f98bf-0398-439b-84ef-746805798b92" providerId="ADAL" clId="{489DF4A2-F34C-B849-B787-8FE71D89FCB4}" dt="2020-10-07T07:23:12.406" v="673" actId="1076"/>
        <pc:sldMkLst>
          <pc:docMk/>
          <pc:sldMk cId="3341531905" sldId="906"/>
        </pc:sldMkLst>
        <pc:spChg chg="mod">
          <ac:chgData name="Suzie Sheehy" userId="ad1f98bf-0398-439b-84ef-746805798b92" providerId="ADAL" clId="{489DF4A2-F34C-B849-B787-8FE71D89FCB4}" dt="2020-10-07T07:23:06.161" v="671" actId="20577"/>
          <ac:spMkLst>
            <pc:docMk/>
            <pc:sldMk cId="3341531905" sldId="906"/>
            <ac:spMk id="2" creationId="{1F3E15B1-0B35-6B4A-8D05-FD5C07A754E2}"/>
          </ac:spMkLst>
        </pc:spChg>
        <pc:spChg chg="del">
          <ac:chgData name="Suzie Sheehy" userId="ad1f98bf-0398-439b-84ef-746805798b92" providerId="ADAL" clId="{489DF4A2-F34C-B849-B787-8FE71D89FCB4}" dt="2020-10-07T07:23:11.057" v="672" actId="478"/>
          <ac:spMkLst>
            <pc:docMk/>
            <pc:sldMk cId="3341531905" sldId="906"/>
            <ac:spMk id="4" creationId="{5BCAEE7F-0C1C-554C-AC58-CE2187670D0E}"/>
          </ac:spMkLst>
        </pc:spChg>
        <pc:picChg chg="add mod">
          <ac:chgData name="Suzie Sheehy" userId="ad1f98bf-0398-439b-84ef-746805798b92" providerId="ADAL" clId="{489DF4A2-F34C-B849-B787-8FE71D89FCB4}" dt="2020-10-07T07:23:12.406" v="673" actId="1076"/>
          <ac:picMkLst>
            <pc:docMk/>
            <pc:sldMk cId="3341531905" sldId="906"/>
            <ac:picMk id="5" creationId="{968ABC3F-79A8-DE44-86E2-611BA2ED8668}"/>
          </ac:picMkLst>
        </pc:picChg>
        <pc:picChg chg="add del mod">
          <ac:chgData name="Suzie Sheehy" userId="ad1f98bf-0398-439b-84ef-746805798b92" providerId="ADAL" clId="{489DF4A2-F34C-B849-B787-8FE71D89FCB4}" dt="2020-10-07T07:22:30.591" v="544"/>
          <ac:picMkLst>
            <pc:docMk/>
            <pc:sldMk cId="3341531905" sldId="906"/>
            <ac:picMk id="6" creationId="{1C9D3EE2-0D5D-B845-BB25-DCF6B2EAA109}"/>
          </ac:picMkLst>
        </pc:picChg>
      </pc:sldChg>
      <pc:sldChg chg="addSp delSp modSp add mod">
        <pc:chgData name="Suzie Sheehy" userId="ad1f98bf-0398-439b-84ef-746805798b92" providerId="ADAL" clId="{489DF4A2-F34C-B849-B787-8FE71D89FCB4}" dt="2020-10-07T07:39:11.520" v="1740" actId="1076"/>
        <pc:sldMkLst>
          <pc:docMk/>
          <pc:sldMk cId="3592219510" sldId="907"/>
        </pc:sldMkLst>
        <pc:spChg chg="add mod">
          <ac:chgData name="Suzie Sheehy" userId="ad1f98bf-0398-439b-84ef-746805798b92" providerId="ADAL" clId="{489DF4A2-F34C-B849-B787-8FE71D89FCB4}" dt="2020-10-07T07:39:11.520" v="1740" actId="1076"/>
          <ac:spMkLst>
            <pc:docMk/>
            <pc:sldMk cId="3592219510" sldId="907"/>
            <ac:spMk id="2" creationId="{56A01F70-77B3-0248-9AD7-8E7A8105F53C}"/>
          </ac:spMkLst>
        </pc:spChg>
        <pc:spChg chg="mod">
          <ac:chgData name="Suzie Sheehy" userId="ad1f98bf-0398-439b-84ef-746805798b92" providerId="ADAL" clId="{489DF4A2-F34C-B849-B787-8FE71D89FCB4}" dt="2020-10-07T07:38:56.096" v="1694" actId="20577"/>
          <ac:spMkLst>
            <pc:docMk/>
            <pc:sldMk cId="3592219510" sldId="907"/>
            <ac:spMk id="5" creationId="{4DA33B13-6340-0D4F-A4EF-68D157F5505E}"/>
          </ac:spMkLst>
        </pc:spChg>
        <pc:picChg chg="del">
          <ac:chgData name="Suzie Sheehy" userId="ad1f98bf-0398-439b-84ef-746805798b92" providerId="ADAL" clId="{489DF4A2-F34C-B849-B787-8FE71D89FCB4}" dt="2020-10-07T07:35:17.429" v="1401" actId="478"/>
          <ac:picMkLst>
            <pc:docMk/>
            <pc:sldMk cId="3592219510" sldId="907"/>
            <ac:picMk id="6" creationId="{855B6885-85FD-6442-8CA7-87893519D582}"/>
          </ac:picMkLst>
        </pc:picChg>
        <pc:picChg chg="del">
          <ac:chgData name="Suzie Sheehy" userId="ad1f98bf-0398-439b-84ef-746805798b92" providerId="ADAL" clId="{489DF4A2-F34C-B849-B787-8FE71D89FCB4}" dt="2020-10-07T07:35:17.429" v="1401" actId="478"/>
          <ac:picMkLst>
            <pc:docMk/>
            <pc:sldMk cId="3592219510" sldId="907"/>
            <ac:picMk id="7" creationId="{09F78247-7D12-9341-B9CD-460BC1218B62}"/>
          </ac:picMkLst>
        </pc:picChg>
        <pc:picChg chg="del">
          <ac:chgData name="Suzie Sheehy" userId="ad1f98bf-0398-439b-84ef-746805798b92" providerId="ADAL" clId="{489DF4A2-F34C-B849-B787-8FE71D89FCB4}" dt="2020-10-07T07:35:17.429" v="1401" actId="478"/>
          <ac:picMkLst>
            <pc:docMk/>
            <pc:sldMk cId="3592219510" sldId="907"/>
            <ac:picMk id="8" creationId="{9A3DD7C3-F5A3-3A44-A5DD-30E3F1841133}"/>
          </ac:picMkLst>
        </pc:picChg>
        <pc:picChg chg="del">
          <ac:chgData name="Suzie Sheehy" userId="ad1f98bf-0398-439b-84ef-746805798b92" providerId="ADAL" clId="{489DF4A2-F34C-B849-B787-8FE71D89FCB4}" dt="2020-10-07T07:35:17.429" v="1401" actId="478"/>
          <ac:picMkLst>
            <pc:docMk/>
            <pc:sldMk cId="3592219510" sldId="907"/>
            <ac:picMk id="9" creationId="{8D2086D7-8C19-2F48-A8C4-84ABDCDDC135}"/>
          </ac:picMkLst>
        </pc:picChg>
        <pc:picChg chg="del">
          <ac:chgData name="Suzie Sheehy" userId="ad1f98bf-0398-439b-84ef-746805798b92" providerId="ADAL" clId="{489DF4A2-F34C-B849-B787-8FE71D89FCB4}" dt="2020-10-07T07:35:17.429" v="1401" actId="478"/>
          <ac:picMkLst>
            <pc:docMk/>
            <pc:sldMk cId="3592219510" sldId="907"/>
            <ac:picMk id="10" creationId="{453E5D4E-1A50-8C4E-94DA-5424CA52ACD6}"/>
          </ac:picMkLst>
        </pc:picChg>
        <pc:picChg chg="del">
          <ac:chgData name="Suzie Sheehy" userId="ad1f98bf-0398-439b-84ef-746805798b92" providerId="ADAL" clId="{489DF4A2-F34C-B849-B787-8FE71D89FCB4}" dt="2020-10-07T07:35:14.752" v="1400" actId="478"/>
          <ac:picMkLst>
            <pc:docMk/>
            <pc:sldMk cId="3592219510" sldId="907"/>
            <ac:picMk id="11" creationId="{731A5747-DF89-E742-B800-71FBA42EF52A}"/>
          </ac:picMkLst>
        </pc:picChg>
        <pc:picChg chg="del mod">
          <ac:chgData name="Suzie Sheehy" userId="ad1f98bf-0398-439b-84ef-746805798b92" providerId="ADAL" clId="{489DF4A2-F34C-B849-B787-8FE71D89FCB4}" dt="2020-10-07T07:35:14.752" v="1400" actId="478"/>
          <ac:picMkLst>
            <pc:docMk/>
            <pc:sldMk cId="3592219510" sldId="907"/>
            <ac:picMk id="13" creationId="{D37F4EA0-7E8A-704A-8CD1-8C3018ED14B3}"/>
          </ac:picMkLst>
        </pc:picChg>
        <pc:picChg chg="del mod">
          <ac:chgData name="Suzie Sheehy" userId="ad1f98bf-0398-439b-84ef-746805798b92" providerId="ADAL" clId="{489DF4A2-F34C-B849-B787-8FE71D89FCB4}" dt="2020-10-07T07:35:14.752" v="1400" actId="478"/>
          <ac:picMkLst>
            <pc:docMk/>
            <pc:sldMk cId="3592219510" sldId="907"/>
            <ac:picMk id="14" creationId="{B7FC054F-7023-614D-AF87-3761D9DAACAB}"/>
          </ac:picMkLst>
        </pc:picChg>
        <pc:picChg chg="del">
          <ac:chgData name="Suzie Sheehy" userId="ad1f98bf-0398-439b-84ef-746805798b92" providerId="ADAL" clId="{489DF4A2-F34C-B849-B787-8FE71D89FCB4}" dt="2020-10-07T07:36:53.954" v="1501" actId="478"/>
          <ac:picMkLst>
            <pc:docMk/>
            <pc:sldMk cId="3592219510" sldId="907"/>
            <ac:picMk id="15" creationId="{0EDF3A7B-0D01-B84E-9FBE-52E59A562C93}"/>
          </ac:picMkLst>
        </pc:picChg>
        <pc:picChg chg="add mod">
          <ac:chgData name="Suzie Sheehy" userId="ad1f98bf-0398-439b-84ef-746805798b92" providerId="ADAL" clId="{489DF4A2-F34C-B849-B787-8FE71D89FCB4}" dt="2020-10-07T07:38:58.618" v="1695" actId="1076"/>
          <ac:picMkLst>
            <pc:docMk/>
            <pc:sldMk cId="3592219510" sldId="907"/>
            <ac:picMk id="16" creationId="{4C821EDF-71F8-284E-BD15-ABBB7DC9A027}"/>
          </ac:picMkLst>
        </pc:picChg>
      </pc:sldChg>
      <pc:sldChg chg="modSp add mod">
        <pc:chgData name="Suzie Sheehy" userId="ad1f98bf-0398-439b-84ef-746805798b92" providerId="ADAL" clId="{489DF4A2-F34C-B849-B787-8FE71D89FCB4}" dt="2020-10-07T07:44:54.469" v="1834" actId="14100"/>
        <pc:sldMkLst>
          <pc:docMk/>
          <pc:sldMk cId="1889789342" sldId="908"/>
        </pc:sldMkLst>
        <pc:picChg chg="mod">
          <ac:chgData name="Suzie Sheehy" userId="ad1f98bf-0398-439b-84ef-746805798b92" providerId="ADAL" clId="{489DF4A2-F34C-B849-B787-8FE71D89FCB4}" dt="2020-10-07T07:44:54.469" v="1834" actId="14100"/>
          <ac:picMkLst>
            <pc:docMk/>
            <pc:sldMk cId="1889789342" sldId="908"/>
            <ac:picMk id="8" creationId="{C248F2A3-9AD2-A44B-B06C-B047938B19A9}"/>
          </ac:picMkLst>
        </pc:picChg>
      </pc:sldChg>
    </pc:docChg>
  </pc:docChgLst>
  <pc:docChgLst>
    <pc:chgData name="Suzie Sheehy" userId="ad1f98bf-0398-439b-84ef-746805798b92" providerId="ADAL" clId="{0E94195D-2D6E-B04D-BBF0-6CA985DF1733}"/>
    <pc:docChg chg="custSel addSld delSld modSld sldOrd">
      <pc:chgData name="Suzie Sheehy" userId="ad1f98bf-0398-439b-84ef-746805798b92" providerId="ADAL" clId="{0E94195D-2D6E-B04D-BBF0-6CA985DF1733}" dt="2020-06-24T13:35:27.485" v="2146"/>
      <pc:docMkLst>
        <pc:docMk/>
      </pc:docMkLst>
      <pc:sldChg chg="modSp ord">
        <pc:chgData name="Suzie Sheehy" userId="ad1f98bf-0398-439b-84ef-746805798b92" providerId="ADAL" clId="{0E94195D-2D6E-B04D-BBF0-6CA985DF1733}" dt="2020-06-24T13:35:27.485" v="2146"/>
        <pc:sldMkLst>
          <pc:docMk/>
          <pc:sldMk cId="2851894839" sldId="257"/>
        </pc:sldMkLst>
        <pc:spChg chg="mod">
          <ac:chgData name="Suzie Sheehy" userId="ad1f98bf-0398-439b-84ef-746805798b92" providerId="ADAL" clId="{0E94195D-2D6E-B04D-BBF0-6CA985DF1733}" dt="2020-06-24T10:37:22.403" v="1486" actId="20577"/>
          <ac:spMkLst>
            <pc:docMk/>
            <pc:sldMk cId="2851894839" sldId="257"/>
            <ac:spMk id="3" creationId="{62FC2E14-24A9-4C48-BA13-A2E74B0AAD2F}"/>
          </ac:spMkLst>
        </pc:spChg>
      </pc:sldChg>
      <pc:sldChg chg="addSp modSp add ord modAnim">
        <pc:chgData name="Suzie Sheehy" userId="ad1f98bf-0398-439b-84ef-746805798b92" providerId="ADAL" clId="{0E94195D-2D6E-B04D-BBF0-6CA985DF1733}" dt="2020-06-24T13:35:27.485" v="2146"/>
        <pc:sldMkLst>
          <pc:docMk/>
          <pc:sldMk cId="1024887639" sldId="281"/>
        </pc:sldMkLst>
        <pc:spChg chg="mod">
          <ac:chgData name="Suzie Sheehy" userId="ad1f98bf-0398-439b-84ef-746805798b92" providerId="ADAL" clId="{0E94195D-2D6E-B04D-BBF0-6CA985DF1733}" dt="2020-06-24T10:41:23.075" v="1648" actId="404"/>
          <ac:spMkLst>
            <pc:docMk/>
            <pc:sldMk cId="1024887639" sldId="281"/>
            <ac:spMk id="2" creationId="{00000000-0000-0000-0000-000000000000}"/>
          </ac:spMkLst>
        </pc:spChg>
        <pc:spChg chg="add mod">
          <ac:chgData name="Suzie Sheehy" userId="ad1f98bf-0398-439b-84ef-746805798b92" providerId="ADAL" clId="{0E94195D-2D6E-B04D-BBF0-6CA985DF1733}" dt="2020-06-24T10:38:53.999" v="1532" actId="1076"/>
          <ac:spMkLst>
            <pc:docMk/>
            <pc:sldMk cId="1024887639" sldId="281"/>
            <ac:spMk id="7" creationId="{110F2167-D5AE-EF45-84FD-FDDDC023D1D5}"/>
          </ac:spMkLst>
        </pc:spChg>
        <pc:spChg chg="add mod">
          <ac:chgData name="Suzie Sheehy" userId="ad1f98bf-0398-439b-84ef-746805798b92" providerId="ADAL" clId="{0E94195D-2D6E-B04D-BBF0-6CA985DF1733}" dt="2020-06-24T10:41:41.733" v="1688" actId="20577"/>
          <ac:spMkLst>
            <pc:docMk/>
            <pc:sldMk cId="1024887639" sldId="281"/>
            <ac:spMk id="8" creationId="{0C2D53AC-A775-8843-90A9-96243ECC4834}"/>
          </ac:spMkLst>
        </pc:spChg>
        <pc:graphicFrameChg chg="modGraphic">
          <ac:chgData name="Suzie Sheehy" userId="ad1f98bf-0398-439b-84ef-746805798b92" providerId="ADAL" clId="{0E94195D-2D6E-B04D-BBF0-6CA985DF1733}" dt="2020-06-24T10:38:42.041" v="1492" actId="404"/>
          <ac:graphicFrameMkLst>
            <pc:docMk/>
            <pc:sldMk cId="1024887639" sldId="281"/>
            <ac:graphicFrameMk id="4" creationId="{00000000-0000-0000-0000-000000000000}"/>
          </ac:graphicFrameMkLst>
        </pc:graphicFrameChg>
      </pc:sldChg>
      <pc:sldChg chg="modSp ord">
        <pc:chgData name="Suzie Sheehy" userId="ad1f98bf-0398-439b-84ef-746805798b92" providerId="ADAL" clId="{0E94195D-2D6E-B04D-BBF0-6CA985DF1733}" dt="2020-06-24T13:35:27.485" v="2146"/>
        <pc:sldMkLst>
          <pc:docMk/>
          <pc:sldMk cId="3502866196" sldId="368"/>
        </pc:sldMkLst>
        <pc:spChg chg="mod">
          <ac:chgData name="Suzie Sheehy" userId="ad1f98bf-0398-439b-84ef-746805798b92" providerId="ADAL" clId="{0E94195D-2D6E-B04D-BBF0-6CA985DF1733}" dt="2020-06-24T10:36:10.457" v="1415" actId="20577"/>
          <ac:spMkLst>
            <pc:docMk/>
            <pc:sldMk cId="3502866196" sldId="368"/>
            <ac:spMk id="2" creationId="{4CC5B982-0F5F-0B44-9B25-4864487DDE4A}"/>
          </ac:spMkLst>
        </pc:spChg>
        <pc:spChg chg="mod">
          <ac:chgData name="Suzie Sheehy" userId="ad1f98bf-0398-439b-84ef-746805798b92" providerId="ADAL" clId="{0E94195D-2D6E-B04D-BBF0-6CA985DF1733}" dt="2020-06-24T10:43:02.270" v="1704" actId="14100"/>
          <ac:spMkLst>
            <pc:docMk/>
            <pc:sldMk cId="3502866196" sldId="368"/>
            <ac:spMk id="8" creationId="{A3422FAD-9B06-174A-B8D7-BFDE6426E8E5}"/>
          </ac:spMkLst>
        </pc:spChg>
        <pc:spChg chg="mod">
          <ac:chgData name="Suzie Sheehy" userId="ad1f98bf-0398-439b-84ef-746805798b92" providerId="ADAL" clId="{0E94195D-2D6E-B04D-BBF0-6CA985DF1733}" dt="2020-06-24T10:36:50.259" v="1421" actId="207"/>
          <ac:spMkLst>
            <pc:docMk/>
            <pc:sldMk cId="3502866196" sldId="368"/>
            <ac:spMk id="18" creationId="{D7123EB9-4FDD-2C43-A877-2434F0C70B82}"/>
          </ac:spMkLst>
        </pc:spChg>
        <pc:spChg chg="mod">
          <ac:chgData name="Suzie Sheehy" userId="ad1f98bf-0398-439b-84ef-746805798b92" providerId="ADAL" clId="{0E94195D-2D6E-B04D-BBF0-6CA985DF1733}" dt="2020-06-24T10:42:14.159" v="1694" actId="14100"/>
          <ac:spMkLst>
            <pc:docMk/>
            <pc:sldMk cId="3502866196" sldId="368"/>
            <ac:spMk id="19" creationId="{08F5F4B2-8E26-5142-8663-6616059FD8B8}"/>
          </ac:spMkLst>
        </pc:spChg>
        <pc:spChg chg="mod">
          <ac:chgData name="Suzie Sheehy" userId="ad1f98bf-0398-439b-84ef-746805798b92" providerId="ADAL" clId="{0E94195D-2D6E-B04D-BBF0-6CA985DF1733}" dt="2020-06-24T10:43:10.995" v="1707" actId="1076"/>
          <ac:spMkLst>
            <pc:docMk/>
            <pc:sldMk cId="3502866196" sldId="368"/>
            <ac:spMk id="21" creationId="{EFC1B4CE-ABA8-E846-9CCC-BC39F85A9E35}"/>
          </ac:spMkLst>
        </pc:spChg>
        <pc:picChg chg="mod modCrop">
          <ac:chgData name="Suzie Sheehy" userId="ad1f98bf-0398-439b-84ef-746805798b92" providerId="ADAL" clId="{0E94195D-2D6E-B04D-BBF0-6CA985DF1733}" dt="2020-06-24T10:42:56.966" v="1703" actId="1076"/>
          <ac:picMkLst>
            <pc:docMk/>
            <pc:sldMk cId="3502866196" sldId="368"/>
            <ac:picMk id="7" creationId="{528B7B65-1344-9840-AC8F-09DA2480AE5C}"/>
          </ac:picMkLst>
        </pc:picChg>
        <pc:picChg chg="mod">
          <ac:chgData name="Suzie Sheehy" userId="ad1f98bf-0398-439b-84ef-746805798b92" providerId="ADAL" clId="{0E94195D-2D6E-B04D-BBF0-6CA985DF1733}" dt="2020-06-24T10:43:08.869" v="1706" actId="14100"/>
          <ac:picMkLst>
            <pc:docMk/>
            <pc:sldMk cId="3502866196" sldId="368"/>
            <ac:picMk id="20" creationId="{EDADF478-F035-B947-BE47-A469D4A50AD4}"/>
          </ac:picMkLst>
        </pc:picChg>
      </pc:sldChg>
      <pc:sldChg chg="modSp ord">
        <pc:chgData name="Suzie Sheehy" userId="ad1f98bf-0398-439b-84ef-746805798b92" providerId="ADAL" clId="{0E94195D-2D6E-B04D-BBF0-6CA985DF1733}" dt="2020-06-24T13:35:27.485" v="2146"/>
        <pc:sldMkLst>
          <pc:docMk/>
          <pc:sldMk cId="1949566505" sldId="369"/>
        </pc:sldMkLst>
        <pc:spChg chg="mod">
          <ac:chgData name="Suzie Sheehy" userId="ad1f98bf-0398-439b-84ef-746805798b92" providerId="ADAL" clId="{0E94195D-2D6E-B04D-BBF0-6CA985DF1733}" dt="2020-06-24T10:43:52.643" v="1713" actId="14100"/>
          <ac:spMkLst>
            <pc:docMk/>
            <pc:sldMk cId="1949566505" sldId="369"/>
            <ac:spMk id="2" creationId="{97258F5E-A01C-D349-996C-F755C9A92BCB}"/>
          </ac:spMkLst>
        </pc:spChg>
      </pc:sldChg>
      <pc:sldChg chg="modSp ord">
        <pc:chgData name="Suzie Sheehy" userId="ad1f98bf-0398-439b-84ef-746805798b92" providerId="ADAL" clId="{0E94195D-2D6E-B04D-BBF0-6CA985DF1733}" dt="2020-06-24T13:35:27.485" v="2146"/>
        <pc:sldMkLst>
          <pc:docMk/>
          <pc:sldMk cId="4197597825" sldId="370"/>
        </pc:sldMkLst>
        <pc:spChg chg="mod">
          <ac:chgData name="Suzie Sheehy" userId="ad1f98bf-0398-439b-84ef-746805798b92" providerId="ADAL" clId="{0E94195D-2D6E-B04D-BBF0-6CA985DF1733}" dt="2020-06-24T10:59:54.734" v="2145" actId="20577"/>
          <ac:spMkLst>
            <pc:docMk/>
            <pc:sldMk cId="4197597825" sldId="370"/>
            <ac:spMk id="4" creationId="{3A292B80-5555-6B47-95BF-6475FC81EBB6}"/>
          </ac:spMkLst>
        </pc:spChg>
      </pc:sldChg>
      <pc:sldChg chg="addSp delSp modSp add ord">
        <pc:chgData name="Suzie Sheehy" userId="ad1f98bf-0398-439b-84ef-746805798b92" providerId="ADAL" clId="{0E94195D-2D6E-B04D-BBF0-6CA985DF1733}" dt="2020-06-24T13:35:27.485" v="2146"/>
        <pc:sldMkLst>
          <pc:docMk/>
          <pc:sldMk cId="3412914446" sldId="371"/>
        </pc:sldMkLst>
        <pc:spChg chg="mod">
          <ac:chgData name="Suzie Sheehy" userId="ad1f98bf-0398-439b-84ef-746805798b92" providerId="ADAL" clId="{0E94195D-2D6E-B04D-BBF0-6CA985DF1733}" dt="2020-06-24T10:44:14.178" v="1724" actId="20577"/>
          <ac:spMkLst>
            <pc:docMk/>
            <pc:sldMk cId="3412914446" sldId="371"/>
            <ac:spMk id="2" creationId="{4B0DB23F-9E01-3F4C-BABE-076721EBBF65}"/>
          </ac:spMkLst>
        </pc:spChg>
        <pc:spChg chg="del">
          <ac:chgData name="Suzie Sheehy" userId="ad1f98bf-0398-439b-84ef-746805798b92" providerId="ADAL" clId="{0E94195D-2D6E-B04D-BBF0-6CA985DF1733}" dt="2020-06-24T10:14:18.913" v="144" actId="478"/>
          <ac:spMkLst>
            <pc:docMk/>
            <pc:sldMk cId="3412914446" sldId="371"/>
            <ac:spMk id="4" creationId="{1D198318-75AE-3E42-95C4-A4F92522C665}"/>
          </ac:spMkLst>
        </pc:spChg>
        <pc:spChg chg="add mod">
          <ac:chgData name="Suzie Sheehy" userId="ad1f98bf-0398-439b-84ef-746805798b92" providerId="ADAL" clId="{0E94195D-2D6E-B04D-BBF0-6CA985DF1733}" dt="2020-06-24T10:30:06.433" v="509" actId="20577"/>
          <ac:spMkLst>
            <pc:docMk/>
            <pc:sldMk cId="3412914446" sldId="371"/>
            <ac:spMk id="9" creationId="{27333870-73E9-9349-9426-53B797E40D01}"/>
          </ac:spMkLst>
        </pc:spChg>
        <pc:picChg chg="add mod">
          <ac:chgData name="Suzie Sheehy" userId="ad1f98bf-0398-439b-84ef-746805798b92" providerId="ADAL" clId="{0E94195D-2D6E-B04D-BBF0-6CA985DF1733}" dt="2020-06-24T10:29:49.592" v="463" actId="14100"/>
          <ac:picMkLst>
            <pc:docMk/>
            <pc:sldMk cId="3412914446" sldId="371"/>
            <ac:picMk id="6" creationId="{8C012394-C938-C740-9E52-D977FA839B99}"/>
          </ac:picMkLst>
        </pc:picChg>
        <pc:picChg chg="add mod">
          <ac:chgData name="Suzie Sheehy" userId="ad1f98bf-0398-439b-84ef-746805798b92" providerId="ADAL" clId="{0E94195D-2D6E-B04D-BBF0-6CA985DF1733}" dt="2020-06-24T10:28:27.176" v="187" actId="1076"/>
          <ac:picMkLst>
            <pc:docMk/>
            <pc:sldMk cId="3412914446" sldId="371"/>
            <ac:picMk id="8" creationId="{D031DA8D-EB5E-D14A-9AEB-9CD375FC928C}"/>
          </ac:picMkLst>
        </pc:picChg>
      </pc:sldChg>
      <pc:sldChg chg="addSp delSp modSp add">
        <pc:chgData name="Suzie Sheehy" userId="ad1f98bf-0398-439b-84ef-746805798b92" providerId="ADAL" clId="{0E94195D-2D6E-B04D-BBF0-6CA985DF1733}" dt="2020-06-24T10:51:21.541" v="1945" actId="404"/>
        <pc:sldMkLst>
          <pc:docMk/>
          <pc:sldMk cId="1941587976" sldId="372"/>
        </pc:sldMkLst>
        <pc:spChg chg="mod">
          <ac:chgData name="Suzie Sheehy" userId="ad1f98bf-0398-439b-84ef-746805798b92" providerId="ADAL" clId="{0E94195D-2D6E-B04D-BBF0-6CA985DF1733}" dt="2020-06-24T10:51:21.541" v="1945" actId="404"/>
          <ac:spMkLst>
            <pc:docMk/>
            <pc:sldMk cId="1941587976" sldId="372"/>
            <ac:spMk id="2" creationId="{2C20FE84-6266-7346-958B-47868EB0A65C}"/>
          </ac:spMkLst>
        </pc:spChg>
        <pc:spChg chg="del">
          <ac:chgData name="Suzie Sheehy" userId="ad1f98bf-0398-439b-84ef-746805798b92" providerId="ADAL" clId="{0E94195D-2D6E-B04D-BBF0-6CA985DF1733}" dt="2020-06-24T10:30:23.368" v="542" actId="478"/>
          <ac:spMkLst>
            <pc:docMk/>
            <pc:sldMk cId="1941587976" sldId="372"/>
            <ac:spMk id="4" creationId="{75AF12B5-C24D-7A4C-B953-4F0E19A9136E}"/>
          </ac:spMkLst>
        </pc:spChg>
        <pc:spChg chg="add mod">
          <ac:chgData name="Suzie Sheehy" userId="ad1f98bf-0398-439b-84ef-746805798b92" providerId="ADAL" clId="{0E94195D-2D6E-B04D-BBF0-6CA985DF1733}" dt="2020-06-24T10:33:20.433" v="840" actId="1076"/>
          <ac:spMkLst>
            <pc:docMk/>
            <pc:sldMk cId="1941587976" sldId="372"/>
            <ac:spMk id="7" creationId="{0147A715-E02B-3541-A22D-15AA22C0CFB5}"/>
          </ac:spMkLst>
        </pc:spChg>
        <pc:spChg chg="add mod">
          <ac:chgData name="Suzie Sheehy" userId="ad1f98bf-0398-439b-84ef-746805798b92" providerId="ADAL" clId="{0E94195D-2D6E-B04D-BBF0-6CA985DF1733}" dt="2020-06-24T10:35:54.831" v="1382" actId="20577"/>
          <ac:spMkLst>
            <pc:docMk/>
            <pc:sldMk cId="1941587976" sldId="372"/>
            <ac:spMk id="8" creationId="{C892EFC6-828F-974E-9A61-32A66EEA73AC}"/>
          </ac:spMkLst>
        </pc:spChg>
        <pc:picChg chg="add mod">
          <ac:chgData name="Suzie Sheehy" userId="ad1f98bf-0398-439b-84ef-746805798b92" providerId="ADAL" clId="{0E94195D-2D6E-B04D-BBF0-6CA985DF1733}" dt="2020-06-24T10:30:58.958" v="545" actId="1076"/>
          <ac:picMkLst>
            <pc:docMk/>
            <pc:sldMk cId="1941587976" sldId="372"/>
            <ac:picMk id="6" creationId="{04DDF2DE-B569-A34E-ACA0-5C81DB41B318}"/>
          </ac:picMkLst>
        </pc:picChg>
      </pc:sldChg>
      <pc:sldChg chg="add del">
        <pc:chgData name="Suzie Sheehy" userId="ad1f98bf-0398-439b-84ef-746805798b92" providerId="ADAL" clId="{0E94195D-2D6E-B04D-BBF0-6CA985DF1733}" dt="2020-06-24T10:39:37.537" v="1533" actId="2696"/>
        <pc:sldMkLst>
          <pc:docMk/>
          <pc:sldMk cId="1487690041" sldId="373"/>
        </pc:sldMkLst>
      </pc:sldChg>
      <pc:sldChg chg="addSp delSp modSp add">
        <pc:chgData name="Suzie Sheehy" userId="ad1f98bf-0398-439b-84ef-746805798b92" providerId="ADAL" clId="{0E94195D-2D6E-B04D-BBF0-6CA985DF1733}" dt="2020-06-24T10:53:14.657" v="2103" actId="14100"/>
        <pc:sldMkLst>
          <pc:docMk/>
          <pc:sldMk cId="3714920407" sldId="373"/>
        </pc:sldMkLst>
        <pc:spChg chg="mod">
          <ac:chgData name="Suzie Sheehy" userId="ad1f98bf-0398-439b-84ef-746805798b92" providerId="ADAL" clId="{0E94195D-2D6E-B04D-BBF0-6CA985DF1733}" dt="2020-06-24T10:52:41.036" v="2008" actId="20577"/>
          <ac:spMkLst>
            <pc:docMk/>
            <pc:sldMk cId="3714920407" sldId="373"/>
            <ac:spMk id="2" creationId="{D8F46DF9-217E-F844-ACE4-B502EE3455BE}"/>
          </ac:spMkLst>
        </pc:spChg>
        <pc:spChg chg="del">
          <ac:chgData name="Suzie Sheehy" userId="ad1f98bf-0398-439b-84ef-746805798b92" providerId="ADAL" clId="{0E94195D-2D6E-B04D-BBF0-6CA985DF1733}" dt="2020-06-24T10:48:43.389" v="1726" actId="478"/>
          <ac:spMkLst>
            <pc:docMk/>
            <pc:sldMk cId="3714920407" sldId="373"/>
            <ac:spMk id="4" creationId="{BD65E113-CB2B-D144-B899-9ED27E4A27EE}"/>
          </ac:spMkLst>
        </pc:spChg>
        <pc:spChg chg="add mod">
          <ac:chgData name="Suzie Sheehy" userId="ad1f98bf-0398-439b-84ef-746805798b92" providerId="ADAL" clId="{0E94195D-2D6E-B04D-BBF0-6CA985DF1733}" dt="2020-06-24T10:48:54.387" v="1728" actId="164"/>
          <ac:spMkLst>
            <pc:docMk/>
            <pc:sldMk cId="3714920407" sldId="373"/>
            <ac:spMk id="5" creationId="{C5CB31C2-32F1-E242-A331-111993138D8A}"/>
          </ac:spMkLst>
        </pc:spChg>
        <pc:spChg chg="add mod">
          <ac:chgData name="Suzie Sheehy" userId="ad1f98bf-0398-439b-84ef-746805798b92" providerId="ADAL" clId="{0E94195D-2D6E-B04D-BBF0-6CA985DF1733}" dt="2020-06-24T10:48:54.387" v="1728" actId="164"/>
          <ac:spMkLst>
            <pc:docMk/>
            <pc:sldMk cId="3714920407" sldId="373"/>
            <ac:spMk id="6" creationId="{F4DACB05-1FDA-194A-8033-230238E1B0C2}"/>
          </ac:spMkLst>
        </pc:spChg>
        <pc:spChg chg="add mod">
          <ac:chgData name="Suzie Sheehy" userId="ad1f98bf-0398-439b-84ef-746805798b92" providerId="ADAL" clId="{0E94195D-2D6E-B04D-BBF0-6CA985DF1733}" dt="2020-06-24T10:48:54.387" v="1728" actId="164"/>
          <ac:spMkLst>
            <pc:docMk/>
            <pc:sldMk cId="3714920407" sldId="373"/>
            <ac:spMk id="7" creationId="{D15EBB74-2705-0648-AB04-99836B97E1E8}"/>
          </ac:spMkLst>
        </pc:spChg>
        <pc:spChg chg="add mod">
          <ac:chgData name="Suzie Sheehy" userId="ad1f98bf-0398-439b-84ef-746805798b92" providerId="ADAL" clId="{0E94195D-2D6E-B04D-BBF0-6CA985DF1733}" dt="2020-06-24T10:48:54.387" v="1728" actId="164"/>
          <ac:spMkLst>
            <pc:docMk/>
            <pc:sldMk cId="3714920407" sldId="373"/>
            <ac:spMk id="8" creationId="{1DDA29CB-B54B-BC43-9D56-DE437C0E150E}"/>
          </ac:spMkLst>
        </pc:spChg>
        <pc:spChg chg="add mod">
          <ac:chgData name="Suzie Sheehy" userId="ad1f98bf-0398-439b-84ef-746805798b92" providerId="ADAL" clId="{0E94195D-2D6E-B04D-BBF0-6CA985DF1733}" dt="2020-06-24T10:48:54.387" v="1728" actId="164"/>
          <ac:spMkLst>
            <pc:docMk/>
            <pc:sldMk cId="3714920407" sldId="373"/>
            <ac:spMk id="9" creationId="{3EFE4044-1E76-814A-A553-DA037D8DDD3B}"/>
          </ac:spMkLst>
        </pc:spChg>
        <pc:spChg chg="add mod">
          <ac:chgData name="Suzie Sheehy" userId="ad1f98bf-0398-439b-84ef-746805798b92" providerId="ADAL" clId="{0E94195D-2D6E-B04D-BBF0-6CA985DF1733}" dt="2020-06-24T10:48:54.387" v="1728" actId="164"/>
          <ac:spMkLst>
            <pc:docMk/>
            <pc:sldMk cId="3714920407" sldId="373"/>
            <ac:spMk id="10" creationId="{C06DAEA4-F7DA-AF4A-88DB-599BF5AB267A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18" creationId="{E36C0E55-EA7D-5E44-A429-175E9D078AD6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19" creationId="{CBE4B885-20F3-2645-8929-976BC5CF2258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0" creationId="{8D251160-BE7E-FE47-8857-8C6CB5D86A67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1" creationId="{AEA70EC0-E80A-EA41-9DB3-E861EB76BF81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2" creationId="{AF9E099D-EB89-F14B-AC5E-38ACE79BDA0D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3" creationId="{D5846582-A074-0F47-A0C7-EF58935B47F8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4" creationId="{B0C98879-6DB8-FF42-9DC8-7004F05760D4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5" creationId="{27A8EE98-6BD2-4B48-9539-337FA0C19377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6" creationId="{A1C41CBC-CB89-484F-A537-919E40D725F3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7" creationId="{79785AF0-8A79-B44B-A692-8C211B15B849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8" creationId="{23300687-44E4-C448-A0F6-7D3C70E36A93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29" creationId="{49D8EAFE-BC43-284F-980F-2A9EEC87735B}"/>
          </ac:spMkLst>
        </pc:spChg>
        <pc:spChg chg="add mod">
          <ac:chgData name="Suzie Sheehy" userId="ad1f98bf-0398-439b-84ef-746805798b92" providerId="ADAL" clId="{0E94195D-2D6E-B04D-BBF0-6CA985DF1733}" dt="2020-06-24T10:48:54.387" v="1728" actId="164"/>
          <ac:spMkLst>
            <pc:docMk/>
            <pc:sldMk cId="3714920407" sldId="373"/>
            <ac:spMk id="30" creationId="{00F9FE72-F969-7B48-A9AF-0196937FE7E6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36" creationId="{4D3C2E13-8C01-F744-A3F4-601FDFA719EA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37" creationId="{4A8ECC7D-B311-814F-BB46-6B1FACBE8FA3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38" creationId="{7CB42F10-E2E2-B743-B813-599BF4F9CE56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39" creationId="{4BBF46B5-1FBD-0B42-8986-7EA1E3480C3F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40" creationId="{256B2F99-D9E3-6749-BD9B-4E6646AD10F0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41" creationId="{8AB34266-7371-5C4C-8A3C-606DCDDEBF75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42" creationId="{57ADC188-A29D-6645-803C-2E310B1A74EC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43" creationId="{C422D164-BC1D-A94C-B8D4-C8DE96668DF0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44" creationId="{7AB916DD-CA9A-C24F-A92E-BE048D8A9C5F}"/>
          </ac:spMkLst>
        </pc:spChg>
        <pc:spChg chg="add mod">
          <ac:chgData name="Suzie Sheehy" userId="ad1f98bf-0398-439b-84ef-746805798b92" providerId="ADAL" clId="{0E94195D-2D6E-B04D-BBF0-6CA985DF1733}" dt="2020-06-24T10:49:48.495" v="1799" actId="1076"/>
          <ac:spMkLst>
            <pc:docMk/>
            <pc:sldMk cId="3714920407" sldId="373"/>
            <ac:spMk id="45" creationId="{24F97DD3-72F6-2D49-9513-6B885EC77636}"/>
          </ac:spMkLst>
        </pc:spChg>
        <pc:spChg chg="add mod">
          <ac:chgData name="Suzie Sheehy" userId="ad1f98bf-0398-439b-84ef-746805798b92" providerId="ADAL" clId="{0E94195D-2D6E-B04D-BBF0-6CA985DF1733}" dt="2020-06-24T10:50:37.219" v="1942" actId="1076"/>
          <ac:spMkLst>
            <pc:docMk/>
            <pc:sldMk cId="3714920407" sldId="373"/>
            <ac:spMk id="46" creationId="{0374B8DD-1AFF-6F41-8A0F-072C372C7355}"/>
          </ac:spMkLst>
        </pc:spChg>
        <pc:spChg chg="mod">
          <ac:chgData name="Suzie Sheehy" userId="ad1f98bf-0398-439b-84ef-746805798b92" providerId="ADAL" clId="{0E94195D-2D6E-B04D-BBF0-6CA985DF1733}" dt="2020-06-24T10:50:47.925" v="1944" actId="14100"/>
          <ac:spMkLst>
            <pc:docMk/>
            <pc:sldMk cId="3714920407" sldId="373"/>
            <ac:spMk id="48" creationId="{2A1DD004-C1CB-F34C-94F1-BAC023ECB4C3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49" creationId="{3A9063DA-FF7D-ED4A-9DCE-F32DC83CE9D0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50" creationId="{C3E4FA8B-6BFA-154C-9506-2CC4FF4DBD80}"/>
          </ac:spMkLst>
        </pc:spChg>
        <pc:spChg chg="mod">
          <ac:chgData name="Suzie Sheehy" userId="ad1f98bf-0398-439b-84ef-746805798b92" providerId="ADAL" clId="{0E94195D-2D6E-B04D-BBF0-6CA985DF1733}" dt="2020-06-24T10:48:43.861" v="1727"/>
          <ac:spMkLst>
            <pc:docMk/>
            <pc:sldMk cId="3714920407" sldId="373"/>
            <ac:spMk id="51" creationId="{E7E76B28-9F0C-1647-80DC-0C88E0F010A0}"/>
          </ac:spMkLst>
        </pc:spChg>
        <pc:spChg chg="add mod">
          <ac:chgData name="Suzie Sheehy" userId="ad1f98bf-0398-439b-84ef-746805798b92" providerId="ADAL" clId="{0E94195D-2D6E-B04D-BBF0-6CA985DF1733}" dt="2020-06-24T10:48:54.387" v="1728" actId="164"/>
          <ac:spMkLst>
            <pc:docMk/>
            <pc:sldMk cId="3714920407" sldId="373"/>
            <ac:spMk id="52" creationId="{84581CDD-03C8-754A-94D6-6AD2AD51EEEB}"/>
          </ac:spMkLst>
        </pc:spChg>
        <pc:spChg chg="add mod">
          <ac:chgData name="Suzie Sheehy" userId="ad1f98bf-0398-439b-84ef-746805798b92" providerId="ADAL" clId="{0E94195D-2D6E-B04D-BBF0-6CA985DF1733}" dt="2020-06-24T10:48:54.387" v="1728" actId="164"/>
          <ac:spMkLst>
            <pc:docMk/>
            <pc:sldMk cId="3714920407" sldId="373"/>
            <ac:spMk id="53" creationId="{A2EC1D65-3D94-8D4A-B6B6-FEADFF3A8949}"/>
          </ac:spMkLst>
        </pc:spChg>
        <pc:spChg chg="add mod">
          <ac:chgData name="Suzie Sheehy" userId="ad1f98bf-0398-439b-84ef-746805798b92" providerId="ADAL" clId="{0E94195D-2D6E-B04D-BBF0-6CA985DF1733}" dt="2020-06-24T10:53:14.657" v="2103" actId="14100"/>
          <ac:spMkLst>
            <pc:docMk/>
            <pc:sldMk cId="3714920407" sldId="373"/>
            <ac:spMk id="55" creationId="{2D71F2F6-2C4B-B844-9176-7A8D32599A34}"/>
          </ac:spMkLst>
        </pc:spChg>
        <pc:grpChg chg="add mod">
          <ac:chgData name="Suzie Sheehy" userId="ad1f98bf-0398-439b-84ef-746805798b92" providerId="ADAL" clId="{0E94195D-2D6E-B04D-BBF0-6CA985DF1733}" dt="2020-06-24T10:48:54.387" v="1728" actId="164"/>
          <ac:grpSpMkLst>
            <pc:docMk/>
            <pc:sldMk cId="3714920407" sldId="373"/>
            <ac:grpSpMk id="11" creationId="{A3831774-A404-F846-B216-65C9D5D5BAFC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12" creationId="{E61C19E3-19E0-0C43-88E7-DBBAC22E7CE3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13" creationId="{0BBCEB0F-5AFF-4C4D-B4FD-61CBAD056B39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14" creationId="{4CA86050-B054-D046-9674-59AA09B4EB02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15" creationId="{1794C1B6-C4CF-094B-B44A-16BC10A8D431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16" creationId="{2CD83C98-9689-D64E-87E0-EBB6C2AC4933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17" creationId="{91DCB14E-8C30-3D4B-9F6A-3D59B09DECAE}"/>
          </ac:grpSpMkLst>
        </pc:grpChg>
        <pc:grpChg chg="add mod">
          <ac:chgData name="Suzie Sheehy" userId="ad1f98bf-0398-439b-84ef-746805798b92" providerId="ADAL" clId="{0E94195D-2D6E-B04D-BBF0-6CA985DF1733}" dt="2020-06-24T10:48:54.387" v="1728" actId="164"/>
          <ac:grpSpMkLst>
            <pc:docMk/>
            <pc:sldMk cId="3714920407" sldId="373"/>
            <ac:grpSpMk id="31" creationId="{5764A946-6493-A749-845E-7102C4D61DA4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32" creationId="{921B81F3-62BD-964D-918E-7012F4865B20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33" creationId="{2C86170C-A31F-2845-9A82-D5D462C445C4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34" creationId="{89AA2F32-8EA6-AA4A-9AD2-252BF4A8E38B}"/>
          </ac:grpSpMkLst>
        </pc:grpChg>
        <pc:grpChg chg="mod">
          <ac:chgData name="Suzie Sheehy" userId="ad1f98bf-0398-439b-84ef-746805798b92" providerId="ADAL" clId="{0E94195D-2D6E-B04D-BBF0-6CA985DF1733}" dt="2020-06-24T10:48:43.861" v="1727"/>
          <ac:grpSpMkLst>
            <pc:docMk/>
            <pc:sldMk cId="3714920407" sldId="373"/>
            <ac:grpSpMk id="35" creationId="{E40A4652-AFF8-6845-8F25-D1F2E5F46690}"/>
          </ac:grpSpMkLst>
        </pc:grpChg>
        <pc:grpChg chg="add mod">
          <ac:chgData name="Suzie Sheehy" userId="ad1f98bf-0398-439b-84ef-746805798b92" providerId="ADAL" clId="{0E94195D-2D6E-B04D-BBF0-6CA985DF1733}" dt="2020-06-24T10:48:54.387" v="1728" actId="164"/>
          <ac:grpSpMkLst>
            <pc:docMk/>
            <pc:sldMk cId="3714920407" sldId="373"/>
            <ac:grpSpMk id="47" creationId="{7CE944F0-E5BB-3E41-B347-F83B3F400EF0}"/>
          </ac:grpSpMkLst>
        </pc:grpChg>
        <pc:grpChg chg="add mod">
          <ac:chgData name="Suzie Sheehy" userId="ad1f98bf-0398-439b-84ef-746805798b92" providerId="ADAL" clId="{0E94195D-2D6E-B04D-BBF0-6CA985DF1733}" dt="2020-06-24T10:49:46.103" v="1798" actId="1076"/>
          <ac:grpSpMkLst>
            <pc:docMk/>
            <pc:sldMk cId="3714920407" sldId="373"/>
            <ac:grpSpMk id="54" creationId="{A75D8A5E-DBA7-3D41-91C0-AB80194FA329}"/>
          </ac:grpSpMkLst>
        </pc:grpChg>
      </pc:sldChg>
    </pc:docChg>
  </pc:docChgLst>
  <pc:docChgLst>
    <pc:chgData name="Suzie Sheehy" userId="ad1f98bf-0398-439b-84ef-746805798b92" providerId="ADAL" clId="{69AFC98C-DC39-B74F-9038-13964662D122}"/>
    <pc:docChg chg="undo custSel addSld delSld modSld sldOrd">
      <pc:chgData name="Suzie Sheehy" userId="ad1f98bf-0398-439b-84ef-746805798b92" providerId="ADAL" clId="{69AFC98C-DC39-B74F-9038-13964662D122}" dt="2021-06-22T08:12:38.385" v="5482" actId="2696"/>
      <pc:docMkLst>
        <pc:docMk/>
      </pc:docMkLst>
      <pc:sldChg chg="addSp delSp modSp mod">
        <pc:chgData name="Suzie Sheehy" userId="ad1f98bf-0398-439b-84ef-746805798b92" providerId="ADAL" clId="{69AFC98C-DC39-B74F-9038-13964662D122}" dt="2021-06-22T08:00:00.071" v="4724" actId="1076"/>
        <pc:sldMkLst>
          <pc:docMk/>
          <pc:sldMk cId="2851894839" sldId="257"/>
        </pc:sldMkLst>
        <pc:spChg chg="mod">
          <ac:chgData name="Suzie Sheehy" userId="ad1f98bf-0398-439b-84ef-746805798b92" providerId="ADAL" clId="{69AFC98C-DC39-B74F-9038-13964662D122}" dt="2021-06-22T08:00:00.071" v="4724" actId="1076"/>
          <ac:spMkLst>
            <pc:docMk/>
            <pc:sldMk cId="2851894839" sldId="257"/>
            <ac:spMk id="3" creationId="{62FC2E14-24A9-4C48-BA13-A2E74B0AAD2F}"/>
          </ac:spMkLst>
        </pc:spChg>
        <pc:spChg chg="add del mod">
          <ac:chgData name="Suzie Sheehy" userId="ad1f98bf-0398-439b-84ef-746805798b92" providerId="ADAL" clId="{69AFC98C-DC39-B74F-9038-13964662D122}" dt="2021-06-22T06:30:25.871" v="1672" actId="931"/>
          <ac:spMkLst>
            <pc:docMk/>
            <pc:sldMk cId="2851894839" sldId="257"/>
            <ac:spMk id="7" creationId="{9B648553-A6DB-4642-A593-FCFA05C58CB1}"/>
          </ac:spMkLst>
        </pc:spChg>
        <pc:spChg chg="add mod">
          <ac:chgData name="Suzie Sheehy" userId="ad1f98bf-0398-439b-84ef-746805798b92" providerId="ADAL" clId="{69AFC98C-DC39-B74F-9038-13964662D122}" dt="2021-06-22T07:59:49.430" v="4721" actId="1076"/>
          <ac:spMkLst>
            <pc:docMk/>
            <pc:sldMk cId="2851894839" sldId="257"/>
            <ac:spMk id="11" creationId="{4D5F559E-1B67-1846-ABF6-991FF0E741A4}"/>
          </ac:spMkLst>
        </pc:spChg>
        <pc:picChg chg="add del mod">
          <ac:chgData name="Suzie Sheehy" userId="ad1f98bf-0398-439b-84ef-746805798b92" providerId="ADAL" clId="{69AFC98C-DC39-B74F-9038-13964662D122}" dt="2021-06-22T06:00:05.753" v="444"/>
          <ac:picMkLst>
            <pc:docMk/>
            <pc:sldMk cId="2851894839" sldId="257"/>
            <ac:picMk id="6" creationId="{E8CCC623-E336-E240-B167-8BD148EA8699}"/>
          </ac:picMkLst>
        </pc:picChg>
        <pc:picChg chg="del mod">
          <ac:chgData name="Suzie Sheehy" userId="ad1f98bf-0398-439b-84ef-746805798b92" providerId="ADAL" clId="{69AFC98C-DC39-B74F-9038-13964662D122}" dt="2021-06-22T06:29:04.258" v="1662" actId="21"/>
          <ac:picMkLst>
            <pc:docMk/>
            <pc:sldMk cId="2851894839" sldId="257"/>
            <ac:picMk id="9" creationId="{FE6862DE-29D9-4685-93A7-4EBCF50A33FD}"/>
          </ac:picMkLst>
        </pc:picChg>
        <pc:picChg chg="add mod">
          <ac:chgData name="Suzie Sheehy" userId="ad1f98bf-0398-439b-84ef-746805798b92" providerId="ADAL" clId="{69AFC98C-DC39-B74F-9038-13964662D122}" dt="2021-06-22T06:30:31.317" v="1673" actId="27614"/>
          <ac:picMkLst>
            <pc:docMk/>
            <pc:sldMk cId="2851894839" sldId="257"/>
            <ac:picMk id="10" creationId="{E5355ED1-F893-EF4C-927B-C5464E8E665B}"/>
          </ac:picMkLst>
        </pc:picChg>
      </pc:sldChg>
      <pc:sldChg chg="addSp delSp modSp add del mod modAnim">
        <pc:chgData name="Suzie Sheehy" userId="ad1f98bf-0398-439b-84ef-746805798b92" providerId="ADAL" clId="{69AFC98C-DC39-B74F-9038-13964662D122}" dt="2021-06-22T08:08:19.290" v="4953" actId="2696"/>
        <pc:sldMkLst>
          <pc:docMk/>
          <pc:sldMk cId="784735106" sldId="259"/>
        </pc:sldMkLst>
        <pc:spChg chg="mod">
          <ac:chgData name="Suzie Sheehy" userId="ad1f98bf-0398-439b-84ef-746805798b92" providerId="ADAL" clId="{69AFC98C-DC39-B74F-9038-13964662D122}" dt="2021-06-22T08:03:18.874" v="4916" actId="1076"/>
          <ac:spMkLst>
            <pc:docMk/>
            <pc:sldMk cId="784735106" sldId="259"/>
            <ac:spMk id="2" creationId="{00000000-0000-0000-0000-000000000000}"/>
          </ac:spMkLst>
        </pc:spChg>
        <pc:spChg chg="add mod">
          <ac:chgData name="Suzie Sheehy" userId="ad1f98bf-0398-439b-84ef-746805798b92" providerId="ADAL" clId="{69AFC98C-DC39-B74F-9038-13964662D122}" dt="2021-06-22T08:04:05.738" v="4932" actId="688"/>
          <ac:spMkLst>
            <pc:docMk/>
            <pc:sldMk cId="784735106" sldId="259"/>
            <ac:spMk id="5" creationId="{85E034D4-0708-4341-BD4E-986CC2B8F393}"/>
          </ac:spMkLst>
        </pc:spChg>
        <pc:spChg chg="del">
          <ac:chgData name="Suzie Sheehy" userId="ad1f98bf-0398-439b-84ef-746805798b92" providerId="ADAL" clId="{69AFC98C-DC39-B74F-9038-13964662D122}" dt="2021-06-22T08:04:44.114" v="4933" actId="478"/>
          <ac:spMkLst>
            <pc:docMk/>
            <pc:sldMk cId="784735106" sldId="259"/>
            <ac:spMk id="33" creationId="{00000000-0000-0000-0000-000000000000}"/>
          </ac:spMkLst>
        </pc:spChg>
      </pc:sldChg>
      <pc:sldChg chg="addSp delSp modSp add del mod delAnim modAnim">
        <pc:chgData name="Suzie Sheehy" userId="ad1f98bf-0398-439b-84ef-746805798b92" providerId="ADAL" clId="{69AFC98C-DC39-B74F-9038-13964662D122}" dt="2021-06-22T08:02:28.396" v="4851" actId="2696"/>
        <pc:sldMkLst>
          <pc:docMk/>
          <pc:sldMk cId="2795102690" sldId="259"/>
        </pc:sldMkLst>
        <pc:spChg chg="mod">
          <ac:chgData name="Suzie Sheehy" userId="ad1f98bf-0398-439b-84ef-746805798b92" providerId="ADAL" clId="{69AFC98C-DC39-B74F-9038-13964662D122}" dt="2021-06-22T07:32:10.482" v="4082" actId="1076"/>
          <ac:spMkLst>
            <pc:docMk/>
            <pc:sldMk cId="2795102690" sldId="259"/>
            <ac:spMk id="2" creationId="{00000000-0000-0000-0000-000000000000}"/>
          </ac:spMkLst>
        </pc:spChg>
        <pc:spChg chg="add mod">
          <ac:chgData name="Suzie Sheehy" userId="ad1f98bf-0398-439b-84ef-746805798b92" providerId="ADAL" clId="{69AFC98C-DC39-B74F-9038-13964662D122}" dt="2021-06-22T07:28:04.672" v="3971" actId="1076"/>
          <ac:spMkLst>
            <pc:docMk/>
            <pc:sldMk cId="2795102690" sldId="259"/>
            <ac:spMk id="3" creationId="{905527A2-042D-C246-A2D4-40A8ECE7F821}"/>
          </ac:spMkLst>
        </pc:spChg>
        <pc:spChg chg="add mod">
          <ac:chgData name="Suzie Sheehy" userId="ad1f98bf-0398-439b-84ef-746805798b92" providerId="ADAL" clId="{69AFC98C-DC39-B74F-9038-13964662D122}" dt="2021-06-22T07:35:00.116" v="4165" actId="1076"/>
          <ac:spMkLst>
            <pc:docMk/>
            <pc:sldMk cId="2795102690" sldId="259"/>
            <ac:spMk id="4" creationId="{8FAA3118-8F07-1B40-BEA3-BB7358DB8FCF}"/>
          </ac:spMkLst>
        </pc:spChg>
        <pc:spChg chg="del mod">
          <ac:chgData name="Suzie Sheehy" userId="ad1f98bf-0398-439b-84ef-746805798b92" providerId="ADAL" clId="{69AFC98C-DC39-B74F-9038-13964662D122}" dt="2021-06-22T07:28:59.052" v="3978" actId="478"/>
          <ac:spMkLst>
            <pc:docMk/>
            <pc:sldMk cId="2795102690" sldId="259"/>
            <ac:spMk id="7" creationId="{00000000-0000-0000-0000-000000000000}"/>
          </ac:spMkLst>
        </pc:spChg>
        <pc:spChg chg="mod">
          <ac:chgData name="Suzie Sheehy" userId="ad1f98bf-0398-439b-84ef-746805798b92" providerId="ADAL" clId="{69AFC98C-DC39-B74F-9038-13964662D122}" dt="2021-06-22T07:28:32.909" v="3975" actId="1076"/>
          <ac:spMkLst>
            <pc:docMk/>
            <pc:sldMk cId="2795102690" sldId="259"/>
            <ac:spMk id="8" creationId="{00000000-0000-0000-0000-000000000000}"/>
          </ac:spMkLst>
        </pc:spChg>
        <pc:spChg chg="mod">
          <ac:chgData name="Suzie Sheehy" userId="ad1f98bf-0398-439b-84ef-746805798b92" providerId="ADAL" clId="{69AFC98C-DC39-B74F-9038-13964662D122}" dt="2021-06-22T07:34:45.356" v="4163" actId="1076"/>
          <ac:spMkLst>
            <pc:docMk/>
            <pc:sldMk cId="2795102690" sldId="259"/>
            <ac:spMk id="9" creationId="{00000000-0000-0000-0000-000000000000}"/>
          </ac:spMkLst>
        </pc:spChg>
        <pc:spChg chg="mod">
          <ac:chgData name="Suzie Sheehy" userId="ad1f98bf-0398-439b-84ef-746805798b92" providerId="ADAL" clId="{69AFC98C-DC39-B74F-9038-13964662D122}" dt="2021-06-22T07:34:35.752" v="4162" actId="1076"/>
          <ac:spMkLst>
            <pc:docMk/>
            <pc:sldMk cId="2795102690" sldId="259"/>
            <ac:spMk id="10" creationId="{00000000-0000-0000-0000-000000000000}"/>
          </ac:spMkLst>
        </pc:spChg>
        <pc:spChg chg="add mod">
          <ac:chgData name="Suzie Sheehy" userId="ad1f98bf-0398-439b-84ef-746805798b92" providerId="ADAL" clId="{69AFC98C-DC39-B74F-9038-13964662D122}" dt="2021-06-22T07:36:58.281" v="4335" actId="14100"/>
          <ac:spMkLst>
            <pc:docMk/>
            <pc:sldMk cId="2795102690" sldId="259"/>
            <ac:spMk id="11" creationId="{C269B637-16E8-4448-96A6-F420F59D088A}"/>
          </ac:spMkLst>
        </pc:spChg>
        <pc:spChg chg="add del mod">
          <ac:chgData name="Suzie Sheehy" userId="ad1f98bf-0398-439b-84ef-746805798b92" providerId="ADAL" clId="{69AFC98C-DC39-B74F-9038-13964662D122}" dt="2021-06-22T07:35:46.587" v="4254" actId="478"/>
          <ac:spMkLst>
            <pc:docMk/>
            <pc:sldMk cId="2795102690" sldId="259"/>
            <ac:spMk id="12" creationId="{A896A643-7EA6-2B47-9CC9-06459A83C115}"/>
          </ac:spMkLst>
        </pc:spChg>
        <pc:spChg chg="del">
          <ac:chgData name="Suzie Sheehy" userId="ad1f98bf-0398-439b-84ef-746805798b92" providerId="ADAL" clId="{69AFC98C-DC39-B74F-9038-13964662D122}" dt="2021-06-22T07:08:47.513" v="2962" actId="478"/>
          <ac:spMkLst>
            <pc:docMk/>
            <pc:sldMk cId="2795102690" sldId="259"/>
            <ac:spMk id="13" creationId="{00000000-0000-0000-0000-000000000000}"/>
          </ac:spMkLst>
        </pc:spChg>
        <pc:spChg chg="del">
          <ac:chgData name="Suzie Sheehy" userId="ad1f98bf-0398-439b-84ef-746805798b92" providerId="ADAL" clId="{69AFC98C-DC39-B74F-9038-13964662D122}" dt="2021-06-22T07:08:43.620" v="2961" actId="478"/>
          <ac:spMkLst>
            <pc:docMk/>
            <pc:sldMk cId="2795102690" sldId="259"/>
            <ac:spMk id="14" creationId="{00000000-0000-0000-0000-000000000000}"/>
          </ac:spMkLst>
        </pc:spChg>
        <pc:spChg chg="del">
          <ac:chgData name="Suzie Sheehy" userId="ad1f98bf-0398-439b-84ef-746805798b92" providerId="ADAL" clId="{69AFC98C-DC39-B74F-9038-13964662D122}" dt="2021-06-22T07:08:42.406" v="2960" actId="478"/>
          <ac:spMkLst>
            <pc:docMk/>
            <pc:sldMk cId="2795102690" sldId="259"/>
            <ac:spMk id="16" creationId="{00000000-0000-0000-0000-000000000000}"/>
          </ac:spMkLst>
        </pc:spChg>
        <pc:spChg chg="del">
          <ac:chgData name="Suzie Sheehy" userId="ad1f98bf-0398-439b-84ef-746805798b92" providerId="ADAL" clId="{69AFC98C-DC39-B74F-9038-13964662D122}" dt="2021-06-22T07:08:41.392" v="2959" actId="478"/>
          <ac:spMkLst>
            <pc:docMk/>
            <pc:sldMk cId="2795102690" sldId="259"/>
            <ac:spMk id="17" creationId="{00000000-0000-0000-0000-000000000000}"/>
          </ac:spMkLst>
        </pc:spChg>
        <pc:spChg chg="del">
          <ac:chgData name="Suzie Sheehy" userId="ad1f98bf-0398-439b-84ef-746805798b92" providerId="ADAL" clId="{69AFC98C-DC39-B74F-9038-13964662D122}" dt="2021-06-22T07:08:30.986" v="2954" actId="478"/>
          <ac:spMkLst>
            <pc:docMk/>
            <pc:sldMk cId="2795102690" sldId="259"/>
            <ac:spMk id="18" creationId="{00000000-0000-0000-0000-000000000000}"/>
          </ac:spMkLst>
        </pc:spChg>
        <pc:spChg chg="mod">
          <ac:chgData name="Suzie Sheehy" userId="ad1f98bf-0398-439b-84ef-746805798b92" providerId="ADAL" clId="{69AFC98C-DC39-B74F-9038-13964662D122}" dt="2021-06-22T07:28:04.672" v="3971" actId="1076"/>
          <ac:spMkLst>
            <pc:docMk/>
            <pc:sldMk cId="2795102690" sldId="259"/>
            <ac:spMk id="23" creationId="{00000000-0000-0000-0000-000000000000}"/>
          </ac:spMkLst>
        </pc:spChg>
        <pc:spChg chg="del">
          <ac:chgData name="Suzie Sheehy" userId="ad1f98bf-0398-439b-84ef-746805798b92" providerId="ADAL" clId="{69AFC98C-DC39-B74F-9038-13964662D122}" dt="2021-06-22T07:08:29.189" v="2953" actId="478"/>
          <ac:spMkLst>
            <pc:docMk/>
            <pc:sldMk cId="2795102690" sldId="259"/>
            <ac:spMk id="24" creationId="{00000000-0000-0000-0000-000000000000}"/>
          </ac:spMkLst>
        </pc:spChg>
        <pc:spChg chg="add mod">
          <ac:chgData name="Suzie Sheehy" userId="ad1f98bf-0398-439b-84ef-746805798b92" providerId="ADAL" clId="{69AFC98C-DC39-B74F-9038-13964662D122}" dt="2021-06-22T07:31:57.187" v="4078" actId="1076"/>
          <ac:spMkLst>
            <pc:docMk/>
            <pc:sldMk cId="2795102690" sldId="259"/>
            <ac:spMk id="26" creationId="{97FA197D-510D-5A4D-A20B-94DFDA367C0C}"/>
          </ac:spMkLst>
        </pc:spChg>
        <pc:spChg chg="add mod">
          <ac:chgData name="Suzie Sheehy" userId="ad1f98bf-0398-439b-84ef-746805798b92" providerId="ADAL" clId="{69AFC98C-DC39-B74F-9038-13964662D122}" dt="2021-06-22T07:29:03.877" v="3980" actId="1076"/>
          <ac:spMkLst>
            <pc:docMk/>
            <pc:sldMk cId="2795102690" sldId="259"/>
            <ac:spMk id="27" creationId="{3AE17151-EF5E-AF46-B8C2-E66F8E8C1D54}"/>
          </ac:spMkLst>
        </pc:spChg>
        <pc:spChg chg="mod">
          <ac:chgData name="Suzie Sheehy" userId="ad1f98bf-0398-439b-84ef-746805798b92" providerId="ADAL" clId="{69AFC98C-DC39-B74F-9038-13964662D122}" dt="2021-06-22T07:31:10.198" v="4071" actId="1076"/>
          <ac:spMkLst>
            <pc:docMk/>
            <pc:sldMk cId="2795102690" sldId="259"/>
            <ac:spMk id="28" creationId="{00000000-0000-0000-0000-000000000000}"/>
          </ac:spMkLst>
        </pc:spChg>
        <pc:spChg chg="del">
          <ac:chgData name="Suzie Sheehy" userId="ad1f98bf-0398-439b-84ef-746805798b92" providerId="ADAL" clId="{69AFC98C-DC39-B74F-9038-13964662D122}" dt="2021-06-22T07:08:03.325" v="2945" actId="478"/>
          <ac:spMkLst>
            <pc:docMk/>
            <pc:sldMk cId="2795102690" sldId="259"/>
            <ac:spMk id="29" creationId="{0DBACAD1-694E-8E4B-B0FC-5E5F90C49A6C}"/>
          </ac:spMkLst>
        </pc:spChg>
        <pc:spChg chg="del mod">
          <ac:chgData name="Suzie Sheehy" userId="ad1f98bf-0398-439b-84ef-746805798b92" providerId="ADAL" clId="{69AFC98C-DC39-B74F-9038-13964662D122}" dt="2021-06-22T07:32:54.672" v="4089" actId="478"/>
          <ac:spMkLst>
            <pc:docMk/>
            <pc:sldMk cId="2795102690" sldId="259"/>
            <ac:spMk id="30" creationId="{17BD045D-69B0-EE45-8790-4BEB21442F90}"/>
          </ac:spMkLst>
        </pc:spChg>
        <pc:spChg chg="del">
          <ac:chgData name="Suzie Sheehy" userId="ad1f98bf-0398-439b-84ef-746805798b92" providerId="ADAL" clId="{69AFC98C-DC39-B74F-9038-13964662D122}" dt="2021-06-22T07:08:29.189" v="2953" actId="478"/>
          <ac:spMkLst>
            <pc:docMk/>
            <pc:sldMk cId="2795102690" sldId="259"/>
            <ac:spMk id="31" creationId="{8152E567-717A-5A4A-8071-43C52F6A9AE1}"/>
          </ac:spMkLst>
        </pc:spChg>
        <pc:spChg chg="del">
          <ac:chgData name="Suzie Sheehy" userId="ad1f98bf-0398-439b-84ef-746805798b92" providerId="ADAL" clId="{69AFC98C-DC39-B74F-9038-13964662D122}" dt="2021-06-22T07:08:31.875" v="2955" actId="478"/>
          <ac:spMkLst>
            <pc:docMk/>
            <pc:sldMk cId="2795102690" sldId="259"/>
            <ac:spMk id="32" creationId="{2E853BA3-940A-2C45-9318-8F9A9AB09DD8}"/>
          </ac:spMkLst>
        </pc:spChg>
        <pc:spChg chg="add del mod">
          <ac:chgData name="Suzie Sheehy" userId="ad1f98bf-0398-439b-84ef-746805798b92" providerId="ADAL" clId="{69AFC98C-DC39-B74F-9038-13964662D122}" dt="2021-06-22T07:32:22.622" v="4085" actId="478"/>
          <ac:spMkLst>
            <pc:docMk/>
            <pc:sldMk cId="2795102690" sldId="259"/>
            <ac:spMk id="34" creationId="{7BE1651F-B460-4C42-B5FB-5F951B194302}"/>
          </ac:spMkLst>
        </pc:spChg>
        <pc:spChg chg="add mod">
          <ac:chgData name="Suzie Sheehy" userId="ad1f98bf-0398-439b-84ef-746805798b92" providerId="ADAL" clId="{69AFC98C-DC39-B74F-9038-13964662D122}" dt="2021-06-22T07:28:04.672" v="3971" actId="1076"/>
          <ac:spMkLst>
            <pc:docMk/>
            <pc:sldMk cId="2795102690" sldId="259"/>
            <ac:spMk id="35" creationId="{76A2082A-8DF0-D349-AEAF-6A73D3D521A7}"/>
          </ac:spMkLst>
        </pc:spChg>
        <pc:spChg chg="add mod">
          <ac:chgData name="Suzie Sheehy" userId="ad1f98bf-0398-439b-84ef-746805798b92" providerId="ADAL" clId="{69AFC98C-DC39-B74F-9038-13964662D122}" dt="2021-06-22T07:36:49.466" v="4334" actId="207"/>
          <ac:spMkLst>
            <pc:docMk/>
            <pc:sldMk cId="2795102690" sldId="259"/>
            <ac:spMk id="36" creationId="{F395E80C-DCC8-7140-9379-D0C91BB7C2BF}"/>
          </ac:spMkLst>
        </pc:spChg>
        <pc:spChg chg="add del mod">
          <ac:chgData name="Suzie Sheehy" userId="ad1f98bf-0398-439b-84ef-746805798b92" providerId="ADAL" clId="{69AFC98C-DC39-B74F-9038-13964662D122}" dt="2021-06-22T07:29:29.020" v="4008" actId="478"/>
          <ac:spMkLst>
            <pc:docMk/>
            <pc:sldMk cId="2795102690" sldId="259"/>
            <ac:spMk id="37" creationId="{4236435B-AA0C-264A-83BD-7B0136C26006}"/>
          </ac:spMkLst>
        </pc:spChg>
        <pc:spChg chg="add mod">
          <ac:chgData name="Suzie Sheehy" userId="ad1f98bf-0398-439b-84ef-746805798b92" providerId="ADAL" clId="{69AFC98C-DC39-B74F-9038-13964662D122}" dt="2021-06-22T07:33:24.325" v="4097" actId="20577"/>
          <ac:spMkLst>
            <pc:docMk/>
            <pc:sldMk cId="2795102690" sldId="259"/>
            <ac:spMk id="38" creationId="{709D5AD3-F695-0042-B60F-24EA644CF26D}"/>
          </ac:spMkLst>
        </pc:spChg>
        <pc:graphicFrameChg chg="add del mod">
          <ac:chgData name="Suzie Sheehy" userId="ad1f98bf-0398-439b-84ef-746805798b92" providerId="ADAL" clId="{69AFC98C-DC39-B74F-9038-13964662D122}" dt="2021-06-22T07:20:41.729" v="3722" actId="12084"/>
          <ac:graphicFrameMkLst>
            <pc:docMk/>
            <pc:sldMk cId="2795102690" sldId="259"/>
            <ac:graphicFrameMk id="5" creationId="{65B57688-66DD-D649-A835-994E1BFE5029}"/>
          </ac:graphicFrameMkLst>
        </pc:graphicFrameChg>
        <pc:graphicFrameChg chg="mod modGraphic">
          <ac:chgData name="Suzie Sheehy" userId="ad1f98bf-0398-439b-84ef-746805798b92" providerId="ADAL" clId="{69AFC98C-DC39-B74F-9038-13964662D122}" dt="2021-06-22T07:36:22.102" v="4326" actId="20577"/>
          <ac:graphicFrameMkLst>
            <pc:docMk/>
            <pc:sldMk cId="2795102690" sldId="259"/>
            <ac:graphicFrameMk id="6" creationId="{00000000-0000-0000-0000-000000000000}"/>
          </ac:graphicFrameMkLst>
        </pc:graphicFrameChg>
        <pc:graphicFrameChg chg="add mod modGraphic">
          <ac:chgData name="Suzie Sheehy" userId="ad1f98bf-0398-439b-84ef-746805798b92" providerId="ADAL" clId="{69AFC98C-DC39-B74F-9038-13964662D122}" dt="2021-06-22T07:30:44.936" v="4068" actId="14100"/>
          <ac:graphicFrameMkLst>
            <pc:docMk/>
            <pc:sldMk cId="2795102690" sldId="259"/>
            <ac:graphicFrameMk id="25" creationId="{A66EB1F9-A990-9847-90D6-63FC97017896}"/>
          </ac:graphicFrameMkLst>
        </pc:graphicFrameChg>
        <pc:cxnChg chg="mod">
          <ac:chgData name="Suzie Sheehy" userId="ad1f98bf-0398-439b-84ef-746805798b92" providerId="ADAL" clId="{69AFC98C-DC39-B74F-9038-13964662D122}" dt="2021-06-22T07:28:04.672" v="3971" actId="1076"/>
          <ac:cxnSpMkLst>
            <pc:docMk/>
            <pc:sldMk cId="2795102690" sldId="259"/>
            <ac:cxnSpMk id="21" creationId="{00000000-0000-0000-0000-000000000000}"/>
          </ac:cxnSpMkLst>
        </pc:cxnChg>
        <pc:cxnChg chg="mod">
          <ac:chgData name="Suzie Sheehy" userId="ad1f98bf-0398-439b-84ef-746805798b92" providerId="ADAL" clId="{69AFC98C-DC39-B74F-9038-13964662D122}" dt="2021-06-22T07:28:04.672" v="3971" actId="1076"/>
          <ac:cxnSpMkLst>
            <pc:docMk/>
            <pc:sldMk cId="2795102690" sldId="259"/>
            <ac:cxnSpMk id="22" creationId="{00000000-0000-0000-0000-000000000000}"/>
          </ac:cxnSpMkLst>
        </pc:cxnChg>
      </pc:sldChg>
      <pc:sldChg chg="add">
        <pc:chgData name="Suzie Sheehy" userId="ad1f98bf-0398-439b-84ef-746805798b92" providerId="ADAL" clId="{69AFC98C-DC39-B74F-9038-13964662D122}" dt="2021-06-22T08:08:21.071" v="4954"/>
        <pc:sldMkLst>
          <pc:docMk/>
          <pc:sldMk cId="3769910604" sldId="259"/>
        </pc:sldMkLst>
      </pc:sldChg>
      <pc:sldChg chg="del">
        <pc:chgData name="Suzie Sheehy" userId="ad1f98bf-0398-439b-84ef-746805798b92" providerId="ADAL" clId="{69AFC98C-DC39-B74F-9038-13964662D122}" dt="2021-06-22T05:54:52.007" v="153" actId="2696"/>
        <pc:sldMkLst>
          <pc:docMk/>
          <pc:sldMk cId="3932320910" sldId="281"/>
        </pc:sldMkLst>
      </pc:sldChg>
      <pc:sldChg chg="del">
        <pc:chgData name="Suzie Sheehy" userId="ad1f98bf-0398-439b-84ef-746805798b92" providerId="ADAL" clId="{69AFC98C-DC39-B74F-9038-13964662D122}" dt="2021-06-22T05:57:30.210" v="271" actId="2696"/>
        <pc:sldMkLst>
          <pc:docMk/>
          <pc:sldMk cId="2497962522" sldId="368"/>
        </pc:sldMkLst>
      </pc:sldChg>
      <pc:sldChg chg="addSp delSp modSp add mod modClrScheme modAnim chgLayout">
        <pc:chgData name="Suzie Sheehy" userId="ad1f98bf-0398-439b-84ef-746805798b92" providerId="ADAL" clId="{69AFC98C-DC39-B74F-9038-13964662D122}" dt="2021-06-22T08:01:34.849" v="4848" actId="1076"/>
        <pc:sldMkLst>
          <pc:docMk/>
          <pc:sldMk cId="3201339201" sldId="368"/>
        </pc:sldMkLst>
        <pc:spChg chg="mod">
          <ac:chgData name="Suzie Sheehy" userId="ad1f98bf-0398-439b-84ef-746805798b92" providerId="ADAL" clId="{69AFC98C-DC39-B74F-9038-13964662D122}" dt="2021-06-22T06:39:45.974" v="1949" actId="26606"/>
          <ac:spMkLst>
            <pc:docMk/>
            <pc:sldMk cId="3201339201" sldId="368"/>
            <ac:spMk id="2" creationId="{4CC5B982-0F5F-0B44-9B25-4864487DDE4A}"/>
          </ac:spMkLst>
        </pc:spChg>
        <pc:spChg chg="mod">
          <ac:chgData name="Suzie Sheehy" userId="ad1f98bf-0398-439b-84ef-746805798b92" providerId="ADAL" clId="{69AFC98C-DC39-B74F-9038-13964662D122}" dt="2021-06-22T06:39:45.974" v="1949" actId="26606"/>
          <ac:spMkLst>
            <pc:docMk/>
            <pc:sldMk cId="3201339201" sldId="368"/>
            <ac:spMk id="3" creationId="{B4528F2D-4A8A-B540-A199-553039E8B369}"/>
          </ac:spMkLst>
        </pc:spChg>
        <pc:spChg chg="ord">
          <ac:chgData name="Suzie Sheehy" userId="ad1f98bf-0398-439b-84ef-746805798b92" providerId="ADAL" clId="{69AFC98C-DC39-B74F-9038-13964662D122}" dt="2021-06-22T06:39:45.974" v="1949" actId="26606"/>
          <ac:spMkLst>
            <pc:docMk/>
            <pc:sldMk cId="3201339201" sldId="368"/>
            <ac:spMk id="5" creationId="{D85E6856-5C03-3A4F-B3DF-A5E6484E0461}"/>
          </ac:spMkLst>
        </pc:spChg>
        <pc:spChg chg="del mod">
          <ac:chgData name="Suzie Sheehy" userId="ad1f98bf-0398-439b-84ef-746805798b92" providerId="ADAL" clId="{69AFC98C-DC39-B74F-9038-13964662D122}" dt="2021-06-22T05:59:05.744" v="312" actId="478"/>
          <ac:spMkLst>
            <pc:docMk/>
            <pc:sldMk cId="3201339201" sldId="368"/>
            <ac:spMk id="8" creationId="{A3422FAD-9B06-174A-B8D7-BFDE6426E8E5}"/>
          </ac:spMkLst>
        </pc:spChg>
        <pc:spChg chg="add mod">
          <ac:chgData name="Suzie Sheehy" userId="ad1f98bf-0398-439b-84ef-746805798b92" providerId="ADAL" clId="{69AFC98C-DC39-B74F-9038-13964662D122}" dt="2021-06-22T08:01:34.849" v="4848" actId="1076"/>
          <ac:spMkLst>
            <pc:docMk/>
            <pc:sldMk cId="3201339201" sldId="368"/>
            <ac:spMk id="9" creationId="{496DEED9-488E-9C42-B109-0A70C25B0DB7}"/>
          </ac:spMkLst>
        </pc:spChg>
        <pc:spChg chg="add mod">
          <ac:chgData name="Suzie Sheehy" userId="ad1f98bf-0398-439b-84ef-746805798b92" providerId="ADAL" clId="{69AFC98C-DC39-B74F-9038-13964662D122}" dt="2021-06-22T08:00:35.306" v="4729" actId="1076"/>
          <ac:spMkLst>
            <pc:docMk/>
            <pc:sldMk cId="3201339201" sldId="368"/>
            <ac:spMk id="13" creationId="{C03BE8F1-E46D-8C4E-AA34-12698AB0B4D7}"/>
          </ac:spMkLst>
        </pc:spChg>
        <pc:spChg chg="del mod">
          <ac:chgData name="Suzie Sheehy" userId="ad1f98bf-0398-439b-84ef-746805798b92" providerId="ADAL" clId="{69AFC98C-DC39-B74F-9038-13964662D122}" dt="2021-06-22T06:39:29.194" v="1943" actId="21"/>
          <ac:spMkLst>
            <pc:docMk/>
            <pc:sldMk cId="3201339201" sldId="368"/>
            <ac:spMk id="18" creationId="{D7123EB9-4FDD-2C43-A877-2434F0C70B82}"/>
          </ac:spMkLst>
        </pc:spChg>
        <pc:spChg chg="mod">
          <ac:chgData name="Suzie Sheehy" userId="ad1f98bf-0398-439b-84ef-746805798b92" providerId="ADAL" clId="{69AFC98C-DC39-B74F-9038-13964662D122}" dt="2021-06-22T06:39:45.974" v="1949" actId="26606"/>
          <ac:spMkLst>
            <pc:docMk/>
            <pc:sldMk cId="3201339201" sldId="368"/>
            <ac:spMk id="19" creationId="{08F5F4B2-8E26-5142-8663-6616059FD8B8}"/>
          </ac:spMkLst>
        </pc:spChg>
        <pc:picChg chg="add del mod">
          <ac:chgData name="Suzie Sheehy" userId="ad1f98bf-0398-439b-84ef-746805798b92" providerId="ADAL" clId="{69AFC98C-DC39-B74F-9038-13964662D122}" dt="2021-06-22T06:00:02.399" v="442" actId="21"/>
          <ac:picMkLst>
            <pc:docMk/>
            <pc:sldMk cId="3201339201" sldId="368"/>
            <ac:picMk id="6" creationId="{87DA28D2-A00A-A54E-BFE1-067B183BC2B5}"/>
          </ac:picMkLst>
        </pc:picChg>
        <pc:picChg chg="del mod">
          <ac:chgData name="Suzie Sheehy" userId="ad1f98bf-0398-439b-84ef-746805798b92" providerId="ADAL" clId="{69AFC98C-DC39-B74F-9038-13964662D122}" dt="2021-06-22T05:58:14.547" v="300" actId="478"/>
          <ac:picMkLst>
            <pc:docMk/>
            <pc:sldMk cId="3201339201" sldId="368"/>
            <ac:picMk id="7" creationId="{528B7B65-1344-9840-AC8F-09DA2480AE5C}"/>
          </ac:picMkLst>
        </pc:picChg>
        <pc:picChg chg="add del mod">
          <ac:chgData name="Suzie Sheehy" userId="ad1f98bf-0398-439b-84ef-746805798b92" providerId="ADAL" clId="{69AFC98C-DC39-B74F-9038-13964662D122}" dt="2021-06-22T06:29:07.860" v="1664"/>
          <ac:picMkLst>
            <pc:docMk/>
            <pc:sldMk cId="3201339201" sldId="368"/>
            <ac:picMk id="11" creationId="{7557A35A-353C-2147-A0DC-E26F65CD65CA}"/>
          </ac:picMkLst>
        </pc:picChg>
        <pc:picChg chg="add mod ord">
          <ac:chgData name="Suzie Sheehy" userId="ad1f98bf-0398-439b-84ef-746805798b92" providerId="ADAL" clId="{69AFC98C-DC39-B74F-9038-13964662D122}" dt="2021-06-22T06:47:10.783" v="2128" actId="1076"/>
          <ac:picMkLst>
            <pc:docMk/>
            <pc:sldMk cId="3201339201" sldId="368"/>
            <ac:picMk id="12" creationId="{5BCF6668-7E1E-DD45-87D4-E0122E7B4DE3}"/>
          </ac:picMkLst>
        </pc:picChg>
      </pc:sldChg>
      <pc:sldChg chg="del">
        <pc:chgData name="Suzie Sheehy" userId="ad1f98bf-0398-439b-84ef-746805798b92" providerId="ADAL" clId="{69AFC98C-DC39-B74F-9038-13964662D122}" dt="2021-06-22T05:54:53.699" v="154" actId="2696"/>
        <pc:sldMkLst>
          <pc:docMk/>
          <pc:sldMk cId="2437209522" sldId="370"/>
        </pc:sldMkLst>
      </pc:sldChg>
      <pc:sldChg chg="del">
        <pc:chgData name="Suzie Sheehy" userId="ad1f98bf-0398-439b-84ef-746805798b92" providerId="ADAL" clId="{69AFC98C-DC39-B74F-9038-13964662D122}" dt="2021-06-22T05:54:57.152" v="155" actId="2696"/>
        <pc:sldMkLst>
          <pc:docMk/>
          <pc:sldMk cId="893212103" sldId="373"/>
        </pc:sldMkLst>
      </pc:sldChg>
      <pc:sldChg chg="add">
        <pc:chgData name="Suzie Sheehy" userId="ad1f98bf-0398-439b-84ef-746805798b92" providerId="ADAL" clId="{69AFC98C-DC39-B74F-9038-13964662D122}" dt="2021-06-22T06:16:44.670" v="1486"/>
        <pc:sldMkLst>
          <pc:docMk/>
          <pc:sldMk cId="805251112" sldId="376"/>
        </pc:sldMkLst>
      </pc:sldChg>
      <pc:sldChg chg="addSp modSp mod ord">
        <pc:chgData name="Suzie Sheehy" userId="ad1f98bf-0398-439b-84ef-746805798b92" providerId="ADAL" clId="{69AFC98C-DC39-B74F-9038-13964662D122}" dt="2021-06-22T08:02:45.261" v="4855" actId="114"/>
        <pc:sldMkLst>
          <pc:docMk/>
          <pc:sldMk cId="827916503" sldId="496"/>
        </pc:sldMkLst>
        <pc:spChg chg="add mod">
          <ac:chgData name="Suzie Sheehy" userId="ad1f98bf-0398-439b-84ef-746805798b92" providerId="ADAL" clId="{69AFC98C-DC39-B74F-9038-13964662D122}" dt="2021-06-22T08:02:40.455" v="4854" actId="1076"/>
          <ac:spMkLst>
            <pc:docMk/>
            <pc:sldMk cId="827916503" sldId="496"/>
            <ac:spMk id="2" creationId="{514292A3-1611-8A42-8D3F-1B411E16C696}"/>
          </ac:spMkLst>
        </pc:spChg>
        <pc:spChg chg="mod">
          <ac:chgData name="Suzie Sheehy" userId="ad1f98bf-0398-439b-84ef-746805798b92" providerId="ADAL" clId="{69AFC98C-DC39-B74F-9038-13964662D122}" dt="2021-06-22T08:02:45.261" v="4855" actId="114"/>
          <ac:spMkLst>
            <pc:docMk/>
            <pc:sldMk cId="827916503" sldId="496"/>
            <ac:spMk id="5" creationId="{4DA33B13-6340-0D4F-A4EF-68D157F5505E}"/>
          </ac:spMkLst>
        </pc:spChg>
        <pc:spChg chg="mod">
          <ac:chgData name="Suzie Sheehy" userId="ad1f98bf-0398-439b-84ef-746805798b92" providerId="ADAL" clId="{69AFC98C-DC39-B74F-9038-13964662D122}" dt="2021-06-22T05:56:59.587" v="222" actId="1076"/>
          <ac:spMkLst>
            <pc:docMk/>
            <pc:sldMk cId="827916503" sldId="496"/>
            <ac:spMk id="16" creationId="{C87431C0-2FB6-2144-B1E6-76B0DBE8D2DA}"/>
          </ac:spMkLst>
        </pc:spChg>
      </pc:sldChg>
      <pc:sldChg chg="addSp delSp modSp mod ord">
        <pc:chgData name="Suzie Sheehy" userId="ad1f98bf-0398-439b-84ef-746805798b92" providerId="ADAL" clId="{69AFC98C-DC39-B74F-9038-13964662D122}" dt="2021-06-22T07:59:26.495" v="4702" actId="20578"/>
        <pc:sldMkLst>
          <pc:docMk/>
          <pc:sldMk cId="956593622" sldId="544"/>
        </pc:sldMkLst>
        <pc:spChg chg="add mod">
          <ac:chgData name="Suzie Sheehy" userId="ad1f98bf-0398-439b-84ef-746805798b92" providerId="ADAL" clId="{69AFC98C-DC39-B74F-9038-13964662D122}" dt="2021-06-22T06:28:44.717" v="1661" actId="20577"/>
          <ac:spMkLst>
            <pc:docMk/>
            <pc:sldMk cId="956593622" sldId="544"/>
            <ac:spMk id="2" creationId="{22A7BA42-59C2-774E-89C9-E2C8C9F868A5}"/>
          </ac:spMkLst>
        </pc:spChg>
        <pc:spChg chg="add mod">
          <ac:chgData name="Suzie Sheehy" userId="ad1f98bf-0398-439b-84ef-746805798b92" providerId="ADAL" clId="{69AFC98C-DC39-B74F-9038-13964662D122}" dt="2021-06-22T05:54:01.804" v="148" actId="20577"/>
          <ac:spMkLst>
            <pc:docMk/>
            <pc:sldMk cId="956593622" sldId="544"/>
            <ac:spMk id="3" creationId="{FE86D2F8-3F05-B44E-A8D1-9B20C4FAB6B3}"/>
          </ac:spMkLst>
        </pc:spChg>
        <pc:picChg chg="add del mod">
          <ac:chgData name="Suzie Sheehy" userId="ad1f98bf-0398-439b-84ef-746805798b92" providerId="ADAL" clId="{69AFC98C-DC39-B74F-9038-13964662D122}" dt="2021-06-22T06:59:28.997" v="2424" actId="478"/>
          <ac:picMkLst>
            <pc:docMk/>
            <pc:sldMk cId="956593622" sldId="544"/>
            <ac:picMk id="4" creationId="{6294DDEB-2B7F-9A4F-B440-A846173B7341}"/>
          </ac:picMkLst>
        </pc:picChg>
        <pc:picChg chg="add del mod">
          <ac:chgData name="Suzie Sheehy" userId="ad1f98bf-0398-439b-84ef-746805798b92" providerId="ADAL" clId="{69AFC98C-DC39-B74F-9038-13964662D122}" dt="2021-06-22T06:28:24.006" v="1597" actId="478"/>
          <ac:picMkLst>
            <pc:docMk/>
            <pc:sldMk cId="956593622" sldId="544"/>
            <ac:picMk id="6" creationId="{35159A0E-56E4-D641-9E35-597A77907325}"/>
          </ac:picMkLst>
        </pc:picChg>
        <pc:picChg chg="add del mod">
          <ac:chgData name="Suzie Sheehy" userId="ad1f98bf-0398-439b-84ef-746805798b92" providerId="ADAL" clId="{69AFC98C-DC39-B74F-9038-13964662D122}" dt="2021-06-22T06:28:14.478" v="1592" actId="478"/>
          <ac:picMkLst>
            <pc:docMk/>
            <pc:sldMk cId="956593622" sldId="544"/>
            <ac:picMk id="8" creationId="{1F32F6E0-54A5-D94C-9D2A-1B9269A366A0}"/>
          </ac:picMkLst>
        </pc:picChg>
        <pc:picChg chg="del mod modCrop">
          <ac:chgData name="Suzie Sheehy" userId="ad1f98bf-0398-439b-84ef-746805798b92" providerId="ADAL" clId="{69AFC98C-DC39-B74F-9038-13964662D122}" dt="2021-06-22T06:03:26.247" v="580" actId="478"/>
          <ac:picMkLst>
            <pc:docMk/>
            <pc:sldMk cId="956593622" sldId="544"/>
            <ac:picMk id="9" creationId="{A42AFB47-8A06-3A42-B5A9-12C3F8BE8F1E}"/>
          </ac:picMkLst>
        </pc:picChg>
        <pc:picChg chg="add del mod">
          <ac:chgData name="Suzie Sheehy" userId="ad1f98bf-0398-439b-84ef-746805798b92" providerId="ADAL" clId="{69AFC98C-DC39-B74F-9038-13964662D122}" dt="2021-06-22T06:49:06.356" v="2146" actId="21"/>
          <ac:picMkLst>
            <pc:docMk/>
            <pc:sldMk cId="956593622" sldId="544"/>
            <ac:picMk id="11" creationId="{D59C7E3B-7F4D-824D-A624-85E369B0A85C}"/>
          </ac:picMkLst>
        </pc:picChg>
        <pc:picChg chg="add del mod modCrop">
          <ac:chgData name="Suzie Sheehy" userId="ad1f98bf-0398-439b-84ef-746805798b92" providerId="ADAL" clId="{69AFC98C-DC39-B74F-9038-13964662D122}" dt="2021-06-22T06:59:28.386" v="2423"/>
          <ac:picMkLst>
            <pc:docMk/>
            <pc:sldMk cId="956593622" sldId="544"/>
            <ac:picMk id="12" creationId="{3DD190F3-AA42-B947-84F8-4C333A841B20}"/>
          </ac:picMkLst>
        </pc:picChg>
      </pc:sldChg>
      <pc:sldChg chg="addSp delSp modSp add mod setBg">
        <pc:chgData name="Suzie Sheehy" userId="ad1f98bf-0398-439b-84ef-746805798b92" providerId="ADAL" clId="{69AFC98C-DC39-B74F-9038-13964662D122}" dt="2021-06-22T06:42:20.379" v="2053" actId="207"/>
        <pc:sldMkLst>
          <pc:docMk/>
          <pc:sldMk cId="164213501" sldId="561"/>
        </pc:sldMkLst>
        <pc:spChg chg="del mod">
          <ac:chgData name="Suzie Sheehy" userId="ad1f98bf-0398-439b-84ef-746805798b92" providerId="ADAL" clId="{69AFC98C-DC39-B74F-9038-13964662D122}" dt="2021-06-22T06:34:15.081" v="1728" actId="478"/>
          <ac:spMkLst>
            <pc:docMk/>
            <pc:sldMk cId="164213501" sldId="561"/>
            <ac:spMk id="4" creationId="{8F258BD1-2F53-D042-9AC6-84E6EE2C4191}"/>
          </ac:spMkLst>
        </pc:spChg>
        <pc:spChg chg="add mod">
          <ac:chgData name="Suzie Sheehy" userId="ad1f98bf-0398-439b-84ef-746805798b92" providerId="ADAL" clId="{69AFC98C-DC39-B74F-9038-13964662D122}" dt="2021-06-22T06:41:40.652" v="1957" actId="20577"/>
          <ac:spMkLst>
            <pc:docMk/>
            <pc:sldMk cId="164213501" sldId="561"/>
            <ac:spMk id="8" creationId="{047BD277-D5EF-664F-8C6A-30581C3E7CB5}"/>
          </ac:spMkLst>
        </pc:spChg>
        <pc:spChg chg="mod">
          <ac:chgData name="Suzie Sheehy" userId="ad1f98bf-0398-439b-84ef-746805798b92" providerId="ADAL" clId="{69AFC98C-DC39-B74F-9038-13964662D122}" dt="2021-06-22T06:35:52.061" v="1779" actId="1076"/>
          <ac:spMkLst>
            <pc:docMk/>
            <pc:sldMk cId="164213501" sldId="561"/>
            <ac:spMk id="9" creationId="{44821B32-3047-1042-9577-3CA4AEC1BDAC}"/>
          </ac:spMkLst>
        </pc:spChg>
        <pc:spChg chg="mod">
          <ac:chgData name="Suzie Sheehy" userId="ad1f98bf-0398-439b-84ef-746805798b92" providerId="ADAL" clId="{69AFC98C-DC39-B74F-9038-13964662D122}" dt="2021-06-22T06:37:46.422" v="1938" actId="1076"/>
          <ac:spMkLst>
            <pc:docMk/>
            <pc:sldMk cId="164213501" sldId="561"/>
            <ac:spMk id="10" creationId="{BCCEFDF6-C16C-C64B-8941-918E0F534347}"/>
          </ac:spMkLst>
        </pc:spChg>
        <pc:spChg chg="add mod">
          <ac:chgData name="Suzie Sheehy" userId="ad1f98bf-0398-439b-84ef-746805798b92" providerId="ADAL" clId="{69AFC98C-DC39-B74F-9038-13964662D122}" dt="2021-06-22T06:42:20.379" v="2053" actId="207"/>
          <ac:spMkLst>
            <pc:docMk/>
            <pc:sldMk cId="164213501" sldId="561"/>
            <ac:spMk id="12" creationId="{BA5D0F29-A897-5647-B938-B231B6305BC6}"/>
          </ac:spMkLst>
        </pc:spChg>
        <pc:grpChg chg="mod">
          <ac:chgData name="Suzie Sheehy" userId="ad1f98bf-0398-439b-84ef-746805798b92" providerId="ADAL" clId="{69AFC98C-DC39-B74F-9038-13964662D122}" dt="2021-06-22T06:35:44.669" v="1777" actId="1076"/>
          <ac:grpSpMkLst>
            <pc:docMk/>
            <pc:sldMk cId="164213501" sldId="561"/>
            <ac:grpSpMk id="11" creationId="{84D3F883-F4D1-094A-A095-C1848C55D25F}"/>
          </ac:grpSpMkLst>
        </pc:grpChg>
        <pc:picChg chg="mod">
          <ac:chgData name="Suzie Sheehy" userId="ad1f98bf-0398-439b-84ef-746805798b92" providerId="ADAL" clId="{69AFC98C-DC39-B74F-9038-13964662D122}" dt="2021-06-22T06:35:56.537" v="1781" actId="1076"/>
          <ac:picMkLst>
            <pc:docMk/>
            <pc:sldMk cId="164213501" sldId="561"/>
            <ac:picMk id="6" creationId="{64D9B330-90AE-D74C-9880-19768373DBF7}"/>
          </ac:picMkLst>
        </pc:picChg>
      </pc:sldChg>
      <pc:sldChg chg="delSp del modAnim">
        <pc:chgData name="Suzie Sheehy" userId="ad1f98bf-0398-439b-84ef-746805798b92" providerId="ADAL" clId="{69AFC98C-DC39-B74F-9038-13964662D122}" dt="2021-06-22T05:54:44.761" v="152" actId="2696"/>
        <pc:sldMkLst>
          <pc:docMk/>
          <pc:sldMk cId="1070883859" sldId="903"/>
        </pc:sldMkLst>
        <pc:grpChg chg="del">
          <ac:chgData name="Suzie Sheehy" userId="ad1f98bf-0398-439b-84ef-746805798b92" providerId="ADAL" clId="{69AFC98C-DC39-B74F-9038-13964662D122}" dt="2021-06-22T05:54:31.878" v="149" actId="21"/>
          <ac:grpSpMkLst>
            <pc:docMk/>
            <pc:sldMk cId="1070883859" sldId="903"/>
            <ac:grpSpMk id="4" creationId="{9F19A110-D7B3-1E4B-B4F0-73B3A01C91B1}"/>
          </ac:grpSpMkLst>
        </pc:grpChg>
      </pc:sldChg>
      <pc:sldChg chg="del">
        <pc:chgData name="Suzie Sheehy" userId="ad1f98bf-0398-439b-84ef-746805798b92" providerId="ADAL" clId="{69AFC98C-DC39-B74F-9038-13964662D122}" dt="2021-06-22T05:53:47.787" v="111" actId="2696"/>
        <pc:sldMkLst>
          <pc:docMk/>
          <pc:sldMk cId="3233617491" sldId="904"/>
        </pc:sldMkLst>
      </pc:sldChg>
      <pc:sldChg chg="addSp delSp modSp mod ord">
        <pc:chgData name="Suzie Sheehy" userId="ad1f98bf-0398-439b-84ef-746805798b92" providerId="ADAL" clId="{69AFC98C-DC39-B74F-9038-13964662D122}" dt="2021-06-22T08:00:22.843" v="4725" actId="20578"/>
        <pc:sldMkLst>
          <pc:docMk/>
          <pc:sldMk cId="2941260508" sldId="905"/>
        </pc:sldMkLst>
        <pc:spChg chg="mod">
          <ac:chgData name="Suzie Sheehy" userId="ad1f98bf-0398-439b-84ef-746805798b92" providerId="ADAL" clId="{69AFC98C-DC39-B74F-9038-13964662D122}" dt="2021-06-22T06:56:11.399" v="2389" actId="20577"/>
          <ac:spMkLst>
            <pc:docMk/>
            <pc:sldMk cId="2941260508" sldId="905"/>
            <ac:spMk id="2" creationId="{FADA035D-FBD0-C948-8EBB-CC8D75AB6485}"/>
          </ac:spMkLst>
        </pc:spChg>
        <pc:spChg chg="add del mod">
          <ac:chgData name="Suzie Sheehy" userId="ad1f98bf-0398-439b-84ef-746805798b92" providerId="ADAL" clId="{69AFC98C-DC39-B74F-9038-13964662D122}" dt="2021-06-22T05:53:02.579" v="69"/>
          <ac:spMkLst>
            <pc:docMk/>
            <pc:sldMk cId="2941260508" sldId="905"/>
            <ac:spMk id="3" creationId="{1F7D2FA7-0AF2-4349-A2AB-3BCD71F4137F}"/>
          </ac:spMkLst>
        </pc:spChg>
        <pc:picChg chg="mod modCrop">
          <ac:chgData name="Suzie Sheehy" userId="ad1f98bf-0398-439b-84ef-746805798b92" providerId="ADAL" clId="{69AFC98C-DC39-B74F-9038-13964662D122}" dt="2021-06-22T06:56:04.441" v="2385" actId="14100"/>
          <ac:picMkLst>
            <pc:docMk/>
            <pc:sldMk cId="2941260508" sldId="905"/>
            <ac:picMk id="6" creationId="{C6D783CA-AF2F-C047-B14B-383A0379C0A2}"/>
          </ac:picMkLst>
        </pc:picChg>
        <pc:picChg chg="add del mod">
          <ac:chgData name="Suzie Sheehy" userId="ad1f98bf-0398-439b-84ef-746805798b92" providerId="ADAL" clId="{69AFC98C-DC39-B74F-9038-13964662D122}" dt="2021-06-22T06:49:34.397" v="2156" actId="21"/>
          <ac:picMkLst>
            <pc:docMk/>
            <pc:sldMk cId="2941260508" sldId="905"/>
            <ac:picMk id="7" creationId="{C1BB5DB4-243C-A642-A9C3-D17B05000B0A}"/>
          </ac:picMkLst>
        </pc:picChg>
        <pc:picChg chg="add del mod">
          <ac:chgData name="Suzie Sheehy" userId="ad1f98bf-0398-439b-84ef-746805798b92" providerId="ADAL" clId="{69AFC98C-DC39-B74F-9038-13964662D122}" dt="2021-06-22T06:49:34.397" v="2156" actId="21"/>
          <ac:picMkLst>
            <pc:docMk/>
            <pc:sldMk cId="2941260508" sldId="905"/>
            <ac:picMk id="8" creationId="{6B0241EE-25FA-BB4E-A9D7-560A8EE490E6}"/>
          </ac:picMkLst>
        </pc:picChg>
        <pc:picChg chg="add mod modCrop">
          <ac:chgData name="Suzie Sheehy" userId="ad1f98bf-0398-439b-84ef-746805798b92" providerId="ADAL" clId="{69AFC98C-DC39-B74F-9038-13964662D122}" dt="2021-06-22T06:55:48.511" v="2380" actId="1076"/>
          <ac:picMkLst>
            <pc:docMk/>
            <pc:sldMk cId="2941260508" sldId="905"/>
            <ac:picMk id="10" creationId="{6D96F547-141D-2A40-9E58-D5F772A8B7FB}"/>
          </ac:picMkLst>
        </pc:picChg>
        <pc:picChg chg="add del">
          <ac:chgData name="Suzie Sheehy" userId="ad1f98bf-0398-439b-84ef-746805798b92" providerId="ADAL" clId="{69AFC98C-DC39-B74F-9038-13964662D122}" dt="2021-06-22T05:53:16.850" v="71"/>
          <ac:picMkLst>
            <pc:docMk/>
            <pc:sldMk cId="2941260508" sldId="905"/>
            <ac:picMk id="1026" creationId="{75ABDA27-0C8A-4143-868D-8AE45EB6BA60}"/>
          </ac:picMkLst>
        </pc:picChg>
      </pc:sldChg>
      <pc:sldChg chg="modSp mod ord">
        <pc:chgData name="Suzie Sheehy" userId="ad1f98bf-0398-439b-84ef-746805798b92" providerId="ADAL" clId="{69AFC98C-DC39-B74F-9038-13964662D122}" dt="2021-06-22T08:00:24.249" v="4726" actId="20578"/>
        <pc:sldMkLst>
          <pc:docMk/>
          <pc:sldMk cId="3341531905" sldId="906"/>
        </pc:sldMkLst>
        <pc:spChg chg="mod">
          <ac:chgData name="Suzie Sheehy" userId="ad1f98bf-0398-439b-84ef-746805798b92" providerId="ADAL" clId="{69AFC98C-DC39-B74F-9038-13964662D122}" dt="2021-06-22T05:55:20.089" v="168" actId="114"/>
          <ac:spMkLst>
            <pc:docMk/>
            <pc:sldMk cId="3341531905" sldId="906"/>
            <ac:spMk id="2" creationId="{1F3E15B1-0B35-6B4A-8D05-FD5C07A754E2}"/>
          </ac:spMkLst>
        </pc:spChg>
      </pc:sldChg>
      <pc:sldChg chg="addSp delSp modSp mod ord">
        <pc:chgData name="Suzie Sheehy" userId="ad1f98bf-0398-439b-84ef-746805798b92" providerId="ADAL" clId="{69AFC98C-DC39-B74F-9038-13964662D122}" dt="2021-06-22T08:12:35.993" v="5481" actId="14100"/>
        <pc:sldMkLst>
          <pc:docMk/>
          <pc:sldMk cId="3592219510" sldId="907"/>
        </pc:sldMkLst>
        <pc:spChg chg="del">
          <ac:chgData name="Suzie Sheehy" userId="ad1f98bf-0398-439b-84ef-746805798b92" providerId="ADAL" clId="{69AFC98C-DC39-B74F-9038-13964662D122}" dt="2021-06-22T06:44:15.628" v="2064" actId="478"/>
          <ac:spMkLst>
            <pc:docMk/>
            <pc:sldMk cId="3592219510" sldId="907"/>
            <ac:spMk id="2" creationId="{56A01F70-77B3-0248-9AD7-8E7A8105F53C}"/>
          </ac:spMkLst>
        </pc:spChg>
        <pc:spChg chg="mod">
          <ac:chgData name="Suzie Sheehy" userId="ad1f98bf-0398-439b-84ef-746805798b92" providerId="ADAL" clId="{69AFC98C-DC39-B74F-9038-13964662D122}" dt="2021-06-22T06:44:43.538" v="2096" actId="1076"/>
          <ac:spMkLst>
            <pc:docMk/>
            <pc:sldMk cId="3592219510" sldId="907"/>
            <ac:spMk id="5" creationId="{4DA33B13-6340-0D4F-A4EF-68D157F5505E}"/>
          </ac:spMkLst>
        </pc:spChg>
        <pc:picChg chg="add mod modCrop">
          <ac:chgData name="Suzie Sheehy" userId="ad1f98bf-0398-439b-84ef-746805798b92" providerId="ADAL" clId="{69AFC98C-DC39-B74F-9038-13964662D122}" dt="2021-06-22T08:12:31.263" v="5478" actId="14100"/>
          <ac:picMkLst>
            <pc:docMk/>
            <pc:sldMk cId="3592219510" sldId="907"/>
            <ac:picMk id="6" creationId="{E4B5E323-BECB-074D-B666-ECFE83ED7268}"/>
          </ac:picMkLst>
        </pc:picChg>
        <pc:picChg chg="add mod">
          <ac:chgData name="Suzie Sheehy" userId="ad1f98bf-0398-439b-84ef-746805798b92" providerId="ADAL" clId="{69AFC98C-DC39-B74F-9038-13964662D122}" dt="2021-06-22T08:12:35.993" v="5481" actId="14100"/>
          <ac:picMkLst>
            <pc:docMk/>
            <pc:sldMk cId="3592219510" sldId="907"/>
            <ac:picMk id="7" creationId="{C26D546B-0D9A-FB41-AD36-4DA4347E3724}"/>
          </ac:picMkLst>
        </pc:picChg>
        <pc:picChg chg="del">
          <ac:chgData name="Suzie Sheehy" userId="ad1f98bf-0398-439b-84ef-746805798b92" providerId="ADAL" clId="{69AFC98C-DC39-B74F-9038-13964662D122}" dt="2021-06-22T06:43:58.867" v="2058" actId="478"/>
          <ac:picMkLst>
            <pc:docMk/>
            <pc:sldMk cId="3592219510" sldId="907"/>
            <ac:picMk id="16" creationId="{4C821EDF-71F8-284E-BD15-ABBB7DC9A027}"/>
          </ac:picMkLst>
        </pc:picChg>
      </pc:sldChg>
      <pc:sldChg chg="addSp delSp modSp mod modClrScheme chgLayout">
        <pc:chgData name="Suzie Sheehy" userId="ad1f98bf-0398-439b-84ef-746805798b92" providerId="ADAL" clId="{69AFC98C-DC39-B74F-9038-13964662D122}" dt="2021-06-22T06:16:04.041" v="1485" actId="1076"/>
        <pc:sldMkLst>
          <pc:docMk/>
          <pc:sldMk cId="1889789342" sldId="908"/>
        </pc:sldMkLst>
        <pc:spChg chg="mod">
          <ac:chgData name="Suzie Sheehy" userId="ad1f98bf-0398-439b-84ef-746805798b92" providerId="ADAL" clId="{69AFC98C-DC39-B74F-9038-13964662D122}" dt="2021-06-22T06:05:00.900" v="611" actId="404"/>
          <ac:spMkLst>
            <pc:docMk/>
            <pc:sldMk cId="1889789342" sldId="908"/>
            <ac:spMk id="2" creationId="{DA800FA1-A941-4B74-B4B1-456B34634C63}"/>
          </ac:spMkLst>
        </pc:spChg>
        <pc:spChg chg="add del mod">
          <ac:chgData name="Suzie Sheehy" userId="ad1f98bf-0398-439b-84ef-746805798b92" providerId="ADAL" clId="{69AFC98C-DC39-B74F-9038-13964662D122}" dt="2021-06-22T06:04:38.359" v="592" actId="26606"/>
          <ac:spMkLst>
            <pc:docMk/>
            <pc:sldMk cId="1889789342" sldId="908"/>
            <ac:spMk id="4" creationId="{3544BEA5-663F-5644-A81D-5CE22CF07180}"/>
          </ac:spMkLst>
        </pc:spChg>
        <pc:spChg chg="add mod">
          <ac:chgData name="Suzie Sheehy" userId="ad1f98bf-0398-439b-84ef-746805798b92" providerId="ADAL" clId="{69AFC98C-DC39-B74F-9038-13964662D122}" dt="2021-06-22T06:16:04.041" v="1485" actId="1076"/>
          <ac:spMkLst>
            <pc:docMk/>
            <pc:sldMk cId="1889789342" sldId="908"/>
            <ac:spMk id="6" creationId="{42509A4B-DD8A-8542-8225-F166696B6825}"/>
          </ac:spMkLst>
        </pc:spChg>
        <pc:spChg chg="mod">
          <ac:chgData name="Suzie Sheehy" userId="ad1f98bf-0398-439b-84ef-746805798b92" providerId="ADAL" clId="{69AFC98C-DC39-B74F-9038-13964662D122}" dt="2021-06-22T06:04:38.359" v="592" actId="26606"/>
          <ac:spMkLst>
            <pc:docMk/>
            <pc:sldMk cId="1889789342" sldId="908"/>
            <ac:spMk id="7" creationId="{E9789322-BFEC-4985-BD44-E2B3A03FBBC3}"/>
          </ac:spMkLst>
        </pc:spChg>
        <pc:spChg chg="add mod">
          <ac:chgData name="Suzie Sheehy" userId="ad1f98bf-0398-439b-84ef-746805798b92" providerId="ADAL" clId="{69AFC98C-DC39-B74F-9038-13964662D122}" dt="2021-06-22T06:04:38.359" v="592" actId="26606"/>
          <ac:spMkLst>
            <pc:docMk/>
            <pc:sldMk cId="1889789342" sldId="908"/>
            <ac:spMk id="12" creationId="{F1CB5663-7E34-429E-B132-7527D5B37EAC}"/>
          </ac:spMkLst>
        </pc:spChg>
        <pc:spChg chg="add mod">
          <ac:chgData name="Suzie Sheehy" userId="ad1f98bf-0398-439b-84ef-746805798b92" providerId="ADAL" clId="{69AFC98C-DC39-B74F-9038-13964662D122}" dt="2021-06-22T06:04:38.359" v="592" actId="26606"/>
          <ac:spMkLst>
            <pc:docMk/>
            <pc:sldMk cId="1889789342" sldId="908"/>
            <ac:spMk id="14" creationId="{DE579016-FBB9-492A-BF4A-282453DC0949}"/>
          </ac:spMkLst>
        </pc:spChg>
        <pc:picChg chg="add mod ord">
          <ac:chgData name="Suzie Sheehy" userId="ad1f98bf-0398-439b-84ef-746805798b92" providerId="ADAL" clId="{69AFC98C-DC39-B74F-9038-13964662D122}" dt="2021-06-22T06:04:38.359" v="592" actId="26606"/>
          <ac:picMkLst>
            <pc:docMk/>
            <pc:sldMk cId="1889789342" sldId="908"/>
            <ac:picMk id="5" creationId="{559B593B-C2A7-6E4A-B702-9785134C86A3}"/>
          </ac:picMkLst>
        </pc:picChg>
        <pc:picChg chg="del">
          <ac:chgData name="Suzie Sheehy" userId="ad1f98bf-0398-439b-84ef-746805798b92" providerId="ADAL" clId="{69AFC98C-DC39-B74F-9038-13964662D122}" dt="2021-06-22T06:04:26.477" v="589" actId="478"/>
          <ac:picMkLst>
            <pc:docMk/>
            <pc:sldMk cId="1889789342" sldId="908"/>
            <ac:picMk id="8" creationId="{C248F2A3-9AD2-A44B-B06C-B047938B19A9}"/>
          </ac:picMkLst>
        </pc:picChg>
      </pc:sldChg>
      <pc:sldChg chg="addSp modSp new mod ord modAnim">
        <pc:chgData name="Suzie Sheehy" userId="ad1f98bf-0398-439b-84ef-746805798b92" providerId="ADAL" clId="{69AFC98C-DC39-B74F-9038-13964662D122}" dt="2021-06-22T06:18:19.893" v="1487" actId="20578"/>
        <pc:sldMkLst>
          <pc:docMk/>
          <pc:sldMk cId="1061391809" sldId="909"/>
        </pc:sldMkLst>
        <pc:spChg chg="mod">
          <ac:chgData name="Suzie Sheehy" userId="ad1f98bf-0398-439b-84ef-746805798b92" providerId="ADAL" clId="{69AFC98C-DC39-B74F-9038-13964662D122}" dt="2021-06-22T05:53:40.093" v="110" actId="20577"/>
          <ac:spMkLst>
            <pc:docMk/>
            <pc:sldMk cId="1061391809" sldId="909"/>
            <ac:spMk id="2" creationId="{966F5D5A-2027-8544-906E-EF6EE918ABE0}"/>
          </ac:spMkLst>
        </pc:spChg>
        <pc:spChg chg="mod">
          <ac:chgData name="Suzie Sheehy" userId="ad1f98bf-0398-439b-84ef-746805798b92" providerId="ADAL" clId="{69AFC98C-DC39-B74F-9038-13964662D122}" dt="2021-06-22T05:54:37.268" v="151" actId="1076"/>
          <ac:spMkLst>
            <pc:docMk/>
            <pc:sldMk cId="1061391809" sldId="909"/>
            <ac:spMk id="8" creationId="{C9CAD0F4-19D7-BA48-AEFC-27C3A8B73E44}"/>
          </ac:spMkLst>
        </pc:spChg>
        <pc:grpChg chg="add mod">
          <ac:chgData name="Suzie Sheehy" userId="ad1f98bf-0398-439b-84ef-746805798b92" providerId="ADAL" clId="{69AFC98C-DC39-B74F-9038-13964662D122}" dt="2021-06-22T05:54:37.268" v="151" actId="1076"/>
          <ac:grpSpMkLst>
            <pc:docMk/>
            <pc:sldMk cId="1061391809" sldId="909"/>
            <ac:grpSpMk id="6" creationId="{434DC313-8CE7-6F4D-90FC-AA403498E564}"/>
          </ac:grpSpMkLst>
        </pc:grpChg>
        <pc:picChg chg="mod">
          <ac:chgData name="Suzie Sheehy" userId="ad1f98bf-0398-439b-84ef-746805798b92" providerId="ADAL" clId="{69AFC98C-DC39-B74F-9038-13964662D122}" dt="2021-06-22T05:54:37.268" v="151" actId="1076"/>
          <ac:picMkLst>
            <pc:docMk/>
            <pc:sldMk cId="1061391809" sldId="909"/>
            <ac:picMk id="7" creationId="{A545DA02-89E9-A542-B544-CA8979A54796}"/>
          </ac:picMkLst>
        </pc:picChg>
        <pc:picChg chg="add mod">
          <ac:chgData name="Suzie Sheehy" userId="ad1f98bf-0398-439b-84ef-746805798b92" providerId="ADAL" clId="{69AFC98C-DC39-B74F-9038-13964662D122}" dt="2021-06-22T05:53:29.523" v="74" actId="732"/>
          <ac:picMkLst>
            <pc:docMk/>
            <pc:sldMk cId="1061391809" sldId="909"/>
            <ac:picMk id="2050" creationId="{8D420BA4-C228-604E-A872-1DD02B7A011E}"/>
          </ac:picMkLst>
        </pc:picChg>
      </pc:sldChg>
      <pc:sldChg chg="addSp delSp modSp new mod modClrScheme modAnim chgLayout">
        <pc:chgData name="Suzie Sheehy" userId="ad1f98bf-0398-439b-84ef-746805798b92" providerId="ADAL" clId="{69AFC98C-DC39-B74F-9038-13964662D122}" dt="2021-06-22T06:54:43.187" v="2366"/>
        <pc:sldMkLst>
          <pc:docMk/>
          <pc:sldMk cId="2102017518" sldId="910"/>
        </pc:sldMkLst>
        <pc:spChg chg="mod">
          <ac:chgData name="Suzie Sheehy" userId="ad1f98bf-0398-439b-84ef-746805798b92" providerId="ADAL" clId="{69AFC98C-DC39-B74F-9038-13964662D122}" dt="2021-06-22T05:56:35.024" v="218" actId="26606"/>
          <ac:spMkLst>
            <pc:docMk/>
            <pc:sldMk cId="2102017518" sldId="910"/>
            <ac:spMk id="2" creationId="{11D6A610-0346-8D4C-B228-0F6AFC138F51}"/>
          </ac:spMkLst>
        </pc:spChg>
        <pc:spChg chg="del">
          <ac:chgData name="Suzie Sheehy" userId="ad1f98bf-0398-439b-84ef-746805798b92" providerId="ADAL" clId="{69AFC98C-DC39-B74F-9038-13964662D122}" dt="2021-06-22T05:56:01.184" v="206" actId="478"/>
          <ac:spMkLst>
            <pc:docMk/>
            <pc:sldMk cId="2102017518" sldId="910"/>
            <ac:spMk id="3" creationId="{23223CA0-0387-B941-9E17-69E5529C4EB1}"/>
          </ac:spMkLst>
        </pc:spChg>
        <pc:spChg chg="mod">
          <ac:chgData name="Suzie Sheehy" userId="ad1f98bf-0398-439b-84ef-746805798b92" providerId="ADAL" clId="{69AFC98C-DC39-B74F-9038-13964662D122}" dt="2021-06-22T05:56:35.024" v="218" actId="26606"/>
          <ac:spMkLst>
            <pc:docMk/>
            <pc:sldMk cId="2102017518" sldId="910"/>
            <ac:spMk id="4" creationId="{FD3B27F6-9D00-1842-8876-FD9B1DB55DE2}"/>
          </ac:spMkLst>
        </pc:spChg>
        <pc:picChg chg="add mod ord">
          <ac:chgData name="Suzie Sheehy" userId="ad1f98bf-0398-439b-84ef-746805798b92" providerId="ADAL" clId="{69AFC98C-DC39-B74F-9038-13964662D122}" dt="2021-06-22T05:56:35.024" v="218" actId="26606"/>
          <ac:picMkLst>
            <pc:docMk/>
            <pc:sldMk cId="2102017518" sldId="910"/>
            <ac:picMk id="6" creationId="{0DF6A1E1-6A21-2943-8DBE-D33D3355FAC3}"/>
          </ac:picMkLst>
        </pc:picChg>
        <pc:picChg chg="add mod ord">
          <ac:chgData name="Suzie Sheehy" userId="ad1f98bf-0398-439b-84ef-746805798b92" providerId="ADAL" clId="{69AFC98C-DC39-B74F-9038-13964662D122}" dt="2021-06-22T05:56:35.024" v="218" actId="26606"/>
          <ac:picMkLst>
            <pc:docMk/>
            <pc:sldMk cId="2102017518" sldId="910"/>
            <ac:picMk id="8" creationId="{DB2CF8A9-5370-7B4E-96E1-5C130C1A640D}"/>
          </ac:picMkLst>
        </pc:picChg>
        <pc:picChg chg="add mod ord">
          <ac:chgData name="Suzie Sheehy" userId="ad1f98bf-0398-439b-84ef-746805798b92" providerId="ADAL" clId="{69AFC98C-DC39-B74F-9038-13964662D122}" dt="2021-06-22T05:56:35.024" v="218" actId="26606"/>
          <ac:picMkLst>
            <pc:docMk/>
            <pc:sldMk cId="2102017518" sldId="910"/>
            <ac:picMk id="10" creationId="{B166C10C-8AB4-2749-B4AC-56FE5F68FE55}"/>
          </ac:picMkLst>
        </pc:picChg>
        <pc:picChg chg="add del mod">
          <ac:chgData name="Suzie Sheehy" userId="ad1f98bf-0398-439b-84ef-746805798b92" providerId="ADAL" clId="{69AFC98C-DC39-B74F-9038-13964662D122}" dt="2021-06-22T06:29:20.776" v="1666"/>
          <ac:picMkLst>
            <pc:docMk/>
            <pc:sldMk cId="2102017518" sldId="910"/>
            <ac:picMk id="11" creationId="{C8A726E4-6E51-CB4D-B73F-FF224FECD160}"/>
          </ac:picMkLst>
        </pc:picChg>
        <pc:picChg chg="add del mod">
          <ac:chgData name="Suzie Sheehy" userId="ad1f98bf-0398-439b-84ef-746805798b92" providerId="ADAL" clId="{69AFC98C-DC39-B74F-9038-13964662D122}" dt="2021-06-22T06:54:35.012" v="2363" actId="21"/>
          <ac:picMkLst>
            <pc:docMk/>
            <pc:sldMk cId="2102017518" sldId="910"/>
            <ac:picMk id="12" creationId="{DC68A6A4-5AF3-0845-AB59-C5211091A4C4}"/>
          </ac:picMkLst>
        </pc:picChg>
        <pc:picChg chg="add mod">
          <ac:chgData name="Suzie Sheehy" userId="ad1f98bf-0398-439b-84ef-746805798b92" providerId="ADAL" clId="{69AFC98C-DC39-B74F-9038-13964662D122}" dt="2021-06-22T06:54:38.406" v="2365" actId="1076"/>
          <ac:picMkLst>
            <pc:docMk/>
            <pc:sldMk cId="2102017518" sldId="910"/>
            <ac:picMk id="13" creationId="{6CE7E465-6B94-9841-B889-D2203E557DE7}"/>
          </ac:picMkLst>
        </pc:picChg>
      </pc:sldChg>
      <pc:sldChg chg="modSp add mod">
        <pc:chgData name="Suzie Sheehy" userId="ad1f98bf-0398-439b-84ef-746805798b92" providerId="ADAL" clId="{69AFC98C-DC39-B74F-9038-13964662D122}" dt="2021-06-22T08:02:07.014" v="4850" actId="13926"/>
        <pc:sldMkLst>
          <pc:docMk/>
          <pc:sldMk cId="802516183" sldId="911"/>
        </pc:sldMkLst>
        <pc:spChg chg="mod">
          <ac:chgData name="Suzie Sheehy" userId="ad1f98bf-0398-439b-84ef-746805798b92" providerId="ADAL" clId="{69AFC98C-DC39-B74F-9038-13964662D122}" dt="2021-06-22T08:02:02.663" v="4849" actId="13926"/>
          <ac:spMkLst>
            <pc:docMk/>
            <pc:sldMk cId="802516183" sldId="911"/>
            <ac:spMk id="5" creationId="{F3C885E8-7A90-4341-9E6C-900506CB8768}"/>
          </ac:spMkLst>
        </pc:spChg>
        <pc:spChg chg="mod">
          <ac:chgData name="Suzie Sheehy" userId="ad1f98bf-0398-439b-84ef-746805798b92" providerId="ADAL" clId="{69AFC98C-DC39-B74F-9038-13964662D122}" dt="2021-06-22T08:02:07.014" v="4850" actId="13926"/>
          <ac:spMkLst>
            <pc:docMk/>
            <pc:sldMk cId="802516183" sldId="911"/>
            <ac:spMk id="11" creationId="{E87B3E3E-7842-D54B-9D32-8DDEC0DDA9A8}"/>
          </ac:spMkLst>
        </pc:spChg>
      </pc:sldChg>
      <pc:sldChg chg="addSp delSp modSp new del mod delAnim modAnim">
        <pc:chgData name="Suzie Sheehy" userId="ad1f98bf-0398-439b-84ef-746805798b92" providerId="ADAL" clId="{69AFC98C-DC39-B74F-9038-13964662D122}" dt="2021-06-22T08:00:39.348" v="4730" actId="2696"/>
        <pc:sldMkLst>
          <pc:docMk/>
          <pc:sldMk cId="2816484209" sldId="911"/>
        </pc:sldMkLst>
        <pc:spChg chg="mod">
          <ac:chgData name="Suzie Sheehy" userId="ad1f98bf-0398-439b-84ef-746805798b92" providerId="ADAL" clId="{69AFC98C-DC39-B74F-9038-13964662D122}" dt="2021-06-22T06:47:48.412" v="2138" actId="20577"/>
          <ac:spMkLst>
            <pc:docMk/>
            <pc:sldMk cId="2816484209" sldId="911"/>
            <ac:spMk id="2" creationId="{691AE801-0D2B-A241-BBCE-EAE0509CE8CC}"/>
          </ac:spMkLst>
        </pc:spChg>
        <pc:spChg chg="del">
          <ac:chgData name="Suzie Sheehy" userId="ad1f98bf-0398-439b-84ef-746805798b92" providerId="ADAL" clId="{69AFC98C-DC39-B74F-9038-13964662D122}" dt="2021-06-22T05:59:14.315" v="314" actId="478"/>
          <ac:spMkLst>
            <pc:docMk/>
            <pc:sldMk cId="2816484209" sldId="911"/>
            <ac:spMk id="4" creationId="{A6FF1784-FCCA-D54C-B92D-A4EE98CA87E6}"/>
          </ac:spMkLst>
        </pc:spChg>
        <pc:spChg chg="add mod">
          <ac:chgData name="Suzie Sheehy" userId="ad1f98bf-0398-439b-84ef-746805798b92" providerId="ADAL" clId="{69AFC98C-DC39-B74F-9038-13964662D122}" dt="2021-06-22T06:47:39.594" v="2131" actId="255"/>
          <ac:spMkLst>
            <pc:docMk/>
            <pc:sldMk cId="2816484209" sldId="911"/>
            <ac:spMk id="5" creationId="{F3C885E8-7A90-4341-9E6C-900506CB8768}"/>
          </ac:spMkLst>
        </pc:spChg>
        <pc:spChg chg="add del mod">
          <ac:chgData name="Suzie Sheehy" userId="ad1f98bf-0398-439b-84ef-746805798b92" providerId="ADAL" clId="{69AFC98C-DC39-B74F-9038-13964662D122}" dt="2021-06-22T05:59:42.698" v="400" actId="478"/>
          <ac:spMkLst>
            <pc:docMk/>
            <pc:sldMk cId="2816484209" sldId="911"/>
            <ac:spMk id="6" creationId="{E87421A5-55EA-E64F-9BD5-114F2711F2C3}"/>
          </ac:spMkLst>
        </pc:spChg>
        <pc:spChg chg="add mod">
          <ac:chgData name="Suzie Sheehy" userId="ad1f98bf-0398-439b-84ef-746805798b92" providerId="ADAL" clId="{69AFC98C-DC39-B74F-9038-13964662D122}" dt="2021-06-22T06:47:39.594" v="2131" actId="255"/>
          <ac:spMkLst>
            <pc:docMk/>
            <pc:sldMk cId="2816484209" sldId="911"/>
            <ac:spMk id="7" creationId="{87683A24-F628-994B-9489-F8160B9A6C1D}"/>
          </ac:spMkLst>
        </pc:spChg>
        <pc:spChg chg="add mod">
          <ac:chgData name="Suzie Sheehy" userId="ad1f98bf-0398-439b-84ef-746805798b92" providerId="ADAL" clId="{69AFC98C-DC39-B74F-9038-13964662D122}" dt="2021-06-22T06:47:39.594" v="2131" actId="255"/>
          <ac:spMkLst>
            <pc:docMk/>
            <pc:sldMk cId="2816484209" sldId="911"/>
            <ac:spMk id="10" creationId="{4B2C7615-054D-C347-8D7A-931413B20F7B}"/>
          </ac:spMkLst>
        </pc:spChg>
        <pc:spChg chg="add mod">
          <ac:chgData name="Suzie Sheehy" userId="ad1f98bf-0398-439b-84ef-746805798b92" providerId="ADAL" clId="{69AFC98C-DC39-B74F-9038-13964662D122}" dt="2021-06-22T06:57:41.544" v="2408" actId="20577"/>
          <ac:spMkLst>
            <pc:docMk/>
            <pc:sldMk cId="2816484209" sldId="911"/>
            <ac:spMk id="11" creationId="{E87B3E3E-7842-D54B-9D32-8DDEC0DDA9A8}"/>
          </ac:spMkLst>
        </pc:spChg>
        <pc:spChg chg="add del mod">
          <ac:chgData name="Suzie Sheehy" userId="ad1f98bf-0398-439b-84ef-746805798b92" providerId="ADAL" clId="{69AFC98C-DC39-B74F-9038-13964662D122}" dt="2021-06-22T06:11:14.988" v="1318" actId="478"/>
          <ac:spMkLst>
            <pc:docMk/>
            <pc:sldMk cId="2816484209" sldId="911"/>
            <ac:spMk id="12" creationId="{7896E2C0-C538-6D45-A0A6-223B846CEAC6}"/>
          </ac:spMkLst>
        </pc:spChg>
        <pc:spChg chg="add del mod">
          <ac:chgData name="Suzie Sheehy" userId="ad1f98bf-0398-439b-84ef-746805798b92" providerId="ADAL" clId="{69AFC98C-DC39-B74F-9038-13964662D122}" dt="2021-06-22T08:00:31.291" v="4727" actId="21"/>
          <ac:spMkLst>
            <pc:docMk/>
            <pc:sldMk cId="2816484209" sldId="911"/>
            <ac:spMk id="13" creationId="{873D5B45-B034-0440-9CE5-3FEE2CADFE47}"/>
          </ac:spMkLst>
        </pc:spChg>
        <pc:picChg chg="add del mod">
          <ac:chgData name="Suzie Sheehy" userId="ad1f98bf-0398-439b-84ef-746805798b92" providerId="ADAL" clId="{69AFC98C-DC39-B74F-9038-13964662D122}" dt="2021-06-22T06:39:38.101" v="1944" actId="21"/>
          <ac:picMkLst>
            <pc:docMk/>
            <pc:sldMk cId="2816484209" sldId="911"/>
            <ac:picMk id="9" creationId="{08BDDB20-3883-824E-8B17-32A8F548F9E1}"/>
          </ac:picMkLst>
        </pc:picChg>
      </pc:sldChg>
      <pc:sldChg chg="modSp add del mod">
        <pc:chgData name="Suzie Sheehy" userId="ad1f98bf-0398-439b-84ef-746805798b92" providerId="ADAL" clId="{69AFC98C-DC39-B74F-9038-13964662D122}" dt="2021-06-22T08:01:00.560" v="4789" actId="2696"/>
        <pc:sldMkLst>
          <pc:docMk/>
          <pc:sldMk cId="4197862553" sldId="911"/>
        </pc:sldMkLst>
        <pc:spChg chg="mod">
          <ac:chgData name="Suzie Sheehy" userId="ad1f98bf-0398-439b-84ef-746805798b92" providerId="ADAL" clId="{69AFC98C-DC39-B74F-9038-13964662D122}" dt="2021-06-22T08:00:58.360" v="4788" actId="20577"/>
          <ac:spMkLst>
            <pc:docMk/>
            <pc:sldMk cId="4197862553" sldId="911"/>
            <ac:spMk id="2" creationId="{691AE801-0D2B-A241-BBCE-EAE0509CE8CC}"/>
          </ac:spMkLst>
        </pc:spChg>
      </pc:sldChg>
      <pc:sldChg chg="addSp delSp modSp new mod">
        <pc:chgData name="Suzie Sheehy" userId="ad1f98bf-0398-439b-84ef-746805798b92" providerId="ADAL" clId="{69AFC98C-DC39-B74F-9038-13964662D122}" dt="2021-06-22T06:54:25.728" v="2362" actId="18331"/>
        <pc:sldMkLst>
          <pc:docMk/>
          <pc:sldMk cId="2034735253" sldId="912"/>
        </pc:sldMkLst>
        <pc:spChg chg="mod">
          <ac:chgData name="Suzie Sheehy" userId="ad1f98bf-0398-439b-84ef-746805798b92" providerId="ADAL" clId="{69AFC98C-DC39-B74F-9038-13964662D122}" dt="2021-06-22T06:54:13.357" v="2360" actId="20577"/>
          <ac:spMkLst>
            <pc:docMk/>
            <pc:sldMk cId="2034735253" sldId="912"/>
            <ac:spMk id="2" creationId="{045A8157-4C46-8644-8E13-D450AADA0C98}"/>
          </ac:spMkLst>
        </pc:spChg>
        <pc:spChg chg="del">
          <ac:chgData name="Suzie Sheehy" userId="ad1f98bf-0398-439b-84ef-746805798b92" providerId="ADAL" clId="{69AFC98C-DC39-B74F-9038-13964662D122}" dt="2021-06-22T06:18:30.813" v="1490" actId="478"/>
          <ac:spMkLst>
            <pc:docMk/>
            <pc:sldMk cId="2034735253" sldId="912"/>
            <ac:spMk id="4" creationId="{9DFA6CFA-EBA4-4946-91C8-2BEF4056287C}"/>
          </ac:spMkLst>
        </pc:spChg>
        <pc:picChg chg="add mod">
          <ac:chgData name="Suzie Sheehy" userId="ad1f98bf-0398-439b-84ef-746805798b92" providerId="ADAL" clId="{69AFC98C-DC39-B74F-9038-13964662D122}" dt="2021-06-22T06:54:25.728" v="2362" actId="18331"/>
          <ac:picMkLst>
            <pc:docMk/>
            <pc:sldMk cId="2034735253" sldId="912"/>
            <ac:picMk id="6" creationId="{01C76E6D-EAA5-414C-BA25-BBDEB3E44234}"/>
          </ac:picMkLst>
        </pc:picChg>
        <pc:picChg chg="add del mod">
          <ac:chgData name="Suzie Sheehy" userId="ad1f98bf-0398-439b-84ef-746805798b92" providerId="ADAL" clId="{69AFC98C-DC39-B74F-9038-13964662D122}" dt="2021-06-22T06:29:25.308" v="1668"/>
          <ac:picMkLst>
            <pc:docMk/>
            <pc:sldMk cId="2034735253" sldId="912"/>
            <ac:picMk id="7" creationId="{2957498D-0906-624B-A52A-1F7F3160A9A9}"/>
          </ac:picMkLst>
        </pc:picChg>
      </pc:sldChg>
      <pc:sldChg chg="addSp delSp modSp new mod">
        <pc:chgData name="Suzie Sheehy" userId="ad1f98bf-0398-439b-84ef-746805798b92" providerId="ADAL" clId="{69AFC98C-DC39-B74F-9038-13964662D122}" dt="2021-06-22T08:11:38.794" v="5475" actId="478"/>
        <pc:sldMkLst>
          <pc:docMk/>
          <pc:sldMk cId="4107581053" sldId="913"/>
        </pc:sldMkLst>
        <pc:spChg chg="mod">
          <ac:chgData name="Suzie Sheehy" userId="ad1f98bf-0398-439b-84ef-746805798b92" providerId="ADAL" clId="{69AFC98C-DC39-B74F-9038-13964662D122}" dt="2021-06-22T06:21:16.777" v="1576" actId="20577"/>
          <ac:spMkLst>
            <pc:docMk/>
            <pc:sldMk cId="4107581053" sldId="913"/>
            <ac:spMk id="2" creationId="{70E9C327-0905-1A47-AF0D-E130DC7BBF27}"/>
          </ac:spMkLst>
        </pc:spChg>
        <pc:spChg chg="del">
          <ac:chgData name="Suzie Sheehy" userId="ad1f98bf-0398-439b-84ef-746805798b92" providerId="ADAL" clId="{69AFC98C-DC39-B74F-9038-13964662D122}" dt="2021-06-22T06:21:18.419" v="1577" actId="478"/>
          <ac:spMkLst>
            <pc:docMk/>
            <pc:sldMk cId="4107581053" sldId="913"/>
            <ac:spMk id="3" creationId="{B787D4D8-9531-3B43-BE23-0AA1F211DA30}"/>
          </ac:spMkLst>
        </pc:spChg>
        <pc:spChg chg="del mod">
          <ac:chgData name="Suzie Sheehy" userId="ad1f98bf-0398-439b-84ef-746805798b92" providerId="ADAL" clId="{69AFC98C-DC39-B74F-9038-13964662D122}" dt="2021-06-22T06:41:05.727" v="1954" actId="478"/>
          <ac:spMkLst>
            <pc:docMk/>
            <pc:sldMk cId="4107581053" sldId="913"/>
            <ac:spMk id="4" creationId="{A028EEA8-53C8-B545-8655-A0547A5BEDE3}"/>
          </ac:spMkLst>
        </pc:spChg>
        <pc:spChg chg="add mod">
          <ac:chgData name="Suzie Sheehy" userId="ad1f98bf-0398-439b-84ef-746805798b92" providerId="ADAL" clId="{69AFC98C-DC39-B74F-9038-13964662D122}" dt="2021-06-22T08:09:44.483" v="5153" actId="1076"/>
          <ac:spMkLst>
            <pc:docMk/>
            <pc:sldMk cId="4107581053" sldId="913"/>
            <ac:spMk id="5" creationId="{9F8AFFFE-1C2E-3F41-B178-0951B644E31F}"/>
          </ac:spMkLst>
        </pc:spChg>
        <pc:spChg chg="add mod">
          <ac:chgData name="Suzie Sheehy" userId="ad1f98bf-0398-439b-84ef-746805798b92" providerId="ADAL" clId="{69AFC98C-DC39-B74F-9038-13964662D122}" dt="2021-06-22T08:11:11.891" v="5437" actId="1076"/>
          <ac:spMkLst>
            <pc:docMk/>
            <pc:sldMk cId="4107581053" sldId="913"/>
            <ac:spMk id="8" creationId="{FFA61320-7AEF-B94D-8737-399766CC1C2D}"/>
          </ac:spMkLst>
        </pc:spChg>
        <pc:spChg chg="add del mod">
          <ac:chgData name="Suzie Sheehy" userId="ad1f98bf-0398-439b-84ef-746805798b92" providerId="ADAL" clId="{69AFC98C-DC39-B74F-9038-13964662D122}" dt="2021-06-22T08:10:09.226" v="5220" actId="478"/>
          <ac:spMkLst>
            <pc:docMk/>
            <pc:sldMk cId="4107581053" sldId="913"/>
            <ac:spMk id="9" creationId="{5CC59D00-7734-B842-BF70-03C2C23A401F}"/>
          </ac:spMkLst>
        </pc:spChg>
        <pc:spChg chg="add mod">
          <ac:chgData name="Suzie Sheehy" userId="ad1f98bf-0398-439b-84ef-746805798b92" providerId="ADAL" clId="{69AFC98C-DC39-B74F-9038-13964662D122}" dt="2021-06-22T08:11:15.998" v="5438" actId="1076"/>
          <ac:spMkLst>
            <pc:docMk/>
            <pc:sldMk cId="4107581053" sldId="913"/>
            <ac:spMk id="10" creationId="{18D392AE-66E5-4E4C-9F11-AE43CB253AD3}"/>
          </ac:spMkLst>
        </pc:spChg>
        <pc:spChg chg="add del mod">
          <ac:chgData name="Suzie Sheehy" userId="ad1f98bf-0398-439b-84ef-746805798b92" providerId="ADAL" clId="{69AFC98C-DC39-B74F-9038-13964662D122}" dt="2021-06-22T08:11:38.794" v="5475" actId="478"/>
          <ac:spMkLst>
            <pc:docMk/>
            <pc:sldMk cId="4107581053" sldId="913"/>
            <ac:spMk id="11" creationId="{D4B89E34-7C2C-3740-84F5-B0C8DFE3997D}"/>
          </ac:spMkLst>
        </pc:spChg>
        <pc:picChg chg="add mod">
          <ac:chgData name="Suzie Sheehy" userId="ad1f98bf-0398-439b-84ef-746805798b92" providerId="ADAL" clId="{69AFC98C-DC39-B74F-9038-13964662D122}" dt="2021-06-22T08:09:44.483" v="5153" actId="1076"/>
          <ac:picMkLst>
            <pc:docMk/>
            <pc:sldMk cId="4107581053" sldId="913"/>
            <ac:picMk id="6" creationId="{D8F5A44E-0D8E-614C-B25E-5ECC61507041}"/>
          </ac:picMkLst>
        </pc:picChg>
        <pc:picChg chg="add mod">
          <ac:chgData name="Suzie Sheehy" userId="ad1f98bf-0398-439b-84ef-746805798b92" providerId="ADAL" clId="{69AFC98C-DC39-B74F-9038-13964662D122}" dt="2021-06-22T08:09:44.483" v="5153" actId="1076"/>
          <ac:picMkLst>
            <pc:docMk/>
            <pc:sldMk cId="4107581053" sldId="913"/>
            <ac:picMk id="7" creationId="{15609247-AE28-6A4D-8D63-6DB844CE4287}"/>
          </ac:picMkLst>
        </pc:picChg>
      </pc:sldChg>
      <pc:sldChg chg="addSp delSp modSp add del mod">
        <pc:chgData name="Suzie Sheehy" userId="ad1f98bf-0398-439b-84ef-746805798b92" providerId="ADAL" clId="{69AFC98C-DC39-B74F-9038-13964662D122}" dt="2021-06-22T08:12:38.385" v="5482" actId="2696"/>
        <pc:sldMkLst>
          <pc:docMk/>
          <pc:sldMk cId="3571208937" sldId="914"/>
        </pc:sldMkLst>
        <pc:picChg chg="del">
          <ac:chgData name="Suzie Sheehy" userId="ad1f98bf-0398-439b-84ef-746805798b92" providerId="ADAL" clId="{69AFC98C-DC39-B74F-9038-13964662D122}" dt="2021-06-22T08:05:43.546" v="4949" actId="478"/>
          <ac:picMkLst>
            <pc:docMk/>
            <pc:sldMk cId="3571208937" sldId="914"/>
            <ac:picMk id="6" creationId="{E4B5E323-BECB-074D-B666-ECFE83ED7268}"/>
          </ac:picMkLst>
        </pc:picChg>
        <pc:picChg chg="add del mod">
          <ac:chgData name="Suzie Sheehy" userId="ad1f98bf-0398-439b-84ef-746805798b92" providerId="ADAL" clId="{69AFC98C-DC39-B74F-9038-13964662D122}" dt="2021-06-22T08:12:28.619" v="5476" actId="21"/>
          <ac:picMkLst>
            <pc:docMk/>
            <pc:sldMk cId="3571208937" sldId="914"/>
            <ac:picMk id="6146" creationId="{77473142-6734-2F47-9625-87933F1E5319}"/>
          </ac:picMkLst>
        </pc:picChg>
      </pc:sldChg>
      <pc:sldChg chg="add del">
        <pc:chgData name="Suzie Sheehy" userId="ad1f98bf-0398-439b-84ef-746805798b92" providerId="ADAL" clId="{69AFC98C-DC39-B74F-9038-13964662D122}" dt="2021-06-22T06:47:52.946" v="2140"/>
        <pc:sldMkLst>
          <pc:docMk/>
          <pc:sldMk cId="2248581840" sldId="915"/>
        </pc:sldMkLst>
      </pc:sldChg>
      <pc:sldChg chg="addSp delSp modSp new mod">
        <pc:chgData name="Suzie Sheehy" userId="ad1f98bf-0398-439b-84ef-746805798b92" providerId="ADAL" clId="{69AFC98C-DC39-B74F-9038-13964662D122}" dt="2021-06-22T06:54:06.507" v="2352" actId="1076"/>
        <pc:sldMkLst>
          <pc:docMk/>
          <pc:sldMk cId="3428057838" sldId="915"/>
        </pc:sldMkLst>
        <pc:spChg chg="mod">
          <ac:chgData name="Suzie Sheehy" userId="ad1f98bf-0398-439b-84ef-746805798b92" providerId="ADAL" clId="{69AFC98C-DC39-B74F-9038-13964662D122}" dt="2021-06-22T06:54:02.816" v="2351" actId="20577"/>
          <ac:spMkLst>
            <pc:docMk/>
            <pc:sldMk cId="3428057838" sldId="915"/>
            <ac:spMk id="2" creationId="{A2CE053D-1F77-AF40-AC30-63CFA2479244}"/>
          </ac:spMkLst>
        </pc:spChg>
        <pc:spChg chg="del">
          <ac:chgData name="Suzie Sheehy" userId="ad1f98bf-0398-439b-84ef-746805798b92" providerId="ADAL" clId="{69AFC98C-DC39-B74F-9038-13964662D122}" dt="2021-06-22T06:49:50.716" v="2192" actId="478"/>
          <ac:spMkLst>
            <pc:docMk/>
            <pc:sldMk cId="3428057838" sldId="915"/>
            <ac:spMk id="4" creationId="{14BB64ED-8CDD-1147-835C-AF52B4077B53}"/>
          </ac:spMkLst>
        </pc:spChg>
        <pc:spChg chg="add mod">
          <ac:chgData name="Suzie Sheehy" userId="ad1f98bf-0398-439b-84ef-746805798b92" providerId="ADAL" clId="{69AFC98C-DC39-B74F-9038-13964662D122}" dt="2021-06-22T06:53:26.278" v="2279" actId="1076"/>
          <ac:spMkLst>
            <pc:docMk/>
            <pc:sldMk cId="3428057838" sldId="915"/>
            <ac:spMk id="12" creationId="{C06FD0D9-D8D2-6C45-AFDF-9710ADB1B59A}"/>
          </ac:spMkLst>
        </pc:spChg>
        <pc:spChg chg="add mod">
          <ac:chgData name="Suzie Sheehy" userId="ad1f98bf-0398-439b-84ef-746805798b92" providerId="ADAL" clId="{69AFC98C-DC39-B74F-9038-13964662D122}" dt="2021-06-22T06:53:19.449" v="2277" actId="1076"/>
          <ac:spMkLst>
            <pc:docMk/>
            <pc:sldMk cId="3428057838" sldId="915"/>
            <ac:spMk id="13" creationId="{11F1F12D-F64A-A248-91F3-0B895C9E5C7E}"/>
          </ac:spMkLst>
        </pc:spChg>
        <pc:spChg chg="add mod">
          <ac:chgData name="Suzie Sheehy" userId="ad1f98bf-0398-439b-84ef-746805798b92" providerId="ADAL" clId="{69AFC98C-DC39-B74F-9038-13964662D122}" dt="2021-06-22T06:53:49.857" v="2316" actId="20577"/>
          <ac:spMkLst>
            <pc:docMk/>
            <pc:sldMk cId="3428057838" sldId="915"/>
            <ac:spMk id="14" creationId="{CBA09F9A-741E-A043-995D-AB0F036F6655}"/>
          </ac:spMkLst>
        </pc:spChg>
        <pc:picChg chg="add mod">
          <ac:chgData name="Suzie Sheehy" userId="ad1f98bf-0398-439b-84ef-746805798b92" providerId="ADAL" clId="{69AFC98C-DC39-B74F-9038-13964662D122}" dt="2021-06-22T06:54:06.507" v="2352" actId="1076"/>
          <ac:picMkLst>
            <pc:docMk/>
            <pc:sldMk cId="3428057838" sldId="915"/>
            <ac:picMk id="5" creationId="{91896FAC-6B76-F440-8CC6-BAFAF672B97E}"/>
          </ac:picMkLst>
        </pc:picChg>
        <pc:picChg chg="add del mod">
          <ac:chgData name="Suzie Sheehy" userId="ad1f98bf-0398-439b-84ef-746805798b92" providerId="ADAL" clId="{69AFC98C-DC39-B74F-9038-13964662D122}" dt="2021-06-22T06:52:37.185" v="2210" actId="478"/>
          <ac:picMkLst>
            <pc:docMk/>
            <pc:sldMk cId="3428057838" sldId="915"/>
            <ac:picMk id="6" creationId="{ABBC3494-E1B7-8844-BC1A-F8E6A8FD054E}"/>
          </ac:picMkLst>
        </pc:picChg>
        <pc:picChg chg="add mod">
          <ac:chgData name="Suzie Sheehy" userId="ad1f98bf-0398-439b-84ef-746805798b92" providerId="ADAL" clId="{69AFC98C-DC39-B74F-9038-13964662D122}" dt="2021-06-22T06:53:33.826" v="2282" actId="1076"/>
          <ac:picMkLst>
            <pc:docMk/>
            <pc:sldMk cId="3428057838" sldId="915"/>
            <ac:picMk id="8" creationId="{67ED551B-F2D1-A245-9E56-12EB239A8BA9}"/>
          </ac:picMkLst>
        </pc:picChg>
        <pc:picChg chg="add mod">
          <ac:chgData name="Suzie Sheehy" userId="ad1f98bf-0398-439b-84ef-746805798b92" providerId="ADAL" clId="{69AFC98C-DC39-B74F-9038-13964662D122}" dt="2021-06-22T06:53:23.420" v="2278" actId="1076"/>
          <ac:picMkLst>
            <pc:docMk/>
            <pc:sldMk cId="3428057838" sldId="915"/>
            <ac:picMk id="9" creationId="{3BEF7933-0ADB-7F41-B662-08E6C479B8EB}"/>
          </ac:picMkLst>
        </pc:picChg>
        <pc:picChg chg="add mod">
          <ac:chgData name="Suzie Sheehy" userId="ad1f98bf-0398-439b-84ef-746805798b92" providerId="ADAL" clId="{69AFC98C-DC39-B74F-9038-13964662D122}" dt="2021-06-22T06:52:55.917" v="2220" actId="14100"/>
          <ac:picMkLst>
            <pc:docMk/>
            <pc:sldMk cId="3428057838" sldId="915"/>
            <ac:picMk id="11" creationId="{FDE873CE-58AD-4641-8B0F-E33C15A3245D}"/>
          </ac:picMkLst>
        </pc:picChg>
      </pc:sldChg>
      <pc:sldChg chg="addSp delSp modSp new mod modAnim">
        <pc:chgData name="Suzie Sheehy" userId="ad1f98bf-0398-439b-84ef-746805798b92" providerId="ADAL" clId="{69AFC98C-DC39-B74F-9038-13964662D122}" dt="2021-06-22T07:58:59.388" v="4701" actId="20577"/>
        <pc:sldMkLst>
          <pc:docMk/>
          <pc:sldMk cId="855911107" sldId="916"/>
        </pc:sldMkLst>
        <pc:spChg chg="mod">
          <ac:chgData name="Suzie Sheehy" userId="ad1f98bf-0398-439b-84ef-746805798b92" providerId="ADAL" clId="{69AFC98C-DC39-B74F-9038-13964662D122}" dt="2021-06-22T06:59:56.781" v="2453" actId="20577"/>
          <ac:spMkLst>
            <pc:docMk/>
            <pc:sldMk cId="855911107" sldId="916"/>
            <ac:spMk id="2" creationId="{20E42FA0-D363-1944-B797-066F670300AC}"/>
          </ac:spMkLst>
        </pc:spChg>
        <pc:spChg chg="del mod">
          <ac:chgData name="Suzie Sheehy" userId="ad1f98bf-0398-439b-84ef-746805798b92" providerId="ADAL" clId="{69AFC98C-DC39-B74F-9038-13964662D122}" dt="2021-06-22T07:00:00.374" v="2455" actId="478"/>
          <ac:spMkLst>
            <pc:docMk/>
            <pc:sldMk cId="855911107" sldId="916"/>
            <ac:spMk id="4" creationId="{4278B3A4-E905-3241-BCFA-B4833DA4177F}"/>
          </ac:spMkLst>
        </pc:spChg>
        <pc:spChg chg="add del mod">
          <ac:chgData name="Suzie Sheehy" userId="ad1f98bf-0398-439b-84ef-746805798b92" providerId="ADAL" clId="{69AFC98C-DC39-B74F-9038-13964662D122}" dt="2021-06-22T07:37:14.287" v="4336" actId="478"/>
          <ac:spMkLst>
            <pc:docMk/>
            <pc:sldMk cId="855911107" sldId="916"/>
            <ac:spMk id="6" creationId="{530FA046-4184-FA4F-A257-95A8D0A24E88}"/>
          </ac:spMkLst>
        </pc:spChg>
        <pc:spChg chg="add mod">
          <ac:chgData name="Suzie Sheehy" userId="ad1f98bf-0398-439b-84ef-746805798b92" providerId="ADAL" clId="{69AFC98C-DC39-B74F-9038-13964662D122}" dt="2021-06-22T07:41:18.596" v="4561" actId="1076"/>
          <ac:spMkLst>
            <pc:docMk/>
            <pc:sldMk cId="855911107" sldId="916"/>
            <ac:spMk id="10" creationId="{1E9DECB5-EFF5-D244-96A3-6E1701F928E8}"/>
          </ac:spMkLst>
        </pc:spChg>
        <pc:spChg chg="add mod">
          <ac:chgData name="Suzie Sheehy" userId="ad1f98bf-0398-439b-84ef-746805798b92" providerId="ADAL" clId="{69AFC98C-DC39-B74F-9038-13964662D122}" dt="2021-06-22T07:58:59.388" v="4701" actId="20577"/>
          <ac:spMkLst>
            <pc:docMk/>
            <pc:sldMk cId="855911107" sldId="916"/>
            <ac:spMk id="11" creationId="{F6153DC9-1DA2-FF49-8668-002C397574AC}"/>
          </ac:spMkLst>
        </pc:spChg>
        <pc:spChg chg="add mod">
          <ac:chgData name="Suzie Sheehy" userId="ad1f98bf-0398-439b-84ef-746805798b92" providerId="ADAL" clId="{69AFC98C-DC39-B74F-9038-13964662D122}" dt="2021-06-22T07:44:47.365" v="4579" actId="1076"/>
          <ac:spMkLst>
            <pc:docMk/>
            <pc:sldMk cId="855911107" sldId="916"/>
            <ac:spMk id="12" creationId="{55F23F9E-F2C2-FD41-B60E-69AF3295D2C5}"/>
          </ac:spMkLst>
        </pc:spChg>
        <pc:spChg chg="add del mod">
          <ac:chgData name="Suzie Sheehy" userId="ad1f98bf-0398-439b-84ef-746805798b92" providerId="ADAL" clId="{69AFC98C-DC39-B74F-9038-13964662D122}" dt="2021-06-22T07:53:26.881" v="4610"/>
          <ac:spMkLst>
            <pc:docMk/>
            <pc:sldMk cId="855911107" sldId="916"/>
            <ac:spMk id="14" creationId="{500256DB-2041-1944-B7AE-FA41CF4BAC5E}"/>
          </ac:spMkLst>
        </pc:spChg>
        <pc:spChg chg="add mod">
          <ac:chgData name="Suzie Sheehy" userId="ad1f98bf-0398-439b-84ef-746805798b92" providerId="ADAL" clId="{69AFC98C-DC39-B74F-9038-13964662D122}" dt="2021-06-22T07:58:04.023" v="4637" actId="403"/>
          <ac:spMkLst>
            <pc:docMk/>
            <pc:sldMk cId="855911107" sldId="916"/>
            <ac:spMk id="17" creationId="{3ADB01E0-49CC-BF42-BC63-5CB4034CA57A}"/>
          </ac:spMkLst>
        </pc:spChg>
        <pc:spChg chg="add mod">
          <ac:chgData name="Suzie Sheehy" userId="ad1f98bf-0398-439b-84ef-746805798b92" providerId="ADAL" clId="{69AFC98C-DC39-B74F-9038-13964662D122}" dt="2021-06-22T07:58:33.292" v="4697" actId="1076"/>
          <ac:spMkLst>
            <pc:docMk/>
            <pc:sldMk cId="855911107" sldId="916"/>
            <ac:spMk id="21" creationId="{F4034B21-5C0B-3543-A635-CC27B2527396}"/>
          </ac:spMkLst>
        </pc:spChg>
        <pc:grpChg chg="add del">
          <ac:chgData name="Suzie Sheehy" userId="ad1f98bf-0398-439b-84ef-746805798b92" providerId="ADAL" clId="{69AFC98C-DC39-B74F-9038-13964662D122}" dt="2021-06-22T07:49:28.652" v="4588" actId="478"/>
          <ac:grpSpMkLst>
            <pc:docMk/>
            <pc:sldMk cId="855911107" sldId="916"/>
            <ac:grpSpMk id="13" creationId="{4C226DFF-6A74-9B4B-A913-EDF559FA40D3}"/>
          </ac:grpSpMkLst>
        </pc:grpChg>
        <pc:picChg chg="add del mod">
          <ac:chgData name="Suzie Sheehy" userId="ad1f98bf-0398-439b-84ef-746805798b92" providerId="ADAL" clId="{69AFC98C-DC39-B74F-9038-13964662D122}" dt="2021-06-22T07:39:22.418" v="4340" actId="21"/>
          <ac:picMkLst>
            <pc:docMk/>
            <pc:sldMk cId="855911107" sldId="916"/>
            <ac:picMk id="8" creationId="{FAE13930-F5B3-EA47-8652-5F3AC64051DB}"/>
          </ac:picMkLst>
        </pc:picChg>
        <pc:picChg chg="add mod modCrop">
          <ac:chgData name="Suzie Sheehy" userId="ad1f98bf-0398-439b-84ef-746805798b92" providerId="ADAL" clId="{69AFC98C-DC39-B74F-9038-13964662D122}" dt="2021-06-22T07:39:35.394" v="4345" actId="732"/>
          <ac:picMkLst>
            <pc:docMk/>
            <pc:sldMk cId="855911107" sldId="916"/>
            <ac:picMk id="9" creationId="{34498FAC-0D94-6C4A-9037-2B7EB7440400}"/>
          </ac:picMkLst>
        </pc:picChg>
        <pc:picChg chg="add mod">
          <ac:chgData name="Suzie Sheehy" userId="ad1f98bf-0398-439b-84ef-746805798b92" providerId="ADAL" clId="{69AFC98C-DC39-B74F-9038-13964662D122}" dt="2021-06-22T07:58:34.980" v="4698" actId="1076"/>
          <ac:picMkLst>
            <pc:docMk/>
            <pc:sldMk cId="855911107" sldId="916"/>
            <ac:picMk id="20" creationId="{91668533-CDFC-A448-BF75-58F81ACAC9E2}"/>
          </ac:picMkLst>
        </pc:picChg>
        <pc:picChg chg="add mod">
          <ac:chgData name="Suzie Sheehy" userId="ad1f98bf-0398-439b-84ef-746805798b92" providerId="ADAL" clId="{69AFC98C-DC39-B74F-9038-13964662D122}" dt="2021-06-22T07:44:45.115" v="4578" actId="1076"/>
          <ac:picMkLst>
            <pc:docMk/>
            <pc:sldMk cId="855911107" sldId="916"/>
            <ac:picMk id="5122" creationId="{0CBC1BCC-487D-3E49-8633-3567C2117173}"/>
          </ac:picMkLst>
        </pc:picChg>
        <pc:picChg chg="add del mod">
          <ac:chgData name="Suzie Sheehy" userId="ad1f98bf-0398-439b-84ef-746805798b92" providerId="ADAL" clId="{69AFC98C-DC39-B74F-9038-13964662D122}" dt="2021-06-22T07:46:52.216" v="4587" actId="478"/>
          <ac:picMkLst>
            <pc:docMk/>
            <pc:sldMk cId="855911107" sldId="916"/>
            <ac:picMk id="5124" creationId="{D3E00EF6-81B4-D347-9F35-6A80B29A7F69}"/>
          </ac:picMkLst>
        </pc:picChg>
        <pc:picChg chg="add del mod">
          <ac:chgData name="Suzie Sheehy" userId="ad1f98bf-0398-439b-84ef-746805798b92" providerId="ADAL" clId="{69AFC98C-DC39-B74F-9038-13964662D122}" dt="2021-06-22T07:50:14.585" v="4594" actId="478"/>
          <ac:picMkLst>
            <pc:docMk/>
            <pc:sldMk cId="855911107" sldId="916"/>
            <ac:picMk id="5126" creationId="{1A3C5469-A3BF-2546-AC51-BE02B6C70CA2}"/>
          </ac:picMkLst>
        </pc:picChg>
        <pc:picChg chg="add mod">
          <ac:chgData name="Suzie Sheehy" userId="ad1f98bf-0398-439b-84ef-746805798b92" providerId="ADAL" clId="{69AFC98C-DC39-B74F-9038-13964662D122}" dt="2021-06-22T07:55:13.074" v="4625" actId="14100"/>
          <ac:picMkLst>
            <pc:docMk/>
            <pc:sldMk cId="855911107" sldId="916"/>
            <ac:picMk id="5128" creationId="{DB629168-F6CB-614C-9ADE-A2350FE77BDF}"/>
          </ac:picMkLst>
        </pc:picChg>
        <pc:cxnChg chg="add mod">
          <ac:chgData name="Suzie Sheehy" userId="ad1f98bf-0398-439b-84ef-746805798b92" providerId="ADAL" clId="{69AFC98C-DC39-B74F-9038-13964662D122}" dt="2021-06-22T07:55:18.812" v="4628" actId="14100"/>
          <ac:cxnSpMkLst>
            <pc:docMk/>
            <pc:sldMk cId="855911107" sldId="916"/>
            <ac:cxnSpMk id="16" creationId="{6065EAF2-F21C-C34F-9501-9294B8D9C7DD}"/>
          </ac:cxnSpMkLst>
        </pc:cxnChg>
      </pc:sldChg>
      <pc:sldChg chg="addSp delSp modSp new del mod">
        <pc:chgData name="Suzie Sheehy" userId="ad1f98bf-0398-439b-84ef-746805798b92" providerId="ADAL" clId="{69AFC98C-DC39-B74F-9038-13964662D122}" dt="2021-06-22T07:03:12.747" v="2820" actId="2696"/>
        <pc:sldMkLst>
          <pc:docMk/>
          <pc:sldMk cId="1257861852" sldId="917"/>
        </pc:sldMkLst>
        <pc:spChg chg="mod">
          <ac:chgData name="Suzie Sheehy" userId="ad1f98bf-0398-439b-84ef-746805798b92" providerId="ADAL" clId="{69AFC98C-DC39-B74F-9038-13964662D122}" dt="2021-06-22T07:00:26.299" v="2485" actId="20577"/>
          <ac:spMkLst>
            <pc:docMk/>
            <pc:sldMk cId="1257861852" sldId="917"/>
            <ac:spMk id="2" creationId="{886626AB-3B3C-814F-932E-1D05CAD5FA99}"/>
          </ac:spMkLst>
        </pc:spChg>
        <pc:spChg chg="del">
          <ac:chgData name="Suzie Sheehy" userId="ad1f98bf-0398-439b-84ef-746805798b92" providerId="ADAL" clId="{69AFC98C-DC39-B74F-9038-13964662D122}" dt="2021-06-22T07:00:28.517" v="2486" actId="478"/>
          <ac:spMkLst>
            <pc:docMk/>
            <pc:sldMk cId="1257861852" sldId="917"/>
            <ac:spMk id="4" creationId="{975373EB-896A-8048-B1C7-E20991C0BCD8}"/>
          </ac:spMkLst>
        </pc:spChg>
        <pc:spChg chg="add mod">
          <ac:chgData name="Suzie Sheehy" userId="ad1f98bf-0398-439b-84ef-746805798b92" providerId="ADAL" clId="{69AFC98C-DC39-B74F-9038-13964662D122}" dt="2021-06-22T07:02:11.760" v="2819" actId="1076"/>
          <ac:spMkLst>
            <pc:docMk/>
            <pc:sldMk cId="1257861852" sldId="917"/>
            <ac:spMk id="6" creationId="{54CB1612-AF2D-1347-8AF8-630BBD2969ED}"/>
          </ac:spMkLst>
        </pc:spChg>
        <pc:spChg chg="add mod">
          <ac:chgData name="Suzie Sheehy" userId="ad1f98bf-0398-439b-84ef-746805798b92" providerId="ADAL" clId="{69AFC98C-DC39-B74F-9038-13964662D122}" dt="2021-06-22T07:02:09.882" v="2818" actId="1076"/>
          <ac:spMkLst>
            <pc:docMk/>
            <pc:sldMk cId="1257861852" sldId="917"/>
            <ac:spMk id="7" creationId="{F761287F-9FC4-E34D-824D-FBF0486009B5}"/>
          </ac:spMkLst>
        </pc:spChg>
        <pc:picChg chg="add mod modCrop">
          <ac:chgData name="Suzie Sheehy" userId="ad1f98bf-0398-439b-84ef-746805798b92" providerId="ADAL" clId="{69AFC98C-DC39-B74F-9038-13964662D122}" dt="2021-06-22T07:00:41.179" v="2491" actId="1076"/>
          <ac:picMkLst>
            <pc:docMk/>
            <pc:sldMk cId="1257861852" sldId="917"/>
            <ac:picMk id="5" creationId="{2ED59405-503A-1747-9E52-92194D6EA72F}"/>
          </ac:picMkLst>
        </pc:picChg>
      </pc:sldChg>
      <pc:sldChg chg="modSp add mod">
        <pc:chgData name="Suzie Sheehy" userId="ad1f98bf-0398-439b-84ef-746805798b92" providerId="ADAL" clId="{69AFC98C-DC39-B74F-9038-13964662D122}" dt="2021-06-22T07:03:47.348" v="2844" actId="1076"/>
        <pc:sldMkLst>
          <pc:docMk/>
          <pc:sldMk cId="3464407136" sldId="917"/>
        </pc:sldMkLst>
        <pc:spChg chg="mod">
          <ac:chgData name="Suzie Sheehy" userId="ad1f98bf-0398-439b-84ef-746805798b92" providerId="ADAL" clId="{69AFC98C-DC39-B74F-9038-13964662D122}" dt="2021-06-22T07:03:28.217" v="2837" actId="20577"/>
          <ac:spMkLst>
            <pc:docMk/>
            <pc:sldMk cId="3464407136" sldId="917"/>
            <ac:spMk id="2" creationId="{886626AB-3B3C-814F-932E-1D05CAD5FA99}"/>
          </ac:spMkLst>
        </pc:spChg>
        <pc:spChg chg="mod">
          <ac:chgData name="Suzie Sheehy" userId="ad1f98bf-0398-439b-84ef-746805798b92" providerId="ADAL" clId="{69AFC98C-DC39-B74F-9038-13964662D122}" dt="2021-06-22T07:03:36.950" v="2841" actId="5793"/>
          <ac:spMkLst>
            <pc:docMk/>
            <pc:sldMk cId="3464407136" sldId="917"/>
            <ac:spMk id="7" creationId="{F761287F-9FC4-E34D-824D-FBF0486009B5}"/>
          </ac:spMkLst>
        </pc:spChg>
        <pc:picChg chg="mod">
          <ac:chgData name="Suzie Sheehy" userId="ad1f98bf-0398-439b-84ef-746805798b92" providerId="ADAL" clId="{69AFC98C-DC39-B74F-9038-13964662D122}" dt="2021-06-22T07:03:47.348" v="2844" actId="1076"/>
          <ac:picMkLst>
            <pc:docMk/>
            <pc:sldMk cId="3464407136" sldId="917"/>
            <ac:picMk id="5" creationId="{2ED59405-503A-1747-9E52-92194D6EA72F}"/>
          </ac:picMkLst>
        </pc:picChg>
      </pc:sldChg>
      <pc:sldChg chg="delSp new del mod">
        <pc:chgData name="Suzie Sheehy" userId="ad1f98bf-0398-439b-84ef-746805798b92" providerId="ADAL" clId="{69AFC98C-DC39-B74F-9038-13964662D122}" dt="2021-06-22T07:51:05.592" v="4595" actId="2696"/>
        <pc:sldMkLst>
          <pc:docMk/>
          <pc:sldMk cId="2329736748" sldId="918"/>
        </pc:sldMkLst>
        <pc:spChg chg="del">
          <ac:chgData name="Suzie Sheehy" userId="ad1f98bf-0398-439b-84ef-746805798b92" providerId="ADAL" clId="{69AFC98C-DC39-B74F-9038-13964662D122}" dt="2021-06-22T07:39:26.713" v="4342" actId="478"/>
          <ac:spMkLst>
            <pc:docMk/>
            <pc:sldMk cId="2329736748" sldId="918"/>
            <ac:spMk id="4" creationId="{4AF5479B-4AB9-7649-ABC3-67C58E5D799C}"/>
          </ac:spMkLst>
        </pc:spChg>
      </pc:sldChg>
      <pc:sldChg chg="delSp modSp new del mod">
        <pc:chgData name="Suzie Sheehy" userId="ad1f98bf-0398-439b-84ef-746805798b92" providerId="ADAL" clId="{69AFC98C-DC39-B74F-9038-13964662D122}" dt="2021-06-22T07:06:39.536" v="2856" actId="2696"/>
        <pc:sldMkLst>
          <pc:docMk/>
          <pc:sldMk cId="3780016153" sldId="918"/>
        </pc:sldMkLst>
        <pc:spChg chg="mod">
          <ac:chgData name="Suzie Sheehy" userId="ad1f98bf-0398-439b-84ef-746805798b92" providerId="ADAL" clId="{69AFC98C-DC39-B74F-9038-13964662D122}" dt="2021-06-22T07:06:10.277" v="2853" actId="20577"/>
          <ac:spMkLst>
            <pc:docMk/>
            <pc:sldMk cId="3780016153" sldId="918"/>
            <ac:spMk id="2" creationId="{E010FF73-2801-6D4E-827D-A360CAB7CBD3}"/>
          </ac:spMkLst>
        </pc:spChg>
        <pc:spChg chg="del">
          <ac:chgData name="Suzie Sheehy" userId="ad1f98bf-0398-439b-84ef-746805798b92" providerId="ADAL" clId="{69AFC98C-DC39-B74F-9038-13964662D122}" dt="2021-06-22T07:06:12.167" v="2854" actId="478"/>
          <ac:spMkLst>
            <pc:docMk/>
            <pc:sldMk cId="3780016153" sldId="918"/>
            <ac:spMk id="4" creationId="{79877748-C17D-D547-9AC6-65AF2BA361BA}"/>
          </ac:spMkLst>
        </pc:spChg>
      </pc:sld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9FDA5484-4E9F-422E-AF6A-C61EA88F7A81}" type="doc">
      <dgm:prSet loTypeId="urn:microsoft.com/office/officeart/2005/8/layout/chevron1" loCatId="process" qsTypeId="urn:microsoft.com/office/officeart/2005/8/quickstyle/simple1" qsCatId="simple" csTypeId="urn:microsoft.com/office/officeart/2005/8/colors/colorful5" csCatId="colorful" phldr="1"/>
      <dgm:spPr/>
    </dgm:pt>
    <dgm:pt modelId="{08C246BB-2985-4266-9013-AFBAC35AADD6}">
      <dgm:prSet phldrT="[Text]" custT="1"/>
      <dgm:spPr/>
      <dgm:t>
        <a:bodyPr/>
        <a:lstStyle/>
        <a:p>
          <a:r>
            <a:rPr lang="en-US" sz="1400" dirty="0"/>
            <a:t>Conditioning of TD24 &amp; algorithm</a:t>
          </a:r>
        </a:p>
      </dgm:t>
    </dgm:pt>
    <dgm:pt modelId="{A012EDFE-CF53-46AA-BDDF-4D8A5CBCEA11}" type="parTrans" cxnId="{AD0022D4-58AE-4E6D-AE62-F82B57F5F1AC}">
      <dgm:prSet/>
      <dgm:spPr/>
      <dgm:t>
        <a:bodyPr/>
        <a:lstStyle/>
        <a:p>
          <a:endParaRPr lang="en-US" sz="1400"/>
        </a:p>
      </dgm:t>
    </dgm:pt>
    <dgm:pt modelId="{7FD668FF-E2E1-4229-AB7E-5C672B8A36FC}" type="sibTrans" cxnId="{AD0022D4-58AE-4E6D-AE62-F82B57F5F1AC}">
      <dgm:prSet/>
      <dgm:spPr/>
      <dgm:t>
        <a:bodyPr/>
        <a:lstStyle/>
        <a:p>
          <a:endParaRPr lang="en-US" sz="1400"/>
        </a:p>
      </dgm:t>
    </dgm:pt>
    <dgm:pt modelId="{3664CCC0-9E29-FA43-A283-D0F89271DD78}">
      <dgm:prSet phldrT="[Text]" custT="1"/>
      <dgm:spPr/>
      <dgm:t>
        <a:bodyPr/>
        <a:lstStyle/>
        <a:p>
          <a:r>
            <a:rPr lang="en-US" sz="1400" dirty="0"/>
            <a:t>Design for applications</a:t>
          </a:r>
        </a:p>
      </dgm:t>
    </dgm:pt>
    <dgm:pt modelId="{23471E58-9295-084B-99E8-1AA3AE33C0A4}" type="parTrans" cxnId="{1B684DD3-9837-274F-A36E-3D6852C4B5B7}">
      <dgm:prSet/>
      <dgm:spPr/>
      <dgm:t>
        <a:bodyPr/>
        <a:lstStyle/>
        <a:p>
          <a:endParaRPr lang="en-GB" sz="1400"/>
        </a:p>
      </dgm:t>
    </dgm:pt>
    <dgm:pt modelId="{A94FCC3C-D2EF-9D4B-B31D-C4123987DC69}" type="sibTrans" cxnId="{1B684DD3-9837-274F-A36E-3D6852C4B5B7}">
      <dgm:prSet/>
      <dgm:spPr/>
      <dgm:t>
        <a:bodyPr/>
        <a:lstStyle/>
        <a:p>
          <a:endParaRPr lang="en-GB" sz="1400"/>
        </a:p>
      </dgm:t>
    </dgm:pt>
    <dgm:pt modelId="{314A96A5-AE91-D344-9A81-56CA55C77766}">
      <dgm:prSet phldrT="[Text]" custT="1"/>
      <dgm:spPr/>
      <dgm:t>
        <a:bodyPr/>
        <a:lstStyle/>
        <a:p>
          <a:r>
            <a:rPr lang="en-US" sz="1400" dirty="0"/>
            <a:t>Reconfigure to accelerating mode</a:t>
          </a:r>
        </a:p>
      </dgm:t>
    </dgm:pt>
    <dgm:pt modelId="{F94A1889-A385-B94A-AB62-86171ACD9E25}" type="parTrans" cxnId="{C27B478C-9522-AC44-9ECF-DAF30CBF5063}">
      <dgm:prSet/>
      <dgm:spPr/>
      <dgm:t>
        <a:bodyPr/>
        <a:lstStyle/>
        <a:p>
          <a:endParaRPr lang="en-GB" sz="1400"/>
        </a:p>
      </dgm:t>
    </dgm:pt>
    <dgm:pt modelId="{520C35ED-2F69-5346-92A1-9E2E333473B3}" type="sibTrans" cxnId="{C27B478C-9522-AC44-9ECF-DAF30CBF5063}">
      <dgm:prSet/>
      <dgm:spPr/>
      <dgm:t>
        <a:bodyPr/>
        <a:lstStyle/>
        <a:p>
          <a:endParaRPr lang="en-GB" sz="1400"/>
        </a:p>
      </dgm:t>
    </dgm:pt>
    <dgm:pt modelId="{E6E6C9CF-A673-D445-B973-E8AB21154192}">
      <dgm:prSet phldrT="[Text]" custT="1"/>
      <dgm:spPr/>
      <dgm:t>
        <a:bodyPr/>
        <a:lstStyle/>
        <a:p>
          <a:r>
            <a:rPr lang="en-US" sz="1400" dirty="0"/>
            <a:t>Rf pulses with beam</a:t>
          </a:r>
        </a:p>
      </dgm:t>
    </dgm:pt>
    <dgm:pt modelId="{F93E359D-85CE-8441-946E-86395E33E2B6}" type="parTrans" cxnId="{7A992427-74B3-0545-8AB5-CD1FB5167113}">
      <dgm:prSet/>
      <dgm:spPr/>
      <dgm:t>
        <a:bodyPr/>
        <a:lstStyle/>
        <a:p>
          <a:endParaRPr lang="en-GB" sz="1400"/>
        </a:p>
      </dgm:t>
    </dgm:pt>
    <dgm:pt modelId="{CD1B866F-D4D3-1242-8D50-063465E5B7A2}" type="sibTrans" cxnId="{7A992427-74B3-0545-8AB5-CD1FB5167113}">
      <dgm:prSet/>
      <dgm:spPr/>
      <dgm:t>
        <a:bodyPr/>
        <a:lstStyle/>
        <a:p>
          <a:endParaRPr lang="en-GB" sz="1400"/>
        </a:p>
      </dgm:t>
    </dgm:pt>
    <dgm:pt modelId="{EB9407CF-9A9A-9F41-A312-226798C615E5}" type="pres">
      <dgm:prSet presAssocID="{9FDA5484-4E9F-422E-AF6A-C61EA88F7A81}" presName="Name0" presStyleCnt="0">
        <dgm:presLayoutVars>
          <dgm:dir/>
          <dgm:animLvl val="lvl"/>
          <dgm:resizeHandles val="exact"/>
        </dgm:presLayoutVars>
      </dgm:prSet>
      <dgm:spPr/>
    </dgm:pt>
    <dgm:pt modelId="{5ECB4550-0866-A04B-9731-2D5FABAC1E2E}" type="pres">
      <dgm:prSet presAssocID="{08C246BB-2985-4266-9013-AFBAC35AADD6}" presName="parTxOnly" presStyleLbl="node1" presStyleIdx="0" presStyleCnt="4">
        <dgm:presLayoutVars>
          <dgm:chMax val="0"/>
          <dgm:chPref val="0"/>
          <dgm:bulletEnabled val="1"/>
        </dgm:presLayoutVars>
      </dgm:prSet>
      <dgm:spPr/>
    </dgm:pt>
    <dgm:pt modelId="{FCB371E7-2EA0-684F-AE8D-DAC6B862E55F}" type="pres">
      <dgm:prSet presAssocID="{7FD668FF-E2E1-4229-AB7E-5C672B8A36FC}" presName="parTxOnlySpace" presStyleCnt="0"/>
      <dgm:spPr/>
    </dgm:pt>
    <dgm:pt modelId="{A2082308-45C1-2F46-9724-8BBC12F3F566}" type="pres">
      <dgm:prSet presAssocID="{3664CCC0-9E29-FA43-A283-D0F89271DD78}" presName="parTxOnly" presStyleLbl="node1" presStyleIdx="1" presStyleCnt="4">
        <dgm:presLayoutVars>
          <dgm:chMax val="0"/>
          <dgm:chPref val="0"/>
          <dgm:bulletEnabled val="1"/>
        </dgm:presLayoutVars>
      </dgm:prSet>
      <dgm:spPr/>
    </dgm:pt>
    <dgm:pt modelId="{78A68FAC-5FD0-0546-B87C-CF79285EF2DD}" type="pres">
      <dgm:prSet presAssocID="{A94FCC3C-D2EF-9D4B-B31D-C4123987DC69}" presName="parTxOnlySpace" presStyleCnt="0"/>
      <dgm:spPr/>
    </dgm:pt>
    <dgm:pt modelId="{88948380-4BCC-F44C-B275-C2DEAF520765}" type="pres">
      <dgm:prSet presAssocID="{314A96A5-AE91-D344-9A81-56CA55C77766}" presName="parTxOnly" presStyleLbl="node1" presStyleIdx="2" presStyleCnt="4">
        <dgm:presLayoutVars>
          <dgm:chMax val="0"/>
          <dgm:chPref val="0"/>
          <dgm:bulletEnabled val="1"/>
        </dgm:presLayoutVars>
      </dgm:prSet>
      <dgm:spPr/>
    </dgm:pt>
    <dgm:pt modelId="{14800FCE-C122-BC40-8912-C4F4020C761C}" type="pres">
      <dgm:prSet presAssocID="{520C35ED-2F69-5346-92A1-9E2E333473B3}" presName="parTxOnlySpace" presStyleCnt="0"/>
      <dgm:spPr/>
    </dgm:pt>
    <dgm:pt modelId="{F92C7E8B-DC88-AC46-856B-FEE156145A99}" type="pres">
      <dgm:prSet presAssocID="{E6E6C9CF-A673-D445-B973-E8AB21154192}" presName="parTxOnly" presStyleLbl="node1" presStyleIdx="3" presStyleCnt="4">
        <dgm:presLayoutVars>
          <dgm:chMax val="0"/>
          <dgm:chPref val="0"/>
          <dgm:bulletEnabled val="1"/>
        </dgm:presLayoutVars>
      </dgm:prSet>
      <dgm:spPr/>
    </dgm:pt>
  </dgm:ptLst>
  <dgm:cxnLst>
    <dgm:cxn modelId="{7A992427-74B3-0545-8AB5-CD1FB5167113}" srcId="{9FDA5484-4E9F-422E-AF6A-C61EA88F7A81}" destId="{E6E6C9CF-A673-D445-B973-E8AB21154192}" srcOrd="3" destOrd="0" parTransId="{F93E359D-85CE-8441-946E-86395E33E2B6}" sibTransId="{CD1B866F-D4D3-1242-8D50-063465E5B7A2}"/>
    <dgm:cxn modelId="{9F45AD49-E238-DC41-AED1-AD875F5B3167}" type="presOf" srcId="{E6E6C9CF-A673-D445-B973-E8AB21154192}" destId="{F92C7E8B-DC88-AC46-856B-FEE156145A99}" srcOrd="0" destOrd="0" presId="urn:microsoft.com/office/officeart/2005/8/layout/chevron1"/>
    <dgm:cxn modelId="{8FF08179-CF2F-394F-A341-8314E6FD8AE8}" type="presOf" srcId="{3664CCC0-9E29-FA43-A283-D0F89271DD78}" destId="{A2082308-45C1-2F46-9724-8BBC12F3F566}" srcOrd="0" destOrd="0" presId="urn:microsoft.com/office/officeart/2005/8/layout/chevron1"/>
    <dgm:cxn modelId="{C27B478C-9522-AC44-9ECF-DAF30CBF5063}" srcId="{9FDA5484-4E9F-422E-AF6A-C61EA88F7A81}" destId="{314A96A5-AE91-D344-9A81-56CA55C77766}" srcOrd="2" destOrd="0" parTransId="{F94A1889-A385-B94A-AB62-86171ACD9E25}" sibTransId="{520C35ED-2F69-5346-92A1-9E2E333473B3}"/>
    <dgm:cxn modelId="{AE4E1994-E16A-8841-AFA5-59068F6F966C}" type="presOf" srcId="{08C246BB-2985-4266-9013-AFBAC35AADD6}" destId="{5ECB4550-0866-A04B-9731-2D5FABAC1E2E}" srcOrd="0" destOrd="0" presId="urn:microsoft.com/office/officeart/2005/8/layout/chevron1"/>
    <dgm:cxn modelId="{1145A3AF-32C4-4F4D-9C68-2420D8B2594A}" type="presOf" srcId="{9FDA5484-4E9F-422E-AF6A-C61EA88F7A81}" destId="{EB9407CF-9A9A-9F41-A312-226798C615E5}" srcOrd="0" destOrd="0" presId="urn:microsoft.com/office/officeart/2005/8/layout/chevron1"/>
    <dgm:cxn modelId="{1B684DD3-9837-274F-A36E-3D6852C4B5B7}" srcId="{9FDA5484-4E9F-422E-AF6A-C61EA88F7A81}" destId="{3664CCC0-9E29-FA43-A283-D0F89271DD78}" srcOrd="1" destOrd="0" parTransId="{23471E58-9295-084B-99E8-1AA3AE33C0A4}" sibTransId="{A94FCC3C-D2EF-9D4B-B31D-C4123987DC69}"/>
    <dgm:cxn modelId="{AD0022D4-58AE-4E6D-AE62-F82B57F5F1AC}" srcId="{9FDA5484-4E9F-422E-AF6A-C61EA88F7A81}" destId="{08C246BB-2985-4266-9013-AFBAC35AADD6}" srcOrd="0" destOrd="0" parTransId="{A012EDFE-CF53-46AA-BDDF-4D8A5CBCEA11}" sibTransId="{7FD668FF-E2E1-4229-AB7E-5C672B8A36FC}"/>
    <dgm:cxn modelId="{594E92DC-CA21-B840-A7AD-95EC8A35C0F4}" type="presOf" srcId="{314A96A5-AE91-D344-9A81-56CA55C77766}" destId="{88948380-4BCC-F44C-B275-C2DEAF520765}" srcOrd="0" destOrd="0" presId="urn:microsoft.com/office/officeart/2005/8/layout/chevron1"/>
    <dgm:cxn modelId="{31B5A230-2FD8-4942-82BD-E83963663F21}" type="presParOf" srcId="{EB9407CF-9A9A-9F41-A312-226798C615E5}" destId="{5ECB4550-0866-A04B-9731-2D5FABAC1E2E}" srcOrd="0" destOrd="0" presId="urn:microsoft.com/office/officeart/2005/8/layout/chevron1"/>
    <dgm:cxn modelId="{E4432BB8-8213-874E-9550-D8F1C6ECF45A}" type="presParOf" srcId="{EB9407CF-9A9A-9F41-A312-226798C615E5}" destId="{FCB371E7-2EA0-684F-AE8D-DAC6B862E55F}" srcOrd="1" destOrd="0" presId="urn:microsoft.com/office/officeart/2005/8/layout/chevron1"/>
    <dgm:cxn modelId="{629B9A34-7D77-224A-BC83-5C16F92291C6}" type="presParOf" srcId="{EB9407CF-9A9A-9F41-A312-226798C615E5}" destId="{A2082308-45C1-2F46-9724-8BBC12F3F566}" srcOrd="2" destOrd="0" presId="urn:microsoft.com/office/officeart/2005/8/layout/chevron1"/>
    <dgm:cxn modelId="{98C41C43-E780-AC47-989E-5DF89916311A}" type="presParOf" srcId="{EB9407CF-9A9A-9F41-A312-226798C615E5}" destId="{78A68FAC-5FD0-0546-B87C-CF79285EF2DD}" srcOrd="3" destOrd="0" presId="urn:microsoft.com/office/officeart/2005/8/layout/chevron1"/>
    <dgm:cxn modelId="{A3CCF62F-1803-F147-B8B2-EA528DEE6461}" type="presParOf" srcId="{EB9407CF-9A9A-9F41-A312-226798C615E5}" destId="{88948380-4BCC-F44C-B275-C2DEAF520765}" srcOrd="4" destOrd="0" presId="urn:microsoft.com/office/officeart/2005/8/layout/chevron1"/>
    <dgm:cxn modelId="{8A621498-C7A7-494D-A3DF-9E2228B28598}" type="presParOf" srcId="{EB9407CF-9A9A-9F41-A312-226798C615E5}" destId="{14800FCE-C122-BC40-8912-C4F4020C761C}" srcOrd="5" destOrd="0" presId="urn:microsoft.com/office/officeart/2005/8/layout/chevron1"/>
    <dgm:cxn modelId="{4391F33E-D747-6F4F-8B08-69B8D2682BC9}" type="presParOf" srcId="{EB9407CF-9A9A-9F41-A312-226798C615E5}" destId="{F92C7E8B-DC88-AC46-856B-FEE156145A99}" srcOrd="6" destOrd="0" presId="urn:microsoft.com/office/officeart/2005/8/layout/chevron1"/>
  </dgm:cxnLst>
  <dgm:bg>
    <a:noFill/>
  </dgm:bg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9FDA5484-4E9F-422E-AF6A-C61EA88F7A81}" type="doc">
      <dgm:prSet loTypeId="urn:microsoft.com/office/officeart/2005/8/layout/chevron1" loCatId="process" qsTypeId="urn:microsoft.com/office/officeart/2005/8/quickstyle/simple1" qsCatId="simple" csTypeId="urn:microsoft.com/office/officeart/2005/8/colors/colorful1" csCatId="colorful" phldr="1"/>
      <dgm:spPr/>
    </dgm:pt>
    <dgm:pt modelId="{08C246BB-2985-4266-9013-AFBAC35AADD6}">
      <dgm:prSet phldrT="[Text]" custT="1"/>
      <dgm:spPr/>
      <dgm:t>
        <a:bodyPr/>
        <a:lstStyle/>
        <a:p>
          <a:r>
            <a:rPr lang="en-US" sz="1400" dirty="0"/>
            <a:t>Design &amp; simulation</a:t>
          </a:r>
        </a:p>
      </dgm:t>
    </dgm:pt>
    <dgm:pt modelId="{A012EDFE-CF53-46AA-BDDF-4D8A5CBCEA11}" type="parTrans" cxnId="{AD0022D4-58AE-4E6D-AE62-F82B57F5F1AC}">
      <dgm:prSet/>
      <dgm:spPr/>
      <dgm:t>
        <a:bodyPr/>
        <a:lstStyle/>
        <a:p>
          <a:endParaRPr lang="en-US" sz="1050"/>
        </a:p>
      </dgm:t>
    </dgm:pt>
    <dgm:pt modelId="{7FD668FF-E2E1-4229-AB7E-5C672B8A36FC}" type="sibTrans" cxnId="{AD0022D4-58AE-4E6D-AE62-F82B57F5F1AC}">
      <dgm:prSet/>
      <dgm:spPr/>
      <dgm:t>
        <a:bodyPr/>
        <a:lstStyle/>
        <a:p>
          <a:endParaRPr lang="en-US" sz="1050"/>
        </a:p>
      </dgm:t>
    </dgm:pt>
    <dgm:pt modelId="{3664CCC0-9E29-FA43-A283-D0F89271DD78}">
      <dgm:prSet phldrT="[Text]" custT="1"/>
      <dgm:spPr/>
      <dgm:t>
        <a:bodyPr/>
        <a:lstStyle/>
        <a:p>
          <a:r>
            <a:rPr lang="en-US" sz="1400" dirty="0"/>
            <a:t>Procurement of beamline</a:t>
          </a:r>
        </a:p>
      </dgm:t>
    </dgm:pt>
    <dgm:pt modelId="{23471E58-9295-084B-99E8-1AA3AE33C0A4}" type="parTrans" cxnId="{1B684DD3-9837-274F-A36E-3D6852C4B5B7}">
      <dgm:prSet/>
      <dgm:spPr/>
      <dgm:t>
        <a:bodyPr/>
        <a:lstStyle/>
        <a:p>
          <a:endParaRPr lang="en-GB" sz="1050"/>
        </a:p>
      </dgm:t>
    </dgm:pt>
    <dgm:pt modelId="{A94FCC3C-D2EF-9D4B-B31D-C4123987DC69}" type="sibTrans" cxnId="{1B684DD3-9837-274F-A36E-3D6852C4B5B7}">
      <dgm:prSet/>
      <dgm:spPr/>
      <dgm:t>
        <a:bodyPr/>
        <a:lstStyle/>
        <a:p>
          <a:endParaRPr lang="en-GB" sz="1050"/>
        </a:p>
      </dgm:t>
    </dgm:pt>
    <dgm:pt modelId="{D0761EFD-3F60-BE40-B37B-C7F9E6687219}">
      <dgm:prSet custT="1"/>
      <dgm:spPr/>
      <dgm:t>
        <a:bodyPr/>
        <a:lstStyle/>
        <a:p>
          <a:r>
            <a:rPr lang="en-GB" sz="1400" dirty="0"/>
            <a:t>Beamline commissioning</a:t>
          </a:r>
        </a:p>
      </dgm:t>
    </dgm:pt>
    <dgm:pt modelId="{3BB927B9-90CE-A04B-87A2-6B2D2F18D917}" type="parTrans" cxnId="{5CBBEDDA-66E9-1642-A91B-988D843AC753}">
      <dgm:prSet/>
      <dgm:spPr/>
      <dgm:t>
        <a:bodyPr/>
        <a:lstStyle/>
        <a:p>
          <a:endParaRPr lang="en-GB" sz="1600"/>
        </a:p>
      </dgm:t>
    </dgm:pt>
    <dgm:pt modelId="{107C32BD-2D77-3B40-A3D6-AFD504EF06A7}" type="sibTrans" cxnId="{5CBBEDDA-66E9-1642-A91B-988D843AC753}">
      <dgm:prSet/>
      <dgm:spPr/>
      <dgm:t>
        <a:bodyPr/>
        <a:lstStyle/>
        <a:p>
          <a:endParaRPr lang="en-GB" sz="1600"/>
        </a:p>
      </dgm:t>
    </dgm:pt>
    <dgm:pt modelId="{45A87E03-82E2-4E9F-AA7F-0B6B6150BC0D}" type="pres">
      <dgm:prSet presAssocID="{9FDA5484-4E9F-422E-AF6A-C61EA88F7A81}" presName="Name0" presStyleCnt="0">
        <dgm:presLayoutVars>
          <dgm:dir/>
          <dgm:animLvl val="lvl"/>
          <dgm:resizeHandles val="exact"/>
        </dgm:presLayoutVars>
      </dgm:prSet>
      <dgm:spPr/>
    </dgm:pt>
    <dgm:pt modelId="{3640FA2A-FA7C-429A-8328-1565890BE334}" type="pres">
      <dgm:prSet presAssocID="{08C246BB-2985-4266-9013-AFBAC35AADD6}" presName="parTxOnly" presStyleLbl="node1" presStyleIdx="0" presStyleCnt="3">
        <dgm:presLayoutVars>
          <dgm:chMax val="0"/>
          <dgm:chPref val="0"/>
          <dgm:bulletEnabled val="1"/>
        </dgm:presLayoutVars>
      </dgm:prSet>
      <dgm:spPr/>
    </dgm:pt>
    <dgm:pt modelId="{379CB242-10BE-6346-ADD9-64DD8900DE31}" type="pres">
      <dgm:prSet presAssocID="{7FD668FF-E2E1-4229-AB7E-5C672B8A36FC}" presName="parTxOnlySpace" presStyleCnt="0"/>
      <dgm:spPr/>
    </dgm:pt>
    <dgm:pt modelId="{70C27518-DD1D-2D45-AE94-47C88A137879}" type="pres">
      <dgm:prSet presAssocID="{3664CCC0-9E29-FA43-A283-D0F89271DD78}" presName="parTxOnly" presStyleLbl="node1" presStyleIdx="1" presStyleCnt="3">
        <dgm:presLayoutVars>
          <dgm:chMax val="0"/>
          <dgm:chPref val="0"/>
          <dgm:bulletEnabled val="1"/>
        </dgm:presLayoutVars>
      </dgm:prSet>
      <dgm:spPr/>
    </dgm:pt>
    <dgm:pt modelId="{31A67A69-EF64-9140-8B0F-A713B66D7C14}" type="pres">
      <dgm:prSet presAssocID="{A94FCC3C-D2EF-9D4B-B31D-C4123987DC69}" presName="parTxOnlySpace" presStyleCnt="0"/>
      <dgm:spPr/>
    </dgm:pt>
    <dgm:pt modelId="{B102C2DA-92F9-E042-A2E3-321BE5E7E63D}" type="pres">
      <dgm:prSet presAssocID="{D0761EFD-3F60-BE40-B37B-C7F9E6687219}" presName="parTxOnly" presStyleLbl="node1" presStyleIdx="2" presStyleCnt="3">
        <dgm:presLayoutVars>
          <dgm:chMax val="0"/>
          <dgm:chPref val="0"/>
          <dgm:bulletEnabled val="1"/>
        </dgm:presLayoutVars>
      </dgm:prSet>
      <dgm:spPr/>
    </dgm:pt>
  </dgm:ptLst>
  <dgm:cxnLst>
    <dgm:cxn modelId="{2AB94B0F-8C4D-4D96-AFBB-12D12AB26C4D}" type="presOf" srcId="{08C246BB-2985-4266-9013-AFBAC35AADD6}" destId="{3640FA2A-FA7C-429A-8328-1565890BE334}" srcOrd="0" destOrd="0" presId="urn:microsoft.com/office/officeart/2005/8/layout/chevron1"/>
    <dgm:cxn modelId="{9D33CE7F-3898-FA4B-A836-A67AC333FC4D}" type="presOf" srcId="{D0761EFD-3F60-BE40-B37B-C7F9E6687219}" destId="{B102C2DA-92F9-E042-A2E3-321BE5E7E63D}" srcOrd="0" destOrd="0" presId="urn:microsoft.com/office/officeart/2005/8/layout/chevron1"/>
    <dgm:cxn modelId="{A1233BAD-E7BC-45DA-A0D7-B2DABAD70F5B}" type="presOf" srcId="{9FDA5484-4E9F-422E-AF6A-C61EA88F7A81}" destId="{45A87E03-82E2-4E9F-AA7F-0B6B6150BC0D}" srcOrd="0" destOrd="0" presId="urn:microsoft.com/office/officeart/2005/8/layout/chevron1"/>
    <dgm:cxn modelId="{1B684DD3-9837-274F-A36E-3D6852C4B5B7}" srcId="{9FDA5484-4E9F-422E-AF6A-C61EA88F7A81}" destId="{3664CCC0-9E29-FA43-A283-D0F89271DD78}" srcOrd="1" destOrd="0" parTransId="{23471E58-9295-084B-99E8-1AA3AE33C0A4}" sibTransId="{A94FCC3C-D2EF-9D4B-B31D-C4123987DC69}"/>
    <dgm:cxn modelId="{AD0022D4-58AE-4E6D-AE62-F82B57F5F1AC}" srcId="{9FDA5484-4E9F-422E-AF6A-C61EA88F7A81}" destId="{08C246BB-2985-4266-9013-AFBAC35AADD6}" srcOrd="0" destOrd="0" parTransId="{A012EDFE-CF53-46AA-BDDF-4D8A5CBCEA11}" sibTransId="{7FD668FF-E2E1-4229-AB7E-5C672B8A36FC}"/>
    <dgm:cxn modelId="{5CBBEDDA-66E9-1642-A91B-988D843AC753}" srcId="{9FDA5484-4E9F-422E-AF6A-C61EA88F7A81}" destId="{D0761EFD-3F60-BE40-B37B-C7F9E6687219}" srcOrd="2" destOrd="0" parTransId="{3BB927B9-90CE-A04B-87A2-6B2D2F18D917}" sibTransId="{107C32BD-2D77-3B40-A3D6-AFD504EF06A7}"/>
    <dgm:cxn modelId="{6D3A7EEC-EBF1-F444-A355-3DF1A5665825}" type="presOf" srcId="{3664CCC0-9E29-FA43-A283-D0F89271DD78}" destId="{70C27518-DD1D-2D45-AE94-47C88A137879}" srcOrd="0" destOrd="0" presId="urn:microsoft.com/office/officeart/2005/8/layout/chevron1"/>
    <dgm:cxn modelId="{9E2171A6-1FDB-4326-AF21-A82DFE47CCED}" type="presParOf" srcId="{45A87E03-82E2-4E9F-AA7F-0B6B6150BC0D}" destId="{3640FA2A-FA7C-429A-8328-1565890BE334}" srcOrd="0" destOrd="0" presId="urn:microsoft.com/office/officeart/2005/8/layout/chevron1"/>
    <dgm:cxn modelId="{2598BB7E-6345-F745-A3D9-FC2F729E3788}" type="presParOf" srcId="{45A87E03-82E2-4E9F-AA7F-0B6B6150BC0D}" destId="{379CB242-10BE-6346-ADD9-64DD8900DE31}" srcOrd="1" destOrd="0" presId="urn:microsoft.com/office/officeart/2005/8/layout/chevron1"/>
    <dgm:cxn modelId="{0CFC96D9-C80D-2649-8CE9-2968BB319ED9}" type="presParOf" srcId="{45A87E03-82E2-4E9F-AA7F-0B6B6150BC0D}" destId="{70C27518-DD1D-2D45-AE94-47C88A137879}" srcOrd="2" destOrd="0" presId="urn:microsoft.com/office/officeart/2005/8/layout/chevron1"/>
    <dgm:cxn modelId="{D62CC38F-1550-6945-9733-C019AF5127A8}" type="presParOf" srcId="{45A87E03-82E2-4E9F-AA7F-0B6B6150BC0D}" destId="{31A67A69-EF64-9140-8B0F-A713B66D7C14}" srcOrd="3" destOrd="0" presId="urn:microsoft.com/office/officeart/2005/8/layout/chevron1"/>
    <dgm:cxn modelId="{30ED36CF-8915-4F4D-BC13-413C79575FEC}" type="presParOf" srcId="{45A87E03-82E2-4E9F-AA7F-0B6B6150BC0D}" destId="{B102C2DA-92F9-E042-A2E3-321BE5E7E63D}" srcOrd="4" destOrd="0" presId="urn:microsoft.com/office/officeart/2005/8/layout/chevron1"/>
  </dgm:cxnLst>
  <dgm:bg>
    <a:noFill/>
  </dgm:bg>
  <dgm:whole/>
  <dgm:extLst>
    <a:ext uri="http://schemas.microsoft.com/office/drawing/2008/diagram">
      <dsp:dataModelExt xmlns:dsp="http://schemas.microsoft.com/office/drawing/2008/diagram" relId="rId12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ECB4550-0866-A04B-9731-2D5FABAC1E2E}">
      <dsp:nvSpPr>
        <dsp:cNvPr id="0" name=""/>
        <dsp:cNvSpPr/>
      </dsp:nvSpPr>
      <dsp:spPr>
        <a:xfrm>
          <a:off x="3520" y="1624960"/>
          <a:ext cx="2049529" cy="819811"/>
        </a:xfrm>
        <a:prstGeom prst="chevron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Conditioning of TD24 &amp; algorithm</a:t>
          </a:r>
        </a:p>
      </dsp:txBody>
      <dsp:txXfrm>
        <a:off x="413426" y="1624960"/>
        <a:ext cx="1229718" cy="819811"/>
      </dsp:txXfrm>
    </dsp:sp>
    <dsp:sp modelId="{A2082308-45C1-2F46-9724-8BBC12F3F566}">
      <dsp:nvSpPr>
        <dsp:cNvPr id="0" name=""/>
        <dsp:cNvSpPr/>
      </dsp:nvSpPr>
      <dsp:spPr>
        <a:xfrm>
          <a:off x="1848097" y="1624960"/>
          <a:ext cx="2049529" cy="819811"/>
        </a:xfrm>
        <a:prstGeom prst="chevron">
          <a:avLst/>
        </a:prstGeom>
        <a:solidFill>
          <a:schemeClr val="accent5">
            <a:hueOff val="-437484"/>
            <a:satOff val="-1243"/>
            <a:lumOff val="-274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Design for applications</a:t>
          </a:r>
        </a:p>
      </dsp:txBody>
      <dsp:txXfrm>
        <a:off x="2258003" y="1624960"/>
        <a:ext cx="1229718" cy="819811"/>
      </dsp:txXfrm>
    </dsp:sp>
    <dsp:sp modelId="{88948380-4BCC-F44C-B275-C2DEAF520765}">
      <dsp:nvSpPr>
        <dsp:cNvPr id="0" name=""/>
        <dsp:cNvSpPr/>
      </dsp:nvSpPr>
      <dsp:spPr>
        <a:xfrm>
          <a:off x="3692674" y="1624960"/>
          <a:ext cx="2049529" cy="819811"/>
        </a:xfrm>
        <a:prstGeom prst="chevron">
          <a:avLst/>
        </a:prstGeom>
        <a:solidFill>
          <a:schemeClr val="accent5">
            <a:hueOff val="-874969"/>
            <a:satOff val="-2487"/>
            <a:lumOff val="-549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Reconfigure to accelerating mode</a:t>
          </a:r>
        </a:p>
      </dsp:txBody>
      <dsp:txXfrm>
        <a:off x="4102580" y="1624960"/>
        <a:ext cx="1229718" cy="819811"/>
      </dsp:txXfrm>
    </dsp:sp>
    <dsp:sp modelId="{F92C7E8B-DC88-AC46-856B-FEE156145A99}">
      <dsp:nvSpPr>
        <dsp:cNvPr id="0" name=""/>
        <dsp:cNvSpPr/>
      </dsp:nvSpPr>
      <dsp:spPr>
        <a:xfrm>
          <a:off x="5537251" y="1624960"/>
          <a:ext cx="2049529" cy="819811"/>
        </a:xfrm>
        <a:prstGeom prst="chevron">
          <a:avLst/>
        </a:prstGeom>
        <a:solidFill>
          <a:schemeClr val="accent5">
            <a:hueOff val="-1312453"/>
            <a:satOff val="-3730"/>
            <a:lumOff val="-8236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Rf pulses with beam</a:t>
          </a:r>
        </a:p>
      </dsp:txBody>
      <dsp:txXfrm>
        <a:off x="5947157" y="1624960"/>
        <a:ext cx="1229718" cy="81981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640FA2A-FA7C-429A-8328-1565890BE334}">
      <dsp:nvSpPr>
        <dsp:cNvPr id="0" name=""/>
        <dsp:cNvSpPr/>
      </dsp:nvSpPr>
      <dsp:spPr>
        <a:xfrm>
          <a:off x="1586" y="1238617"/>
          <a:ext cx="1933233" cy="773293"/>
        </a:xfrm>
        <a:prstGeom prst="chevron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Design &amp; simulation</a:t>
          </a:r>
        </a:p>
      </dsp:txBody>
      <dsp:txXfrm>
        <a:off x="388233" y="1238617"/>
        <a:ext cx="1159940" cy="773293"/>
      </dsp:txXfrm>
    </dsp:sp>
    <dsp:sp modelId="{70C27518-DD1D-2D45-AE94-47C88A137879}">
      <dsp:nvSpPr>
        <dsp:cNvPr id="0" name=""/>
        <dsp:cNvSpPr/>
      </dsp:nvSpPr>
      <dsp:spPr>
        <a:xfrm>
          <a:off x="1741496" y="1238617"/>
          <a:ext cx="1933233" cy="773293"/>
        </a:xfrm>
        <a:prstGeom prst="chevron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400" kern="1200" dirty="0"/>
            <a:t>Procurement of beamline</a:t>
          </a:r>
        </a:p>
      </dsp:txBody>
      <dsp:txXfrm>
        <a:off x="2128143" y="1238617"/>
        <a:ext cx="1159940" cy="773293"/>
      </dsp:txXfrm>
    </dsp:sp>
    <dsp:sp modelId="{B102C2DA-92F9-E042-A2E3-321BE5E7E63D}">
      <dsp:nvSpPr>
        <dsp:cNvPr id="0" name=""/>
        <dsp:cNvSpPr/>
      </dsp:nvSpPr>
      <dsp:spPr>
        <a:xfrm>
          <a:off x="3481406" y="1238617"/>
          <a:ext cx="1933233" cy="773293"/>
        </a:xfrm>
        <a:prstGeom prst="chevron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6007" tIns="18669" rIns="18669" bIns="18669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400" kern="1200" dirty="0"/>
            <a:t>Beamline commissioning</a:t>
          </a:r>
        </a:p>
      </dsp:txBody>
      <dsp:txXfrm>
        <a:off x="3868053" y="1238617"/>
        <a:ext cx="1159940" cy="773293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099A2C-C370-4530-BF33-47C3AB493243}" type="datetimeFigureOut">
              <a:rPr lang="en-AU" smtClean="0"/>
              <a:t>22/6/21</a:t>
            </a:fld>
            <a:endParaRPr lang="en-AU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AU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A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A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E4B725-2203-4ED2-9256-A661C18EFA60}" type="slidenum">
              <a:rPr lang="en-AU" smtClean="0"/>
              <a:t>‹#›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4932654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(You could remove this one?)</a:t>
            </a:r>
          </a:p>
          <a:p>
            <a:endParaRPr lang="en-US" dirty="0"/>
          </a:p>
          <a:p>
            <a:r>
              <a:rPr lang="en-US" dirty="0"/>
              <a:t>Particle physics is a driver of new technologies. This was summed up nicely by John Womersley in the UK who said (quote).</a:t>
            </a:r>
          </a:p>
          <a:p>
            <a:r>
              <a:rPr lang="en-US" dirty="0"/>
              <a:t>It was in particle physics that accelerator physics first created accelerators with energies sufficient to make particle </a:t>
            </a:r>
            <a:r>
              <a:rPr lang="en-US" dirty="0" err="1"/>
              <a:t>therpy</a:t>
            </a:r>
            <a:r>
              <a:rPr lang="en-US" dirty="0"/>
              <a:t> a reality.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2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362950322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8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118019846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AU" dirty="0"/>
              <a:t>Main Goal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78CF4D3-124C-44C9-AE27-1A1134CF40C3}" type="slidenum">
              <a:rPr kumimoji="0" lang="en-A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A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994883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2E4B725-2203-4ED2-9256-A661C18EFA60}" type="slidenum">
              <a:rPr lang="en-AU" smtClean="0"/>
              <a:t>19</a:t>
            </a:fld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73069064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6" name="Text Placeholder 135">
            <a:extLst>
              <a:ext uri="{FF2B5EF4-FFF2-40B4-BE49-F238E27FC236}">
                <a16:creationId xmlns:a16="http://schemas.microsoft.com/office/drawing/2014/main" id="{56E7987E-D425-4641-A476-A2F2AFEFA92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232500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75" name="Text Placeholder 140">
            <a:extLst>
              <a:ext uri="{FF2B5EF4-FFF2-40B4-BE49-F238E27FC236}">
                <a16:creationId xmlns:a16="http://schemas.microsoft.com/office/drawing/2014/main" id="{F8C9875D-6ED4-4691-B4EE-6BE289CEFD8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601F3602-2361-40F0-A995-ABA050961A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2680219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12204000" cy="6857998"/>
          </a:xfrm>
          <a:solidFill>
            <a:schemeClr val="bg1">
              <a:lumMod val="85000"/>
            </a:schemeClr>
          </a:solidFill>
        </p:spPr>
        <p:txBody>
          <a:bodyPr lIns="360000" tIns="360000" rIns="36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73" name="Subtitle 72">
            <a:extLst>
              <a:ext uri="{FF2B5EF4-FFF2-40B4-BE49-F238E27FC236}">
                <a16:creationId xmlns:a16="http://schemas.microsoft.com/office/drawing/2014/main" id="{2993D1DC-23D0-40CA-BA80-0CCA239AC610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0" y="0"/>
            <a:ext cx="5729283" cy="6857998"/>
          </a:xfrm>
          <a:custGeom>
            <a:avLst/>
            <a:gdLst>
              <a:gd name="connsiteX0" fmla="*/ 0 w 5729283"/>
              <a:gd name="connsiteY0" fmla="*/ 0 h 6857998"/>
              <a:gd name="connsiteX1" fmla="*/ 4311112 w 5729283"/>
              <a:gd name="connsiteY1" fmla="*/ 0 h 6857998"/>
              <a:gd name="connsiteX2" fmla="*/ 5729283 w 5729283"/>
              <a:gd name="connsiteY2" fmla="*/ 5316930 h 6857998"/>
              <a:gd name="connsiteX3" fmla="*/ 0 w 5729283"/>
              <a:gd name="connsiteY3" fmla="*/ 685799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9283" h="6857998">
                <a:moveTo>
                  <a:pt x="0" y="0"/>
                </a:moveTo>
                <a:lnTo>
                  <a:pt x="4311112" y="0"/>
                </a:lnTo>
                <a:lnTo>
                  <a:pt x="5729283" y="5316930"/>
                </a:lnTo>
                <a:lnTo>
                  <a:pt x="0" y="6857998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</p:spPr>
        <p:txBody>
          <a:bodyPr wrap="square" lIns="576000" tIns="2484000" rIns="1404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 noChangeAspect="1"/>
          </p:cNvSpPr>
          <p:nvPr>
            <p:ph type="body" sz="quarter" idx="14" hasCustomPrompt="1"/>
          </p:nvPr>
        </p:nvSpPr>
        <p:spPr>
          <a:xfrm>
            <a:off x="607255" y="616633"/>
            <a:ext cx="1440000" cy="144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39" name="Text Placeholder 140">
            <a:extLst>
              <a:ext uri="{FF2B5EF4-FFF2-40B4-BE49-F238E27FC236}">
                <a16:creationId xmlns:a16="http://schemas.microsoft.com/office/drawing/2014/main" id="{57544754-61DA-4535-96B6-21D24A61885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8" name="Text Placeholder 135">
            <a:extLst>
              <a:ext uri="{FF2B5EF4-FFF2-40B4-BE49-F238E27FC236}">
                <a16:creationId xmlns:a16="http://schemas.microsoft.com/office/drawing/2014/main" id="{08BE5594-C448-4AC9-B08C-E09264A1634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7255" y="52093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443970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7" name="Text Placeholder 140">
            <a:extLst>
              <a:ext uri="{FF2B5EF4-FFF2-40B4-BE49-F238E27FC236}">
                <a16:creationId xmlns:a16="http://schemas.microsoft.com/office/drawing/2014/main" id="{74859718-6497-4295-886B-BD752B23C8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6557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Picture Placeholder 138">
            <a:extLst>
              <a:ext uri="{FF2B5EF4-FFF2-40B4-BE49-F238E27FC236}">
                <a16:creationId xmlns:a16="http://schemas.microsoft.com/office/drawing/2014/main" id="{F66FA02B-43F8-442C-A7E5-0D31D41E9CE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41F2942-2F48-4595-B815-42D3F57C14B8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649337E6-8710-4F9B-AE53-FDDFC8849CF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0" name="Picture Placeholder 2">
            <a:extLst>
              <a:ext uri="{FF2B5EF4-FFF2-40B4-BE49-F238E27FC236}">
                <a16:creationId xmlns:a16="http://schemas.microsoft.com/office/drawing/2014/main" id="{2E04A960-7ECB-4B73-A38E-482CE39F43D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81" name="Text Placeholder 135">
            <a:extLst>
              <a:ext uri="{FF2B5EF4-FFF2-40B4-BE49-F238E27FC236}">
                <a16:creationId xmlns:a16="http://schemas.microsoft.com/office/drawing/2014/main" id="{440AA25A-4016-4893-8A83-7E439342033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7246302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partn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0" name="Picture Placeholder 138">
            <a:extLst>
              <a:ext uri="{FF2B5EF4-FFF2-40B4-BE49-F238E27FC236}">
                <a16:creationId xmlns:a16="http://schemas.microsoft.com/office/drawing/2014/main" id="{D91BA0D4-62CE-4418-96F2-0B48EF32B9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  <p:txBody>
          <a:bodyPr wrap="square" lIns="576000" tIns="1728000" rIns="360000" bIns="360000">
            <a:noAutofit/>
          </a:bodyPr>
          <a:lstStyle>
            <a:lvl1pPr algn="l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 dirty="0"/>
              <a:t>Click central icon to add picture or pattern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6" name="Picture Placeholder 2">
            <a:extLst>
              <a:ext uri="{FF2B5EF4-FFF2-40B4-BE49-F238E27FC236}">
                <a16:creationId xmlns:a16="http://schemas.microsoft.com/office/drawing/2014/main" id="{A60525C7-BF5C-4763-BFD2-4489EB5B78B7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00062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7" name="Picture Placeholder 2">
            <a:extLst>
              <a:ext uri="{FF2B5EF4-FFF2-40B4-BE49-F238E27FC236}">
                <a16:creationId xmlns:a16="http://schemas.microsoft.com/office/drawing/2014/main" id="{2B0AC9A8-08B7-4674-84A9-EE81504DB88C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2601859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05998953-BBE0-4246-B9BC-50453554F00A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703656" y="5410200"/>
            <a:ext cx="1939655" cy="923925"/>
          </a:xfrm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to add partner logos</a:t>
            </a:r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CF59814C-B444-4ECE-A32B-683E53AD205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494666" y="686883"/>
            <a:ext cx="3776837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4" name="Text Placeholder 135">
            <a:extLst>
              <a:ext uri="{FF2B5EF4-FFF2-40B4-BE49-F238E27FC236}">
                <a16:creationId xmlns:a16="http://schemas.microsoft.com/office/drawing/2014/main" id="{4AA778C4-F038-4603-85A2-34141147C14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601859" y="630906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29166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6" y="1532415"/>
            <a:ext cx="11408409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22/6/21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28342855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7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22/6/21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24765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465040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22/6/21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7" y="1532415"/>
            <a:ext cx="11408408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284868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22/6/21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11408408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423349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Picture Placeholder 74">
            <a:extLst>
              <a:ext uri="{FF2B5EF4-FFF2-40B4-BE49-F238E27FC236}">
                <a16:creationId xmlns:a16="http://schemas.microsoft.com/office/drawing/2014/main" id="{3E2304DD-D55D-458E-8153-0D330BDFEFF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1"/>
            <a:ext cx="6538648" cy="6857998"/>
          </a:xfrm>
          <a:solidFill>
            <a:schemeClr val="bg1">
              <a:lumMod val="85000"/>
            </a:schemeClr>
          </a:solidFill>
        </p:spPr>
        <p:txBody>
          <a:bodyPr lIns="360000" tIns="360000" rIns="720000" bIns="360000">
            <a:norm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1BB3B2C9-CFDB-4AF2-BE63-E2AF8B0E7505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814888" y="0"/>
            <a:ext cx="7389812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37" name="Text Placeholder 135">
            <a:extLst>
              <a:ext uri="{FF2B5EF4-FFF2-40B4-BE49-F238E27FC236}">
                <a16:creationId xmlns:a16="http://schemas.microsoft.com/office/drawing/2014/main" id="{081B6B67-7D18-4A84-A9C8-F8EB715A3F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7255" y="616633"/>
            <a:ext cx="1260000" cy="126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0" name="AutoShape 7">
            <a:extLst>
              <a:ext uri="{FF2B5EF4-FFF2-40B4-BE49-F238E27FC236}">
                <a16:creationId xmlns:a16="http://schemas.microsoft.com/office/drawing/2014/main" id="{768AD39D-5774-4D47-839D-1B36BB540E37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4262967" y="1167579"/>
            <a:ext cx="4549775" cy="421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AU"/>
          </a:p>
        </p:txBody>
      </p:sp>
      <p:sp>
        <p:nvSpPr>
          <p:cNvPr id="22" name="Subtitle 21">
            <a:extLst>
              <a:ext uri="{FF2B5EF4-FFF2-40B4-BE49-F238E27FC236}">
                <a16:creationId xmlns:a16="http://schemas.microsoft.com/office/drawing/2014/main" id="{8342C053-5A99-403F-B0F2-E86B39C4B7D3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74179" y="0"/>
            <a:ext cx="7417821" cy="6879660"/>
          </a:xfrm>
          <a:custGeom>
            <a:avLst/>
            <a:gdLst>
              <a:gd name="connsiteX0" fmla="*/ 1033462 w 4551363"/>
              <a:gd name="connsiteY0" fmla="*/ 0 h 4221163"/>
              <a:gd name="connsiteX1" fmla="*/ 4551363 w 4551363"/>
              <a:gd name="connsiteY1" fmla="*/ 0 h 4221163"/>
              <a:gd name="connsiteX2" fmla="*/ 4551363 w 4551363"/>
              <a:gd name="connsiteY2" fmla="*/ 4221163 h 4221163"/>
              <a:gd name="connsiteX3" fmla="*/ 1033462 w 4551363"/>
              <a:gd name="connsiteY3" fmla="*/ 4221163 h 4221163"/>
              <a:gd name="connsiteX4" fmla="*/ 0 w 4551363"/>
              <a:gd name="connsiteY4" fmla="*/ 3949701 h 4221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51363" h="4221163">
                <a:moveTo>
                  <a:pt x="1033462" y="0"/>
                </a:moveTo>
                <a:lnTo>
                  <a:pt x="4551363" y="0"/>
                </a:lnTo>
                <a:lnTo>
                  <a:pt x="4551363" y="4221163"/>
                </a:lnTo>
                <a:lnTo>
                  <a:pt x="1033462" y="4221163"/>
                </a:lnTo>
                <a:lnTo>
                  <a:pt x="0" y="394970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304000" tIns="2700000" rIns="720000" bIns="18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Divider slide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5" name="Text Placeholder 140">
            <a:extLst>
              <a:ext uri="{FF2B5EF4-FFF2-40B4-BE49-F238E27FC236}">
                <a16:creationId xmlns:a16="http://schemas.microsoft.com/office/drawing/2014/main" id="{1E7CA0C9-C706-491C-A6A8-FDB0B12A217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2782490" cy="707231"/>
          </a:xfrm>
        </p:spPr>
        <p:txBody>
          <a:bodyPr>
            <a:no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1" name="Text Placeholder 135">
            <a:extLst>
              <a:ext uri="{FF2B5EF4-FFF2-40B4-BE49-F238E27FC236}">
                <a16:creationId xmlns:a16="http://schemas.microsoft.com/office/drawing/2014/main" id="{17A51544-3ECD-4ABC-8447-3699A67ACCC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458023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44EF96-63A5-4D4A-9682-3643FC1F92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42" name="Picture Placeholder 141">
            <a:extLst>
              <a:ext uri="{FF2B5EF4-FFF2-40B4-BE49-F238E27FC236}">
                <a16:creationId xmlns:a16="http://schemas.microsoft.com/office/drawing/2014/main" id="{7FEBB377-447E-4F52-87D8-8001155A75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99359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 noProof="0"/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73BB30E9-8493-45E3-BD7E-FD5DCB0129E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grpSp>
        <p:nvGrpSpPr>
          <p:cNvPr id="69" name="Group 4">
            <a:extLst>
              <a:ext uri="{FF2B5EF4-FFF2-40B4-BE49-F238E27FC236}">
                <a16:creationId xmlns:a16="http://schemas.microsoft.com/office/drawing/2014/main" id="{BCF2E7B2-D01F-4846-9FFF-96A7F01CE483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0" name="AutoShape 3">
              <a:extLst>
                <a:ext uri="{FF2B5EF4-FFF2-40B4-BE49-F238E27FC236}">
                  <a16:creationId xmlns:a16="http://schemas.microsoft.com/office/drawing/2014/main" id="{7687D4E3-DA82-4B62-B19A-86F31731977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Rectangle 5">
              <a:extLst>
                <a:ext uri="{FF2B5EF4-FFF2-40B4-BE49-F238E27FC236}">
                  <a16:creationId xmlns:a16="http://schemas.microsoft.com/office/drawing/2014/main" id="{B5576FAF-F3E1-4CC5-B88B-0198F210516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F87E52B1-38C9-4E33-AAF3-BF06500A38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836EB3B1-3E19-4A0A-A9DE-B85EC78B08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A541583E-90FA-4A04-9BB4-DF54DE6748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AF1BCBE3-95B4-473B-B2BB-88B2A4D46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570EB87D-7139-4FCE-8AD0-F04539A83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BCD13869-C734-4744-9966-1E45BC7E7BD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FA510161-0890-48DC-A1C7-4BC9C39F89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3">
              <a:extLst>
                <a:ext uri="{FF2B5EF4-FFF2-40B4-BE49-F238E27FC236}">
                  <a16:creationId xmlns:a16="http://schemas.microsoft.com/office/drawing/2014/main" id="{A94FCB9B-2163-47FE-A471-2F08FDD899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9" name="Freeform 14">
              <a:extLst>
                <a:ext uri="{FF2B5EF4-FFF2-40B4-BE49-F238E27FC236}">
                  <a16:creationId xmlns:a16="http://schemas.microsoft.com/office/drawing/2014/main" id="{D43D310D-82EB-45FB-9575-7A05EC97BA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C27E9B67-E811-420C-B457-B01D5DA938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6">
              <a:extLst>
                <a:ext uri="{FF2B5EF4-FFF2-40B4-BE49-F238E27FC236}">
                  <a16:creationId xmlns:a16="http://schemas.microsoft.com/office/drawing/2014/main" id="{202E0DEF-5320-414A-9D09-9F04D307F9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7">
              <a:extLst>
                <a:ext uri="{FF2B5EF4-FFF2-40B4-BE49-F238E27FC236}">
                  <a16:creationId xmlns:a16="http://schemas.microsoft.com/office/drawing/2014/main" id="{7CDE55A6-B058-43BF-82AD-E2CF701CE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8">
              <a:extLst>
                <a:ext uri="{FF2B5EF4-FFF2-40B4-BE49-F238E27FC236}">
                  <a16:creationId xmlns:a16="http://schemas.microsoft.com/office/drawing/2014/main" id="{E76D96D4-DB64-4D87-93A0-8CF7BF7C42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9">
              <a:extLst>
                <a:ext uri="{FF2B5EF4-FFF2-40B4-BE49-F238E27FC236}">
                  <a16:creationId xmlns:a16="http://schemas.microsoft.com/office/drawing/2014/main" id="{09C9CCA1-C999-4358-BCFB-93A526B93AB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20">
              <a:extLst>
                <a:ext uri="{FF2B5EF4-FFF2-40B4-BE49-F238E27FC236}">
                  <a16:creationId xmlns:a16="http://schemas.microsoft.com/office/drawing/2014/main" id="{091B2AA6-BAFC-4C63-B6E5-E567B0781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F5352-9E79-422D-A715-9F8798C83E99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94E48EF3-5490-4793-84A1-99F9541C9E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FF2C4395-852E-4B55-9169-B80758CCDD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4A470D8C-6B28-4432-B2DC-BB7F4AAD013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51494A52-CCA4-4E8F-B96C-7191A78BEA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F9581B5B-4CC9-40EF-B351-1E0844E7793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B36CE5E6-82DB-4EC4-B8F2-00441C7F007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CCB0DDE8-E457-4049-A1B5-9DC1A38E542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F582F19F-50DB-4CD0-9261-9F3D4369DE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03238F99-8877-414A-B15E-AC6904170A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4BB808B9-70D1-4973-9B42-7047A60970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F9C9A6F1-DCA9-40C4-A241-EAD329309E9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E0AEF41F-FC56-4890-9142-E6A51D258B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6145C89F-8512-4401-B52C-D9558C1D01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ED9CFB26-B8E6-48B1-A29F-24EB666228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F6E85637-D434-4429-B291-1ECF3AEA6EC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30C150FF-3376-469B-9681-2D2C4498660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434EB90B-7746-4C60-9E11-00C8E6B4B1F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7426CC65-8A41-4481-9E5D-C5331B6EEA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97E7B34D-0DDF-4DE2-99C4-6BC45D794E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6FC8D70A-8526-4C79-92C2-97301B914B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39BE5684-35BB-46F4-9C5C-EAF067BC62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5089B3F9-64DE-4CB8-BF0E-34B007F8C7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04FECBD9-B54C-4D5A-A9AA-E7619DF761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0ADCA952-0EDE-409C-B4D0-54FF479FCE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119A132-F0A3-4452-851C-D950D84D53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BEC3E088-80FD-4804-92A1-2E76BA051D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EA438C2B-5159-428A-AB6D-0446066C3F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65B120BA-B006-4B6A-8DA5-F28EA6CDDE6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AB954FAD-8B27-4E4D-A4ED-D5FB03A7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D653A1E5-8205-431C-8097-803798E04C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54533794-0E7B-4B02-8F24-BDC83126EE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D4D327AA-0BF7-4AB8-91E9-11F76213D3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F8AB14D4-E7E1-4D1E-8B5C-B1A1653B91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9424AD2E-65D9-4F30-9676-D28A85EE68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F382EF80-0B77-4D44-B4FF-8B6BE2567C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92C5A2A8-B427-43AB-B91C-75984A933E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E9704698-3565-478A-9D58-D0A9430F2C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E5B6714A-DEAD-4521-A9A6-9E2A55F9268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EC562B80-8A9A-4CB6-84CD-035DC0A57CC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F6A42320-400F-45BF-9470-203CFA636A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189" name="Text Placeholder 135">
            <a:extLst>
              <a:ext uri="{FF2B5EF4-FFF2-40B4-BE49-F238E27FC236}">
                <a16:creationId xmlns:a16="http://schemas.microsoft.com/office/drawing/2014/main" id="{481E019A-1F81-4852-8272-EA711EFF70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91357347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03DFE5C-9D27-413D-8A78-400F18043883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Text Placeholder 140">
            <a:extLst>
              <a:ext uri="{FF2B5EF4-FFF2-40B4-BE49-F238E27FC236}">
                <a16:creationId xmlns:a16="http://schemas.microsoft.com/office/drawing/2014/main" id="{F997F199-0CF9-40C8-9EAA-1BE7B409F10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8" name="Text Placeholder 135">
            <a:extLst>
              <a:ext uri="{FF2B5EF4-FFF2-40B4-BE49-F238E27FC236}">
                <a16:creationId xmlns:a16="http://schemas.microsoft.com/office/drawing/2014/main" id="{6020C5ED-8684-4963-B702-A20B7E17DD7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86210798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400702" cy="887360"/>
          </a:xfrm>
        </p:spPr>
        <p:txBody>
          <a:bodyPr/>
          <a:lstStyle>
            <a:lvl1pPr>
              <a:defRPr lang="en-AU" dirty="0"/>
            </a:lvl1pPr>
          </a:lstStyle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241680" y="433468"/>
            <a:ext cx="4516849" cy="6424532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818" t="-6998" r="-14598" b="-250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EFAC858D-C943-4AF2-ADB4-A578F396684B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DD73D3F0-5814-4D17-B429-BC41662F4189}"/>
              </a:ext>
            </a:extLst>
          </p:cNvPr>
          <p:cNvSpPr>
            <a:spLocks noGrp="1"/>
          </p:cNvSpPr>
          <p:nvPr>
            <p:ph sz="quarter" idx="20"/>
          </p:nvPr>
        </p:nvSpPr>
        <p:spPr>
          <a:xfrm>
            <a:off x="316357" y="1532415"/>
            <a:ext cx="6513110" cy="4454837"/>
          </a:xfrm>
        </p:spPr>
        <p:txBody>
          <a:bodyPr/>
          <a:lstStyle>
            <a:lvl1pPr>
              <a:defRPr lang="en-US" dirty="0"/>
            </a:lvl1pPr>
            <a:lvl2pPr>
              <a:defRPr lang="en-US" dirty="0"/>
            </a:lvl2pPr>
            <a:lvl3pPr>
              <a:defRPr lang="en-US" dirty="0"/>
            </a:lvl3pPr>
            <a:lvl4pPr>
              <a:defRPr lang="en-US" dirty="0"/>
            </a:lvl4pPr>
            <a:lvl5pPr>
              <a:defRPr lang="en-AU" dirty="0"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7704854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A6974CE-5775-4767-8B2D-E006DC5555FD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97E5B4-99B2-4696-8ED1-B7AB1747A2AF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6329430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8" name="Picture Placeholder 8">
            <a:extLst>
              <a:ext uri="{FF2B5EF4-FFF2-40B4-BE49-F238E27FC236}">
                <a16:creationId xmlns:a16="http://schemas.microsoft.com/office/drawing/2014/main" id="{7F567229-93F4-4028-9012-070DD0F840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136EA4-84ED-4506-A242-5F0C906222BB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7D72EC5-4F70-48F3-89D4-91D2D67BE51B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610718A-D70B-4A4B-A26A-0BF5E34D0069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3316539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2A85445C-DF4B-4BAF-BA3E-2C7E13C69663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7FBC23-2E1D-42B9-B06F-441D2E530D67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FBB8C37-F6A7-408B-AED7-05A293BD9B5C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17EB9A-C91F-4B28-8363-238C69D8FF42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234025247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8">
            <a:extLst>
              <a:ext uri="{FF2B5EF4-FFF2-40B4-BE49-F238E27FC236}">
                <a16:creationId xmlns:a16="http://schemas.microsoft.com/office/drawing/2014/main" id="{E0A0B3FD-4538-4369-83B6-70C4DFCECFF6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B2A43BD1-0F4A-4FE6-96C0-15FBFE85BD1F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6326669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69" name="Picture Placeholder 8">
            <a:extLst>
              <a:ext uri="{FF2B5EF4-FFF2-40B4-BE49-F238E27FC236}">
                <a16:creationId xmlns:a16="http://schemas.microsoft.com/office/drawing/2014/main" id="{6216071A-78A2-4FC2-B4B9-1FB87C0B305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70" name="Picture Placeholder 8">
            <a:extLst>
              <a:ext uri="{FF2B5EF4-FFF2-40B4-BE49-F238E27FC236}">
                <a16:creationId xmlns:a16="http://schemas.microsoft.com/office/drawing/2014/main" id="{FA4A79D4-E349-4EBC-AEB1-516796BF6A3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12DDF1-862D-4D1D-A8F8-0AA91E60F74F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895DF14-2515-429C-B3CC-7063B560D420}"/>
              </a:ext>
            </a:extLst>
          </p:cNvPr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923CC6-05EA-4B5E-8619-45B5D426CFF2}"/>
              </a:ext>
            </a:extLst>
          </p:cNvPr>
          <p:cNvSpPr>
            <a:spLocks noGrp="1"/>
          </p:cNvSpPr>
          <p:nvPr>
            <p:ph type="sldNum" sz="quarter" idx="23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7526296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F749F30-B44D-43F1-B0D5-603E1F271B81}"/>
              </a:ext>
            </a:extLst>
          </p:cNvPr>
          <p:cNvSpPr/>
          <p:nvPr userDrawn="1"/>
        </p:nvSpPr>
        <p:spPr>
          <a:xfrm>
            <a:off x="10839546" y="101089"/>
            <a:ext cx="1245238" cy="13647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0524626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39" name="Picture Placeholder 138">
            <a:extLst>
              <a:ext uri="{FF2B5EF4-FFF2-40B4-BE49-F238E27FC236}">
                <a16:creationId xmlns:a16="http://schemas.microsoft.com/office/drawing/2014/main" id="{D87FD7A2-8AF9-450B-AA84-809A435321D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241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</p:spPr>
        <p:txBody>
          <a:bodyPr wrap="square" lIns="360000" tIns="360000" rIns="360000" bIns="360000">
            <a:noAutofit/>
          </a:bodyPr>
          <a:lstStyle>
            <a:lvl1pPr algn="r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noProof="0"/>
              <a:t>  </a:t>
            </a:r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3522183"/>
            <a:ext cx="4772203" cy="1227635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Bef>
                <a:spcPts val="500"/>
              </a:spcBef>
              <a:spcAft>
                <a:spcPts val="0"/>
              </a:spcAft>
              <a:buNone/>
              <a:defRPr sz="2000" b="1">
                <a:solidFill>
                  <a:schemeClr val="accent2"/>
                </a:solidFill>
                <a:latin typeface="+mn-lt"/>
              </a:defRPr>
            </a:lvl1pPr>
            <a:lvl2pPr marL="0" indent="0" algn="l">
              <a:spcBef>
                <a:spcPts val="500"/>
              </a:spcBef>
              <a:buNone/>
              <a:defRPr sz="2000" b="0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subtitle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196D528-3F8C-4131-B8C8-D41C96117732}"/>
              </a:ext>
            </a:extLst>
          </p:cNvPr>
          <p:cNvSpPr txBox="1"/>
          <p:nvPr userDrawn="1"/>
        </p:nvSpPr>
        <p:spPr>
          <a:xfrm>
            <a:off x="514871" y="2525876"/>
            <a:ext cx="3164224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AU" sz="3800" b="1" kern="1200" dirty="0">
                <a:solidFill>
                  <a:schemeClr val="bg1"/>
                </a:solidFill>
                <a:latin typeface="+mj-lt"/>
                <a:ea typeface="+mn-ea"/>
                <a:cs typeface="+mn-cs"/>
              </a:rPr>
              <a:t>Thank you</a:t>
            </a:r>
          </a:p>
        </p:txBody>
      </p:sp>
      <p:sp>
        <p:nvSpPr>
          <p:cNvPr id="68" name="Text Placeholder 140">
            <a:extLst>
              <a:ext uri="{FF2B5EF4-FFF2-40B4-BE49-F238E27FC236}">
                <a16:creationId xmlns:a16="http://schemas.microsoft.com/office/drawing/2014/main" id="{0240AC5B-4C6A-426A-B2D7-877F8935F41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9" name="Text Placeholder 135">
            <a:extLst>
              <a:ext uri="{FF2B5EF4-FFF2-40B4-BE49-F238E27FC236}">
                <a16:creationId xmlns:a16="http://schemas.microsoft.com/office/drawing/2014/main" id="{E5A84B8F-F202-4882-842F-83827F0172A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EC37A7B2-975C-4770-92F5-8992CA55725E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71" name="AutoShape 3">
              <a:extLst>
                <a:ext uri="{FF2B5EF4-FFF2-40B4-BE49-F238E27FC236}">
                  <a16:creationId xmlns:a16="http://schemas.microsoft.com/office/drawing/2014/main" id="{54F552E3-D38D-41BC-82E3-60C997948365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Rectangle 5">
              <a:extLst>
                <a:ext uri="{FF2B5EF4-FFF2-40B4-BE49-F238E27FC236}">
                  <a16:creationId xmlns:a16="http://schemas.microsoft.com/office/drawing/2014/main" id="{569FA1AE-C9C3-462F-A77A-B6BBCF918C9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6">
              <a:extLst>
                <a:ext uri="{FF2B5EF4-FFF2-40B4-BE49-F238E27FC236}">
                  <a16:creationId xmlns:a16="http://schemas.microsoft.com/office/drawing/2014/main" id="{6DB2EA32-9261-498B-830E-2FBDFA157F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7">
              <a:extLst>
                <a:ext uri="{FF2B5EF4-FFF2-40B4-BE49-F238E27FC236}">
                  <a16:creationId xmlns:a16="http://schemas.microsoft.com/office/drawing/2014/main" id="{EFF73E3A-06C3-4974-93E2-696040A897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8">
              <a:extLst>
                <a:ext uri="{FF2B5EF4-FFF2-40B4-BE49-F238E27FC236}">
                  <a16:creationId xmlns:a16="http://schemas.microsoft.com/office/drawing/2014/main" id="{C4DC2C60-02AB-49AD-B3DD-BBCF7166C8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9">
              <a:extLst>
                <a:ext uri="{FF2B5EF4-FFF2-40B4-BE49-F238E27FC236}">
                  <a16:creationId xmlns:a16="http://schemas.microsoft.com/office/drawing/2014/main" id="{30961497-8835-4080-AFE2-534351DE26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0">
              <a:extLst>
                <a:ext uri="{FF2B5EF4-FFF2-40B4-BE49-F238E27FC236}">
                  <a16:creationId xmlns:a16="http://schemas.microsoft.com/office/drawing/2014/main" id="{E68F9C23-752D-42BE-A4E5-9B68536CDF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1">
              <a:extLst>
                <a:ext uri="{FF2B5EF4-FFF2-40B4-BE49-F238E27FC236}">
                  <a16:creationId xmlns:a16="http://schemas.microsoft.com/office/drawing/2014/main" id="{13FC5098-8507-4098-93FB-F2624FFC64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2">
              <a:extLst>
                <a:ext uri="{FF2B5EF4-FFF2-40B4-BE49-F238E27FC236}">
                  <a16:creationId xmlns:a16="http://schemas.microsoft.com/office/drawing/2014/main" id="{7E5888E8-4F68-4921-8A2B-AEC299F6A1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3">
              <a:extLst>
                <a:ext uri="{FF2B5EF4-FFF2-40B4-BE49-F238E27FC236}">
                  <a16:creationId xmlns:a16="http://schemas.microsoft.com/office/drawing/2014/main" id="{B67C5942-8CB4-499B-AA8B-12470AC8A7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4">
              <a:extLst>
                <a:ext uri="{FF2B5EF4-FFF2-40B4-BE49-F238E27FC236}">
                  <a16:creationId xmlns:a16="http://schemas.microsoft.com/office/drawing/2014/main" id="{7AD189ED-F890-4E02-8D27-6A3CE264891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5">
              <a:extLst>
                <a:ext uri="{FF2B5EF4-FFF2-40B4-BE49-F238E27FC236}">
                  <a16:creationId xmlns:a16="http://schemas.microsoft.com/office/drawing/2014/main" id="{A694629D-32D1-4504-B143-297920522C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6">
              <a:extLst>
                <a:ext uri="{FF2B5EF4-FFF2-40B4-BE49-F238E27FC236}">
                  <a16:creationId xmlns:a16="http://schemas.microsoft.com/office/drawing/2014/main" id="{2412EA18-A215-4DFD-A0A6-2AD409F481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17">
              <a:extLst>
                <a:ext uri="{FF2B5EF4-FFF2-40B4-BE49-F238E27FC236}">
                  <a16:creationId xmlns:a16="http://schemas.microsoft.com/office/drawing/2014/main" id="{C4E0E6D7-A2DC-410B-9822-C2D716A99A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6" name="Freeform 18">
              <a:extLst>
                <a:ext uri="{FF2B5EF4-FFF2-40B4-BE49-F238E27FC236}">
                  <a16:creationId xmlns:a16="http://schemas.microsoft.com/office/drawing/2014/main" id="{D7B7983B-BA78-4770-8F07-998CF704FD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7" name="Freeform 19">
              <a:extLst>
                <a:ext uri="{FF2B5EF4-FFF2-40B4-BE49-F238E27FC236}">
                  <a16:creationId xmlns:a16="http://schemas.microsoft.com/office/drawing/2014/main" id="{A748B14A-0908-4434-A2E9-F3E4992B20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Freeform 20">
              <a:extLst>
                <a:ext uri="{FF2B5EF4-FFF2-40B4-BE49-F238E27FC236}">
                  <a16:creationId xmlns:a16="http://schemas.microsoft.com/office/drawing/2014/main" id="{9A723747-6853-43C4-AAB4-C1C0C93D99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Rectangle 21">
              <a:extLst>
                <a:ext uri="{FF2B5EF4-FFF2-40B4-BE49-F238E27FC236}">
                  <a16:creationId xmlns:a16="http://schemas.microsoft.com/office/drawing/2014/main" id="{135592F9-D2BB-451E-96FF-092A1EE1A3B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2">
              <a:extLst>
                <a:ext uri="{FF2B5EF4-FFF2-40B4-BE49-F238E27FC236}">
                  <a16:creationId xmlns:a16="http://schemas.microsoft.com/office/drawing/2014/main" id="{745670F2-51EA-4EA7-A414-FB609C350E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3">
              <a:extLst>
                <a:ext uri="{FF2B5EF4-FFF2-40B4-BE49-F238E27FC236}">
                  <a16:creationId xmlns:a16="http://schemas.microsoft.com/office/drawing/2014/main" id="{99B68E36-21CB-49F9-8DAA-F892BB3F7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4">
              <a:extLst>
                <a:ext uri="{FF2B5EF4-FFF2-40B4-BE49-F238E27FC236}">
                  <a16:creationId xmlns:a16="http://schemas.microsoft.com/office/drawing/2014/main" id="{F07D88E7-14BD-4576-AC88-8D241E6B93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5">
              <a:extLst>
                <a:ext uri="{FF2B5EF4-FFF2-40B4-BE49-F238E27FC236}">
                  <a16:creationId xmlns:a16="http://schemas.microsoft.com/office/drawing/2014/main" id="{BCAAAD9F-0A1F-49A6-A4DE-A5A523C5462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6">
              <a:extLst>
                <a:ext uri="{FF2B5EF4-FFF2-40B4-BE49-F238E27FC236}">
                  <a16:creationId xmlns:a16="http://schemas.microsoft.com/office/drawing/2014/main" id="{DA1B6F50-51ED-4149-9C09-11E8008977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7">
              <a:extLst>
                <a:ext uri="{FF2B5EF4-FFF2-40B4-BE49-F238E27FC236}">
                  <a16:creationId xmlns:a16="http://schemas.microsoft.com/office/drawing/2014/main" id="{0AC74EF2-F419-4368-912E-71A0EA81D8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8">
              <a:extLst>
                <a:ext uri="{FF2B5EF4-FFF2-40B4-BE49-F238E27FC236}">
                  <a16:creationId xmlns:a16="http://schemas.microsoft.com/office/drawing/2014/main" id="{1C171149-6E4E-4D78-AB93-8E367FDD9F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29">
              <a:extLst>
                <a:ext uri="{FF2B5EF4-FFF2-40B4-BE49-F238E27FC236}">
                  <a16:creationId xmlns:a16="http://schemas.microsoft.com/office/drawing/2014/main" id="{A815DF7B-E424-42AB-A6AB-634DA40688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0">
              <a:extLst>
                <a:ext uri="{FF2B5EF4-FFF2-40B4-BE49-F238E27FC236}">
                  <a16:creationId xmlns:a16="http://schemas.microsoft.com/office/drawing/2014/main" id="{66BD8C37-8BC5-45CD-B87D-5AFE1A70DC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1">
              <a:extLst>
                <a:ext uri="{FF2B5EF4-FFF2-40B4-BE49-F238E27FC236}">
                  <a16:creationId xmlns:a16="http://schemas.microsoft.com/office/drawing/2014/main" id="{2CEB33A3-B63A-4808-96DD-C5F24BF9AC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2">
              <a:extLst>
                <a:ext uri="{FF2B5EF4-FFF2-40B4-BE49-F238E27FC236}">
                  <a16:creationId xmlns:a16="http://schemas.microsoft.com/office/drawing/2014/main" id="{C313A88E-E4EB-47A3-9504-3CBEC9DA296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4">
              <a:extLst>
                <a:ext uri="{FF2B5EF4-FFF2-40B4-BE49-F238E27FC236}">
                  <a16:creationId xmlns:a16="http://schemas.microsoft.com/office/drawing/2014/main" id="{56F05306-E858-4AD6-9044-0829EB27D9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5">
              <a:extLst>
                <a:ext uri="{FF2B5EF4-FFF2-40B4-BE49-F238E27FC236}">
                  <a16:creationId xmlns:a16="http://schemas.microsoft.com/office/drawing/2014/main" id="{32901447-608B-4121-B7E4-6FCEAEA250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6">
              <a:extLst>
                <a:ext uri="{FF2B5EF4-FFF2-40B4-BE49-F238E27FC236}">
                  <a16:creationId xmlns:a16="http://schemas.microsoft.com/office/drawing/2014/main" id="{39190006-5196-47DB-99AE-94D3B7F04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7">
              <a:extLst>
                <a:ext uri="{FF2B5EF4-FFF2-40B4-BE49-F238E27FC236}">
                  <a16:creationId xmlns:a16="http://schemas.microsoft.com/office/drawing/2014/main" id="{8604054B-C93B-45A8-AB0E-E4348614520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8">
              <a:extLst>
                <a:ext uri="{FF2B5EF4-FFF2-40B4-BE49-F238E27FC236}">
                  <a16:creationId xmlns:a16="http://schemas.microsoft.com/office/drawing/2014/main" id="{D0EFF960-9F83-4FFE-BF82-B52577442D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39">
              <a:extLst>
                <a:ext uri="{FF2B5EF4-FFF2-40B4-BE49-F238E27FC236}">
                  <a16:creationId xmlns:a16="http://schemas.microsoft.com/office/drawing/2014/main" id="{99D3D888-B3BA-4D97-B256-1108E2C3F2E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0">
              <a:extLst>
                <a:ext uri="{FF2B5EF4-FFF2-40B4-BE49-F238E27FC236}">
                  <a16:creationId xmlns:a16="http://schemas.microsoft.com/office/drawing/2014/main" id="{7F59FA3C-1276-422B-80A8-04EF5B7FFB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1">
              <a:extLst>
                <a:ext uri="{FF2B5EF4-FFF2-40B4-BE49-F238E27FC236}">
                  <a16:creationId xmlns:a16="http://schemas.microsoft.com/office/drawing/2014/main" id="{0F1A5475-0A1C-4B1A-97EC-5E3CD80675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2">
              <a:extLst>
                <a:ext uri="{FF2B5EF4-FFF2-40B4-BE49-F238E27FC236}">
                  <a16:creationId xmlns:a16="http://schemas.microsoft.com/office/drawing/2014/main" id="{A3DDBAEE-DF7C-4EC8-94DD-05D69B1CDE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3">
              <a:extLst>
                <a:ext uri="{FF2B5EF4-FFF2-40B4-BE49-F238E27FC236}">
                  <a16:creationId xmlns:a16="http://schemas.microsoft.com/office/drawing/2014/main" id="{D5F93DF4-E313-489C-8E2A-B483A92DE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4">
              <a:extLst>
                <a:ext uri="{FF2B5EF4-FFF2-40B4-BE49-F238E27FC236}">
                  <a16:creationId xmlns:a16="http://schemas.microsoft.com/office/drawing/2014/main" id="{4DC15CBD-9941-4E37-A8B4-F231D3B31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5">
              <a:extLst>
                <a:ext uri="{FF2B5EF4-FFF2-40B4-BE49-F238E27FC236}">
                  <a16:creationId xmlns:a16="http://schemas.microsoft.com/office/drawing/2014/main" id="{9ADB481C-21A1-49F8-ACE4-4CD0729D92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6">
              <a:extLst>
                <a:ext uri="{FF2B5EF4-FFF2-40B4-BE49-F238E27FC236}">
                  <a16:creationId xmlns:a16="http://schemas.microsoft.com/office/drawing/2014/main" id="{E4D2031E-0A6F-4C49-9ED4-AB51D06F0F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7">
              <a:extLst>
                <a:ext uri="{FF2B5EF4-FFF2-40B4-BE49-F238E27FC236}">
                  <a16:creationId xmlns:a16="http://schemas.microsoft.com/office/drawing/2014/main" id="{C44C9E42-3F3B-4C13-A2DA-02F22BA28A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8">
              <a:extLst>
                <a:ext uri="{FF2B5EF4-FFF2-40B4-BE49-F238E27FC236}">
                  <a16:creationId xmlns:a16="http://schemas.microsoft.com/office/drawing/2014/main" id="{01353E56-76A6-4F6D-B228-D349DD153D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49">
              <a:extLst>
                <a:ext uri="{FF2B5EF4-FFF2-40B4-BE49-F238E27FC236}">
                  <a16:creationId xmlns:a16="http://schemas.microsoft.com/office/drawing/2014/main" id="{61622A06-0465-4E80-BE10-ABA3B3FE3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0">
              <a:extLst>
                <a:ext uri="{FF2B5EF4-FFF2-40B4-BE49-F238E27FC236}">
                  <a16:creationId xmlns:a16="http://schemas.microsoft.com/office/drawing/2014/main" id="{87927BE2-A3FC-4F6C-B8B1-028431DC64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1">
              <a:extLst>
                <a:ext uri="{FF2B5EF4-FFF2-40B4-BE49-F238E27FC236}">
                  <a16:creationId xmlns:a16="http://schemas.microsoft.com/office/drawing/2014/main" id="{9AB4F4C4-EA49-4CC5-B240-860DE380C3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2">
              <a:extLst>
                <a:ext uri="{FF2B5EF4-FFF2-40B4-BE49-F238E27FC236}">
                  <a16:creationId xmlns:a16="http://schemas.microsoft.com/office/drawing/2014/main" id="{357BA5D2-76BC-4D95-9315-2DE8D62D55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3">
              <a:extLst>
                <a:ext uri="{FF2B5EF4-FFF2-40B4-BE49-F238E27FC236}">
                  <a16:creationId xmlns:a16="http://schemas.microsoft.com/office/drawing/2014/main" id="{DCED355D-42FD-4686-B0EF-0E3062E19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4">
              <a:extLst>
                <a:ext uri="{FF2B5EF4-FFF2-40B4-BE49-F238E27FC236}">
                  <a16:creationId xmlns:a16="http://schemas.microsoft.com/office/drawing/2014/main" id="{0958AEB7-DBAD-45AC-9AB2-48F0F176595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5">
              <a:extLst>
                <a:ext uri="{FF2B5EF4-FFF2-40B4-BE49-F238E27FC236}">
                  <a16:creationId xmlns:a16="http://schemas.microsoft.com/office/drawing/2014/main" id="{D21079D7-F09E-4BC4-907F-AB73704555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6">
              <a:extLst>
                <a:ext uri="{FF2B5EF4-FFF2-40B4-BE49-F238E27FC236}">
                  <a16:creationId xmlns:a16="http://schemas.microsoft.com/office/drawing/2014/main" id="{A704AF6D-383A-461D-9A8E-803EB90DE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7">
              <a:extLst>
                <a:ext uri="{FF2B5EF4-FFF2-40B4-BE49-F238E27FC236}">
                  <a16:creationId xmlns:a16="http://schemas.microsoft.com/office/drawing/2014/main" id="{FC012E4A-28D8-454A-A556-8AC6B0EB0B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8">
              <a:extLst>
                <a:ext uri="{FF2B5EF4-FFF2-40B4-BE49-F238E27FC236}">
                  <a16:creationId xmlns:a16="http://schemas.microsoft.com/office/drawing/2014/main" id="{905E96C3-CEAF-465F-98F7-C346C851D7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59">
              <a:extLst>
                <a:ext uri="{FF2B5EF4-FFF2-40B4-BE49-F238E27FC236}">
                  <a16:creationId xmlns:a16="http://schemas.microsoft.com/office/drawing/2014/main" id="{B96BC9E4-E5E9-4941-BC5B-77E75A08F2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0">
              <a:extLst>
                <a:ext uri="{FF2B5EF4-FFF2-40B4-BE49-F238E27FC236}">
                  <a16:creationId xmlns:a16="http://schemas.microsoft.com/office/drawing/2014/main" id="{094DCF66-2169-4747-B305-D494F1D1B5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1">
              <a:extLst>
                <a:ext uri="{FF2B5EF4-FFF2-40B4-BE49-F238E27FC236}">
                  <a16:creationId xmlns:a16="http://schemas.microsoft.com/office/drawing/2014/main" id="{4AEC03C8-5E0C-4AFF-AE73-885A440478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9" name="Freeform 62">
              <a:extLst>
                <a:ext uri="{FF2B5EF4-FFF2-40B4-BE49-F238E27FC236}">
                  <a16:creationId xmlns:a16="http://schemas.microsoft.com/office/drawing/2014/main" id="{2F0EA371-30C6-42A1-8D7F-5F691CCF4E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1776138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241772125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821C742-34A7-4634-ABFF-1A8C76DB814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1" name="Text Placeholder 140">
            <a:extLst>
              <a:ext uri="{FF2B5EF4-FFF2-40B4-BE49-F238E27FC236}">
                <a16:creationId xmlns:a16="http://schemas.microsoft.com/office/drawing/2014/main" id="{E2C11A33-E2C2-4ED9-A0FF-F9E78469F2C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CFA768B8-D2D1-447E-9F0E-47C681CCC99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57847716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E3563E49-DAF7-4206-AAD7-38E789258387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0BA02072-FEDB-429A-A4C0-22D59D09BF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0ABA4448-A18D-4663-B455-EAD951F8620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88765359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176FAE9-F8D7-45AD-AA56-97F65AF5C7CF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B87D9FE-C85C-4214-9157-DD7F3ED28A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15BBA84-73B3-48DF-B6EE-69867E46B6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38731914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229705A0-38F7-4A9C-86A4-2F68DE74B02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4D897568-993B-4A02-A134-6722AC6A986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CA8F343C-4D99-4A43-995F-05ACA5C64E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7824678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624966D-E4EA-4F50-9BB6-48291DC82572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7C435E10-BA07-43CA-946E-F929538E56E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8818C800-1FD7-46E3-9513-EDED28C7D41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1317661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54BDF27-BFAD-478C-A199-3DB667D3F5E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219F3B99-BA96-428A-8B96-08B07C39576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3E6A1775-999F-4891-AEA1-BDBEAF077E5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3258611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F2674CC-72EB-4595-86BE-D02CD83455C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4" name="Text Placeholder 140">
            <a:extLst>
              <a:ext uri="{FF2B5EF4-FFF2-40B4-BE49-F238E27FC236}">
                <a16:creationId xmlns:a16="http://schemas.microsoft.com/office/drawing/2014/main" id="{C2FB46BE-AAF7-42FF-9037-1C6EE88FE3B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62CC006-DD2A-4ACA-910F-2010703F4F3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16213437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4A3F1C04-3200-4425-86D0-2F9E2EAC9EF4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1200"/>
              </a:spcAft>
              <a:buNone/>
              <a:defRPr sz="3800" b="1">
                <a:solidFill>
                  <a:schemeClr val="bg1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67" name="Group 4">
            <a:extLst>
              <a:ext uri="{FF2B5EF4-FFF2-40B4-BE49-F238E27FC236}">
                <a16:creationId xmlns:a16="http://schemas.microsoft.com/office/drawing/2014/main" id="{17413FA8-B926-4F79-BE67-4D826E05949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21066" y="453777"/>
            <a:ext cx="1662286" cy="1666547"/>
            <a:chOff x="2864" y="1181"/>
            <a:chExt cx="1952" cy="1957"/>
          </a:xfrm>
        </p:grpSpPr>
        <p:sp>
          <p:nvSpPr>
            <p:cNvPr id="68" name="AutoShape 3">
              <a:extLst>
                <a:ext uri="{FF2B5EF4-FFF2-40B4-BE49-F238E27FC236}">
                  <a16:creationId xmlns:a16="http://schemas.microsoft.com/office/drawing/2014/main" id="{67A0898D-5E9C-4ECA-8716-B27BD4E303A7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69" name="Rectangle 5">
              <a:extLst>
                <a:ext uri="{FF2B5EF4-FFF2-40B4-BE49-F238E27FC236}">
                  <a16:creationId xmlns:a16="http://schemas.microsoft.com/office/drawing/2014/main" id="{239A1E07-3A1C-41F5-92ED-8B3567E0FF12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0" name="Freeform 6">
              <a:extLst>
                <a:ext uri="{FF2B5EF4-FFF2-40B4-BE49-F238E27FC236}">
                  <a16:creationId xmlns:a16="http://schemas.microsoft.com/office/drawing/2014/main" id="{E9D6C4A4-2B67-4288-817E-9A4BFFCA30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1" name="Freeform 7">
              <a:extLst>
                <a:ext uri="{FF2B5EF4-FFF2-40B4-BE49-F238E27FC236}">
                  <a16:creationId xmlns:a16="http://schemas.microsoft.com/office/drawing/2014/main" id="{6B8D6F90-2C6B-4628-AE61-C65FEE4878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2" name="Freeform 8">
              <a:extLst>
                <a:ext uri="{FF2B5EF4-FFF2-40B4-BE49-F238E27FC236}">
                  <a16:creationId xmlns:a16="http://schemas.microsoft.com/office/drawing/2014/main" id="{C0E4DAA6-41BC-4FB2-8CF3-65E9131F42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3" name="Freeform 9">
              <a:extLst>
                <a:ext uri="{FF2B5EF4-FFF2-40B4-BE49-F238E27FC236}">
                  <a16:creationId xmlns:a16="http://schemas.microsoft.com/office/drawing/2014/main" id="{2474DAF8-D7A5-411C-A001-70D5A07D88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4" name="Freeform 10">
              <a:extLst>
                <a:ext uri="{FF2B5EF4-FFF2-40B4-BE49-F238E27FC236}">
                  <a16:creationId xmlns:a16="http://schemas.microsoft.com/office/drawing/2014/main" id="{06B8E519-0572-4B3F-9254-9C405ADACC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5" name="Freeform 11">
              <a:extLst>
                <a:ext uri="{FF2B5EF4-FFF2-40B4-BE49-F238E27FC236}">
                  <a16:creationId xmlns:a16="http://schemas.microsoft.com/office/drawing/2014/main" id="{4DA47499-7EFA-44C7-93C9-40237E640F5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6" name="Freeform 12">
              <a:extLst>
                <a:ext uri="{FF2B5EF4-FFF2-40B4-BE49-F238E27FC236}">
                  <a16:creationId xmlns:a16="http://schemas.microsoft.com/office/drawing/2014/main" id="{C8EA471D-6FAF-4C4F-B21D-814C5991B9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7" name="Freeform 13">
              <a:extLst>
                <a:ext uri="{FF2B5EF4-FFF2-40B4-BE49-F238E27FC236}">
                  <a16:creationId xmlns:a16="http://schemas.microsoft.com/office/drawing/2014/main" id="{BEC055FD-07C4-4F86-A926-EFFCD0E704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78" name="Freeform 14">
              <a:extLst>
                <a:ext uri="{FF2B5EF4-FFF2-40B4-BE49-F238E27FC236}">
                  <a16:creationId xmlns:a16="http://schemas.microsoft.com/office/drawing/2014/main" id="{DBC8C3F1-E782-4E33-8648-C0D9005D2F2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511543D3-2D83-4FA7-A510-0D59ED4DFDA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5C99A006-6A36-4318-A0F6-FC763AF1FD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D65C69B5-F055-4C41-976C-E6733BC98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1A3177FB-A0BD-4B08-B181-14A829DF1B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3528B336-8FBC-4C1E-B4B2-C99449F8E8B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D4F46C1-2FE6-44C8-A55E-45E98246F6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8" name="Rectangle 21">
              <a:extLst>
                <a:ext uri="{FF2B5EF4-FFF2-40B4-BE49-F238E27FC236}">
                  <a16:creationId xmlns:a16="http://schemas.microsoft.com/office/drawing/2014/main" id="{09DD4248-B5EF-40DF-AEE7-8BD9A8A7418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49" name="Freeform 22">
              <a:extLst>
                <a:ext uri="{FF2B5EF4-FFF2-40B4-BE49-F238E27FC236}">
                  <a16:creationId xmlns:a16="http://schemas.microsoft.com/office/drawing/2014/main" id="{0EF4CE3A-3112-407D-B00C-337ACD7FDA2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0" name="Freeform 23">
              <a:extLst>
                <a:ext uri="{FF2B5EF4-FFF2-40B4-BE49-F238E27FC236}">
                  <a16:creationId xmlns:a16="http://schemas.microsoft.com/office/drawing/2014/main" id="{EEE8532D-E6E7-4BD0-9A45-58E8A1A93D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1" name="Freeform 24">
              <a:extLst>
                <a:ext uri="{FF2B5EF4-FFF2-40B4-BE49-F238E27FC236}">
                  <a16:creationId xmlns:a16="http://schemas.microsoft.com/office/drawing/2014/main" id="{2B2B85B8-C753-425A-ACC5-3B2B2268FE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2" name="Freeform 25">
              <a:extLst>
                <a:ext uri="{FF2B5EF4-FFF2-40B4-BE49-F238E27FC236}">
                  <a16:creationId xmlns:a16="http://schemas.microsoft.com/office/drawing/2014/main" id="{023916B4-1AD7-4055-9353-DB438003EFC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3" name="Freeform 26">
              <a:extLst>
                <a:ext uri="{FF2B5EF4-FFF2-40B4-BE49-F238E27FC236}">
                  <a16:creationId xmlns:a16="http://schemas.microsoft.com/office/drawing/2014/main" id="{6D2086AF-BC95-4BE8-AB84-A66F4C80A6D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4" name="Freeform 27">
              <a:extLst>
                <a:ext uri="{FF2B5EF4-FFF2-40B4-BE49-F238E27FC236}">
                  <a16:creationId xmlns:a16="http://schemas.microsoft.com/office/drawing/2014/main" id="{E7A147C6-9FDA-4D95-A42A-92861D17D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5" name="Freeform 28">
              <a:extLst>
                <a:ext uri="{FF2B5EF4-FFF2-40B4-BE49-F238E27FC236}">
                  <a16:creationId xmlns:a16="http://schemas.microsoft.com/office/drawing/2014/main" id="{45D5BF2A-EF85-417C-B03F-30CEAE118D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6" name="Freeform 29">
              <a:extLst>
                <a:ext uri="{FF2B5EF4-FFF2-40B4-BE49-F238E27FC236}">
                  <a16:creationId xmlns:a16="http://schemas.microsoft.com/office/drawing/2014/main" id="{795098EC-2ACB-4C39-AA2D-A12FF06BA7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7" name="Freeform 30">
              <a:extLst>
                <a:ext uri="{FF2B5EF4-FFF2-40B4-BE49-F238E27FC236}">
                  <a16:creationId xmlns:a16="http://schemas.microsoft.com/office/drawing/2014/main" id="{447048D5-71A3-4A33-9E51-0388E2EC90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8" name="Freeform 31">
              <a:extLst>
                <a:ext uri="{FF2B5EF4-FFF2-40B4-BE49-F238E27FC236}">
                  <a16:creationId xmlns:a16="http://schemas.microsoft.com/office/drawing/2014/main" id="{5866A8C0-C096-47DA-9C8E-D82E74E479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59" name="Freeform 32">
              <a:extLst>
                <a:ext uri="{FF2B5EF4-FFF2-40B4-BE49-F238E27FC236}">
                  <a16:creationId xmlns:a16="http://schemas.microsoft.com/office/drawing/2014/main" id="{4B91E936-1F6C-4BAE-9F8C-2A198926D7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0" name="Freeform 34">
              <a:extLst>
                <a:ext uri="{FF2B5EF4-FFF2-40B4-BE49-F238E27FC236}">
                  <a16:creationId xmlns:a16="http://schemas.microsoft.com/office/drawing/2014/main" id="{88823701-A9F3-4323-AD0C-A2AD4BE0B93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1" name="Freeform 35">
              <a:extLst>
                <a:ext uri="{FF2B5EF4-FFF2-40B4-BE49-F238E27FC236}">
                  <a16:creationId xmlns:a16="http://schemas.microsoft.com/office/drawing/2014/main" id="{C495104A-F915-4B0C-961E-EF42EEA3C8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2" name="Freeform 36">
              <a:extLst>
                <a:ext uri="{FF2B5EF4-FFF2-40B4-BE49-F238E27FC236}">
                  <a16:creationId xmlns:a16="http://schemas.microsoft.com/office/drawing/2014/main" id="{6A51DB3B-303A-4D1F-A5E4-A76D700245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3" name="Freeform 37">
              <a:extLst>
                <a:ext uri="{FF2B5EF4-FFF2-40B4-BE49-F238E27FC236}">
                  <a16:creationId xmlns:a16="http://schemas.microsoft.com/office/drawing/2014/main" id="{E2E2D34A-EEA4-4A9C-81F3-B794F5CEFE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4" name="Freeform 38">
              <a:extLst>
                <a:ext uri="{FF2B5EF4-FFF2-40B4-BE49-F238E27FC236}">
                  <a16:creationId xmlns:a16="http://schemas.microsoft.com/office/drawing/2014/main" id="{8B3BECFC-710D-46F1-96FF-B5371F927C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5" name="Freeform 39">
              <a:extLst>
                <a:ext uri="{FF2B5EF4-FFF2-40B4-BE49-F238E27FC236}">
                  <a16:creationId xmlns:a16="http://schemas.microsoft.com/office/drawing/2014/main" id="{90665531-8DF2-4759-B8DB-FEF6D91D48E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6" name="Freeform 40">
              <a:extLst>
                <a:ext uri="{FF2B5EF4-FFF2-40B4-BE49-F238E27FC236}">
                  <a16:creationId xmlns:a16="http://schemas.microsoft.com/office/drawing/2014/main" id="{26F566F5-E589-4F94-81DD-DD2CA39F85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7" name="Freeform 41">
              <a:extLst>
                <a:ext uri="{FF2B5EF4-FFF2-40B4-BE49-F238E27FC236}">
                  <a16:creationId xmlns:a16="http://schemas.microsoft.com/office/drawing/2014/main" id="{AD2F1B90-FBA5-468A-ADE5-6AF4A84870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8" name="Freeform 42">
              <a:extLst>
                <a:ext uri="{FF2B5EF4-FFF2-40B4-BE49-F238E27FC236}">
                  <a16:creationId xmlns:a16="http://schemas.microsoft.com/office/drawing/2014/main" id="{2FD588FF-B434-4865-9645-F295045E86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69" name="Freeform 43">
              <a:extLst>
                <a:ext uri="{FF2B5EF4-FFF2-40B4-BE49-F238E27FC236}">
                  <a16:creationId xmlns:a16="http://schemas.microsoft.com/office/drawing/2014/main" id="{19302DA6-B22F-4EF5-A69A-ABD9063A84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0" name="Freeform 44">
              <a:extLst>
                <a:ext uri="{FF2B5EF4-FFF2-40B4-BE49-F238E27FC236}">
                  <a16:creationId xmlns:a16="http://schemas.microsoft.com/office/drawing/2014/main" id="{FE7EC85F-4555-4FCA-8CCD-19C42F488E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1" name="Freeform 45">
              <a:extLst>
                <a:ext uri="{FF2B5EF4-FFF2-40B4-BE49-F238E27FC236}">
                  <a16:creationId xmlns:a16="http://schemas.microsoft.com/office/drawing/2014/main" id="{1962168F-4DE0-46A6-8EFD-C4A1BA3751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7B9E10B1-1CAA-4E4C-B256-1BA034A292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3" name="Freeform 47">
              <a:extLst>
                <a:ext uri="{FF2B5EF4-FFF2-40B4-BE49-F238E27FC236}">
                  <a16:creationId xmlns:a16="http://schemas.microsoft.com/office/drawing/2014/main" id="{A8D8148A-C053-4A37-844E-75EF041690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4" name="Freeform 48">
              <a:extLst>
                <a:ext uri="{FF2B5EF4-FFF2-40B4-BE49-F238E27FC236}">
                  <a16:creationId xmlns:a16="http://schemas.microsoft.com/office/drawing/2014/main" id="{A20CEF9E-743B-4F98-9FF0-EBBBC4FEB2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5" name="Freeform 49">
              <a:extLst>
                <a:ext uri="{FF2B5EF4-FFF2-40B4-BE49-F238E27FC236}">
                  <a16:creationId xmlns:a16="http://schemas.microsoft.com/office/drawing/2014/main" id="{B790B20E-FD43-462D-8007-EC2B15D8FC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6" name="Freeform 50">
              <a:extLst>
                <a:ext uri="{FF2B5EF4-FFF2-40B4-BE49-F238E27FC236}">
                  <a16:creationId xmlns:a16="http://schemas.microsoft.com/office/drawing/2014/main" id="{3DCCF01C-7444-4B23-BDF1-D8027642EA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7" name="Freeform 51">
              <a:extLst>
                <a:ext uri="{FF2B5EF4-FFF2-40B4-BE49-F238E27FC236}">
                  <a16:creationId xmlns:a16="http://schemas.microsoft.com/office/drawing/2014/main" id="{9C1F7A58-7A43-4EF6-8310-FC2223E349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8" name="Freeform 52">
              <a:extLst>
                <a:ext uri="{FF2B5EF4-FFF2-40B4-BE49-F238E27FC236}">
                  <a16:creationId xmlns:a16="http://schemas.microsoft.com/office/drawing/2014/main" id="{CFADC32E-9FC7-4E6E-842D-E7A407A371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79" name="Freeform 53">
              <a:extLst>
                <a:ext uri="{FF2B5EF4-FFF2-40B4-BE49-F238E27FC236}">
                  <a16:creationId xmlns:a16="http://schemas.microsoft.com/office/drawing/2014/main" id="{D5B27FA2-8D3C-408A-9480-A049E6D384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0" name="Freeform 54">
              <a:extLst>
                <a:ext uri="{FF2B5EF4-FFF2-40B4-BE49-F238E27FC236}">
                  <a16:creationId xmlns:a16="http://schemas.microsoft.com/office/drawing/2014/main" id="{1FE7A3D8-FB06-4617-BFC5-9D2DCCA8AB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1" name="Freeform 55">
              <a:extLst>
                <a:ext uri="{FF2B5EF4-FFF2-40B4-BE49-F238E27FC236}">
                  <a16:creationId xmlns:a16="http://schemas.microsoft.com/office/drawing/2014/main" id="{465E4A38-A19E-4A38-8E8A-A82D12FA56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2" name="Freeform 56">
              <a:extLst>
                <a:ext uri="{FF2B5EF4-FFF2-40B4-BE49-F238E27FC236}">
                  <a16:creationId xmlns:a16="http://schemas.microsoft.com/office/drawing/2014/main" id="{A1F24538-62EE-43F6-AFF0-9E5AC6235F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3" name="Freeform 57">
              <a:extLst>
                <a:ext uri="{FF2B5EF4-FFF2-40B4-BE49-F238E27FC236}">
                  <a16:creationId xmlns:a16="http://schemas.microsoft.com/office/drawing/2014/main" id="{E45D68DF-3FB9-4397-9E42-B8F0FD2CB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4" name="Freeform 58">
              <a:extLst>
                <a:ext uri="{FF2B5EF4-FFF2-40B4-BE49-F238E27FC236}">
                  <a16:creationId xmlns:a16="http://schemas.microsoft.com/office/drawing/2014/main" id="{A559BEA7-D8F9-48FE-8B9C-D2CC236311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5" name="Freeform 59">
              <a:extLst>
                <a:ext uri="{FF2B5EF4-FFF2-40B4-BE49-F238E27FC236}">
                  <a16:creationId xmlns:a16="http://schemas.microsoft.com/office/drawing/2014/main" id="{00C3857F-D388-4662-B791-624CEA2D4E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6" name="Freeform 60">
              <a:extLst>
                <a:ext uri="{FF2B5EF4-FFF2-40B4-BE49-F238E27FC236}">
                  <a16:creationId xmlns:a16="http://schemas.microsoft.com/office/drawing/2014/main" id="{509EDC47-72F4-4A73-A0DC-EFEEA7F78B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7" name="Freeform 61">
              <a:extLst>
                <a:ext uri="{FF2B5EF4-FFF2-40B4-BE49-F238E27FC236}">
                  <a16:creationId xmlns:a16="http://schemas.microsoft.com/office/drawing/2014/main" id="{82FD3E03-FA3C-47B4-A46E-1FDBD51C45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  <p:sp>
          <p:nvSpPr>
            <p:cNvPr id="188" name="Freeform 62">
              <a:extLst>
                <a:ext uri="{FF2B5EF4-FFF2-40B4-BE49-F238E27FC236}">
                  <a16:creationId xmlns:a16="http://schemas.microsoft.com/office/drawing/2014/main" id="{B71695B0-B6B0-40D5-8FAF-58EC726C64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AU" noProof="0"/>
            </a:p>
          </p:txBody>
        </p:sp>
      </p:grp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725A7B3-05B9-43EC-BD6A-2951B787802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83" name="Text Placeholder 140">
            <a:extLst>
              <a:ext uri="{FF2B5EF4-FFF2-40B4-BE49-F238E27FC236}">
                <a16:creationId xmlns:a16="http://schemas.microsoft.com/office/drawing/2014/main" id="{3AF26A12-2ED5-4400-ADF5-846B94638FB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3" y="5394937"/>
            <a:ext cx="4772202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bg1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bg1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bg1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79" name="Text Placeholder 135">
            <a:extLst>
              <a:ext uri="{FF2B5EF4-FFF2-40B4-BE49-F238E27FC236}">
                <a16:creationId xmlns:a16="http://schemas.microsoft.com/office/drawing/2014/main" id="{EDA5586F-18E7-4601-96CA-50CD2AA81EC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bg1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63850342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C553431B-6092-48C5-AD7C-F30516D7A383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9808" t="-43218" r="-79808" b="-4321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2" name="Text Placeholder 140">
            <a:extLst>
              <a:ext uri="{FF2B5EF4-FFF2-40B4-BE49-F238E27FC236}">
                <a16:creationId xmlns:a16="http://schemas.microsoft.com/office/drawing/2014/main" id="{B4389B36-E541-48E7-A912-C35EE13572D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BA1EDDF-3973-431D-958F-640EC310C4D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9957189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6F4D0A5-6CC7-400E-9C3C-0694666F6F8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9425" t="-59426" r="-32309" b="-3230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C8E1928D-065A-4AB1-9DF2-3C1374F8D11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11A1BDE-E875-46F4-AFCD-40A3010281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96075915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4E114E6-BD85-4C72-BAB6-6A2A343DA8D5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2409" t="-42275" r="-52944" b="-4307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3156ADEC-0272-4274-9765-6F13B085BBD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13892CA3-1F3C-40B3-9F82-3B2099571FB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0147513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CFB8DF9-51A8-485E-9F12-E5A3330F489E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8781" t="-8782" r="-19370" b="-193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2DDB1C3D-68C3-412D-8EB3-97570F0013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28C843FD-33AA-4EEC-9FDF-27DC52E9A1E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3425663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9C7F53C6-9053-440C-8E3D-971AFB12FFFC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8854" t="-32933" r="-6493" b="-241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7AF040AB-A5DC-4D6D-B6BA-75BCAFC7AAF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51F7505-AB35-46E5-9D36-6EFD604C99A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26421944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4420FA1-8DAE-4658-86CF-B5658CDC24E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234B86AF-61C0-4BEF-AED9-AB6E104586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1EC55AF-72F6-4B80-B565-E4736853BB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0142751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C8A16490-7A25-479D-8887-224357329F51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74019" t="-38771" r="-74019" b="-3877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3" name="Text Placeholder 140">
            <a:extLst>
              <a:ext uri="{FF2B5EF4-FFF2-40B4-BE49-F238E27FC236}">
                <a16:creationId xmlns:a16="http://schemas.microsoft.com/office/drawing/2014/main" id="{E5F69457-834C-4B3E-AF4C-CDBC7D6FC8A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C135A83-4349-4D19-A851-56FC171B943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7980711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B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4772203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70" name="Group 4">
            <a:extLst>
              <a:ext uri="{FF2B5EF4-FFF2-40B4-BE49-F238E27FC236}">
                <a16:creationId xmlns:a16="http://schemas.microsoft.com/office/drawing/2014/main" id="{3AFBB0F5-5EB0-405F-9812-3F6111C207C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440000" cy="1443689"/>
            <a:chOff x="2864" y="1181"/>
            <a:chExt cx="1952" cy="1957"/>
          </a:xfrm>
        </p:grpSpPr>
        <p:sp>
          <p:nvSpPr>
            <p:cNvPr id="72" name="AutoShape 3">
              <a:extLst>
                <a:ext uri="{FF2B5EF4-FFF2-40B4-BE49-F238E27FC236}">
                  <a16:creationId xmlns:a16="http://schemas.microsoft.com/office/drawing/2014/main" id="{EE348DCA-F65E-472C-8E94-01A3FE818BC6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3" name="Rectangle 5">
              <a:extLst>
                <a:ext uri="{FF2B5EF4-FFF2-40B4-BE49-F238E27FC236}">
                  <a16:creationId xmlns:a16="http://schemas.microsoft.com/office/drawing/2014/main" id="{43ED83A1-CC4D-42EA-8ABE-37ED66A648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C14D3AFF-4015-4ADB-AB21-B4EADD0CA39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338B28A6-DBB6-499A-9175-D30CDBFB65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B4F42473-3AD2-48CF-9DF2-688A05079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CFCC169-6EE2-4286-8FE4-D99450A44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9D240A6C-65D8-4404-BD21-34BFC830B9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D2693798-E801-4A01-899D-3526F4E679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285079AC-870B-48A5-93B9-BCEBA2C149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999F3F9A-C895-4189-8520-0793CCCD0B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5161D696-7B40-4240-8A0E-23B94BADBC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C75893E-D358-44AC-A3CF-2EED9778A4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7637E8F0-D81C-476F-8F8E-D9920CB899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871A423F-334B-41DD-AB12-69F4222E2B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F58C111E-E1E0-495A-B19E-19C23BC04A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C13C60D4-33A1-4116-A310-C2D5DDC4EE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A48538EB-0D4D-49B9-BDCF-9D922353F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1" name="Rectangle 21">
              <a:extLst>
                <a:ext uri="{FF2B5EF4-FFF2-40B4-BE49-F238E27FC236}">
                  <a16:creationId xmlns:a16="http://schemas.microsoft.com/office/drawing/2014/main" id="{1487FAD7-88D3-4A87-99A7-7B072B555F4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8914B577-98F3-43EF-BC4A-E7588E200C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B5308D54-22FE-4DA7-BC01-ED460072EF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3A60EE4F-D706-499A-8872-B156049D5B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5" name="Freeform 25">
              <a:extLst>
                <a:ext uri="{FF2B5EF4-FFF2-40B4-BE49-F238E27FC236}">
                  <a16:creationId xmlns:a16="http://schemas.microsoft.com/office/drawing/2014/main" id="{3EAF6B99-79B4-43B1-842F-B1AFF0CC1E6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6" name="Freeform 26">
              <a:extLst>
                <a:ext uri="{FF2B5EF4-FFF2-40B4-BE49-F238E27FC236}">
                  <a16:creationId xmlns:a16="http://schemas.microsoft.com/office/drawing/2014/main" id="{6C79F926-94C7-4522-9614-397593F62EA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7" name="Freeform 27">
              <a:extLst>
                <a:ext uri="{FF2B5EF4-FFF2-40B4-BE49-F238E27FC236}">
                  <a16:creationId xmlns:a16="http://schemas.microsoft.com/office/drawing/2014/main" id="{FDD151CA-6BF4-4036-98ED-05B831B530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8" name="Freeform 28">
              <a:extLst>
                <a:ext uri="{FF2B5EF4-FFF2-40B4-BE49-F238E27FC236}">
                  <a16:creationId xmlns:a16="http://schemas.microsoft.com/office/drawing/2014/main" id="{AB448DEB-E490-4038-8414-1A68B9109CC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99" name="Freeform 29">
              <a:extLst>
                <a:ext uri="{FF2B5EF4-FFF2-40B4-BE49-F238E27FC236}">
                  <a16:creationId xmlns:a16="http://schemas.microsoft.com/office/drawing/2014/main" id="{524059C3-D356-4C34-9C06-DD896588BF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0" name="Freeform 30">
              <a:extLst>
                <a:ext uri="{FF2B5EF4-FFF2-40B4-BE49-F238E27FC236}">
                  <a16:creationId xmlns:a16="http://schemas.microsoft.com/office/drawing/2014/main" id="{247D07C2-EC7B-4730-92FA-6B8D84B80D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1" name="Freeform 31">
              <a:extLst>
                <a:ext uri="{FF2B5EF4-FFF2-40B4-BE49-F238E27FC236}">
                  <a16:creationId xmlns:a16="http://schemas.microsoft.com/office/drawing/2014/main" id="{5D6F08FA-2532-4558-9602-AF1744F99F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2" name="Freeform 32">
              <a:extLst>
                <a:ext uri="{FF2B5EF4-FFF2-40B4-BE49-F238E27FC236}">
                  <a16:creationId xmlns:a16="http://schemas.microsoft.com/office/drawing/2014/main" id="{E685EBE7-869E-41B0-BCD8-FF537CBD5C5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C3AB8B41-7BD9-44AA-B986-74D53C9AF3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EDE8817E-73C2-4561-8428-03CCAFF40C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AF8224B5-9A1C-4DFC-9A81-E5FD62FB56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1C2A9587-67A6-4716-977B-862BFA82E6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495A0897-65A5-4410-A4A7-BD794D83CD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7E97296E-EB49-46E9-8E93-4AA5F3E541C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2F3461FC-DD4F-4CA4-B2A8-7F4F566F61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8908A0F4-A93F-4BE5-8463-B36A8039B58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24D30A92-E7FF-424A-B0A9-AC7FE32E77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2A95380-ABEE-40CA-BBE5-1E3411D8CD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25364CF1-47E1-42AA-B408-1241E63E8C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722A9A6F-E73A-4E34-A53F-A559E043C3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7DC776F1-D1BF-4756-9B11-A3922DD28A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F702349C-C6E4-46A5-8802-BB88DD4BE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346BC6D5-9E5A-4B92-9611-F9D07EF4852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2A9DF814-73D8-4894-8B96-23B40E6E90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58C1703B-88EC-4C9F-B827-837D126B61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7589E396-ADCF-4596-8DE4-4379AFCE7E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C49FDA79-CF20-4CA4-9EC3-273E88B10C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EAF66CB7-8F32-4F0C-B5A2-11A6143D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DD4F44F0-927E-4351-9C37-2EE63B71F0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92AC303A-678D-4707-A16F-2DA1A07D9D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4BCFC9F6-3BBE-4394-851E-3738C7D6EB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D4997C90-4986-45C1-9DAC-A5D26B02F3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CC13E25-4EE3-4A63-B0AF-2162BB78EC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87AA0A80-577E-43A6-B738-0BAFE7F7B4E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3DBFF628-46A4-41BD-9FA9-3D4418E866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D6413240-42B4-45DB-BBA2-56A1CDBD3C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1" name="Freeform 62">
              <a:extLst>
                <a:ext uri="{FF2B5EF4-FFF2-40B4-BE49-F238E27FC236}">
                  <a16:creationId xmlns:a16="http://schemas.microsoft.com/office/drawing/2014/main" id="{8AAB2B20-3978-4858-9836-C1351201A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ABDE6FE-819A-4678-A6E8-009E38A1A568}"/>
              </a:ext>
            </a:extLst>
          </p:cNvPr>
          <p:cNvSpPr/>
          <p:nvPr userDrawn="1"/>
        </p:nvSpPr>
        <p:spPr>
          <a:xfrm>
            <a:off x="6272240" y="1030147"/>
            <a:ext cx="5919758" cy="5825419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4594" t="-16266" r="-34594" b="-1626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134" name="Text Placeholder 140">
            <a:extLst>
              <a:ext uri="{FF2B5EF4-FFF2-40B4-BE49-F238E27FC236}">
                <a16:creationId xmlns:a16="http://schemas.microsoft.com/office/drawing/2014/main" id="{FD7259D0-6B32-4DE1-8F13-A21A1C988BF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D42A6F0E-E106-4C5B-90DE-D6097D2850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12631841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Discover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60928" t="-30644" r="-107570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8" name="Text Placeholder 140">
            <a:extLst>
              <a:ext uri="{FF2B5EF4-FFF2-40B4-BE49-F238E27FC236}">
                <a16:creationId xmlns:a16="http://schemas.microsoft.com/office/drawing/2014/main" id="{4CE4066F-5CB1-43C1-8385-16A6CA0296A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7C590671-A7C1-4FD2-8937-335D342E216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88980855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Fluid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122106" t="-35294" r="-54327" b="-2669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C88C7B38-255E-4D79-80C8-2A025E1CFA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EC7B1783-9A42-4500-B3D5-978D81F020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71756115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engt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5179" t="-40292" r="-67666" b="-46376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B37A7C5F-6C97-4907-9B6E-CAD54B542D5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9411580-DB87-4A03-8CAA-0596920BA9B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52765696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Stru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6836" t="-3166" r="-52387" b="-5787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47EAFC36-6B42-4718-B950-E73D679183E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2C5AC15-2F83-4DFF-A7D6-FDC451DF0F7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292041992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Commun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7082" t="-12072" r="-54824" b="-156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9A35FC83-B4F8-4E38-8B51-53931CF7E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59D845B7-610D-45D7-886B-50A578383BF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81920816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Knowled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0012" t="-12876" r="-48014" b="-132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97A5019C-6BF2-4398-8DAA-FF283C94EA0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47F16148-6109-4250-8F2B-85B5C621F02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155453532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Lear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53571" t="-17583" r="-76930" b="-30282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2" name="Text Placeholder 140">
            <a:extLst>
              <a:ext uri="{FF2B5EF4-FFF2-40B4-BE49-F238E27FC236}">
                <a16:creationId xmlns:a16="http://schemas.microsoft.com/office/drawing/2014/main" id="{77A3F8CD-5F2E-491B-926F-DCC7B4CAEC7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A495759F-BC16-45E8-9CE1-BF7AC6B52D0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48475225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C-Mov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ctangle 70">
            <a:extLst>
              <a:ext uri="{FF2B5EF4-FFF2-40B4-BE49-F238E27FC236}">
                <a16:creationId xmlns:a16="http://schemas.microsoft.com/office/drawing/2014/main" id="{890DF213-662F-4F0F-AF3A-12E90D6AB403}"/>
              </a:ext>
            </a:extLst>
          </p:cNvPr>
          <p:cNvSpPr/>
          <p:nvPr userDrawn="1"/>
        </p:nvSpPr>
        <p:spPr>
          <a:xfrm>
            <a:off x="-1" y="-1"/>
            <a:ext cx="12204001" cy="68580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noProof="0"/>
          </a:p>
        </p:txBody>
      </p:sp>
      <p:sp>
        <p:nvSpPr>
          <p:cNvPr id="140" name="Subtitle 139">
            <a:extLst>
              <a:ext uri="{FF2B5EF4-FFF2-40B4-BE49-F238E27FC236}">
                <a16:creationId xmlns:a16="http://schemas.microsoft.com/office/drawing/2014/main" id="{1D7D280A-8F97-4666-B32E-23950B31DB3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500063" y="2487775"/>
            <a:ext cx="5999291" cy="2272930"/>
          </a:xfrm>
          <a:custGeom>
            <a:avLst/>
            <a:gdLst>
              <a:gd name="connsiteX0" fmla="*/ 0 w 4780344"/>
              <a:gd name="connsiteY0" fmla="*/ 0 h 3228280"/>
              <a:gd name="connsiteX1" fmla="*/ 4780344 w 4780344"/>
              <a:gd name="connsiteY1" fmla="*/ 0 h 3228280"/>
              <a:gd name="connsiteX2" fmla="*/ 4780344 w 4780344"/>
              <a:gd name="connsiteY2" fmla="*/ 3228280 h 3228280"/>
              <a:gd name="connsiteX3" fmla="*/ 0 w 4780344"/>
              <a:gd name="connsiteY3" fmla="*/ 3228280 h 322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0344" h="3228280">
                <a:moveTo>
                  <a:pt x="0" y="0"/>
                </a:moveTo>
                <a:lnTo>
                  <a:pt x="4780344" y="0"/>
                </a:lnTo>
                <a:lnTo>
                  <a:pt x="4780344" y="3228280"/>
                </a:lnTo>
                <a:lnTo>
                  <a:pt x="0" y="3228280"/>
                </a:lnTo>
                <a:close/>
              </a:path>
            </a:pathLst>
          </a:custGeom>
          <a:noFill/>
        </p:spPr>
        <p:txBody>
          <a:bodyPr wrap="square" lIns="90000" tIns="90000" rIns="90000" bIns="90000" anchor="t" anchorCtr="0">
            <a:noAutofit/>
          </a:bodyPr>
          <a:lstStyle>
            <a:lvl1pPr marL="0" indent="0" algn="l">
              <a:spcAft>
                <a:spcPts val="600"/>
              </a:spcAft>
              <a:buNone/>
              <a:defRPr sz="3800" b="1">
                <a:solidFill>
                  <a:schemeClr val="tx2"/>
                </a:solidFill>
                <a:latin typeface="+mj-lt"/>
              </a:defRPr>
            </a:lvl1pPr>
            <a:lvl2pPr marL="0" indent="0" algn="l">
              <a:spcBef>
                <a:spcPts val="2400"/>
              </a:spcBef>
              <a:buNone/>
              <a:defRPr sz="2000" b="1">
                <a:solidFill>
                  <a:schemeClr val="accent2"/>
                </a:solidFill>
              </a:defRPr>
            </a:lvl2pPr>
            <a:lvl3pPr marL="0" indent="0" algn="l">
              <a:buNone/>
              <a:defRPr sz="1800">
                <a:solidFill>
                  <a:schemeClr val="accent2"/>
                </a:solidFill>
              </a:defRPr>
            </a:lvl3pPr>
            <a:lvl4pPr marL="0" indent="0" algn="l">
              <a:buNone/>
              <a:defRPr sz="1600" b="0"/>
            </a:lvl4pPr>
            <a:lvl5pPr marL="0" indent="0" algn="l">
              <a:buNone/>
              <a:defRPr sz="1600"/>
            </a:lvl5pPr>
            <a:lvl6pPr marL="0" indent="0" algn="l">
              <a:buNone/>
              <a:defRPr sz="1600"/>
            </a:lvl6pPr>
            <a:lvl7pPr marL="0" indent="0" algn="l">
              <a:buNone/>
              <a:defRPr sz="1600"/>
            </a:lvl7pPr>
            <a:lvl8pPr marL="0" indent="0" algn="l">
              <a:buNone/>
              <a:defRPr sz="1600"/>
            </a:lvl8pPr>
            <a:lvl9pPr marL="0" indent="0" algn="l">
              <a:buNone/>
              <a:defRPr sz="1600">
                <a:solidFill>
                  <a:schemeClr val="accent2"/>
                </a:solidFill>
              </a:defRPr>
            </a:lvl9pPr>
          </a:lstStyle>
          <a:p>
            <a:r>
              <a:rPr lang="en-AU" noProof="0" dirty="0"/>
              <a:t>Click to add title</a:t>
            </a:r>
          </a:p>
          <a:p>
            <a:pPr lvl="1"/>
            <a:r>
              <a:rPr lang="en-AU" noProof="0" dirty="0"/>
              <a:t>Two</a:t>
            </a:r>
          </a:p>
          <a:p>
            <a:pPr lvl="2"/>
            <a:r>
              <a:rPr lang="en-AU" noProof="0" dirty="0"/>
              <a:t>Three</a:t>
            </a:r>
          </a:p>
          <a:p>
            <a:pPr lvl="8"/>
            <a:r>
              <a:rPr lang="en-AU" noProof="0" dirty="0"/>
              <a:t>four</a:t>
            </a:r>
          </a:p>
        </p:txBody>
      </p:sp>
      <p:grpSp>
        <p:nvGrpSpPr>
          <p:cNvPr id="131" name="Group 4">
            <a:extLst>
              <a:ext uri="{FF2B5EF4-FFF2-40B4-BE49-F238E27FC236}">
                <a16:creationId xmlns:a16="http://schemas.microsoft.com/office/drawing/2014/main" id="{952F8D34-531B-4437-B768-1A058C4F58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07255" y="616633"/>
            <a:ext cx="1256780" cy="1260000"/>
            <a:chOff x="2864" y="1181"/>
            <a:chExt cx="1952" cy="1957"/>
          </a:xfrm>
        </p:grpSpPr>
        <p:sp>
          <p:nvSpPr>
            <p:cNvPr id="132" name="AutoShape 3">
              <a:extLst>
                <a:ext uri="{FF2B5EF4-FFF2-40B4-BE49-F238E27FC236}">
                  <a16:creationId xmlns:a16="http://schemas.microsoft.com/office/drawing/2014/main" id="{BBEC651D-9DEC-4A01-B480-D5E4B2FC2902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3" name="Rectangle 5">
              <a:extLst>
                <a:ext uri="{FF2B5EF4-FFF2-40B4-BE49-F238E27FC236}">
                  <a16:creationId xmlns:a16="http://schemas.microsoft.com/office/drawing/2014/main" id="{8AC4D9D0-269C-4ACF-BF70-19CF3F874F7A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4" name="Freeform 6">
              <a:extLst>
                <a:ext uri="{FF2B5EF4-FFF2-40B4-BE49-F238E27FC236}">
                  <a16:creationId xmlns:a16="http://schemas.microsoft.com/office/drawing/2014/main" id="{78D091DD-3D29-4E85-A4F2-B1EF738155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5" name="Freeform 7">
              <a:extLst>
                <a:ext uri="{FF2B5EF4-FFF2-40B4-BE49-F238E27FC236}">
                  <a16:creationId xmlns:a16="http://schemas.microsoft.com/office/drawing/2014/main" id="{41F39217-4860-4557-92E4-3744C451F0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6" name="Freeform 8">
              <a:extLst>
                <a:ext uri="{FF2B5EF4-FFF2-40B4-BE49-F238E27FC236}">
                  <a16:creationId xmlns:a16="http://schemas.microsoft.com/office/drawing/2014/main" id="{E8E8E316-21E4-4CC2-ADF5-C4F81235C3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7" name="Freeform 9">
              <a:extLst>
                <a:ext uri="{FF2B5EF4-FFF2-40B4-BE49-F238E27FC236}">
                  <a16:creationId xmlns:a16="http://schemas.microsoft.com/office/drawing/2014/main" id="{1D3C1F05-2CE2-4C38-A4B0-481C61982A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8" name="Freeform 10">
              <a:extLst>
                <a:ext uri="{FF2B5EF4-FFF2-40B4-BE49-F238E27FC236}">
                  <a16:creationId xmlns:a16="http://schemas.microsoft.com/office/drawing/2014/main" id="{B93800B0-DBA3-4D0A-9F1B-C254419B35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39" name="Freeform 11">
              <a:extLst>
                <a:ext uri="{FF2B5EF4-FFF2-40B4-BE49-F238E27FC236}">
                  <a16:creationId xmlns:a16="http://schemas.microsoft.com/office/drawing/2014/main" id="{DA73D27E-D033-4C84-A492-8DAC896B6E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74F6F1BE-8465-4B37-9FA1-D0E1A2E48B1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2" name="Freeform 13">
              <a:extLst>
                <a:ext uri="{FF2B5EF4-FFF2-40B4-BE49-F238E27FC236}">
                  <a16:creationId xmlns:a16="http://schemas.microsoft.com/office/drawing/2014/main" id="{9EE5749B-5072-41F9-A57E-284E0A6046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3" name="Freeform 14">
              <a:extLst>
                <a:ext uri="{FF2B5EF4-FFF2-40B4-BE49-F238E27FC236}">
                  <a16:creationId xmlns:a16="http://schemas.microsoft.com/office/drawing/2014/main" id="{2DBB559A-8AB1-47CF-9594-70FFFF07DF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4" name="Freeform 15">
              <a:extLst>
                <a:ext uri="{FF2B5EF4-FFF2-40B4-BE49-F238E27FC236}">
                  <a16:creationId xmlns:a16="http://schemas.microsoft.com/office/drawing/2014/main" id="{EF6A068B-18BA-48B7-AC57-2231ED0F0A3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5" name="Freeform 16">
              <a:extLst>
                <a:ext uri="{FF2B5EF4-FFF2-40B4-BE49-F238E27FC236}">
                  <a16:creationId xmlns:a16="http://schemas.microsoft.com/office/drawing/2014/main" id="{AF34F4D6-E742-4530-A1D5-8CBF297CFE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6" name="Freeform 17">
              <a:extLst>
                <a:ext uri="{FF2B5EF4-FFF2-40B4-BE49-F238E27FC236}">
                  <a16:creationId xmlns:a16="http://schemas.microsoft.com/office/drawing/2014/main" id="{FAD1CA84-23AF-476C-9991-F757AE0651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7" name="Freeform 18">
              <a:extLst>
                <a:ext uri="{FF2B5EF4-FFF2-40B4-BE49-F238E27FC236}">
                  <a16:creationId xmlns:a16="http://schemas.microsoft.com/office/drawing/2014/main" id="{ACAEC108-E142-43B0-8B21-F856F93881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8" name="Freeform 19">
              <a:extLst>
                <a:ext uri="{FF2B5EF4-FFF2-40B4-BE49-F238E27FC236}">
                  <a16:creationId xmlns:a16="http://schemas.microsoft.com/office/drawing/2014/main" id="{C85C54C2-C1F3-4F46-AA95-330CA1FBCC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49" name="Freeform 20">
              <a:extLst>
                <a:ext uri="{FF2B5EF4-FFF2-40B4-BE49-F238E27FC236}">
                  <a16:creationId xmlns:a16="http://schemas.microsoft.com/office/drawing/2014/main" id="{DE512848-C980-40EA-8C56-CE3DC8433D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0" name="Rectangle 21">
              <a:extLst>
                <a:ext uri="{FF2B5EF4-FFF2-40B4-BE49-F238E27FC236}">
                  <a16:creationId xmlns:a16="http://schemas.microsoft.com/office/drawing/2014/main" id="{41E59601-BD60-43C2-A624-31E8A46608AB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1" name="Freeform 22">
              <a:extLst>
                <a:ext uri="{FF2B5EF4-FFF2-40B4-BE49-F238E27FC236}">
                  <a16:creationId xmlns:a16="http://schemas.microsoft.com/office/drawing/2014/main" id="{2FC897BB-D4BC-4B93-BD1F-3FCB8A51B7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2" name="Freeform 23">
              <a:extLst>
                <a:ext uri="{FF2B5EF4-FFF2-40B4-BE49-F238E27FC236}">
                  <a16:creationId xmlns:a16="http://schemas.microsoft.com/office/drawing/2014/main" id="{37CB6FDA-B6C4-4A87-9AEB-E2CC768696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3" name="Freeform 24">
              <a:extLst>
                <a:ext uri="{FF2B5EF4-FFF2-40B4-BE49-F238E27FC236}">
                  <a16:creationId xmlns:a16="http://schemas.microsoft.com/office/drawing/2014/main" id="{9EB636E2-EA73-47E1-B9D1-41B5E1183A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4" name="Freeform 25">
              <a:extLst>
                <a:ext uri="{FF2B5EF4-FFF2-40B4-BE49-F238E27FC236}">
                  <a16:creationId xmlns:a16="http://schemas.microsoft.com/office/drawing/2014/main" id="{A1D24BE6-E7F9-419E-9038-34878217484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5" name="Freeform 26">
              <a:extLst>
                <a:ext uri="{FF2B5EF4-FFF2-40B4-BE49-F238E27FC236}">
                  <a16:creationId xmlns:a16="http://schemas.microsoft.com/office/drawing/2014/main" id="{03218CF4-4C2B-499B-A778-31F5E5F57B8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6" name="Freeform 27">
              <a:extLst>
                <a:ext uri="{FF2B5EF4-FFF2-40B4-BE49-F238E27FC236}">
                  <a16:creationId xmlns:a16="http://schemas.microsoft.com/office/drawing/2014/main" id="{173799A0-ECB5-493E-9E49-2EA45E4248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7" name="Freeform 28">
              <a:extLst>
                <a:ext uri="{FF2B5EF4-FFF2-40B4-BE49-F238E27FC236}">
                  <a16:creationId xmlns:a16="http://schemas.microsoft.com/office/drawing/2014/main" id="{33E96A3F-7E78-4890-94D5-D7E3CB3B23F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8" name="Freeform 29">
              <a:extLst>
                <a:ext uri="{FF2B5EF4-FFF2-40B4-BE49-F238E27FC236}">
                  <a16:creationId xmlns:a16="http://schemas.microsoft.com/office/drawing/2014/main" id="{531E9948-2329-4042-8C88-955E4DCDD74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59" name="Freeform 30">
              <a:extLst>
                <a:ext uri="{FF2B5EF4-FFF2-40B4-BE49-F238E27FC236}">
                  <a16:creationId xmlns:a16="http://schemas.microsoft.com/office/drawing/2014/main" id="{54F08FC5-B24A-449D-BFE5-234C81F9D5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0" name="Freeform 31">
              <a:extLst>
                <a:ext uri="{FF2B5EF4-FFF2-40B4-BE49-F238E27FC236}">
                  <a16:creationId xmlns:a16="http://schemas.microsoft.com/office/drawing/2014/main" id="{FE60F094-8651-44F7-800A-5C5878936E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1" name="Freeform 32">
              <a:extLst>
                <a:ext uri="{FF2B5EF4-FFF2-40B4-BE49-F238E27FC236}">
                  <a16:creationId xmlns:a16="http://schemas.microsoft.com/office/drawing/2014/main" id="{97B6F0CB-D65A-4FE1-82D0-C900FE691B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2" name="Freeform 34">
              <a:extLst>
                <a:ext uri="{FF2B5EF4-FFF2-40B4-BE49-F238E27FC236}">
                  <a16:creationId xmlns:a16="http://schemas.microsoft.com/office/drawing/2014/main" id="{C5EA344F-8008-488F-91D7-61F621AFAF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3" name="Freeform 35">
              <a:extLst>
                <a:ext uri="{FF2B5EF4-FFF2-40B4-BE49-F238E27FC236}">
                  <a16:creationId xmlns:a16="http://schemas.microsoft.com/office/drawing/2014/main" id="{E3D1E55F-4B1E-4DF3-A491-0D8570B298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4" name="Freeform 36">
              <a:extLst>
                <a:ext uri="{FF2B5EF4-FFF2-40B4-BE49-F238E27FC236}">
                  <a16:creationId xmlns:a16="http://schemas.microsoft.com/office/drawing/2014/main" id="{E873DE5C-24B0-4BF4-8297-4BA1E4AAFF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5" name="Freeform 37">
              <a:extLst>
                <a:ext uri="{FF2B5EF4-FFF2-40B4-BE49-F238E27FC236}">
                  <a16:creationId xmlns:a16="http://schemas.microsoft.com/office/drawing/2014/main" id="{0CB938A8-5CF0-4C5E-984C-0CAEB0C3E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6" name="Freeform 38">
              <a:extLst>
                <a:ext uri="{FF2B5EF4-FFF2-40B4-BE49-F238E27FC236}">
                  <a16:creationId xmlns:a16="http://schemas.microsoft.com/office/drawing/2014/main" id="{78EBBE71-A1CC-4107-AFCC-83E067E576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7" name="Freeform 39">
              <a:extLst>
                <a:ext uri="{FF2B5EF4-FFF2-40B4-BE49-F238E27FC236}">
                  <a16:creationId xmlns:a16="http://schemas.microsoft.com/office/drawing/2014/main" id="{188683EF-DA3F-456E-A35D-B703C1D053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8" name="Freeform 40">
              <a:extLst>
                <a:ext uri="{FF2B5EF4-FFF2-40B4-BE49-F238E27FC236}">
                  <a16:creationId xmlns:a16="http://schemas.microsoft.com/office/drawing/2014/main" id="{67455D6C-9F5E-48F6-9D90-B3BF88850F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69" name="Freeform 41">
              <a:extLst>
                <a:ext uri="{FF2B5EF4-FFF2-40B4-BE49-F238E27FC236}">
                  <a16:creationId xmlns:a16="http://schemas.microsoft.com/office/drawing/2014/main" id="{2049801F-BD8D-4E9D-AAEA-FAFAAC41C8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0" name="Freeform 42">
              <a:extLst>
                <a:ext uri="{FF2B5EF4-FFF2-40B4-BE49-F238E27FC236}">
                  <a16:creationId xmlns:a16="http://schemas.microsoft.com/office/drawing/2014/main" id="{05096163-0CFF-4224-8C90-BA89F552F8C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1" name="Freeform 43">
              <a:extLst>
                <a:ext uri="{FF2B5EF4-FFF2-40B4-BE49-F238E27FC236}">
                  <a16:creationId xmlns:a16="http://schemas.microsoft.com/office/drawing/2014/main" id="{F9AE60ED-4BD6-40E5-A3C9-CDC44B29DF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2" name="Freeform 44">
              <a:extLst>
                <a:ext uri="{FF2B5EF4-FFF2-40B4-BE49-F238E27FC236}">
                  <a16:creationId xmlns:a16="http://schemas.microsoft.com/office/drawing/2014/main" id="{DA4117E0-3B90-46EB-B97A-0867BD9DA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3" name="Freeform 45">
              <a:extLst>
                <a:ext uri="{FF2B5EF4-FFF2-40B4-BE49-F238E27FC236}">
                  <a16:creationId xmlns:a16="http://schemas.microsoft.com/office/drawing/2014/main" id="{761EEC17-AA04-4CC5-B696-C93A624A73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4" name="Freeform 46">
              <a:extLst>
                <a:ext uri="{FF2B5EF4-FFF2-40B4-BE49-F238E27FC236}">
                  <a16:creationId xmlns:a16="http://schemas.microsoft.com/office/drawing/2014/main" id="{19E01E8B-2F3E-4806-9747-A9FD6D7CA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5" name="Freeform 47">
              <a:extLst>
                <a:ext uri="{FF2B5EF4-FFF2-40B4-BE49-F238E27FC236}">
                  <a16:creationId xmlns:a16="http://schemas.microsoft.com/office/drawing/2014/main" id="{31CE3624-CAB2-42C8-A51A-24F5AB088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6" name="Freeform 48">
              <a:extLst>
                <a:ext uri="{FF2B5EF4-FFF2-40B4-BE49-F238E27FC236}">
                  <a16:creationId xmlns:a16="http://schemas.microsoft.com/office/drawing/2014/main" id="{6046A1D0-D1B4-4EA9-B279-0BB0EB50C4F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7" name="Freeform 49">
              <a:extLst>
                <a:ext uri="{FF2B5EF4-FFF2-40B4-BE49-F238E27FC236}">
                  <a16:creationId xmlns:a16="http://schemas.microsoft.com/office/drawing/2014/main" id="{D4B7AB6C-F51F-4D3C-B7AD-C1C1D664E3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8" name="Freeform 50">
              <a:extLst>
                <a:ext uri="{FF2B5EF4-FFF2-40B4-BE49-F238E27FC236}">
                  <a16:creationId xmlns:a16="http://schemas.microsoft.com/office/drawing/2014/main" id="{8E10AC4C-338C-4C57-B1AE-E90AD68207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79" name="Freeform 51">
              <a:extLst>
                <a:ext uri="{FF2B5EF4-FFF2-40B4-BE49-F238E27FC236}">
                  <a16:creationId xmlns:a16="http://schemas.microsoft.com/office/drawing/2014/main" id="{34BF4F08-8DEC-4C2B-A2AF-788F7F1E48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0" name="Freeform 52">
              <a:extLst>
                <a:ext uri="{FF2B5EF4-FFF2-40B4-BE49-F238E27FC236}">
                  <a16:creationId xmlns:a16="http://schemas.microsoft.com/office/drawing/2014/main" id="{CFAEED60-DD64-46E7-8E79-CE50C14F1A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1" name="Freeform 53">
              <a:extLst>
                <a:ext uri="{FF2B5EF4-FFF2-40B4-BE49-F238E27FC236}">
                  <a16:creationId xmlns:a16="http://schemas.microsoft.com/office/drawing/2014/main" id="{71261761-F990-43CC-844E-2C0A2477EF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2" name="Freeform 54">
              <a:extLst>
                <a:ext uri="{FF2B5EF4-FFF2-40B4-BE49-F238E27FC236}">
                  <a16:creationId xmlns:a16="http://schemas.microsoft.com/office/drawing/2014/main" id="{D4D822F0-487A-41CD-89A2-BFEAF94DA3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3" name="Freeform 55">
              <a:extLst>
                <a:ext uri="{FF2B5EF4-FFF2-40B4-BE49-F238E27FC236}">
                  <a16:creationId xmlns:a16="http://schemas.microsoft.com/office/drawing/2014/main" id="{64127AD4-1815-4284-AA88-8E4CBE2BEB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4" name="Freeform 56">
              <a:extLst>
                <a:ext uri="{FF2B5EF4-FFF2-40B4-BE49-F238E27FC236}">
                  <a16:creationId xmlns:a16="http://schemas.microsoft.com/office/drawing/2014/main" id="{BD21305C-D290-41CE-8BC3-99457C64FB1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5" name="Freeform 57">
              <a:extLst>
                <a:ext uri="{FF2B5EF4-FFF2-40B4-BE49-F238E27FC236}">
                  <a16:creationId xmlns:a16="http://schemas.microsoft.com/office/drawing/2014/main" id="{C54B15DF-E6D7-4531-BBF7-8FF9AA9A4B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Freeform 58">
              <a:extLst>
                <a:ext uri="{FF2B5EF4-FFF2-40B4-BE49-F238E27FC236}">
                  <a16:creationId xmlns:a16="http://schemas.microsoft.com/office/drawing/2014/main" id="{4D304613-492C-427C-A02E-E05ACE6B3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59">
              <a:extLst>
                <a:ext uri="{FF2B5EF4-FFF2-40B4-BE49-F238E27FC236}">
                  <a16:creationId xmlns:a16="http://schemas.microsoft.com/office/drawing/2014/main" id="{52AED092-BCE9-47D3-8D39-F2C4684C612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60">
              <a:extLst>
                <a:ext uri="{FF2B5EF4-FFF2-40B4-BE49-F238E27FC236}">
                  <a16:creationId xmlns:a16="http://schemas.microsoft.com/office/drawing/2014/main" id="{E9BCC919-A30E-4FA5-91D6-D4CA02EF09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61">
              <a:extLst>
                <a:ext uri="{FF2B5EF4-FFF2-40B4-BE49-F238E27FC236}">
                  <a16:creationId xmlns:a16="http://schemas.microsoft.com/office/drawing/2014/main" id="{6CFE3E2A-8488-4AFD-ABAE-938C82F379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62">
              <a:extLst>
                <a:ext uri="{FF2B5EF4-FFF2-40B4-BE49-F238E27FC236}">
                  <a16:creationId xmlns:a16="http://schemas.microsoft.com/office/drawing/2014/main" id="{AE6E86CC-9825-414A-B885-AD3D5F84D6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ABC578D-5081-452E-A28F-C835C1DA64A1}"/>
              </a:ext>
            </a:extLst>
          </p:cNvPr>
          <p:cNvSpPr/>
          <p:nvPr userDrawn="1"/>
        </p:nvSpPr>
        <p:spPr>
          <a:xfrm>
            <a:off x="6499358" y="-1"/>
            <a:ext cx="5704638" cy="6879660"/>
          </a:xfrm>
          <a:custGeom>
            <a:avLst/>
            <a:gdLst>
              <a:gd name="connsiteX0" fmla="*/ 1684339 w 5704638"/>
              <a:gd name="connsiteY0" fmla="*/ 0 h 6879660"/>
              <a:gd name="connsiteX1" fmla="*/ 5704638 w 5704638"/>
              <a:gd name="connsiteY1" fmla="*/ 0 h 6879660"/>
              <a:gd name="connsiteX2" fmla="*/ 5704638 w 5704638"/>
              <a:gd name="connsiteY2" fmla="*/ 6879660 h 6879660"/>
              <a:gd name="connsiteX3" fmla="*/ 1684339 w 5704638"/>
              <a:gd name="connsiteY3" fmla="*/ 6879660 h 6879660"/>
              <a:gd name="connsiteX4" fmla="*/ 0 w 5704638"/>
              <a:gd name="connsiteY4" fmla="*/ 6437231 h 687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04638" h="6879660">
                <a:moveTo>
                  <a:pt x="1684339" y="0"/>
                </a:moveTo>
                <a:lnTo>
                  <a:pt x="5704638" y="0"/>
                </a:lnTo>
                <a:lnTo>
                  <a:pt x="5704638" y="6879660"/>
                </a:lnTo>
                <a:lnTo>
                  <a:pt x="1684339" y="6879660"/>
                </a:lnTo>
                <a:lnTo>
                  <a:pt x="0" y="6437231"/>
                </a:lnTo>
                <a:close/>
              </a:path>
            </a:pathLst>
          </a:cu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39968" t="-3581" r="-35868" b="-8815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73" name="Text Placeholder 140">
            <a:extLst>
              <a:ext uri="{FF2B5EF4-FFF2-40B4-BE49-F238E27FC236}">
                <a16:creationId xmlns:a16="http://schemas.microsoft.com/office/drawing/2014/main" id="{06AF1983-185F-47DE-98ED-8E65C1C77DF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00062" y="5394937"/>
            <a:ext cx="4772203" cy="707231"/>
          </a:xfrm>
        </p:spPr>
        <p:txBody>
          <a:bodyPr>
            <a:normAutofit/>
          </a:bodyPr>
          <a:lstStyle>
            <a:lvl1pPr>
              <a:spcBef>
                <a:spcPts val="0"/>
              </a:spcBef>
              <a:spcAft>
                <a:spcPts val="600"/>
              </a:spcAft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0"/>
              </a:spcBef>
              <a:buNone/>
              <a:defRPr sz="1600">
                <a:solidFill>
                  <a:schemeClr val="tx2"/>
                </a:solidFill>
              </a:defRPr>
            </a:lvl2pPr>
            <a:lvl3pPr marL="0" indent="0">
              <a:spcBef>
                <a:spcPts val="0"/>
              </a:spcBef>
              <a:buNone/>
              <a:defRPr sz="1600" b="0">
                <a:solidFill>
                  <a:schemeClr val="tx2"/>
                </a:solidFill>
              </a:defRPr>
            </a:lvl3pPr>
            <a:lvl4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4pPr>
            <a:lvl5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5pPr>
            <a:lvl6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6pPr>
            <a:lvl7pPr>
              <a:spcBef>
                <a:spcPts val="0"/>
              </a:spcBef>
              <a:defRPr sz="1600" b="0">
                <a:solidFill>
                  <a:schemeClr val="tx2"/>
                </a:solidFill>
              </a:defRPr>
            </a:lvl7pPr>
            <a:lvl8pPr>
              <a:spcBef>
                <a:spcPts val="0"/>
              </a:spcBef>
              <a:defRPr sz="1600">
                <a:solidFill>
                  <a:schemeClr val="tx2"/>
                </a:solidFill>
              </a:defRPr>
            </a:lvl8pPr>
            <a:lvl9pPr>
              <a:spcBef>
                <a:spcPts val="0"/>
              </a:spcBef>
              <a:defRPr sz="16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Click to add Identifier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66" name="Text Placeholder 135">
            <a:extLst>
              <a:ext uri="{FF2B5EF4-FFF2-40B4-BE49-F238E27FC236}">
                <a16:creationId xmlns:a16="http://schemas.microsoft.com/office/drawing/2014/main" id="{8D9D2841-CD85-42CB-9788-F269FA32FEC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7255" y="5338960"/>
            <a:ext cx="288000" cy="10800"/>
          </a:xfrm>
          <a:solidFill>
            <a:schemeClr val="tx2"/>
          </a:solidFill>
        </p:spPr>
        <p:txBody>
          <a:bodyPr>
            <a:noAutofit/>
          </a:bodyPr>
          <a:lstStyle>
            <a:lvl1pPr>
              <a:defRPr sz="200">
                <a:solidFill>
                  <a:schemeClr val="accent2">
                    <a:alpha val="0"/>
                  </a:schemeClr>
                </a:solidFill>
              </a:defRPr>
            </a:lvl1pPr>
            <a:lvl2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2pPr>
            <a:lvl3pPr marL="0" indent="0">
              <a:defRPr sz="200">
                <a:solidFill>
                  <a:schemeClr val="accent2">
                    <a:alpha val="0"/>
                  </a:schemeClr>
                </a:solidFill>
              </a:defRPr>
            </a:lvl3pPr>
            <a:lvl4pPr>
              <a:defRPr sz="200">
                <a:solidFill>
                  <a:schemeClr val="accent2">
                    <a:alpha val="0"/>
                  </a:schemeClr>
                </a:solidFill>
              </a:defRPr>
            </a:lvl4pPr>
            <a:lvl5pPr>
              <a:defRPr sz="200">
                <a:solidFill>
                  <a:schemeClr val="tx2">
                    <a:alpha val="0"/>
                  </a:schemeClr>
                </a:solidFill>
              </a:defRPr>
            </a:lvl5pPr>
            <a:lvl6pPr>
              <a:defRPr sz="200">
                <a:solidFill>
                  <a:schemeClr val="tx2">
                    <a:alpha val="0"/>
                  </a:schemeClr>
                </a:solidFill>
              </a:defRPr>
            </a:lvl6pPr>
            <a:lvl7pPr>
              <a:defRPr sz="200">
                <a:solidFill>
                  <a:schemeClr val="tx2">
                    <a:alpha val="0"/>
                  </a:schemeClr>
                </a:solidFill>
              </a:defRPr>
            </a:lvl7pPr>
            <a:lvl8pPr>
              <a:defRPr sz="200">
                <a:solidFill>
                  <a:schemeClr val="tx2">
                    <a:alpha val="0"/>
                  </a:schemeClr>
                </a:solidFill>
              </a:defRPr>
            </a:lvl8pPr>
            <a:lvl9pPr>
              <a:defRPr sz="200">
                <a:solidFill>
                  <a:schemeClr val="tx2">
                    <a:alpha val="0"/>
                  </a:schemeClr>
                </a:solidFill>
              </a:defRPr>
            </a:lvl9pPr>
          </a:lstStyle>
          <a:p>
            <a:pPr lvl="0"/>
            <a:r>
              <a:rPr lang="en-AU" noProof="0" dirty="0"/>
              <a:t>    1</a:t>
            </a:r>
          </a:p>
          <a:p>
            <a:pPr lvl="1"/>
            <a:r>
              <a:rPr lang="en-AU" noProof="0" dirty="0"/>
              <a:t>2</a:t>
            </a:r>
          </a:p>
          <a:p>
            <a:pPr lvl="2"/>
            <a:r>
              <a:rPr lang="en-AU" noProof="0" dirty="0"/>
              <a:t>3</a:t>
            </a:r>
          </a:p>
          <a:p>
            <a:pPr lvl="3"/>
            <a:r>
              <a:rPr lang="en-AU" noProof="0" dirty="0"/>
              <a:t>4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   </a:t>
            </a:r>
          </a:p>
        </p:txBody>
      </p:sp>
    </p:spTree>
    <p:extLst>
      <p:ext uri="{BB962C8B-B14F-4D97-AF65-F5344CB8AC3E}">
        <p14:creationId xmlns:p14="http://schemas.microsoft.com/office/powerpoint/2010/main" val="361214058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Title and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11408407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22/6/21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</p:spTree>
    <p:extLst>
      <p:ext uri="{BB962C8B-B14F-4D97-AF65-F5344CB8AC3E}">
        <p14:creationId xmlns:p14="http://schemas.microsoft.com/office/powerpoint/2010/main" val="309709862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content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7A7AD5C-27FE-4927-A5C6-D642B489CA2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316358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79B32D-F9FA-4261-B185-C59FA1578162}" type="datetime1">
              <a:rPr lang="en-AU" noProof="0" smtClean="0"/>
              <a:t>22/6/21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A73130-BD65-49F1-9021-B2537853096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6313741" y="1532415"/>
            <a:ext cx="5400000" cy="4376944"/>
          </a:xfr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AU" noProof="0" dirty="0"/>
              <a:t>Click to add text, or click on the relevant icon at the centre of the placeholder to add: Table / Chart / SmartArt / Image / Media. 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9001401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Two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53400A-F88E-43AE-A990-A2146D650ECD}" type="datetime1">
              <a:rPr lang="en-AU" noProof="0" smtClean="0"/>
              <a:t>22/6/21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16358" y="1532415"/>
            <a:ext cx="11408407" cy="4459190"/>
          </a:xfrm>
        </p:spPr>
        <p:txBody>
          <a:bodyPr numCol="2" spcCol="360000"/>
          <a:lstStyle>
            <a:lvl1pPr>
              <a:defRPr/>
            </a:lvl1pPr>
          </a:lstStyle>
          <a:p>
            <a:pPr lvl="0"/>
            <a:r>
              <a:rPr lang="en-AU" noProof="0" dirty="0"/>
              <a:t>There are five type style levels. To access the type styles, click on the text and press the ‘Increase / Decrease List Level’ buttons in the Paragraph section of the Home ribbon.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9324917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B1F917-01CE-4331-AB1E-74B962EECC1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28765" y="395066"/>
            <a:ext cx="10296000" cy="887360"/>
          </a:xfrm>
        </p:spPr>
        <p:txBody>
          <a:bodyPr/>
          <a:lstStyle>
            <a:lvl1pPr>
              <a:defRPr/>
            </a:lvl1pPr>
          </a:lstStyle>
          <a:p>
            <a:r>
              <a:rPr lang="en-AU" noProof="0" dirty="0"/>
              <a:t>Three column text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343E2C-891A-4EFA-B177-79A203A954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F757AC4-CA73-4AA5-94CF-7FC707DB7435}" type="datetime1">
              <a:rPr lang="en-AU" noProof="0" smtClean="0"/>
              <a:t>22/6/21</a:t>
            </a:fld>
            <a:endParaRPr lang="en-AU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9D28311-B38F-4316-93C3-A38E25C4D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AU" noProof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BBCB2E-0337-4FDD-956F-BDAC9ED1A6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‹#›</a:t>
            </a:fld>
            <a:endParaRPr lang="en-AU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8" y="1532415"/>
            <a:ext cx="11408407" cy="4459189"/>
          </a:xfrm>
        </p:spPr>
        <p:txBody>
          <a:bodyPr numCol="3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440542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 and Pres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7" y="1532415"/>
            <a:ext cx="7559430" cy="592453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6447022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C0ED71-D102-4A47-8D49-527E513DAA1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7" name="Picture Placeholder 8">
            <a:extLst>
              <a:ext uri="{FF2B5EF4-FFF2-40B4-BE49-F238E27FC236}">
                <a16:creationId xmlns:a16="http://schemas.microsoft.com/office/drawing/2014/main" id="{2DF14112-10F2-4A1F-8E84-625C042A78AF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136900" y="433468"/>
            <a:ext cx="3621629" cy="5739039"/>
          </a:xfr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l="-25545" t="-2787" r="-25545" b="-2787"/>
            </a:stretch>
          </a:blip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image of presenter</a:t>
            </a:r>
          </a:p>
        </p:txBody>
      </p:sp>
      <p:sp>
        <p:nvSpPr>
          <p:cNvPr id="10" name="Media Placeholder 5">
            <a:extLst>
              <a:ext uri="{FF2B5EF4-FFF2-40B4-BE49-F238E27FC236}">
                <a16:creationId xmlns:a16="http://schemas.microsoft.com/office/drawing/2014/main" id="{D4618085-6A58-496C-A30D-555A1C153755}"/>
              </a:ext>
            </a:extLst>
          </p:cNvPr>
          <p:cNvSpPr>
            <a:spLocks noGrp="1"/>
          </p:cNvSpPr>
          <p:nvPr>
            <p:ph type="media" sz="quarter" idx="17" hasCustomPrompt="1"/>
          </p:nvPr>
        </p:nvSpPr>
        <p:spPr>
          <a:xfrm>
            <a:off x="433469" y="2124868"/>
            <a:ext cx="7442318" cy="4047639"/>
          </a:xfrm>
          <a:solidFill>
            <a:schemeClr val="bg1">
              <a:lumMod val="85000"/>
            </a:schemeClr>
          </a:solidFill>
        </p:spPr>
        <p:txBody>
          <a:bodyPr/>
          <a:lstStyle>
            <a:lvl1pPr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r>
              <a:rPr lang="en-AU" dirty="0"/>
              <a:t>Click icon to add video 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48E018D-B91E-4FCF-8E3D-E1119B796B64}"/>
              </a:ext>
            </a:extLst>
          </p:cNvPr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0674060-CB40-4866-BC46-412241E584C8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44373596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29159" y="433469"/>
            <a:ext cx="4829371" cy="573903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9D51BC2A-07E6-4F57-A3D0-BC904E276A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4B5C923-130F-4CE2-B289-D278C823149A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AA6262-DA14-43FE-B7AA-479C75CB9FFA}"/>
              </a:ext>
            </a:extLst>
          </p:cNvPr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2F1FC4A-C989-4916-B28D-469943DEEFD4}"/>
              </a:ext>
            </a:extLst>
          </p:cNvPr>
          <p:cNvSpPr>
            <a:spLocks noGrp="1"/>
          </p:cNvSpPr>
          <p:nvPr>
            <p:ph type="sldNum" sz="quarter" idx="1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746289510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3894165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CEFDF54-79BF-4A62-9A89-30BB4DEA2C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4BF7CC0-017F-45FE-92AB-638C82778A12}"/>
              </a:ext>
            </a:extLst>
          </p:cNvPr>
          <p:cNvSpPr>
            <a:spLocks noGrp="1"/>
          </p:cNvSpPr>
          <p:nvPr>
            <p:ph type="ftr" sz="quarter" idx="17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D5D96E0D-0308-450C-A1B8-18356D2C171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929160" y="433470"/>
            <a:ext cx="4829370" cy="278970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84117D5A-86B7-4AD4-AEA3-09FD38F3CF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AF26E98-E7B3-401C-BBD3-44AED288710C}"/>
              </a:ext>
            </a:extLst>
          </p:cNvPr>
          <p:cNvSpPr>
            <a:spLocks noGrp="1"/>
          </p:cNvSpPr>
          <p:nvPr>
            <p:ph type="dt" sz="half" idx="25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353FC3F-C9AF-4833-9D51-51399AED9176}"/>
              </a:ext>
            </a:extLst>
          </p:cNvPr>
          <p:cNvSpPr>
            <a:spLocks noGrp="1"/>
          </p:cNvSpPr>
          <p:nvPr>
            <p:ph type="sldNum" sz="quarter" idx="26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410239736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thre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715146-2554-48EE-B19F-EB08682D4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DA04E8-A36A-4835-AEDD-DEE7F9EE0FA4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1" name="Picture Placeholder 8">
            <a:extLst>
              <a:ext uri="{FF2B5EF4-FFF2-40B4-BE49-F238E27FC236}">
                <a16:creationId xmlns:a16="http://schemas.microsoft.com/office/drawing/2014/main" id="{2EBC3B63-F8E6-4CD5-A3CE-0A68BD6D24E9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E739982C-B3F1-49FA-A015-50C5BA9FD40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3" name="Picture Placeholder 8">
            <a:extLst>
              <a:ext uri="{FF2B5EF4-FFF2-40B4-BE49-F238E27FC236}">
                <a16:creationId xmlns:a16="http://schemas.microsoft.com/office/drawing/2014/main" id="{31841E0A-6DB9-42D0-BD80-57DE7F80C2E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465648" y="433469"/>
            <a:ext cx="2292882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D3F4A80-45A0-4953-8364-5BB35BEE19EA}"/>
              </a:ext>
            </a:extLst>
          </p:cNvPr>
          <p:cNvSpPr>
            <a:spLocks noGrp="1"/>
          </p:cNvSpPr>
          <p:nvPr>
            <p:ph type="dt" sz="half" idx="27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49BD119-1E9F-42C8-BBE3-BA1D5B3AB4DB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1226275339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four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54D350D-E484-4913-8199-EB8C83FA4F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16359" y="1532415"/>
            <a:ext cx="6326668" cy="4459190"/>
          </a:xfrm>
        </p:spPr>
        <p:txBody>
          <a:bodyPr numCol="1" spcCol="360000"/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B543F44-FB67-4998-BE74-154B2E1079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5214261" cy="887360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A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CC5649-0B68-4930-83FB-57F77194067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AU" noProof="0" dirty="0"/>
          </a:p>
        </p:txBody>
      </p:sp>
      <p:sp>
        <p:nvSpPr>
          <p:cNvPr id="16" name="Picture Placeholder 8">
            <a:extLst>
              <a:ext uri="{FF2B5EF4-FFF2-40B4-BE49-F238E27FC236}">
                <a16:creationId xmlns:a16="http://schemas.microsoft.com/office/drawing/2014/main" id="{1A6C2717-A40C-4B91-A59E-476ABCBFA49D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929159" y="3385373"/>
            <a:ext cx="4829371" cy="2787128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7" name="Picture Placeholder 8">
            <a:extLst>
              <a:ext uri="{FF2B5EF4-FFF2-40B4-BE49-F238E27FC236}">
                <a16:creationId xmlns:a16="http://schemas.microsoft.com/office/drawing/2014/main" id="{E5CE3F13-4F10-496E-9AF5-EB9AD5EEB8CD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6929160" y="433469"/>
            <a:ext cx="2340000" cy="278970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8" name="Picture Placeholder 8">
            <a:extLst>
              <a:ext uri="{FF2B5EF4-FFF2-40B4-BE49-F238E27FC236}">
                <a16:creationId xmlns:a16="http://schemas.microsoft.com/office/drawing/2014/main" id="{4F400719-C365-4225-A532-5F986A18ECA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456458" y="433469"/>
            <a:ext cx="2302072" cy="1331839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9" name="Picture Placeholder 8">
            <a:extLst>
              <a:ext uri="{FF2B5EF4-FFF2-40B4-BE49-F238E27FC236}">
                <a16:creationId xmlns:a16="http://schemas.microsoft.com/office/drawing/2014/main" id="{2B1DF00D-30B2-490C-B3B2-6E92730487D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6458" y="1953366"/>
            <a:ext cx="2302072" cy="1273502"/>
          </a:xfrm>
          <a:solidFill>
            <a:schemeClr val="bg1">
              <a:lumMod val="85000"/>
            </a:schemeClr>
          </a:solidFill>
        </p:spPr>
        <p:txBody>
          <a:bodyPr>
            <a:normAutofit/>
          </a:bodyPr>
          <a:lstStyle>
            <a:lvl1pPr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AADCC63-20FE-4D59-BB93-369A8D612D40}"/>
              </a:ext>
            </a:extLst>
          </p:cNvPr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4F80D9D-A3A2-4222-913D-0FD981A9D57E}"/>
              </a:ext>
            </a:extLst>
          </p:cNvPr>
          <p:cNvSpPr>
            <a:spLocks noGrp="1"/>
          </p:cNvSpPr>
          <p:nvPr>
            <p:ph type="sldNum" sz="quarter" idx="27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</p:spTree>
    <p:extLst>
      <p:ext uri="{BB962C8B-B14F-4D97-AF65-F5344CB8AC3E}">
        <p14:creationId xmlns:p14="http://schemas.microsoft.com/office/powerpoint/2010/main" val="3109012553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752293B1-CA6A-4F4E-91FF-99F08DA2149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3470" y="433470"/>
            <a:ext cx="11325062" cy="5991061"/>
          </a:xfrm>
          <a:solidFill>
            <a:schemeClr val="bg1">
              <a:lumMod val="85000"/>
            </a:schemeClr>
          </a:solidFill>
        </p:spPr>
        <p:txBody>
          <a:bodyPr lIns="936000" tIns="180000" rIns="180000" bIns="180000">
            <a:normAutofit/>
          </a:bodyPr>
          <a:lstStyle>
            <a:lvl1pPr algn="l" rtl="0"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en-AU"/>
          </a:p>
        </p:txBody>
      </p:sp>
      <p:sp>
        <p:nvSpPr>
          <p:cNvPr id="128" name="Text Placeholder 135">
            <a:extLst>
              <a:ext uri="{FF2B5EF4-FFF2-40B4-BE49-F238E27FC236}">
                <a16:creationId xmlns:a16="http://schemas.microsoft.com/office/drawing/2014/main" id="{0C3C7B2F-708A-4AE4-81D4-A81DA4A14F40}"/>
              </a:ext>
            </a:extLst>
          </p:cNvPr>
          <p:cNvSpPr>
            <a:spLocks noGrp="1" noChangeAspect="1"/>
          </p:cNvSpPr>
          <p:nvPr>
            <p:ph type="body" sz="quarter" idx="15" hasCustomPrompt="1"/>
          </p:nvPr>
        </p:nvSpPr>
        <p:spPr>
          <a:xfrm>
            <a:off x="433470" y="433470"/>
            <a:ext cx="720000" cy="720000"/>
          </a:xfr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>
              <a:defRPr sz="200">
                <a:solidFill>
                  <a:schemeClr val="tx2"/>
                </a:solidFill>
              </a:defRPr>
            </a:lvl1pPr>
            <a:lvl2pPr marL="0" indent="0">
              <a:defRPr sz="200">
                <a:solidFill>
                  <a:schemeClr val="tx2"/>
                </a:solidFill>
              </a:defRPr>
            </a:lvl2pPr>
            <a:lvl3pPr marL="0" indent="0">
              <a:defRPr sz="200">
                <a:solidFill>
                  <a:schemeClr val="tx2"/>
                </a:solidFill>
              </a:defRPr>
            </a:lvl3pPr>
            <a:lvl4pPr>
              <a:defRPr sz="200">
                <a:solidFill>
                  <a:schemeClr val="tx2"/>
                </a:solidFill>
              </a:defRPr>
            </a:lvl4pPr>
            <a:lvl5pPr>
              <a:defRPr sz="200">
                <a:solidFill>
                  <a:schemeClr val="tx2"/>
                </a:solidFill>
              </a:defRPr>
            </a:lvl5pPr>
            <a:lvl6pPr>
              <a:defRPr sz="200">
                <a:solidFill>
                  <a:schemeClr val="tx2"/>
                </a:solidFill>
              </a:defRPr>
            </a:lvl6pPr>
            <a:lvl7pPr>
              <a:defRPr sz="200">
                <a:solidFill>
                  <a:schemeClr val="tx2"/>
                </a:solidFill>
              </a:defRPr>
            </a:lvl7pPr>
            <a:lvl8pPr>
              <a:defRPr sz="200">
                <a:solidFill>
                  <a:schemeClr val="tx2"/>
                </a:solidFill>
              </a:defRPr>
            </a:lvl8pPr>
            <a:lvl9pPr>
              <a:defRPr sz="2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/>
              <a:t>       </a:t>
            </a:r>
          </a:p>
        </p:txBody>
      </p:sp>
      <p:sp>
        <p:nvSpPr>
          <p:cNvPr id="129" name="Text Placeholder 140">
            <a:extLst>
              <a:ext uri="{FF2B5EF4-FFF2-40B4-BE49-F238E27FC236}">
                <a16:creationId xmlns:a16="http://schemas.microsoft.com/office/drawing/2014/main" id="{74E4AFED-1C0E-4349-B4D8-5619735862F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313784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 marL="0" indent="0">
              <a:buNone/>
              <a:defRPr sz="2000" b="0">
                <a:solidFill>
                  <a:schemeClr val="bg1"/>
                </a:solidFill>
              </a:defRPr>
            </a:lvl3pPr>
            <a:lvl4pPr>
              <a:defRPr sz="2000" b="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 b="0">
                <a:solidFill>
                  <a:schemeClr val="bg1"/>
                </a:solidFill>
              </a:defRPr>
            </a:lvl6pPr>
            <a:lvl7pPr>
              <a:defRPr sz="2000" b="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en-AU" noProof="0" dirty="0"/>
              <a:t>Use this for dark images</a:t>
            </a:r>
          </a:p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  <p:sp>
        <p:nvSpPr>
          <p:cNvPr id="131" name="Text Placeholder 140">
            <a:extLst>
              <a:ext uri="{FF2B5EF4-FFF2-40B4-BE49-F238E27FC236}">
                <a16:creationId xmlns:a16="http://schemas.microsoft.com/office/drawing/2014/main" id="{3990CB9E-67EF-4DD1-AF68-044AF2AC02B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45656" y="2007045"/>
            <a:ext cx="2965787" cy="826466"/>
          </a:xfrm>
        </p:spPr>
        <p:txBody>
          <a:bodyPr/>
          <a:lstStyle>
            <a:lvl1pPr>
              <a:spcBef>
                <a:spcPts val="500"/>
              </a:spcBef>
              <a:defRPr b="1">
                <a:solidFill>
                  <a:schemeClr val="tx2"/>
                </a:solidFill>
              </a:defRPr>
            </a:lvl1pPr>
            <a:lvl2pPr marL="0" indent="0">
              <a:buNone/>
              <a:defRPr sz="2000">
                <a:solidFill>
                  <a:schemeClr val="tx2"/>
                </a:solidFill>
              </a:defRPr>
            </a:lvl2pPr>
            <a:lvl3pPr marL="0" indent="0">
              <a:buNone/>
              <a:defRPr sz="2000" b="0">
                <a:solidFill>
                  <a:schemeClr val="tx2"/>
                </a:solidFill>
              </a:defRPr>
            </a:lvl3pPr>
            <a:lvl4pPr>
              <a:defRPr sz="2000" b="0">
                <a:solidFill>
                  <a:schemeClr val="tx2"/>
                </a:solidFill>
              </a:defRPr>
            </a:lvl4pPr>
            <a:lvl5pPr>
              <a:defRPr sz="2000" b="0">
                <a:solidFill>
                  <a:schemeClr val="tx2"/>
                </a:solidFill>
              </a:defRPr>
            </a:lvl5pPr>
            <a:lvl6pPr>
              <a:defRPr sz="2000" b="0">
                <a:solidFill>
                  <a:schemeClr val="tx2"/>
                </a:solidFill>
              </a:defRPr>
            </a:lvl6pPr>
            <a:lvl7pPr>
              <a:defRPr sz="2000" b="0">
                <a:solidFill>
                  <a:schemeClr val="tx2"/>
                </a:solidFill>
              </a:defRPr>
            </a:lvl7pPr>
            <a:lvl8pPr>
              <a:defRPr sz="2000">
                <a:solidFill>
                  <a:schemeClr val="tx2"/>
                </a:solidFill>
              </a:defRPr>
            </a:lvl8pPr>
            <a:lvl9pPr>
              <a:defRPr sz="2000">
                <a:solidFill>
                  <a:schemeClr val="tx2"/>
                </a:solidFill>
              </a:defRPr>
            </a:lvl9pPr>
          </a:lstStyle>
          <a:p>
            <a:pPr lvl="0"/>
            <a:r>
              <a:rPr lang="en-AU" noProof="0" dirty="0"/>
              <a:t>Use this for light images</a:t>
            </a:r>
            <a:br>
              <a:rPr lang="en-AU" noProof="0" dirty="0"/>
            </a:br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5</a:t>
            </a:r>
          </a:p>
          <a:p>
            <a:pPr lvl="5"/>
            <a:r>
              <a:rPr lang="en-AU" noProof="0" dirty="0"/>
              <a:t>6</a:t>
            </a:r>
          </a:p>
          <a:p>
            <a:pPr lvl="6"/>
            <a:r>
              <a:rPr lang="en-AU" noProof="0" dirty="0"/>
              <a:t>7</a:t>
            </a:r>
          </a:p>
          <a:p>
            <a:pPr lvl="7"/>
            <a:r>
              <a:rPr lang="en-AU" noProof="0" dirty="0"/>
              <a:t>8</a:t>
            </a:r>
          </a:p>
          <a:p>
            <a:pPr lvl="8"/>
            <a:r>
              <a:rPr lang="en-AU" noProof="0" dirty="0"/>
              <a:t>9</a:t>
            </a:r>
          </a:p>
          <a:p>
            <a:pPr lvl="8"/>
            <a:r>
              <a:rPr lang="en-AU" noProof="0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352491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6C5FD4-26B4-4C9F-9FC8-80D375B3C3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smtClean="0"/>
              <a:t>‹#›</a:t>
            </a:fld>
            <a:endParaRPr lang="en-AU"/>
          </a:p>
        </p:txBody>
      </p:sp>
      <p:sp>
        <p:nvSpPr>
          <p:cNvPr id="64" name="Title 63">
            <a:extLst>
              <a:ext uri="{FF2B5EF4-FFF2-40B4-BE49-F238E27FC236}">
                <a16:creationId xmlns:a16="http://schemas.microsoft.com/office/drawing/2014/main" id="{6588F683-12EB-403B-8215-D3E8334816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AU"/>
          </a:p>
        </p:txBody>
      </p:sp>
    </p:spTree>
    <p:extLst>
      <p:ext uri="{BB962C8B-B14F-4D97-AF65-F5344CB8AC3E}">
        <p14:creationId xmlns:p14="http://schemas.microsoft.com/office/powerpoint/2010/main" val="8218518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.xml"/><Relationship Id="rId13" Type="http://schemas.openxmlformats.org/officeDocument/2006/relationships/slideLayout" Target="../slideLayouts/slideLayout33.xml"/><Relationship Id="rId18" Type="http://schemas.openxmlformats.org/officeDocument/2006/relationships/slideLayout" Target="../slideLayouts/slideLayout38.xml"/><Relationship Id="rId3" Type="http://schemas.openxmlformats.org/officeDocument/2006/relationships/slideLayout" Target="../slideLayouts/slideLayout23.xml"/><Relationship Id="rId21" Type="http://schemas.openxmlformats.org/officeDocument/2006/relationships/slideLayout" Target="../slideLayouts/slideLayout41.xml"/><Relationship Id="rId7" Type="http://schemas.openxmlformats.org/officeDocument/2006/relationships/slideLayout" Target="../slideLayouts/slideLayout27.xml"/><Relationship Id="rId12" Type="http://schemas.openxmlformats.org/officeDocument/2006/relationships/slideLayout" Target="../slideLayouts/slideLayout32.xml"/><Relationship Id="rId17" Type="http://schemas.openxmlformats.org/officeDocument/2006/relationships/slideLayout" Target="../slideLayouts/slideLayout37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2.xml"/><Relationship Id="rId16" Type="http://schemas.openxmlformats.org/officeDocument/2006/relationships/slideLayout" Target="../slideLayouts/slideLayout36.xml"/><Relationship Id="rId20" Type="http://schemas.openxmlformats.org/officeDocument/2006/relationships/slideLayout" Target="../slideLayouts/slideLayout40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1" Type="http://schemas.openxmlformats.org/officeDocument/2006/relationships/slideLayout" Target="../slideLayouts/slideLayout31.xml"/><Relationship Id="rId24" Type="http://schemas.openxmlformats.org/officeDocument/2006/relationships/slideLayout" Target="../slideLayouts/slideLayout44.xml"/><Relationship Id="rId5" Type="http://schemas.openxmlformats.org/officeDocument/2006/relationships/slideLayout" Target="../slideLayouts/slideLayout25.xml"/><Relationship Id="rId15" Type="http://schemas.openxmlformats.org/officeDocument/2006/relationships/slideLayout" Target="../slideLayouts/slideLayout35.xml"/><Relationship Id="rId23" Type="http://schemas.openxmlformats.org/officeDocument/2006/relationships/slideLayout" Target="../slideLayouts/slideLayout43.xml"/><Relationship Id="rId10" Type="http://schemas.openxmlformats.org/officeDocument/2006/relationships/slideLayout" Target="../slideLayouts/slideLayout30.xml"/><Relationship Id="rId19" Type="http://schemas.openxmlformats.org/officeDocument/2006/relationships/slideLayout" Target="../slideLayouts/slideLayout39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Relationship Id="rId14" Type="http://schemas.openxmlformats.org/officeDocument/2006/relationships/slideLayout" Target="../slideLayouts/slideLayout34.xml"/><Relationship Id="rId22" Type="http://schemas.openxmlformats.org/officeDocument/2006/relationships/slideLayout" Target="../slideLayouts/slideLayout4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6" y="1532415"/>
            <a:ext cx="11408409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6357" y="6172501"/>
            <a:ext cx="803542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59" y="6172501"/>
            <a:ext cx="846000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1274833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6" r:id="rId2"/>
    <p:sldLayoutId id="2147483663" r:id="rId3"/>
    <p:sldLayoutId id="2147483765" r:id="rId4"/>
    <p:sldLayoutId id="2147483766" r:id="rId5"/>
    <p:sldLayoutId id="2147483667" r:id="rId6"/>
    <p:sldLayoutId id="2147483713" r:id="rId7"/>
    <p:sldLayoutId id="2147483668" r:id="rId8"/>
    <p:sldLayoutId id="2147483669" r:id="rId9"/>
    <p:sldLayoutId id="2147483649" r:id="rId10"/>
    <p:sldLayoutId id="2147483656" r:id="rId11"/>
    <p:sldLayoutId id="2147483658" r:id="rId12"/>
    <p:sldLayoutId id="2147483767" r:id="rId13"/>
    <p:sldLayoutId id="2147483670" r:id="rId14"/>
    <p:sldLayoutId id="2147483672" r:id="rId15"/>
    <p:sldLayoutId id="2147483673" r:id="rId16"/>
    <p:sldLayoutId id="2147483674" r:id="rId17"/>
    <p:sldLayoutId id="2147483675" r:id="rId18"/>
    <p:sldLayoutId id="2147483676" r:id="rId19"/>
    <p:sldLayoutId id="2147483671" r:id="rId2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437851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35" r:id="rId9"/>
    <p:sldLayoutId id="2147483751" r:id="rId10"/>
    <p:sldLayoutId id="2147483752" r:id="rId11"/>
    <p:sldLayoutId id="2147483753" r:id="rId12"/>
    <p:sldLayoutId id="2147483754" r:id="rId13"/>
    <p:sldLayoutId id="2147483755" r:id="rId14"/>
    <p:sldLayoutId id="2147483756" r:id="rId15"/>
    <p:sldLayoutId id="2147483757" r:id="rId16"/>
    <p:sldLayoutId id="2147483743" r:id="rId17"/>
    <p:sldLayoutId id="2147483758" r:id="rId18"/>
    <p:sldLayoutId id="2147483759" r:id="rId19"/>
    <p:sldLayoutId id="2147483760" r:id="rId20"/>
    <p:sldLayoutId id="2147483761" r:id="rId21"/>
    <p:sldLayoutId id="2147483762" r:id="rId22"/>
    <p:sldLayoutId id="2147483763" r:id="rId23"/>
    <p:sldLayoutId id="2147483764" r:id="rId2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E096F91-AD99-4C52-895F-5F73C9ACDCD8}"/>
              </a:ext>
            </a:extLst>
          </p:cNvPr>
          <p:cNvSpPr/>
          <p:nvPr userDrawn="1"/>
        </p:nvSpPr>
        <p:spPr>
          <a:xfrm>
            <a:off x="6097" y="0"/>
            <a:ext cx="6433456" cy="2650285"/>
          </a:xfrm>
          <a:custGeom>
            <a:avLst/>
            <a:gdLst>
              <a:gd name="connsiteX0" fmla="*/ 0 w 6433456"/>
              <a:gd name="connsiteY0" fmla="*/ 0 h 2650285"/>
              <a:gd name="connsiteX1" fmla="*/ 6185409 w 6433456"/>
              <a:gd name="connsiteY1" fmla="*/ 0 h 2650285"/>
              <a:gd name="connsiteX2" fmla="*/ 6433456 w 6433456"/>
              <a:gd name="connsiteY2" fmla="*/ 924909 h 2650285"/>
              <a:gd name="connsiteX3" fmla="*/ 0 w 6433456"/>
              <a:gd name="connsiteY3" fmla="*/ 2650285 h 2650285"/>
              <a:gd name="connsiteX4" fmla="*/ 0 w 6433456"/>
              <a:gd name="connsiteY4" fmla="*/ 0 h 265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33456" h="2650285">
                <a:moveTo>
                  <a:pt x="0" y="0"/>
                </a:moveTo>
                <a:lnTo>
                  <a:pt x="6185409" y="0"/>
                </a:lnTo>
                <a:lnTo>
                  <a:pt x="6433456" y="924909"/>
                </a:lnTo>
                <a:lnTo>
                  <a:pt x="0" y="265028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20000"/>
              <a:lumOff val="8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A9561C-11B4-4CC4-B271-3E59C981A7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/>
          <a:p>
            <a:r>
              <a:rPr lang="en-AU" noProof="0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A81F4D-4B89-424A-BC66-199E1E666F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16358" y="1532415"/>
            <a:ext cx="11408407" cy="437694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AU" noProof="0" dirty="0"/>
              <a:t>Edit Master text styles</a:t>
            </a:r>
          </a:p>
          <a:p>
            <a:pPr lvl="1"/>
            <a:r>
              <a:rPr lang="en-AU" noProof="0" dirty="0"/>
              <a:t>Second level</a:t>
            </a:r>
          </a:p>
          <a:p>
            <a:pPr lvl="2"/>
            <a:r>
              <a:rPr lang="en-AU" noProof="0" dirty="0"/>
              <a:t>Third level</a:t>
            </a:r>
          </a:p>
          <a:p>
            <a:pPr lvl="3"/>
            <a:r>
              <a:rPr lang="en-AU" noProof="0" dirty="0"/>
              <a:t>Fourth level</a:t>
            </a:r>
          </a:p>
          <a:p>
            <a:pPr lvl="4"/>
            <a:r>
              <a:rPr lang="en-AU" noProof="0" dirty="0"/>
              <a:t>Fifth level</a:t>
            </a:r>
          </a:p>
          <a:p>
            <a:pPr lvl="5"/>
            <a:r>
              <a:rPr lang="en-AU" noProof="0" dirty="0"/>
              <a:t>Six</a:t>
            </a:r>
          </a:p>
          <a:p>
            <a:pPr lvl="6"/>
            <a:r>
              <a:rPr lang="en-AU" noProof="0" dirty="0"/>
              <a:t>Seven</a:t>
            </a:r>
          </a:p>
          <a:p>
            <a:pPr lvl="7"/>
            <a:r>
              <a:rPr lang="en-AU" noProof="0" dirty="0"/>
              <a:t>Eight</a:t>
            </a:r>
          </a:p>
          <a:p>
            <a:pPr lvl="8"/>
            <a:r>
              <a:rPr lang="en-AU" noProof="0" dirty="0"/>
              <a:t>nine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6D8956-3042-4F51-A765-52197DEBA8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412983" y="6172501"/>
            <a:ext cx="24840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fld id="{15C1EA3C-26E9-4B87-838B-C7B127160328}" type="datetime1">
              <a:rPr lang="en-AU" noProof="0" smtClean="0"/>
              <a:t>22/6/21</a:t>
            </a:fld>
            <a:endParaRPr lang="en-AU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B9DE430-5DBA-4DE1-9C36-C5FAED4EAF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428765" y="6172501"/>
            <a:ext cx="69230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/>
                </a:solidFill>
              </a:defRPr>
            </a:lvl1pPr>
          </a:lstStyle>
          <a:p>
            <a:endParaRPr lang="en-AU" noProof="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D42F550-8FDF-4424-AA18-C456333334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960060" y="6172501"/>
            <a:ext cx="753681" cy="365125"/>
          </a:xfrm>
          <a:prstGeom prst="rect">
            <a:avLst/>
          </a:prstGeom>
        </p:spPr>
        <p:txBody>
          <a:bodyPr vert="horz" lIns="91440" tIns="45720" rIns="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fld id="{DC22DD25-61AE-413C-B4D2-EF2365C9B2E1}" type="slidenum">
              <a:rPr lang="en-AU" noProof="0" smtClean="0"/>
              <a:pPr/>
              <a:t>‹#›</a:t>
            </a:fld>
            <a:endParaRPr lang="en-AU" noProof="0" dirty="0"/>
          </a:p>
        </p:txBody>
      </p:sp>
      <p:grpSp>
        <p:nvGrpSpPr>
          <p:cNvPr id="183" name="Group 4">
            <a:extLst>
              <a:ext uri="{FF2B5EF4-FFF2-40B4-BE49-F238E27FC236}">
                <a16:creationId xmlns:a16="http://schemas.microsoft.com/office/drawing/2014/main" id="{072EBD70-BCDE-4FAF-82D8-65AC1DA65CF4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433469" y="432000"/>
            <a:ext cx="718160" cy="720000"/>
            <a:chOff x="2864" y="1181"/>
            <a:chExt cx="1952" cy="1957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7ADBA37C-8433-4000-9C31-3EF9F3BF48CA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2864" y="1182"/>
              <a:ext cx="1952" cy="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6" name="Rectangle 5">
              <a:extLst>
                <a:ext uri="{FF2B5EF4-FFF2-40B4-BE49-F238E27FC236}">
                  <a16:creationId xmlns:a16="http://schemas.microsoft.com/office/drawing/2014/main" id="{4AF65C91-7154-48D7-81E1-DE2A16158321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2865" y="1181"/>
              <a:ext cx="1950" cy="195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7" name="Freeform 6">
              <a:extLst>
                <a:ext uri="{FF2B5EF4-FFF2-40B4-BE49-F238E27FC236}">
                  <a16:creationId xmlns:a16="http://schemas.microsoft.com/office/drawing/2014/main" id="{2567B816-663F-4518-AB67-FF7A98D83D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463"/>
              <a:ext cx="90" cy="109"/>
            </a:xfrm>
            <a:custGeom>
              <a:avLst/>
              <a:gdLst>
                <a:gd name="T0" fmla="*/ 5 w 132"/>
                <a:gd name="T1" fmla="*/ 4 h 160"/>
                <a:gd name="T2" fmla="*/ 0 w 132"/>
                <a:gd name="T3" fmla="*/ 26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8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5 w 132"/>
                <a:gd name="T7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5" y="4"/>
                  </a:moveTo>
                  <a:cubicBezTo>
                    <a:pt x="4" y="5"/>
                    <a:pt x="0" y="24"/>
                    <a:pt x="0" y="26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6" y="27"/>
                    <a:pt x="9" y="21"/>
                    <a:pt x="9" y="21"/>
                  </a:cubicBezTo>
                  <a:cubicBezTo>
                    <a:pt x="12" y="17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8" y="160"/>
                    <a:pt x="68" y="160"/>
                    <a:pt x="68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8" name="Freeform 7">
              <a:extLst>
                <a:ext uri="{FF2B5EF4-FFF2-40B4-BE49-F238E27FC236}">
                  <a16:creationId xmlns:a16="http://schemas.microsoft.com/office/drawing/2014/main" id="{5B7F641C-29EB-499A-A38F-F6CEC596E2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87" y="2465"/>
              <a:ext cx="111" cy="107"/>
            </a:xfrm>
            <a:custGeom>
              <a:avLst/>
              <a:gdLst>
                <a:gd name="T0" fmla="*/ 134 w 164"/>
                <a:gd name="T1" fmla="*/ 0 h 157"/>
                <a:gd name="T2" fmla="*/ 111 w 164"/>
                <a:gd name="T3" fmla="*/ 0 h 157"/>
                <a:gd name="T4" fmla="*/ 110 w 164"/>
                <a:gd name="T5" fmla="*/ 6 h 157"/>
                <a:gd name="T6" fmla="*/ 124 w 164"/>
                <a:gd name="T7" fmla="*/ 16 h 157"/>
                <a:gd name="T8" fmla="*/ 124 w 164"/>
                <a:gd name="T9" fmla="*/ 65 h 157"/>
                <a:gd name="T10" fmla="*/ 38 w 164"/>
                <a:gd name="T11" fmla="*/ 60 h 157"/>
                <a:gd name="T12" fmla="*/ 45 w 164"/>
                <a:gd name="T13" fmla="*/ 6 h 157"/>
                <a:gd name="T14" fmla="*/ 53 w 164"/>
                <a:gd name="T15" fmla="*/ 3 h 157"/>
                <a:gd name="T16" fmla="*/ 31 w 164"/>
                <a:gd name="T17" fmla="*/ 0 h 157"/>
                <a:gd name="T18" fmla="*/ 25 w 164"/>
                <a:gd name="T19" fmla="*/ 0 h 157"/>
                <a:gd name="T20" fmla="*/ 0 w 164"/>
                <a:gd name="T21" fmla="*/ 3 h 157"/>
                <a:gd name="T22" fmla="*/ 10 w 164"/>
                <a:gd name="T23" fmla="*/ 6 h 157"/>
                <a:gd name="T24" fmla="*/ 18 w 164"/>
                <a:gd name="T25" fmla="*/ 60 h 157"/>
                <a:gd name="T26" fmla="*/ 17 w 164"/>
                <a:gd name="T27" fmla="*/ 141 h 157"/>
                <a:gd name="T28" fmla="*/ 6 w 164"/>
                <a:gd name="T29" fmla="*/ 151 h 157"/>
                <a:gd name="T30" fmla="*/ 8 w 164"/>
                <a:gd name="T31" fmla="*/ 157 h 157"/>
                <a:gd name="T32" fmla="*/ 28 w 164"/>
                <a:gd name="T33" fmla="*/ 157 h 157"/>
                <a:gd name="T34" fmla="*/ 53 w 164"/>
                <a:gd name="T35" fmla="*/ 157 h 157"/>
                <a:gd name="T36" fmla="*/ 55 w 164"/>
                <a:gd name="T37" fmla="*/ 151 h 157"/>
                <a:gd name="T38" fmla="*/ 39 w 164"/>
                <a:gd name="T39" fmla="*/ 141 h 157"/>
                <a:gd name="T40" fmla="*/ 38 w 164"/>
                <a:gd name="T41" fmla="*/ 75 h 157"/>
                <a:gd name="T42" fmla="*/ 124 w 164"/>
                <a:gd name="T43" fmla="*/ 96 h 157"/>
                <a:gd name="T44" fmla="*/ 118 w 164"/>
                <a:gd name="T45" fmla="*/ 150 h 157"/>
                <a:gd name="T46" fmla="*/ 109 w 164"/>
                <a:gd name="T47" fmla="*/ 154 h 157"/>
                <a:gd name="T48" fmla="*/ 131 w 164"/>
                <a:gd name="T49" fmla="*/ 157 h 157"/>
                <a:gd name="T50" fmla="*/ 137 w 164"/>
                <a:gd name="T51" fmla="*/ 157 h 157"/>
                <a:gd name="T52" fmla="*/ 164 w 164"/>
                <a:gd name="T53" fmla="*/ 154 h 157"/>
                <a:gd name="T54" fmla="*/ 152 w 164"/>
                <a:gd name="T55" fmla="*/ 150 h 157"/>
                <a:gd name="T56" fmla="*/ 144 w 164"/>
                <a:gd name="T57" fmla="*/ 96 h 157"/>
                <a:gd name="T58" fmla="*/ 145 w 164"/>
                <a:gd name="T59" fmla="*/ 16 h 157"/>
                <a:gd name="T60" fmla="*/ 156 w 164"/>
                <a:gd name="T61" fmla="*/ 6 h 157"/>
                <a:gd name="T62" fmla="*/ 154 w 164"/>
                <a:gd name="T63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57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6" y="0"/>
                    <a:pt x="106" y="3"/>
                  </a:cubicBezTo>
                  <a:cubicBezTo>
                    <a:pt x="106" y="4"/>
                    <a:pt x="108" y="6"/>
                    <a:pt x="110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22" y="7"/>
                    <a:pt x="123" y="10"/>
                    <a:pt x="124" y="16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38" y="64"/>
                    <a:pt x="38" y="64"/>
                    <a:pt x="38" y="64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0"/>
                    <a:pt x="40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1"/>
                    <a:pt x="51" y="0"/>
                    <a:pt x="48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7" y="16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7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53" y="157"/>
                    <a:pt x="53" y="157"/>
                    <a:pt x="53" y="157"/>
                  </a:cubicBezTo>
                  <a:cubicBezTo>
                    <a:pt x="57" y="157"/>
                    <a:pt x="58" y="155"/>
                    <a:pt x="58" y="154"/>
                  </a:cubicBezTo>
                  <a:cubicBezTo>
                    <a:pt x="58" y="153"/>
                    <a:pt x="57" y="151"/>
                    <a:pt x="55" y="151"/>
                  </a:cubicBezTo>
                  <a:cubicBezTo>
                    <a:pt x="46" y="150"/>
                    <a:pt x="46" y="150"/>
                    <a:pt x="46" y="150"/>
                  </a:cubicBezTo>
                  <a:cubicBezTo>
                    <a:pt x="41" y="150"/>
                    <a:pt x="40" y="147"/>
                    <a:pt x="39" y="141"/>
                  </a:cubicBezTo>
                  <a:cubicBezTo>
                    <a:pt x="38" y="132"/>
                    <a:pt x="38" y="116"/>
                    <a:pt x="38" y="9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116"/>
                    <a:pt x="124" y="132"/>
                    <a:pt x="123" y="141"/>
                  </a:cubicBezTo>
                  <a:cubicBezTo>
                    <a:pt x="122" y="146"/>
                    <a:pt x="121" y="150"/>
                    <a:pt x="118" y="150"/>
                  </a:cubicBezTo>
                  <a:cubicBezTo>
                    <a:pt x="118" y="150"/>
                    <a:pt x="113" y="151"/>
                    <a:pt x="113" y="151"/>
                  </a:cubicBezTo>
                  <a:cubicBezTo>
                    <a:pt x="110" y="151"/>
                    <a:pt x="109" y="153"/>
                    <a:pt x="109" y="154"/>
                  </a:cubicBezTo>
                  <a:cubicBezTo>
                    <a:pt x="109" y="157"/>
                    <a:pt x="113" y="157"/>
                    <a:pt x="114" y="157"/>
                  </a:cubicBezTo>
                  <a:cubicBezTo>
                    <a:pt x="131" y="157"/>
                    <a:pt x="131" y="157"/>
                    <a:pt x="131" y="157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7" y="157"/>
                    <a:pt x="137" y="157"/>
                    <a:pt x="137" y="157"/>
                  </a:cubicBezTo>
                  <a:cubicBezTo>
                    <a:pt x="159" y="157"/>
                    <a:pt x="159" y="157"/>
                    <a:pt x="159" y="157"/>
                  </a:cubicBezTo>
                  <a:cubicBezTo>
                    <a:pt x="164" y="157"/>
                    <a:pt x="164" y="155"/>
                    <a:pt x="164" y="154"/>
                  </a:cubicBezTo>
                  <a:cubicBezTo>
                    <a:pt x="164" y="153"/>
                    <a:pt x="163" y="151"/>
                    <a:pt x="161" y="151"/>
                  </a:cubicBezTo>
                  <a:cubicBezTo>
                    <a:pt x="152" y="150"/>
                    <a:pt x="152" y="150"/>
                    <a:pt x="152" y="150"/>
                  </a:cubicBezTo>
                  <a:cubicBezTo>
                    <a:pt x="147" y="150"/>
                    <a:pt x="146" y="147"/>
                    <a:pt x="145" y="141"/>
                  </a:cubicBezTo>
                  <a:cubicBezTo>
                    <a:pt x="144" y="132"/>
                    <a:pt x="144" y="116"/>
                    <a:pt x="144" y="96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9"/>
                    <a:pt x="147" y="7"/>
                    <a:pt x="151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8" y="6"/>
                    <a:pt x="159" y="4"/>
                    <a:pt x="159" y="3"/>
                  </a:cubicBezTo>
                  <a:cubicBezTo>
                    <a:pt x="159" y="0"/>
                    <a:pt x="155" y="0"/>
                    <a:pt x="154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89" name="Freeform 8">
              <a:extLst>
                <a:ext uri="{FF2B5EF4-FFF2-40B4-BE49-F238E27FC236}">
                  <a16:creationId xmlns:a16="http://schemas.microsoft.com/office/drawing/2014/main" id="{F957B433-20D6-46B7-B64B-CC7658BF95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12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5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3 w 94"/>
                <a:gd name="T15" fmla="*/ 8 h 160"/>
                <a:gd name="T16" fmla="*/ 10 w 94"/>
                <a:gd name="T17" fmla="*/ 8 h 160"/>
                <a:gd name="T18" fmla="*/ 17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6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4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8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7 w 94"/>
                <a:gd name="T49" fmla="*/ 133 h 160"/>
                <a:gd name="T50" fmla="*/ 79 w 94"/>
                <a:gd name="T51" fmla="*/ 146 h 160"/>
                <a:gd name="T52" fmla="*/ 60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6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5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5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6 h 160"/>
                <a:gd name="T98" fmla="*/ 87 w 94"/>
                <a:gd name="T99" fmla="*/ 13 h 160"/>
                <a:gd name="T100" fmla="*/ 88 w 94"/>
                <a:gd name="T101" fmla="*/ 6 h 160"/>
                <a:gd name="T102" fmla="*/ 89 w 94"/>
                <a:gd name="T103" fmla="*/ 3 h 160"/>
                <a:gd name="T104" fmla="*/ 86 w 94"/>
                <a:gd name="T105" fmla="*/ 0 h 160"/>
                <a:gd name="T106" fmla="*/ 84 w 94"/>
                <a:gd name="T10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8" y="160"/>
                    <a:pt x="78" y="160"/>
                    <a:pt x="78" y="160"/>
                  </a:cubicBezTo>
                  <a:cubicBezTo>
                    <a:pt x="86" y="160"/>
                    <a:pt x="89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8" y="129"/>
                    <a:pt x="88" y="131"/>
                    <a:pt x="87" y="133"/>
                  </a:cubicBezTo>
                  <a:cubicBezTo>
                    <a:pt x="86" y="141"/>
                    <a:pt x="84" y="144"/>
                    <a:pt x="79" y="146"/>
                  </a:cubicBezTo>
                  <a:cubicBezTo>
                    <a:pt x="74" y="149"/>
                    <a:pt x="65" y="149"/>
                    <a:pt x="60" y="149"/>
                  </a:cubicBezTo>
                  <a:cubicBezTo>
                    <a:pt x="40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4" y="82"/>
                    <a:pt x="76" y="85"/>
                    <a:pt x="76" y="88"/>
                  </a:cubicBezTo>
                  <a:cubicBezTo>
                    <a:pt x="76" y="88"/>
                    <a:pt x="77" y="94"/>
                    <a:pt x="77" y="94"/>
                  </a:cubicBezTo>
                  <a:cubicBezTo>
                    <a:pt x="77" y="96"/>
                    <a:pt x="78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5" y="67"/>
                    <a:pt x="85" y="67"/>
                    <a:pt x="85" y="67"/>
                  </a:cubicBezTo>
                  <a:cubicBezTo>
                    <a:pt x="85" y="64"/>
                    <a:pt x="83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7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0" y="13"/>
                    <a:pt x="62" y="13"/>
                    <a:pt x="65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79" y="19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5" y="30"/>
                    <a:pt x="86" y="27"/>
                  </a:cubicBezTo>
                  <a:cubicBezTo>
                    <a:pt x="86" y="27"/>
                    <a:pt x="87" y="16"/>
                    <a:pt x="87" y="16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6"/>
                    <a:pt x="88" y="6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6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0" name="Freeform 9">
              <a:extLst>
                <a:ext uri="{FF2B5EF4-FFF2-40B4-BE49-F238E27FC236}">
                  <a16:creationId xmlns:a16="http://schemas.microsoft.com/office/drawing/2014/main" id="{38A07266-EBD2-4019-A6D9-DF674210D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2465"/>
              <a:ext cx="106" cy="109"/>
            </a:xfrm>
            <a:custGeom>
              <a:avLst/>
              <a:gdLst>
                <a:gd name="T0" fmla="*/ 138 w 156"/>
                <a:gd name="T1" fmla="*/ 0 h 160"/>
                <a:gd name="T2" fmla="*/ 134 w 156"/>
                <a:gd name="T3" fmla="*/ 0 h 160"/>
                <a:gd name="T4" fmla="*/ 132 w 156"/>
                <a:gd name="T5" fmla="*/ 0 h 160"/>
                <a:gd name="T6" fmla="*/ 113 w 156"/>
                <a:gd name="T7" fmla="*/ 0 h 160"/>
                <a:gd name="T8" fmla="*/ 108 w 156"/>
                <a:gd name="T9" fmla="*/ 3 h 160"/>
                <a:gd name="T10" fmla="*/ 111 w 156"/>
                <a:gd name="T11" fmla="*/ 6 h 160"/>
                <a:gd name="T12" fmla="*/ 118 w 156"/>
                <a:gd name="T13" fmla="*/ 6 h 160"/>
                <a:gd name="T14" fmla="*/ 125 w 156"/>
                <a:gd name="T15" fmla="*/ 16 h 160"/>
                <a:gd name="T16" fmla="*/ 126 w 156"/>
                <a:gd name="T17" fmla="*/ 60 h 160"/>
                <a:gd name="T18" fmla="*/ 126 w 156"/>
                <a:gd name="T19" fmla="*/ 86 h 160"/>
                <a:gd name="T20" fmla="*/ 114 w 156"/>
                <a:gd name="T21" fmla="*/ 135 h 160"/>
                <a:gd name="T22" fmla="*/ 83 w 156"/>
                <a:gd name="T23" fmla="*/ 149 h 160"/>
                <a:gd name="T24" fmla="*/ 54 w 156"/>
                <a:gd name="T25" fmla="*/ 138 h 160"/>
                <a:gd name="T26" fmla="*/ 39 w 156"/>
                <a:gd name="T27" fmla="*/ 89 h 160"/>
                <a:gd name="T28" fmla="*/ 39 w 156"/>
                <a:gd name="T29" fmla="*/ 60 h 160"/>
                <a:gd name="T30" fmla="*/ 39 w 156"/>
                <a:gd name="T31" fmla="*/ 16 h 160"/>
                <a:gd name="T32" fmla="*/ 45 w 156"/>
                <a:gd name="T33" fmla="*/ 6 h 160"/>
                <a:gd name="T34" fmla="*/ 50 w 156"/>
                <a:gd name="T35" fmla="*/ 6 h 160"/>
                <a:gd name="T36" fmla="*/ 53 w 156"/>
                <a:gd name="T37" fmla="*/ 3 h 160"/>
                <a:gd name="T38" fmla="*/ 49 w 156"/>
                <a:gd name="T39" fmla="*/ 0 h 160"/>
                <a:gd name="T40" fmla="*/ 34 w 156"/>
                <a:gd name="T41" fmla="*/ 0 h 160"/>
                <a:gd name="T42" fmla="*/ 28 w 156"/>
                <a:gd name="T43" fmla="*/ 0 h 160"/>
                <a:gd name="T44" fmla="*/ 24 w 156"/>
                <a:gd name="T45" fmla="*/ 0 h 160"/>
                <a:gd name="T46" fmla="*/ 5 w 156"/>
                <a:gd name="T47" fmla="*/ 0 h 160"/>
                <a:gd name="T48" fmla="*/ 0 w 156"/>
                <a:gd name="T49" fmla="*/ 3 h 160"/>
                <a:gd name="T50" fmla="*/ 3 w 156"/>
                <a:gd name="T51" fmla="*/ 6 h 160"/>
                <a:gd name="T52" fmla="*/ 10 w 156"/>
                <a:gd name="T53" fmla="*/ 6 h 160"/>
                <a:gd name="T54" fmla="*/ 17 w 156"/>
                <a:gd name="T55" fmla="*/ 16 h 160"/>
                <a:gd name="T56" fmla="*/ 18 w 156"/>
                <a:gd name="T57" fmla="*/ 60 h 160"/>
                <a:gd name="T58" fmla="*/ 18 w 156"/>
                <a:gd name="T59" fmla="*/ 90 h 160"/>
                <a:gd name="T60" fmla="*/ 36 w 156"/>
                <a:gd name="T61" fmla="*/ 145 h 160"/>
                <a:gd name="T62" fmla="*/ 79 w 156"/>
                <a:gd name="T63" fmla="*/ 160 h 160"/>
                <a:gd name="T64" fmla="*/ 122 w 156"/>
                <a:gd name="T65" fmla="*/ 145 h 160"/>
                <a:gd name="T66" fmla="*/ 142 w 156"/>
                <a:gd name="T67" fmla="*/ 82 h 160"/>
                <a:gd name="T68" fmla="*/ 142 w 156"/>
                <a:gd name="T69" fmla="*/ 60 h 160"/>
                <a:gd name="T70" fmla="*/ 142 w 156"/>
                <a:gd name="T71" fmla="*/ 16 h 160"/>
                <a:gd name="T72" fmla="*/ 148 w 156"/>
                <a:gd name="T73" fmla="*/ 6 h 160"/>
                <a:gd name="T74" fmla="*/ 153 w 156"/>
                <a:gd name="T75" fmla="*/ 6 h 160"/>
                <a:gd name="T76" fmla="*/ 156 w 156"/>
                <a:gd name="T77" fmla="*/ 3 h 160"/>
                <a:gd name="T78" fmla="*/ 152 w 156"/>
                <a:gd name="T79" fmla="*/ 0 h 160"/>
                <a:gd name="T80" fmla="*/ 138 w 156"/>
                <a:gd name="T8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" h="160">
                  <a:moveTo>
                    <a:pt x="138" y="0"/>
                  </a:moveTo>
                  <a:cubicBezTo>
                    <a:pt x="134" y="0"/>
                    <a:pt x="134" y="0"/>
                    <a:pt x="134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08" y="0"/>
                    <a:pt x="108" y="3"/>
                  </a:cubicBezTo>
                  <a:cubicBezTo>
                    <a:pt x="108" y="4"/>
                    <a:pt x="109" y="6"/>
                    <a:pt x="111" y="6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24" y="7"/>
                    <a:pt x="125" y="10"/>
                    <a:pt x="125" y="16"/>
                  </a:cubicBezTo>
                  <a:cubicBezTo>
                    <a:pt x="125" y="16"/>
                    <a:pt x="126" y="60"/>
                    <a:pt x="126" y="60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110"/>
                    <a:pt x="122" y="125"/>
                    <a:pt x="114" y="135"/>
                  </a:cubicBezTo>
                  <a:cubicBezTo>
                    <a:pt x="107" y="144"/>
                    <a:pt x="95" y="149"/>
                    <a:pt x="83" y="149"/>
                  </a:cubicBezTo>
                  <a:cubicBezTo>
                    <a:pt x="72" y="149"/>
                    <a:pt x="63" y="147"/>
                    <a:pt x="54" y="138"/>
                  </a:cubicBezTo>
                  <a:cubicBezTo>
                    <a:pt x="46" y="131"/>
                    <a:pt x="39" y="120"/>
                    <a:pt x="39" y="89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9"/>
                    <a:pt x="41" y="7"/>
                    <a:pt x="45" y="6"/>
                  </a:cubicBezTo>
                  <a:cubicBezTo>
                    <a:pt x="45" y="6"/>
                    <a:pt x="50" y="6"/>
                    <a:pt x="50" y="6"/>
                  </a:cubicBezTo>
                  <a:cubicBezTo>
                    <a:pt x="52" y="6"/>
                    <a:pt x="53" y="4"/>
                    <a:pt x="53" y="3"/>
                  </a:cubicBezTo>
                  <a:cubicBezTo>
                    <a:pt x="53" y="0"/>
                    <a:pt x="50" y="0"/>
                    <a:pt x="4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8" y="123"/>
                    <a:pt x="28" y="137"/>
                    <a:pt x="36" y="145"/>
                  </a:cubicBezTo>
                  <a:cubicBezTo>
                    <a:pt x="50" y="158"/>
                    <a:pt x="69" y="160"/>
                    <a:pt x="79" y="160"/>
                  </a:cubicBezTo>
                  <a:cubicBezTo>
                    <a:pt x="90" y="160"/>
                    <a:pt x="107" y="159"/>
                    <a:pt x="122" y="145"/>
                  </a:cubicBezTo>
                  <a:cubicBezTo>
                    <a:pt x="140" y="129"/>
                    <a:pt x="142" y="103"/>
                    <a:pt x="142" y="82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16"/>
                    <a:pt x="142" y="16"/>
                    <a:pt x="142" y="16"/>
                  </a:cubicBezTo>
                  <a:cubicBezTo>
                    <a:pt x="143" y="9"/>
                    <a:pt x="144" y="7"/>
                    <a:pt x="148" y="6"/>
                  </a:cubicBezTo>
                  <a:cubicBezTo>
                    <a:pt x="149" y="6"/>
                    <a:pt x="153" y="6"/>
                    <a:pt x="153" y="6"/>
                  </a:cubicBezTo>
                  <a:cubicBezTo>
                    <a:pt x="155" y="6"/>
                    <a:pt x="156" y="4"/>
                    <a:pt x="156" y="3"/>
                  </a:cubicBezTo>
                  <a:cubicBezTo>
                    <a:pt x="156" y="0"/>
                    <a:pt x="153" y="0"/>
                    <a:pt x="152" y="0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1" name="Freeform 10">
              <a:extLst>
                <a:ext uri="{FF2B5EF4-FFF2-40B4-BE49-F238E27FC236}">
                  <a16:creationId xmlns:a16="http://schemas.microsoft.com/office/drawing/2014/main" id="{2D1170DA-E4AC-4CBB-A9DD-039B36C0DA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3" y="2463"/>
              <a:ext cx="114" cy="110"/>
            </a:xfrm>
            <a:custGeom>
              <a:avLst/>
              <a:gdLst>
                <a:gd name="T0" fmla="*/ 17 w 168"/>
                <a:gd name="T1" fmla="*/ 12 h 162"/>
                <a:gd name="T2" fmla="*/ 17 w 168"/>
                <a:gd name="T3" fmla="*/ 129 h 162"/>
                <a:gd name="T4" fmla="*/ 12 w 168"/>
                <a:gd name="T5" fmla="*/ 153 h 162"/>
                <a:gd name="T6" fmla="*/ 4 w 168"/>
                <a:gd name="T7" fmla="*/ 154 h 162"/>
                <a:gd name="T8" fmla="*/ 0 w 168"/>
                <a:gd name="T9" fmla="*/ 157 h 162"/>
                <a:gd name="T10" fmla="*/ 5 w 168"/>
                <a:gd name="T11" fmla="*/ 160 h 162"/>
                <a:gd name="T12" fmla="*/ 22 w 168"/>
                <a:gd name="T13" fmla="*/ 160 h 162"/>
                <a:gd name="T14" fmla="*/ 25 w 168"/>
                <a:gd name="T15" fmla="*/ 160 h 162"/>
                <a:gd name="T16" fmla="*/ 28 w 168"/>
                <a:gd name="T17" fmla="*/ 160 h 162"/>
                <a:gd name="T18" fmla="*/ 46 w 168"/>
                <a:gd name="T19" fmla="*/ 160 h 162"/>
                <a:gd name="T20" fmla="*/ 52 w 168"/>
                <a:gd name="T21" fmla="*/ 157 h 162"/>
                <a:gd name="T22" fmla="*/ 49 w 168"/>
                <a:gd name="T23" fmla="*/ 154 h 162"/>
                <a:gd name="T24" fmla="*/ 39 w 168"/>
                <a:gd name="T25" fmla="*/ 153 h 162"/>
                <a:gd name="T26" fmla="*/ 32 w 168"/>
                <a:gd name="T27" fmla="*/ 131 h 162"/>
                <a:gd name="T28" fmla="*/ 29 w 168"/>
                <a:gd name="T29" fmla="*/ 37 h 162"/>
                <a:gd name="T30" fmla="*/ 80 w 168"/>
                <a:gd name="T31" fmla="*/ 93 h 162"/>
                <a:gd name="T32" fmla="*/ 133 w 168"/>
                <a:gd name="T33" fmla="*/ 148 h 162"/>
                <a:gd name="T34" fmla="*/ 149 w 168"/>
                <a:gd name="T35" fmla="*/ 162 h 162"/>
                <a:gd name="T36" fmla="*/ 153 w 168"/>
                <a:gd name="T37" fmla="*/ 146 h 162"/>
                <a:gd name="T38" fmla="*/ 153 w 168"/>
                <a:gd name="T39" fmla="*/ 26 h 162"/>
                <a:gd name="T40" fmla="*/ 159 w 168"/>
                <a:gd name="T41" fmla="*/ 9 h 162"/>
                <a:gd name="T42" fmla="*/ 164 w 168"/>
                <a:gd name="T43" fmla="*/ 9 h 162"/>
                <a:gd name="T44" fmla="*/ 168 w 168"/>
                <a:gd name="T45" fmla="*/ 6 h 162"/>
                <a:gd name="T46" fmla="*/ 163 w 168"/>
                <a:gd name="T47" fmla="*/ 3 h 162"/>
                <a:gd name="T48" fmla="*/ 149 w 168"/>
                <a:gd name="T49" fmla="*/ 3 h 162"/>
                <a:gd name="T50" fmla="*/ 145 w 168"/>
                <a:gd name="T51" fmla="*/ 3 h 162"/>
                <a:gd name="T52" fmla="*/ 141 w 168"/>
                <a:gd name="T53" fmla="*/ 3 h 162"/>
                <a:gd name="T54" fmla="*/ 124 w 168"/>
                <a:gd name="T55" fmla="*/ 3 h 162"/>
                <a:gd name="T56" fmla="*/ 118 w 168"/>
                <a:gd name="T57" fmla="*/ 6 h 162"/>
                <a:gd name="T58" fmla="*/ 121 w 168"/>
                <a:gd name="T59" fmla="*/ 9 h 162"/>
                <a:gd name="T60" fmla="*/ 131 w 168"/>
                <a:gd name="T61" fmla="*/ 10 h 162"/>
                <a:gd name="T62" fmla="*/ 138 w 168"/>
                <a:gd name="T63" fmla="*/ 28 h 162"/>
                <a:gd name="T64" fmla="*/ 140 w 168"/>
                <a:gd name="T65" fmla="*/ 127 h 162"/>
                <a:gd name="T66" fmla="*/ 125 w 168"/>
                <a:gd name="T67" fmla="*/ 111 h 162"/>
                <a:gd name="T68" fmla="*/ 94 w 168"/>
                <a:gd name="T69" fmla="*/ 77 h 162"/>
                <a:gd name="T70" fmla="*/ 27 w 168"/>
                <a:gd name="T71" fmla="*/ 5 h 162"/>
                <a:gd name="T72" fmla="*/ 21 w 168"/>
                <a:gd name="T73" fmla="*/ 0 h 162"/>
                <a:gd name="T74" fmla="*/ 17 w 168"/>
                <a:gd name="T75" fmla="*/ 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2">
                  <a:moveTo>
                    <a:pt x="17" y="12"/>
                  </a:moveTo>
                  <a:cubicBezTo>
                    <a:pt x="17" y="129"/>
                    <a:pt x="17" y="129"/>
                    <a:pt x="17" y="129"/>
                  </a:cubicBezTo>
                  <a:cubicBezTo>
                    <a:pt x="17" y="147"/>
                    <a:pt x="16" y="152"/>
                    <a:pt x="12" y="153"/>
                  </a:cubicBezTo>
                  <a:cubicBezTo>
                    <a:pt x="11" y="153"/>
                    <a:pt x="4" y="154"/>
                    <a:pt x="4" y="154"/>
                  </a:cubicBezTo>
                  <a:cubicBezTo>
                    <a:pt x="1" y="154"/>
                    <a:pt x="0" y="156"/>
                    <a:pt x="0" y="157"/>
                  </a:cubicBezTo>
                  <a:cubicBezTo>
                    <a:pt x="0" y="160"/>
                    <a:pt x="4" y="160"/>
                    <a:pt x="5" y="160"/>
                  </a:cubicBezTo>
                  <a:cubicBezTo>
                    <a:pt x="22" y="160"/>
                    <a:pt x="22" y="160"/>
                    <a:pt x="22" y="160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8" y="160"/>
                    <a:pt x="52" y="160"/>
                    <a:pt x="52" y="157"/>
                  </a:cubicBezTo>
                  <a:cubicBezTo>
                    <a:pt x="52" y="156"/>
                    <a:pt x="51" y="154"/>
                    <a:pt x="49" y="154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5" y="152"/>
                    <a:pt x="32" y="148"/>
                    <a:pt x="32" y="131"/>
                  </a:cubicBezTo>
                  <a:cubicBezTo>
                    <a:pt x="32" y="131"/>
                    <a:pt x="30" y="45"/>
                    <a:pt x="29" y="37"/>
                  </a:cubicBezTo>
                  <a:cubicBezTo>
                    <a:pt x="34" y="43"/>
                    <a:pt x="80" y="93"/>
                    <a:pt x="80" y="93"/>
                  </a:cubicBezTo>
                  <a:cubicBezTo>
                    <a:pt x="102" y="117"/>
                    <a:pt x="131" y="146"/>
                    <a:pt x="133" y="148"/>
                  </a:cubicBezTo>
                  <a:cubicBezTo>
                    <a:pt x="145" y="160"/>
                    <a:pt x="147" y="162"/>
                    <a:pt x="149" y="162"/>
                  </a:cubicBezTo>
                  <a:cubicBezTo>
                    <a:pt x="152" y="162"/>
                    <a:pt x="153" y="159"/>
                    <a:pt x="153" y="146"/>
                  </a:cubicBezTo>
                  <a:cubicBezTo>
                    <a:pt x="153" y="146"/>
                    <a:pt x="153" y="26"/>
                    <a:pt x="153" y="26"/>
                  </a:cubicBezTo>
                  <a:cubicBezTo>
                    <a:pt x="153" y="13"/>
                    <a:pt x="154" y="10"/>
                    <a:pt x="159" y="9"/>
                  </a:cubicBezTo>
                  <a:cubicBezTo>
                    <a:pt x="159" y="9"/>
                    <a:pt x="164" y="9"/>
                    <a:pt x="164" y="9"/>
                  </a:cubicBezTo>
                  <a:cubicBezTo>
                    <a:pt x="167" y="9"/>
                    <a:pt x="168" y="7"/>
                    <a:pt x="168" y="6"/>
                  </a:cubicBezTo>
                  <a:cubicBezTo>
                    <a:pt x="168" y="3"/>
                    <a:pt x="164" y="3"/>
                    <a:pt x="163" y="3"/>
                  </a:cubicBezTo>
                  <a:cubicBezTo>
                    <a:pt x="149" y="3"/>
                    <a:pt x="149" y="3"/>
                    <a:pt x="149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24" y="3"/>
                    <a:pt x="124" y="3"/>
                    <a:pt x="124" y="3"/>
                  </a:cubicBezTo>
                  <a:cubicBezTo>
                    <a:pt x="122" y="3"/>
                    <a:pt x="118" y="3"/>
                    <a:pt x="118" y="6"/>
                  </a:cubicBezTo>
                  <a:cubicBezTo>
                    <a:pt x="118" y="8"/>
                    <a:pt x="119" y="9"/>
                    <a:pt x="121" y="9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136" y="11"/>
                    <a:pt x="138" y="14"/>
                    <a:pt x="138" y="28"/>
                  </a:cubicBezTo>
                  <a:cubicBezTo>
                    <a:pt x="138" y="28"/>
                    <a:pt x="140" y="108"/>
                    <a:pt x="140" y="127"/>
                  </a:cubicBezTo>
                  <a:cubicBezTo>
                    <a:pt x="136" y="123"/>
                    <a:pt x="125" y="111"/>
                    <a:pt x="125" y="111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4" y="2"/>
                    <a:pt x="22" y="0"/>
                    <a:pt x="21" y="0"/>
                  </a:cubicBezTo>
                  <a:cubicBezTo>
                    <a:pt x="17" y="0"/>
                    <a:pt x="17" y="4"/>
                    <a:pt x="1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2" name="Freeform 11">
              <a:extLst>
                <a:ext uri="{FF2B5EF4-FFF2-40B4-BE49-F238E27FC236}">
                  <a16:creationId xmlns:a16="http://schemas.microsoft.com/office/drawing/2014/main" id="{7ED7B575-029E-43C2-AB03-C55C2F9DB40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86" y="2465"/>
              <a:ext cx="38" cy="107"/>
            </a:xfrm>
            <a:custGeom>
              <a:avLst/>
              <a:gdLst>
                <a:gd name="T0" fmla="*/ 29 w 56"/>
                <a:gd name="T1" fmla="*/ 0 h 157"/>
                <a:gd name="T2" fmla="*/ 26 w 56"/>
                <a:gd name="T3" fmla="*/ 0 h 157"/>
                <a:gd name="T4" fmla="*/ 23 w 56"/>
                <a:gd name="T5" fmla="*/ 0 h 157"/>
                <a:gd name="T6" fmla="*/ 5 w 56"/>
                <a:gd name="T7" fmla="*/ 0 h 157"/>
                <a:gd name="T8" fmla="*/ 0 w 56"/>
                <a:gd name="T9" fmla="*/ 3 h 157"/>
                <a:gd name="T10" fmla="*/ 4 w 56"/>
                <a:gd name="T11" fmla="*/ 6 h 157"/>
                <a:gd name="T12" fmla="*/ 10 w 56"/>
                <a:gd name="T13" fmla="*/ 6 h 157"/>
                <a:gd name="T14" fmla="*/ 15 w 56"/>
                <a:gd name="T15" fmla="*/ 16 h 157"/>
                <a:gd name="T16" fmla="*/ 16 w 56"/>
                <a:gd name="T17" fmla="*/ 60 h 157"/>
                <a:gd name="T18" fmla="*/ 16 w 56"/>
                <a:gd name="T19" fmla="*/ 96 h 157"/>
                <a:gd name="T20" fmla="*/ 15 w 56"/>
                <a:gd name="T21" fmla="*/ 141 h 157"/>
                <a:gd name="T22" fmla="*/ 10 w 56"/>
                <a:gd name="T23" fmla="*/ 150 h 157"/>
                <a:gd name="T24" fmla="*/ 4 w 56"/>
                <a:gd name="T25" fmla="*/ 151 h 157"/>
                <a:gd name="T26" fmla="*/ 1 w 56"/>
                <a:gd name="T27" fmla="*/ 154 h 157"/>
                <a:gd name="T28" fmla="*/ 6 w 56"/>
                <a:gd name="T29" fmla="*/ 157 h 157"/>
                <a:gd name="T30" fmla="*/ 22 w 56"/>
                <a:gd name="T31" fmla="*/ 157 h 157"/>
                <a:gd name="T32" fmla="*/ 26 w 56"/>
                <a:gd name="T33" fmla="*/ 157 h 157"/>
                <a:gd name="T34" fmla="*/ 28 w 56"/>
                <a:gd name="T35" fmla="*/ 157 h 157"/>
                <a:gd name="T36" fmla="*/ 51 w 56"/>
                <a:gd name="T37" fmla="*/ 157 h 157"/>
                <a:gd name="T38" fmla="*/ 56 w 56"/>
                <a:gd name="T39" fmla="*/ 154 h 157"/>
                <a:gd name="T40" fmla="*/ 53 w 56"/>
                <a:gd name="T41" fmla="*/ 151 h 157"/>
                <a:gd name="T42" fmla="*/ 44 w 56"/>
                <a:gd name="T43" fmla="*/ 150 h 157"/>
                <a:gd name="T44" fmla="*/ 37 w 56"/>
                <a:gd name="T45" fmla="*/ 141 h 157"/>
                <a:gd name="T46" fmla="*/ 36 w 56"/>
                <a:gd name="T47" fmla="*/ 96 h 157"/>
                <a:gd name="T48" fmla="*/ 36 w 56"/>
                <a:gd name="T49" fmla="*/ 60 h 157"/>
                <a:gd name="T50" fmla="*/ 36 w 56"/>
                <a:gd name="T51" fmla="*/ 16 h 157"/>
                <a:gd name="T52" fmla="*/ 43 w 56"/>
                <a:gd name="T53" fmla="*/ 6 h 157"/>
                <a:gd name="T54" fmla="*/ 47 w 56"/>
                <a:gd name="T55" fmla="*/ 6 h 157"/>
                <a:gd name="T56" fmla="*/ 51 w 56"/>
                <a:gd name="T57" fmla="*/ 3 h 157"/>
                <a:gd name="T58" fmla="*/ 46 w 56"/>
                <a:gd name="T59" fmla="*/ 0 h 157"/>
                <a:gd name="T60" fmla="*/ 29 w 56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6" h="157">
                  <a:moveTo>
                    <a:pt x="29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2" y="6"/>
                    <a:pt x="4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3" y="7"/>
                    <a:pt x="15" y="9"/>
                    <a:pt x="15" y="16"/>
                  </a:cubicBezTo>
                  <a:cubicBezTo>
                    <a:pt x="15" y="16"/>
                    <a:pt x="16" y="60"/>
                    <a:pt x="16" y="6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116"/>
                    <a:pt x="16" y="132"/>
                    <a:pt x="15" y="141"/>
                  </a:cubicBezTo>
                  <a:cubicBezTo>
                    <a:pt x="14" y="147"/>
                    <a:pt x="13" y="150"/>
                    <a:pt x="10" y="150"/>
                  </a:cubicBezTo>
                  <a:cubicBezTo>
                    <a:pt x="10" y="150"/>
                    <a:pt x="4" y="151"/>
                    <a:pt x="4" y="151"/>
                  </a:cubicBezTo>
                  <a:cubicBezTo>
                    <a:pt x="2" y="151"/>
                    <a:pt x="1" y="153"/>
                    <a:pt x="1" y="154"/>
                  </a:cubicBezTo>
                  <a:cubicBezTo>
                    <a:pt x="1" y="157"/>
                    <a:pt x="5" y="157"/>
                    <a:pt x="6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5" y="157"/>
                    <a:pt x="56" y="155"/>
                    <a:pt x="56" y="154"/>
                  </a:cubicBezTo>
                  <a:cubicBezTo>
                    <a:pt x="56" y="153"/>
                    <a:pt x="55" y="151"/>
                    <a:pt x="53" y="151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50"/>
                    <a:pt x="38" y="147"/>
                    <a:pt x="37" y="141"/>
                  </a:cubicBezTo>
                  <a:cubicBezTo>
                    <a:pt x="36" y="132"/>
                    <a:pt x="36" y="116"/>
                    <a:pt x="36" y="96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0"/>
                    <a:pt x="38" y="7"/>
                    <a:pt x="43" y="6"/>
                  </a:cubicBezTo>
                  <a:cubicBezTo>
                    <a:pt x="43" y="6"/>
                    <a:pt x="47" y="6"/>
                    <a:pt x="47" y="6"/>
                  </a:cubicBezTo>
                  <a:cubicBezTo>
                    <a:pt x="49" y="6"/>
                    <a:pt x="51" y="4"/>
                    <a:pt x="51" y="3"/>
                  </a:cubicBezTo>
                  <a:cubicBezTo>
                    <a:pt x="51" y="0"/>
                    <a:pt x="47" y="0"/>
                    <a:pt x="46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3" name="Freeform 12">
              <a:extLst>
                <a:ext uri="{FF2B5EF4-FFF2-40B4-BE49-F238E27FC236}">
                  <a16:creationId xmlns:a16="http://schemas.microsoft.com/office/drawing/2014/main" id="{68E47084-776D-470F-9E06-E306DCDF0A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730" y="2465"/>
              <a:ext cx="112" cy="109"/>
            </a:xfrm>
            <a:custGeom>
              <a:avLst/>
              <a:gdLst>
                <a:gd name="T0" fmla="*/ 148 w 166"/>
                <a:gd name="T1" fmla="*/ 0 h 160"/>
                <a:gd name="T2" fmla="*/ 145 w 166"/>
                <a:gd name="T3" fmla="*/ 0 h 160"/>
                <a:gd name="T4" fmla="*/ 140 w 166"/>
                <a:gd name="T5" fmla="*/ 0 h 160"/>
                <a:gd name="T6" fmla="*/ 125 w 166"/>
                <a:gd name="T7" fmla="*/ 0 h 160"/>
                <a:gd name="T8" fmla="*/ 119 w 166"/>
                <a:gd name="T9" fmla="*/ 3 h 160"/>
                <a:gd name="T10" fmla="*/ 123 w 166"/>
                <a:gd name="T11" fmla="*/ 6 h 160"/>
                <a:gd name="T12" fmla="*/ 130 w 166"/>
                <a:gd name="T13" fmla="*/ 6 h 160"/>
                <a:gd name="T14" fmla="*/ 131 w 166"/>
                <a:gd name="T15" fmla="*/ 10 h 160"/>
                <a:gd name="T16" fmla="*/ 130 w 166"/>
                <a:gd name="T17" fmla="*/ 17 h 160"/>
                <a:gd name="T18" fmla="*/ 88 w 166"/>
                <a:gd name="T19" fmla="*/ 127 h 160"/>
                <a:gd name="T20" fmla="*/ 50 w 166"/>
                <a:gd name="T21" fmla="*/ 26 h 160"/>
                <a:gd name="T22" fmla="*/ 44 w 166"/>
                <a:gd name="T23" fmla="*/ 9 h 160"/>
                <a:gd name="T24" fmla="*/ 46 w 166"/>
                <a:gd name="T25" fmla="*/ 7 h 160"/>
                <a:gd name="T26" fmla="*/ 53 w 166"/>
                <a:gd name="T27" fmla="*/ 6 h 160"/>
                <a:gd name="T28" fmla="*/ 57 w 166"/>
                <a:gd name="T29" fmla="*/ 3 h 160"/>
                <a:gd name="T30" fmla="*/ 50 w 166"/>
                <a:gd name="T31" fmla="*/ 0 h 160"/>
                <a:gd name="T32" fmla="*/ 35 w 166"/>
                <a:gd name="T33" fmla="*/ 0 h 160"/>
                <a:gd name="T34" fmla="*/ 31 w 166"/>
                <a:gd name="T35" fmla="*/ 0 h 160"/>
                <a:gd name="T36" fmla="*/ 26 w 166"/>
                <a:gd name="T37" fmla="*/ 0 h 160"/>
                <a:gd name="T38" fmla="*/ 7 w 166"/>
                <a:gd name="T39" fmla="*/ 0 h 160"/>
                <a:gd name="T40" fmla="*/ 0 w 166"/>
                <a:gd name="T41" fmla="*/ 3 h 160"/>
                <a:gd name="T42" fmla="*/ 3 w 166"/>
                <a:gd name="T43" fmla="*/ 6 h 160"/>
                <a:gd name="T44" fmla="*/ 10 w 166"/>
                <a:gd name="T45" fmla="*/ 6 h 160"/>
                <a:gd name="T46" fmla="*/ 24 w 166"/>
                <a:gd name="T47" fmla="*/ 21 h 160"/>
                <a:gd name="T48" fmla="*/ 75 w 166"/>
                <a:gd name="T49" fmla="*/ 148 h 160"/>
                <a:gd name="T50" fmla="*/ 83 w 166"/>
                <a:gd name="T51" fmla="*/ 160 h 160"/>
                <a:gd name="T52" fmla="*/ 89 w 166"/>
                <a:gd name="T53" fmla="*/ 151 h 160"/>
                <a:gd name="T54" fmla="*/ 93 w 166"/>
                <a:gd name="T55" fmla="*/ 144 h 160"/>
                <a:gd name="T56" fmla="*/ 118 w 166"/>
                <a:gd name="T57" fmla="*/ 84 h 160"/>
                <a:gd name="T58" fmla="*/ 130 w 166"/>
                <a:gd name="T59" fmla="*/ 55 h 160"/>
                <a:gd name="T60" fmla="*/ 142 w 166"/>
                <a:gd name="T61" fmla="*/ 26 h 160"/>
                <a:gd name="T62" fmla="*/ 153 w 166"/>
                <a:gd name="T63" fmla="*/ 8 h 160"/>
                <a:gd name="T64" fmla="*/ 162 w 166"/>
                <a:gd name="T65" fmla="*/ 6 h 160"/>
                <a:gd name="T66" fmla="*/ 166 w 166"/>
                <a:gd name="T67" fmla="*/ 3 h 160"/>
                <a:gd name="T68" fmla="*/ 161 w 166"/>
                <a:gd name="T69" fmla="*/ 0 h 160"/>
                <a:gd name="T70" fmla="*/ 148 w 166"/>
                <a:gd name="T7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6" h="160">
                  <a:moveTo>
                    <a:pt x="148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3" y="0"/>
                    <a:pt x="119" y="0"/>
                    <a:pt x="119" y="3"/>
                  </a:cubicBezTo>
                  <a:cubicBezTo>
                    <a:pt x="119" y="4"/>
                    <a:pt x="119" y="6"/>
                    <a:pt x="123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1" y="7"/>
                    <a:pt x="131" y="9"/>
                    <a:pt x="131" y="10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26" y="30"/>
                    <a:pt x="100" y="97"/>
                    <a:pt x="88" y="127"/>
                  </a:cubicBezTo>
                  <a:cubicBezTo>
                    <a:pt x="85" y="120"/>
                    <a:pt x="50" y="26"/>
                    <a:pt x="50" y="26"/>
                  </a:cubicBezTo>
                  <a:cubicBezTo>
                    <a:pt x="47" y="18"/>
                    <a:pt x="44" y="12"/>
                    <a:pt x="44" y="9"/>
                  </a:cubicBezTo>
                  <a:cubicBezTo>
                    <a:pt x="44" y="8"/>
                    <a:pt x="45" y="7"/>
                    <a:pt x="46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6" y="6"/>
                    <a:pt x="57" y="4"/>
                    <a:pt x="57" y="3"/>
                  </a:cubicBezTo>
                  <a:cubicBezTo>
                    <a:pt x="57" y="0"/>
                    <a:pt x="52" y="0"/>
                    <a:pt x="50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7" y="8"/>
                    <a:pt x="20" y="10"/>
                    <a:pt x="24" y="21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8" y="157"/>
                    <a:pt x="80" y="160"/>
                    <a:pt x="83" y="160"/>
                  </a:cubicBezTo>
                  <a:cubicBezTo>
                    <a:pt x="86" y="160"/>
                    <a:pt x="86" y="158"/>
                    <a:pt x="89" y="151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8" y="13"/>
                    <a:pt x="151" y="9"/>
                    <a:pt x="153" y="8"/>
                  </a:cubicBezTo>
                  <a:cubicBezTo>
                    <a:pt x="156" y="6"/>
                    <a:pt x="160" y="6"/>
                    <a:pt x="162" y="6"/>
                  </a:cubicBezTo>
                  <a:cubicBezTo>
                    <a:pt x="165" y="6"/>
                    <a:pt x="166" y="4"/>
                    <a:pt x="166" y="3"/>
                  </a:cubicBezTo>
                  <a:cubicBezTo>
                    <a:pt x="166" y="1"/>
                    <a:pt x="164" y="0"/>
                    <a:pt x="161" y="0"/>
                  </a:cubicBezTo>
                  <a:lnTo>
                    <a:pt x="1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4" name="Freeform 13">
              <a:extLst>
                <a:ext uri="{FF2B5EF4-FFF2-40B4-BE49-F238E27FC236}">
                  <a16:creationId xmlns:a16="http://schemas.microsoft.com/office/drawing/2014/main" id="{7780C905-979A-4A6E-B85A-D3FC1596C57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48" y="2464"/>
              <a:ext cx="64" cy="108"/>
            </a:xfrm>
            <a:custGeom>
              <a:avLst/>
              <a:gdLst>
                <a:gd name="T0" fmla="*/ 84 w 94"/>
                <a:gd name="T1" fmla="*/ 1 h 160"/>
                <a:gd name="T2" fmla="*/ 83 w 94"/>
                <a:gd name="T3" fmla="*/ 1 h 160"/>
                <a:gd name="T4" fmla="*/ 75 w 94"/>
                <a:gd name="T5" fmla="*/ 2 h 160"/>
                <a:gd name="T6" fmla="*/ 28 w 94"/>
                <a:gd name="T7" fmla="*/ 2 h 160"/>
                <a:gd name="T8" fmla="*/ 26 w 94"/>
                <a:gd name="T9" fmla="*/ 2 h 160"/>
                <a:gd name="T10" fmla="*/ 5 w 94"/>
                <a:gd name="T11" fmla="*/ 2 h 160"/>
                <a:gd name="T12" fmla="*/ 0 w 94"/>
                <a:gd name="T13" fmla="*/ 5 h 160"/>
                <a:gd name="T14" fmla="*/ 4 w 94"/>
                <a:gd name="T15" fmla="*/ 8 h 160"/>
                <a:gd name="T16" fmla="*/ 10 w 94"/>
                <a:gd name="T17" fmla="*/ 8 h 160"/>
                <a:gd name="T18" fmla="*/ 18 w 94"/>
                <a:gd name="T19" fmla="*/ 18 h 160"/>
                <a:gd name="T20" fmla="*/ 18 w 94"/>
                <a:gd name="T21" fmla="*/ 62 h 160"/>
                <a:gd name="T22" fmla="*/ 18 w 94"/>
                <a:gd name="T23" fmla="*/ 98 h 160"/>
                <a:gd name="T24" fmla="*/ 17 w 94"/>
                <a:gd name="T25" fmla="*/ 143 h 160"/>
                <a:gd name="T26" fmla="*/ 12 w 94"/>
                <a:gd name="T27" fmla="*/ 152 h 160"/>
                <a:gd name="T28" fmla="*/ 7 w 94"/>
                <a:gd name="T29" fmla="*/ 153 h 160"/>
                <a:gd name="T30" fmla="*/ 3 w 94"/>
                <a:gd name="T31" fmla="*/ 156 h 160"/>
                <a:gd name="T32" fmla="*/ 8 w 94"/>
                <a:gd name="T33" fmla="*/ 159 h 160"/>
                <a:gd name="T34" fmla="*/ 25 w 94"/>
                <a:gd name="T35" fmla="*/ 159 h 160"/>
                <a:gd name="T36" fmla="*/ 28 w 94"/>
                <a:gd name="T37" fmla="*/ 159 h 160"/>
                <a:gd name="T38" fmla="*/ 36 w 94"/>
                <a:gd name="T39" fmla="*/ 159 h 160"/>
                <a:gd name="T40" fmla="*/ 79 w 94"/>
                <a:gd name="T41" fmla="*/ 160 h 160"/>
                <a:gd name="T42" fmla="*/ 91 w 94"/>
                <a:gd name="T43" fmla="*/ 153 h 160"/>
                <a:gd name="T44" fmla="*/ 94 w 94"/>
                <a:gd name="T45" fmla="*/ 133 h 160"/>
                <a:gd name="T46" fmla="*/ 91 w 94"/>
                <a:gd name="T47" fmla="*/ 129 h 160"/>
                <a:gd name="T48" fmla="*/ 88 w 94"/>
                <a:gd name="T49" fmla="*/ 133 h 160"/>
                <a:gd name="T50" fmla="*/ 80 w 94"/>
                <a:gd name="T51" fmla="*/ 146 h 160"/>
                <a:gd name="T52" fmla="*/ 61 w 94"/>
                <a:gd name="T53" fmla="*/ 149 h 160"/>
                <a:gd name="T54" fmla="*/ 38 w 94"/>
                <a:gd name="T55" fmla="*/ 133 h 160"/>
                <a:gd name="T56" fmla="*/ 38 w 94"/>
                <a:gd name="T57" fmla="*/ 107 h 160"/>
                <a:gd name="T58" fmla="*/ 38 w 94"/>
                <a:gd name="T59" fmla="*/ 98 h 160"/>
                <a:gd name="T60" fmla="*/ 38 w 94"/>
                <a:gd name="T61" fmla="*/ 80 h 160"/>
                <a:gd name="T62" fmla="*/ 67 w 94"/>
                <a:gd name="T63" fmla="*/ 82 h 160"/>
                <a:gd name="T64" fmla="*/ 77 w 94"/>
                <a:gd name="T65" fmla="*/ 88 h 160"/>
                <a:gd name="T66" fmla="*/ 77 w 94"/>
                <a:gd name="T67" fmla="*/ 94 h 160"/>
                <a:gd name="T68" fmla="*/ 80 w 94"/>
                <a:gd name="T69" fmla="*/ 97 h 160"/>
                <a:gd name="T70" fmla="*/ 83 w 94"/>
                <a:gd name="T71" fmla="*/ 92 h 160"/>
                <a:gd name="T72" fmla="*/ 84 w 94"/>
                <a:gd name="T73" fmla="*/ 79 h 160"/>
                <a:gd name="T74" fmla="*/ 86 w 94"/>
                <a:gd name="T75" fmla="*/ 67 h 160"/>
                <a:gd name="T76" fmla="*/ 83 w 94"/>
                <a:gd name="T77" fmla="*/ 64 h 160"/>
                <a:gd name="T78" fmla="*/ 79 w 94"/>
                <a:gd name="T79" fmla="*/ 67 h 160"/>
                <a:gd name="T80" fmla="*/ 70 w 94"/>
                <a:gd name="T81" fmla="*/ 70 h 160"/>
                <a:gd name="T82" fmla="*/ 38 w 94"/>
                <a:gd name="T83" fmla="*/ 70 h 160"/>
                <a:gd name="T84" fmla="*/ 38 w 94"/>
                <a:gd name="T85" fmla="*/ 13 h 160"/>
                <a:gd name="T86" fmla="*/ 66 w 94"/>
                <a:gd name="T87" fmla="*/ 13 h 160"/>
                <a:gd name="T88" fmla="*/ 79 w 94"/>
                <a:gd name="T89" fmla="*/ 19 h 160"/>
                <a:gd name="T90" fmla="*/ 80 w 94"/>
                <a:gd name="T91" fmla="*/ 26 h 160"/>
                <a:gd name="T92" fmla="*/ 83 w 94"/>
                <a:gd name="T93" fmla="*/ 30 h 160"/>
                <a:gd name="T94" fmla="*/ 86 w 94"/>
                <a:gd name="T95" fmla="*/ 27 h 160"/>
                <a:gd name="T96" fmla="*/ 87 w 94"/>
                <a:gd name="T97" fmla="*/ 17 h 160"/>
                <a:gd name="T98" fmla="*/ 87 w 94"/>
                <a:gd name="T99" fmla="*/ 13 h 160"/>
                <a:gd name="T100" fmla="*/ 89 w 94"/>
                <a:gd name="T101" fmla="*/ 3 h 160"/>
                <a:gd name="T102" fmla="*/ 87 w 94"/>
                <a:gd name="T103" fmla="*/ 0 h 160"/>
                <a:gd name="T104" fmla="*/ 84 w 94"/>
                <a:gd name="T105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160">
                  <a:moveTo>
                    <a:pt x="84" y="1"/>
                  </a:moveTo>
                  <a:cubicBezTo>
                    <a:pt x="83" y="1"/>
                    <a:pt x="83" y="1"/>
                    <a:pt x="83" y="1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28" y="2"/>
                    <a:pt x="28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0" y="2"/>
                    <a:pt x="0" y="5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6" y="9"/>
                    <a:pt x="17" y="12"/>
                    <a:pt x="18" y="18"/>
                  </a:cubicBezTo>
                  <a:cubicBezTo>
                    <a:pt x="18" y="18"/>
                    <a:pt x="18" y="62"/>
                    <a:pt x="18" y="62"/>
                  </a:cubicBezTo>
                  <a:cubicBezTo>
                    <a:pt x="18" y="98"/>
                    <a:pt x="18" y="98"/>
                    <a:pt x="18" y="98"/>
                  </a:cubicBezTo>
                  <a:cubicBezTo>
                    <a:pt x="18" y="118"/>
                    <a:pt x="18" y="134"/>
                    <a:pt x="17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7" y="153"/>
                    <a:pt x="7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7" y="159"/>
                    <a:pt x="8" y="159"/>
                  </a:cubicBezTo>
                  <a:cubicBezTo>
                    <a:pt x="25" y="159"/>
                    <a:pt x="25" y="159"/>
                    <a:pt x="25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6" y="159"/>
                    <a:pt x="36" y="159"/>
                    <a:pt x="36" y="159"/>
                  </a:cubicBezTo>
                  <a:cubicBezTo>
                    <a:pt x="79" y="160"/>
                    <a:pt x="79" y="160"/>
                    <a:pt x="79" y="160"/>
                  </a:cubicBezTo>
                  <a:cubicBezTo>
                    <a:pt x="87" y="160"/>
                    <a:pt x="90" y="160"/>
                    <a:pt x="91" y="153"/>
                  </a:cubicBezTo>
                  <a:cubicBezTo>
                    <a:pt x="92" y="149"/>
                    <a:pt x="94" y="135"/>
                    <a:pt x="94" y="133"/>
                  </a:cubicBezTo>
                  <a:cubicBezTo>
                    <a:pt x="94" y="132"/>
                    <a:pt x="94" y="129"/>
                    <a:pt x="91" y="129"/>
                  </a:cubicBezTo>
                  <a:cubicBezTo>
                    <a:pt x="89" y="129"/>
                    <a:pt x="88" y="131"/>
                    <a:pt x="88" y="133"/>
                  </a:cubicBezTo>
                  <a:cubicBezTo>
                    <a:pt x="86" y="141"/>
                    <a:pt x="84" y="144"/>
                    <a:pt x="80" y="146"/>
                  </a:cubicBezTo>
                  <a:cubicBezTo>
                    <a:pt x="75" y="149"/>
                    <a:pt x="66" y="149"/>
                    <a:pt x="61" y="149"/>
                  </a:cubicBezTo>
                  <a:cubicBezTo>
                    <a:pt x="41" y="149"/>
                    <a:pt x="39" y="146"/>
                    <a:pt x="38" y="133"/>
                  </a:cubicBezTo>
                  <a:cubicBezTo>
                    <a:pt x="38" y="107"/>
                    <a:pt x="38" y="107"/>
                    <a:pt x="38" y="107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8" y="81"/>
                    <a:pt x="67" y="82"/>
                    <a:pt x="67" y="82"/>
                  </a:cubicBezTo>
                  <a:cubicBezTo>
                    <a:pt x="75" y="82"/>
                    <a:pt x="76" y="86"/>
                    <a:pt x="77" y="88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6"/>
                    <a:pt x="79" y="97"/>
                    <a:pt x="80" y="97"/>
                  </a:cubicBezTo>
                  <a:cubicBezTo>
                    <a:pt x="83" y="97"/>
                    <a:pt x="83" y="94"/>
                    <a:pt x="83" y="92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6" y="67"/>
                    <a:pt x="86" y="67"/>
                  </a:cubicBezTo>
                  <a:cubicBezTo>
                    <a:pt x="86" y="64"/>
                    <a:pt x="84" y="64"/>
                    <a:pt x="83" y="64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8" y="69"/>
                    <a:pt x="75" y="69"/>
                    <a:pt x="70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66" y="13"/>
                    <a:pt x="66" y="13"/>
                  </a:cubicBezTo>
                  <a:cubicBezTo>
                    <a:pt x="77" y="15"/>
                    <a:pt x="78" y="17"/>
                    <a:pt x="79" y="19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30"/>
                    <a:pt x="82" y="30"/>
                    <a:pt x="83" y="30"/>
                  </a:cubicBezTo>
                  <a:cubicBezTo>
                    <a:pt x="84" y="30"/>
                    <a:pt x="86" y="30"/>
                    <a:pt x="86" y="27"/>
                  </a:cubicBezTo>
                  <a:cubicBezTo>
                    <a:pt x="86" y="27"/>
                    <a:pt x="87" y="17"/>
                    <a:pt x="87" y="17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9" y="0"/>
                    <a:pt x="87" y="0"/>
                    <a:pt x="87" y="0"/>
                  </a:cubicBezTo>
                  <a:lnTo>
                    <a:pt x="8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5" name="Freeform 14">
              <a:extLst>
                <a:ext uri="{FF2B5EF4-FFF2-40B4-BE49-F238E27FC236}">
                  <a16:creationId xmlns:a16="http://schemas.microsoft.com/office/drawing/2014/main" id="{08F7322A-262A-413D-ACF3-AB5F1376FAD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930" y="2465"/>
              <a:ext cx="107" cy="107"/>
            </a:xfrm>
            <a:custGeom>
              <a:avLst/>
              <a:gdLst>
                <a:gd name="T0" fmla="*/ 35 w 157"/>
                <a:gd name="T1" fmla="*/ 0 h 157"/>
                <a:gd name="T2" fmla="*/ 28 w 157"/>
                <a:gd name="T3" fmla="*/ 0 h 157"/>
                <a:gd name="T4" fmla="*/ 25 w 157"/>
                <a:gd name="T5" fmla="*/ 0 h 157"/>
                <a:gd name="T6" fmla="*/ 5 w 157"/>
                <a:gd name="T7" fmla="*/ 0 h 157"/>
                <a:gd name="T8" fmla="*/ 0 w 157"/>
                <a:gd name="T9" fmla="*/ 3 h 157"/>
                <a:gd name="T10" fmla="*/ 3 w 157"/>
                <a:gd name="T11" fmla="*/ 6 h 157"/>
                <a:gd name="T12" fmla="*/ 10 w 157"/>
                <a:gd name="T13" fmla="*/ 6 h 157"/>
                <a:gd name="T14" fmla="*/ 17 w 157"/>
                <a:gd name="T15" fmla="*/ 16 h 157"/>
                <a:gd name="T16" fmla="*/ 18 w 157"/>
                <a:gd name="T17" fmla="*/ 60 h 157"/>
                <a:gd name="T18" fmla="*/ 18 w 157"/>
                <a:gd name="T19" fmla="*/ 96 h 157"/>
                <a:gd name="T20" fmla="*/ 17 w 157"/>
                <a:gd name="T21" fmla="*/ 141 h 157"/>
                <a:gd name="T22" fmla="*/ 12 w 157"/>
                <a:gd name="T23" fmla="*/ 150 h 157"/>
                <a:gd name="T24" fmla="*/ 6 w 157"/>
                <a:gd name="T25" fmla="*/ 151 h 157"/>
                <a:gd name="T26" fmla="*/ 3 w 157"/>
                <a:gd name="T27" fmla="*/ 154 h 157"/>
                <a:gd name="T28" fmla="*/ 8 w 157"/>
                <a:gd name="T29" fmla="*/ 157 h 157"/>
                <a:gd name="T30" fmla="*/ 26 w 157"/>
                <a:gd name="T31" fmla="*/ 157 h 157"/>
                <a:gd name="T32" fmla="*/ 29 w 157"/>
                <a:gd name="T33" fmla="*/ 157 h 157"/>
                <a:gd name="T34" fmla="*/ 52 w 157"/>
                <a:gd name="T35" fmla="*/ 157 h 157"/>
                <a:gd name="T36" fmla="*/ 57 w 157"/>
                <a:gd name="T37" fmla="*/ 154 h 157"/>
                <a:gd name="T38" fmla="*/ 54 w 157"/>
                <a:gd name="T39" fmla="*/ 151 h 157"/>
                <a:gd name="T40" fmla="*/ 45 w 157"/>
                <a:gd name="T41" fmla="*/ 150 h 157"/>
                <a:gd name="T42" fmla="*/ 38 w 157"/>
                <a:gd name="T43" fmla="*/ 141 h 157"/>
                <a:gd name="T44" fmla="*/ 37 w 157"/>
                <a:gd name="T45" fmla="*/ 96 h 157"/>
                <a:gd name="T46" fmla="*/ 37 w 157"/>
                <a:gd name="T47" fmla="*/ 92 h 157"/>
                <a:gd name="T48" fmla="*/ 62 w 157"/>
                <a:gd name="T49" fmla="*/ 92 h 157"/>
                <a:gd name="T50" fmla="*/ 64 w 157"/>
                <a:gd name="T51" fmla="*/ 93 h 157"/>
                <a:gd name="T52" fmla="*/ 71 w 157"/>
                <a:gd name="T53" fmla="*/ 102 h 157"/>
                <a:gd name="T54" fmla="*/ 86 w 157"/>
                <a:gd name="T55" fmla="*/ 123 h 157"/>
                <a:gd name="T56" fmla="*/ 89 w 157"/>
                <a:gd name="T57" fmla="*/ 126 h 157"/>
                <a:gd name="T58" fmla="*/ 114 w 157"/>
                <a:gd name="T59" fmla="*/ 153 h 157"/>
                <a:gd name="T60" fmla="*/ 136 w 157"/>
                <a:gd name="T61" fmla="*/ 157 h 157"/>
                <a:gd name="T62" fmla="*/ 151 w 157"/>
                <a:gd name="T63" fmla="*/ 157 h 157"/>
                <a:gd name="T64" fmla="*/ 157 w 157"/>
                <a:gd name="T65" fmla="*/ 154 h 157"/>
                <a:gd name="T66" fmla="*/ 154 w 157"/>
                <a:gd name="T67" fmla="*/ 151 h 157"/>
                <a:gd name="T68" fmla="*/ 146 w 157"/>
                <a:gd name="T69" fmla="*/ 151 h 157"/>
                <a:gd name="T70" fmla="*/ 122 w 157"/>
                <a:gd name="T71" fmla="*/ 136 h 157"/>
                <a:gd name="T72" fmla="*/ 85 w 157"/>
                <a:gd name="T73" fmla="*/ 90 h 157"/>
                <a:gd name="T74" fmla="*/ 81 w 157"/>
                <a:gd name="T75" fmla="*/ 85 h 157"/>
                <a:gd name="T76" fmla="*/ 105 w 157"/>
                <a:gd name="T77" fmla="*/ 38 h 157"/>
                <a:gd name="T78" fmla="*/ 90 w 157"/>
                <a:gd name="T79" fmla="*/ 9 h 157"/>
                <a:gd name="T80" fmla="*/ 52 w 157"/>
                <a:gd name="T81" fmla="*/ 0 h 157"/>
                <a:gd name="T82" fmla="*/ 35 w 157"/>
                <a:gd name="T83" fmla="*/ 0 h 157"/>
                <a:gd name="T84" fmla="*/ 38 w 157"/>
                <a:gd name="T85" fmla="*/ 79 h 157"/>
                <a:gd name="T86" fmla="*/ 37 w 157"/>
                <a:gd name="T87" fmla="*/ 78 h 157"/>
                <a:gd name="T88" fmla="*/ 37 w 157"/>
                <a:gd name="T89" fmla="*/ 11 h 157"/>
                <a:gd name="T90" fmla="*/ 38 w 157"/>
                <a:gd name="T91" fmla="*/ 10 h 157"/>
                <a:gd name="T92" fmla="*/ 51 w 157"/>
                <a:gd name="T93" fmla="*/ 9 h 157"/>
                <a:gd name="T94" fmla="*/ 85 w 157"/>
                <a:gd name="T95" fmla="*/ 49 h 157"/>
                <a:gd name="T96" fmla="*/ 73 w 157"/>
                <a:gd name="T97" fmla="*/ 79 h 157"/>
                <a:gd name="T98" fmla="*/ 58 w 157"/>
                <a:gd name="T99" fmla="*/ 82 h 157"/>
                <a:gd name="T100" fmla="*/ 38 w 157"/>
                <a:gd name="T101" fmla="*/ 7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7" h="157">
                  <a:moveTo>
                    <a:pt x="35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5" y="7"/>
                    <a:pt x="17" y="10"/>
                    <a:pt x="17" y="16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8" y="116"/>
                    <a:pt x="18" y="132"/>
                    <a:pt x="17" y="141"/>
                  </a:cubicBezTo>
                  <a:cubicBezTo>
                    <a:pt x="16" y="146"/>
                    <a:pt x="15" y="150"/>
                    <a:pt x="12" y="150"/>
                  </a:cubicBezTo>
                  <a:cubicBezTo>
                    <a:pt x="12" y="150"/>
                    <a:pt x="6" y="151"/>
                    <a:pt x="6" y="151"/>
                  </a:cubicBezTo>
                  <a:cubicBezTo>
                    <a:pt x="4" y="151"/>
                    <a:pt x="3" y="153"/>
                    <a:pt x="3" y="154"/>
                  </a:cubicBezTo>
                  <a:cubicBezTo>
                    <a:pt x="3" y="157"/>
                    <a:pt x="7" y="157"/>
                    <a:pt x="8" y="157"/>
                  </a:cubicBezTo>
                  <a:cubicBezTo>
                    <a:pt x="26" y="157"/>
                    <a:pt x="26" y="157"/>
                    <a:pt x="26" y="157"/>
                  </a:cubicBezTo>
                  <a:cubicBezTo>
                    <a:pt x="27" y="157"/>
                    <a:pt x="29" y="157"/>
                    <a:pt x="29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6" y="157"/>
                    <a:pt x="57" y="155"/>
                    <a:pt x="57" y="154"/>
                  </a:cubicBezTo>
                  <a:cubicBezTo>
                    <a:pt x="57" y="153"/>
                    <a:pt x="56" y="151"/>
                    <a:pt x="54" y="151"/>
                  </a:cubicBezTo>
                  <a:cubicBezTo>
                    <a:pt x="45" y="150"/>
                    <a:pt x="45" y="150"/>
                    <a:pt x="45" y="150"/>
                  </a:cubicBezTo>
                  <a:cubicBezTo>
                    <a:pt x="40" y="150"/>
                    <a:pt x="39" y="147"/>
                    <a:pt x="38" y="141"/>
                  </a:cubicBezTo>
                  <a:cubicBezTo>
                    <a:pt x="37" y="132"/>
                    <a:pt x="37" y="116"/>
                    <a:pt x="37" y="9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1"/>
                    <a:pt x="62" y="92"/>
                    <a:pt x="62" y="92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71" y="102"/>
                    <a:pt x="71" y="102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99" y="140"/>
                    <a:pt x="106" y="149"/>
                    <a:pt x="114" y="153"/>
                  </a:cubicBezTo>
                  <a:cubicBezTo>
                    <a:pt x="120" y="156"/>
                    <a:pt x="125" y="157"/>
                    <a:pt x="136" y="157"/>
                  </a:cubicBezTo>
                  <a:cubicBezTo>
                    <a:pt x="151" y="157"/>
                    <a:pt x="151" y="157"/>
                    <a:pt x="151" y="157"/>
                  </a:cubicBezTo>
                  <a:cubicBezTo>
                    <a:pt x="154" y="157"/>
                    <a:pt x="157" y="157"/>
                    <a:pt x="157" y="154"/>
                  </a:cubicBezTo>
                  <a:cubicBezTo>
                    <a:pt x="157" y="152"/>
                    <a:pt x="156" y="151"/>
                    <a:pt x="154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1" y="150"/>
                    <a:pt x="133" y="147"/>
                    <a:pt x="122" y="136"/>
                  </a:cubicBezTo>
                  <a:cubicBezTo>
                    <a:pt x="112" y="125"/>
                    <a:pt x="99" y="109"/>
                    <a:pt x="85" y="90"/>
                  </a:cubicBezTo>
                  <a:cubicBezTo>
                    <a:pt x="85" y="90"/>
                    <a:pt x="82" y="87"/>
                    <a:pt x="81" y="85"/>
                  </a:cubicBezTo>
                  <a:cubicBezTo>
                    <a:pt x="97" y="70"/>
                    <a:pt x="105" y="55"/>
                    <a:pt x="105" y="38"/>
                  </a:cubicBezTo>
                  <a:cubicBezTo>
                    <a:pt x="105" y="23"/>
                    <a:pt x="96" y="13"/>
                    <a:pt x="90" y="9"/>
                  </a:cubicBezTo>
                  <a:cubicBezTo>
                    <a:pt x="79" y="1"/>
                    <a:pt x="64" y="0"/>
                    <a:pt x="52" y="0"/>
                  </a:cubicBezTo>
                  <a:lnTo>
                    <a:pt x="35" y="0"/>
                  </a:lnTo>
                  <a:close/>
                  <a:moveTo>
                    <a:pt x="38" y="79"/>
                  </a:moveTo>
                  <a:cubicBezTo>
                    <a:pt x="37" y="79"/>
                    <a:pt x="37" y="79"/>
                    <a:pt x="37" y="78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8" y="10"/>
                  </a:cubicBezTo>
                  <a:cubicBezTo>
                    <a:pt x="39" y="10"/>
                    <a:pt x="45" y="9"/>
                    <a:pt x="51" y="9"/>
                  </a:cubicBezTo>
                  <a:cubicBezTo>
                    <a:pt x="72" y="9"/>
                    <a:pt x="85" y="24"/>
                    <a:pt x="85" y="49"/>
                  </a:cubicBezTo>
                  <a:cubicBezTo>
                    <a:pt x="85" y="63"/>
                    <a:pt x="80" y="74"/>
                    <a:pt x="73" y="79"/>
                  </a:cubicBezTo>
                  <a:cubicBezTo>
                    <a:pt x="68" y="82"/>
                    <a:pt x="63" y="82"/>
                    <a:pt x="58" y="82"/>
                  </a:cubicBezTo>
                  <a:cubicBezTo>
                    <a:pt x="49" y="82"/>
                    <a:pt x="40" y="81"/>
                    <a:pt x="38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6" name="Freeform 15">
              <a:extLst>
                <a:ext uri="{FF2B5EF4-FFF2-40B4-BE49-F238E27FC236}">
                  <a16:creationId xmlns:a16="http://schemas.microsoft.com/office/drawing/2014/main" id="{AD08E25E-48F3-4541-80BD-06707A0295A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40" y="2463"/>
              <a:ext cx="55" cy="111"/>
            </a:xfrm>
            <a:custGeom>
              <a:avLst/>
              <a:gdLst>
                <a:gd name="T0" fmla="*/ 5 w 81"/>
                <a:gd name="T1" fmla="*/ 38 h 163"/>
                <a:gd name="T2" fmla="*/ 32 w 81"/>
                <a:gd name="T3" fmla="*/ 84 h 163"/>
                <a:gd name="T4" fmla="*/ 41 w 81"/>
                <a:gd name="T5" fmla="*/ 91 h 163"/>
                <a:gd name="T6" fmla="*/ 64 w 81"/>
                <a:gd name="T7" fmla="*/ 127 h 163"/>
                <a:gd name="T8" fmla="*/ 36 w 81"/>
                <a:gd name="T9" fmla="*/ 152 h 163"/>
                <a:gd name="T10" fmla="*/ 7 w 81"/>
                <a:gd name="T11" fmla="*/ 133 h 163"/>
                <a:gd name="T12" fmla="*/ 7 w 81"/>
                <a:gd name="T13" fmla="*/ 126 h 163"/>
                <a:gd name="T14" fmla="*/ 4 w 81"/>
                <a:gd name="T15" fmla="*/ 122 h 163"/>
                <a:gd name="T16" fmla="*/ 1 w 81"/>
                <a:gd name="T17" fmla="*/ 126 h 163"/>
                <a:gd name="T18" fmla="*/ 1 w 81"/>
                <a:gd name="T19" fmla="*/ 128 h 163"/>
                <a:gd name="T20" fmla="*/ 0 w 81"/>
                <a:gd name="T21" fmla="*/ 148 h 163"/>
                <a:gd name="T22" fmla="*/ 4 w 81"/>
                <a:gd name="T23" fmla="*/ 157 h 163"/>
                <a:gd name="T24" fmla="*/ 32 w 81"/>
                <a:gd name="T25" fmla="*/ 163 h 163"/>
                <a:gd name="T26" fmla="*/ 63 w 81"/>
                <a:gd name="T27" fmla="*/ 154 h 163"/>
                <a:gd name="T28" fmla="*/ 81 w 81"/>
                <a:gd name="T29" fmla="*/ 119 h 163"/>
                <a:gd name="T30" fmla="*/ 51 w 81"/>
                <a:gd name="T31" fmla="*/ 70 h 163"/>
                <a:gd name="T32" fmla="*/ 45 w 81"/>
                <a:gd name="T33" fmla="*/ 65 h 163"/>
                <a:gd name="T34" fmla="*/ 21 w 81"/>
                <a:gd name="T35" fmla="*/ 32 h 163"/>
                <a:gd name="T36" fmla="*/ 45 w 81"/>
                <a:gd name="T37" fmla="*/ 10 h 163"/>
                <a:gd name="T38" fmla="*/ 69 w 81"/>
                <a:gd name="T39" fmla="*/ 20 h 163"/>
                <a:gd name="T40" fmla="*/ 71 w 81"/>
                <a:gd name="T41" fmla="*/ 30 h 163"/>
                <a:gd name="T42" fmla="*/ 74 w 81"/>
                <a:gd name="T43" fmla="*/ 34 h 163"/>
                <a:gd name="T44" fmla="*/ 77 w 81"/>
                <a:gd name="T45" fmla="*/ 27 h 163"/>
                <a:gd name="T46" fmla="*/ 78 w 81"/>
                <a:gd name="T47" fmla="*/ 7 h 163"/>
                <a:gd name="T48" fmla="*/ 78 w 81"/>
                <a:gd name="T49" fmla="*/ 6 h 163"/>
                <a:gd name="T50" fmla="*/ 75 w 81"/>
                <a:gd name="T51" fmla="*/ 3 h 163"/>
                <a:gd name="T52" fmla="*/ 68 w 81"/>
                <a:gd name="T53" fmla="*/ 2 h 163"/>
                <a:gd name="T54" fmla="*/ 48 w 81"/>
                <a:gd name="T55" fmla="*/ 0 h 163"/>
                <a:gd name="T56" fmla="*/ 5 w 81"/>
                <a:gd name="T57" fmla="*/ 38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3">
                  <a:moveTo>
                    <a:pt x="5" y="38"/>
                  </a:moveTo>
                  <a:cubicBezTo>
                    <a:pt x="5" y="52"/>
                    <a:pt x="9" y="65"/>
                    <a:pt x="32" y="84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59" y="106"/>
                    <a:pt x="64" y="114"/>
                    <a:pt x="64" y="127"/>
                  </a:cubicBezTo>
                  <a:cubicBezTo>
                    <a:pt x="64" y="140"/>
                    <a:pt x="54" y="152"/>
                    <a:pt x="36" y="152"/>
                  </a:cubicBezTo>
                  <a:cubicBezTo>
                    <a:pt x="29" y="152"/>
                    <a:pt x="11" y="150"/>
                    <a:pt x="7" y="133"/>
                  </a:cubicBezTo>
                  <a:cubicBezTo>
                    <a:pt x="7" y="126"/>
                    <a:pt x="7" y="126"/>
                    <a:pt x="7" y="126"/>
                  </a:cubicBezTo>
                  <a:cubicBezTo>
                    <a:pt x="7" y="124"/>
                    <a:pt x="7" y="122"/>
                    <a:pt x="4" y="122"/>
                  </a:cubicBezTo>
                  <a:cubicBezTo>
                    <a:pt x="1" y="122"/>
                    <a:pt x="1" y="125"/>
                    <a:pt x="1" y="126"/>
                  </a:cubicBezTo>
                  <a:cubicBezTo>
                    <a:pt x="1" y="126"/>
                    <a:pt x="1" y="128"/>
                    <a:pt x="1" y="12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4"/>
                    <a:pt x="0" y="156"/>
                    <a:pt x="4" y="157"/>
                  </a:cubicBezTo>
                  <a:cubicBezTo>
                    <a:pt x="11" y="161"/>
                    <a:pt x="21" y="163"/>
                    <a:pt x="32" y="163"/>
                  </a:cubicBezTo>
                  <a:cubicBezTo>
                    <a:pt x="44" y="163"/>
                    <a:pt x="55" y="160"/>
                    <a:pt x="63" y="154"/>
                  </a:cubicBezTo>
                  <a:cubicBezTo>
                    <a:pt x="77" y="145"/>
                    <a:pt x="81" y="130"/>
                    <a:pt x="81" y="119"/>
                  </a:cubicBezTo>
                  <a:cubicBezTo>
                    <a:pt x="81" y="103"/>
                    <a:pt x="76" y="90"/>
                    <a:pt x="51" y="70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26" y="49"/>
                    <a:pt x="21" y="43"/>
                    <a:pt x="21" y="32"/>
                  </a:cubicBezTo>
                  <a:cubicBezTo>
                    <a:pt x="21" y="19"/>
                    <a:pt x="30" y="10"/>
                    <a:pt x="45" y="10"/>
                  </a:cubicBezTo>
                  <a:cubicBezTo>
                    <a:pt x="61" y="10"/>
                    <a:pt x="67" y="17"/>
                    <a:pt x="69" y="20"/>
                  </a:cubicBezTo>
                  <a:cubicBezTo>
                    <a:pt x="70" y="22"/>
                    <a:pt x="71" y="27"/>
                    <a:pt x="71" y="30"/>
                  </a:cubicBezTo>
                  <a:cubicBezTo>
                    <a:pt x="71" y="31"/>
                    <a:pt x="72" y="34"/>
                    <a:pt x="74" y="34"/>
                  </a:cubicBezTo>
                  <a:cubicBezTo>
                    <a:pt x="77" y="34"/>
                    <a:pt x="77" y="30"/>
                    <a:pt x="77" y="2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3"/>
                    <a:pt x="75" y="3"/>
                    <a:pt x="75" y="3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2" y="1"/>
                    <a:pt x="56" y="0"/>
                    <a:pt x="48" y="0"/>
                  </a:cubicBezTo>
                  <a:cubicBezTo>
                    <a:pt x="22" y="0"/>
                    <a:pt x="5" y="15"/>
                    <a:pt x="5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7" name="Freeform 16">
              <a:extLst>
                <a:ext uri="{FF2B5EF4-FFF2-40B4-BE49-F238E27FC236}">
                  <a16:creationId xmlns:a16="http://schemas.microsoft.com/office/drawing/2014/main" id="{C2EE1E00-8FA7-4913-9E3A-18338B8A057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17" y="2465"/>
              <a:ext cx="37" cy="107"/>
            </a:xfrm>
            <a:custGeom>
              <a:avLst/>
              <a:gdLst>
                <a:gd name="T0" fmla="*/ 29 w 55"/>
                <a:gd name="T1" fmla="*/ 0 h 157"/>
                <a:gd name="T2" fmla="*/ 25 w 55"/>
                <a:gd name="T3" fmla="*/ 0 h 157"/>
                <a:gd name="T4" fmla="*/ 22 w 55"/>
                <a:gd name="T5" fmla="*/ 0 h 157"/>
                <a:gd name="T6" fmla="*/ 5 w 55"/>
                <a:gd name="T7" fmla="*/ 0 h 157"/>
                <a:gd name="T8" fmla="*/ 0 w 55"/>
                <a:gd name="T9" fmla="*/ 3 h 157"/>
                <a:gd name="T10" fmla="*/ 3 w 55"/>
                <a:gd name="T11" fmla="*/ 6 h 157"/>
                <a:gd name="T12" fmla="*/ 9 w 55"/>
                <a:gd name="T13" fmla="*/ 6 h 157"/>
                <a:gd name="T14" fmla="*/ 15 w 55"/>
                <a:gd name="T15" fmla="*/ 16 h 157"/>
                <a:gd name="T16" fmla="*/ 15 w 55"/>
                <a:gd name="T17" fmla="*/ 60 h 157"/>
                <a:gd name="T18" fmla="*/ 15 w 55"/>
                <a:gd name="T19" fmla="*/ 96 h 157"/>
                <a:gd name="T20" fmla="*/ 14 w 55"/>
                <a:gd name="T21" fmla="*/ 141 h 157"/>
                <a:gd name="T22" fmla="*/ 9 w 55"/>
                <a:gd name="T23" fmla="*/ 150 h 157"/>
                <a:gd name="T24" fmla="*/ 4 w 55"/>
                <a:gd name="T25" fmla="*/ 151 h 157"/>
                <a:gd name="T26" fmla="*/ 0 w 55"/>
                <a:gd name="T27" fmla="*/ 154 h 157"/>
                <a:gd name="T28" fmla="*/ 5 w 55"/>
                <a:gd name="T29" fmla="*/ 157 h 157"/>
                <a:gd name="T30" fmla="*/ 22 w 55"/>
                <a:gd name="T31" fmla="*/ 157 h 157"/>
                <a:gd name="T32" fmla="*/ 25 w 55"/>
                <a:gd name="T33" fmla="*/ 157 h 157"/>
                <a:gd name="T34" fmla="*/ 28 w 55"/>
                <a:gd name="T35" fmla="*/ 157 h 157"/>
                <a:gd name="T36" fmla="*/ 50 w 55"/>
                <a:gd name="T37" fmla="*/ 157 h 157"/>
                <a:gd name="T38" fmla="*/ 55 w 55"/>
                <a:gd name="T39" fmla="*/ 154 h 157"/>
                <a:gd name="T40" fmla="*/ 52 w 55"/>
                <a:gd name="T41" fmla="*/ 151 h 157"/>
                <a:gd name="T42" fmla="*/ 43 w 55"/>
                <a:gd name="T43" fmla="*/ 150 h 157"/>
                <a:gd name="T44" fmla="*/ 36 w 55"/>
                <a:gd name="T45" fmla="*/ 141 h 157"/>
                <a:gd name="T46" fmla="*/ 35 w 55"/>
                <a:gd name="T47" fmla="*/ 96 h 157"/>
                <a:gd name="T48" fmla="*/ 35 w 55"/>
                <a:gd name="T49" fmla="*/ 60 h 157"/>
                <a:gd name="T50" fmla="*/ 36 w 55"/>
                <a:gd name="T51" fmla="*/ 16 h 157"/>
                <a:gd name="T52" fmla="*/ 42 w 55"/>
                <a:gd name="T53" fmla="*/ 6 h 157"/>
                <a:gd name="T54" fmla="*/ 47 w 55"/>
                <a:gd name="T55" fmla="*/ 6 h 157"/>
                <a:gd name="T56" fmla="*/ 50 w 55"/>
                <a:gd name="T57" fmla="*/ 3 h 157"/>
                <a:gd name="T58" fmla="*/ 45 w 55"/>
                <a:gd name="T59" fmla="*/ 0 h 157"/>
                <a:gd name="T60" fmla="*/ 29 w 55"/>
                <a:gd name="T6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5" h="157">
                  <a:moveTo>
                    <a:pt x="29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7"/>
                    <a:pt x="14" y="9"/>
                    <a:pt x="15" y="16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96"/>
                    <a:pt x="15" y="96"/>
                    <a:pt x="15" y="96"/>
                  </a:cubicBezTo>
                  <a:cubicBezTo>
                    <a:pt x="15" y="116"/>
                    <a:pt x="15" y="132"/>
                    <a:pt x="14" y="141"/>
                  </a:cubicBezTo>
                  <a:cubicBezTo>
                    <a:pt x="13" y="147"/>
                    <a:pt x="12" y="150"/>
                    <a:pt x="9" y="150"/>
                  </a:cubicBezTo>
                  <a:cubicBezTo>
                    <a:pt x="9" y="150"/>
                    <a:pt x="4" y="151"/>
                    <a:pt x="4" y="151"/>
                  </a:cubicBezTo>
                  <a:cubicBezTo>
                    <a:pt x="1" y="151"/>
                    <a:pt x="0" y="153"/>
                    <a:pt x="0" y="154"/>
                  </a:cubicBezTo>
                  <a:cubicBezTo>
                    <a:pt x="0" y="157"/>
                    <a:pt x="4" y="157"/>
                    <a:pt x="5" y="157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5" y="157"/>
                    <a:pt x="25" y="157"/>
                    <a:pt x="25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50" y="157"/>
                    <a:pt x="50" y="157"/>
                    <a:pt x="50" y="157"/>
                  </a:cubicBezTo>
                  <a:cubicBezTo>
                    <a:pt x="55" y="157"/>
                    <a:pt x="55" y="155"/>
                    <a:pt x="55" y="154"/>
                  </a:cubicBezTo>
                  <a:cubicBezTo>
                    <a:pt x="55" y="153"/>
                    <a:pt x="54" y="151"/>
                    <a:pt x="52" y="151"/>
                  </a:cubicBezTo>
                  <a:cubicBezTo>
                    <a:pt x="43" y="150"/>
                    <a:pt x="43" y="150"/>
                    <a:pt x="43" y="150"/>
                  </a:cubicBezTo>
                  <a:cubicBezTo>
                    <a:pt x="38" y="150"/>
                    <a:pt x="37" y="147"/>
                    <a:pt x="36" y="141"/>
                  </a:cubicBezTo>
                  <a:cubicBezTo>
                    <a:pt x="35" y="132"/>
                    <a:pt x="35" y="116"/>
                    <a:pt x="35" y="96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0"/>
                    <a:pt x="38" y="7"/>
                    <a:pt x="42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9" y="6"/>
                    <a:pt x="50" y="4"/>
                    <a:pt x="50" y="3"/>
                  </a:cubicBezTo>
                  <a:cubicBezTo>
                    <a:pt x="50" y="0"/>
                    <a:pt x="46" y="0"/>
                    <a:pt x="45" y="0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8" name="Freeform 17">
              <a:extLst>
                <a:ext uri="{FF2B5EF4-FFF2-40B4-BE49-F238E27FC236}">
                  <a16:creationId xmlns:a16="http://schemas.microsoft.com/office/drawing/2014/main" id="{9FC00192-45BF-4FE5-B7BF-D13BB16E7B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64" y="2463"/>
              <a:ext cx="89" cy="109"/>
            </a:xfrm>
            <a:custGeom>
              <a:avLst/>
              <a:gdLst>
                <a:gd name="T0" fmla="*/ 4 w 132"/>
                <a:gd name="T1" fmla="*/ 5 h 160"/>
                <a:gd name="T2" fmla="*/ 0 w 132"/>
                <a:gd name="T3" fmla="*/ 27 h 160"/>
                <a:gd name="T4" fmla="*/ 2 w 132"/>
                <a:gd name="T5" fmla="*/ 30 h 160"/>
                <a:gd name="T6" fmla="*/ 6 w 132"/>
                <a:gd name="T7" fmla="*/ 27 h 160"/>
                <a:gd name="T8" fmla="*/ 9 w 132"/>
                <a:gd name="T9" fmla="*/ 21 h 160"/>
                <a:gd name="T10" fmla="*/ 29 w 132"/>
                <a:gd name="T11" fmla="*/ 15 h 160"/>
                <a:gd name="T12" fmla="*/ 57 w 132"/>
                <a:gd name="T13" fmla="*/ 15 h 160"/>
                <a:gd name="T14" fmla="*/ 57 w 132"/>
                <a:gd name="T15" fmla="*/ 99 h 160"/>
                <a:gd name="T16" fmla="*/ 56 w 132"/>
                <a:gd name="T17" fmla="*/ 144 h 160"/>
                <a:gd name="T18" fmla="*/ 52 w 132"/>
                <a:gd name="T19" fmla="*/ 153 h 160"/>
                <a:gd name="T20" fmla="*/ 46 w 132"/>
                <a:gd name="T21" fmla="*/ 154 h 160"/>
                <a:gd name="T22" fmla="*/ 43 w 132"/>
                <a:gd name="T23" fmla="*/ 157 h 160"/>
                <a:gd name="T24" fmla="*/ 47 w 132"/>
                <a:gd name="T25" fmla="*/ 160 h 160"/>
                <a:gd name="T26" fmla="*/ 64 w 132"/>
                <a:gd name="T27" fmla="*/ 160 h 160"/>
                <a:gd name="T28" fmla="*/ 67 w 132"/>
                <a:gd name="T29" fmla="*/ 160 h 160"/>
                <a:gd name="T30" fmla="*/ 70 w 132"/>
                <a:gd name="T31" fmla="*/ 160 h 160"/>
                <a:gd name="T32" fmla="*/ 93 w 132"/>
                <a:gd name="T33" fmla="*/ 160 h 160"/>
                <a:gd name="T34" fmla="*/ 97 w 132"/>
                <a:gd name="T35" fmla="*/ 157 h 160"/>
                <a:gd name="T36" fmla="*/ 94 w 132"/>
                <a:gd name="T37" fmla="*/ 154 h 160"/>
                <a:gd name="T38" fmla="*/ 85 w 132"/>
                <a:gd name="T39" fmla="*/ 153 h 160"/>
                <a:gd name="T40" fmla="*/ 79 w 132"/>
                <a:gd name="T41" fmla="*/ 144 h 160"/>
                <a:gd name="T42" fmla="*/ 78 w 132"/>
                <a:gd name="T43" fmla="*/ 99 h 160"/>
                <a:gd name="T44" fmla="*/ 78 w 132"/>
                <a:gd name="T45" fmla="*/ 15 h 160"/>
                <a:gd name="T46" fmla="*/ 102 w 132"/>
                <a:gd name="T47" fmla="*/ 15 h 160"/>
                <a:gd name="T48" fmla="*/ 125 w 132"/>
                <a:gd name="T49" fmla="*/ 25 h 160"/>
                <a:gd name="T50" fmla="*/ 126 w 132"/>
                <a:gd name="T51" fmla="*/ 27 h 160"/>
                <a:gd name="T52" fmla="*/ 129 w 132"/>
                <a:gd name="T53" fmla="*/ 32 h 160"/>
                <a:gd name="T54" fmla="*/ 132 w 132"/>
                <a:gd name="T55" fmla="*/ 28 h 160"/>
                <a:gd name="T56" fmla="*/ 132 w 132"/>
                <a:gd name="T57" fmla="*/ 21 h 160"/>
                <a:gd name="T58" fmla="*/ 132 w 132"/>
                <a:gd name="T59" fmla="*/ 5 h 160"/>
                <a:gd name="T60" fmla="*/ 130 w 132"/>
                <a:gd name="T61" fmla="*/ 1 h 160"/>
                <a:gd name="T62" fmla="*/ 127 w 132"/>
                <a:gd name="T63" fmla="*/ 2 h 160"/>
                <a:gd name="T64" fmla="*/ 110 w 132"/>
                <a:gd name="T65" fmla="*/ 3 h 160"/>
                <a:gd name="T66" fmla="*/ 33 w 132"/>
                <a:gd name="T67" fmla="*/ 3 h 160"/>
                <a:gd name="T68" fmla="*/ 17 w 132"/>
                <a:gd name="T69" fmla="*/ 2 h 160"/>
                <a:gd name="T70" fmla="*/ 10 w 132"/>
                <a:gd name="T71" fmla="*/ 1 h 160"/>
                <a:gd name="T72" fmla="*/ 8 w 132"/>
                <a:gd name="T73" fmla="*/ 0 h 160"/>
                <a:gd name="T74" fmla="*/ 4 w 132"/>
                <a:gd name="T75" fmla="*/ 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2" h="160">
                  <a:moveTo>
                    <a:pt x="4" y="5"/>
                  </a:moveTo>
                  <a:cubicBezTo>
                    <a:pt x="4" y="5"/>
                    <a:pt x="0" y="24"/>
                    <a:pt x="0" y="27"/>
                  </a:cubicBezTo>
                  <a:cubicBezTo>
                    <a:pt x="0" y="29"/>
                    <a:pt x="1" y="30"/>
                    <a:pt x="2" y="30"/>
                  </a:cubicBezTo>
                  <a:cubicBezTo>
                    <a:pt x="4" y="30"/>
                    <a:pt x="5" y="28"/>
                    <a:pt x="6" y="27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2" y="16"/>
                    <a:pt x="16" y="15"/>
                    <a:pt x="29" y="15"/>
                  </a:cubicBezTo>
                  <a:cubicBezTo>
                    <a:pt x="29" y="15"/>
                    <a:pt x="51" y="15"/>
                    <a:pt x="57" y="15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119"/>
                    <a:pt x="57" y="135"/>
                    <a:pt x="56" y="144"/>
                  </a:cubicBezTo>
                  <a:cubicBezTo>
                    <a:pt x="56" y="150"/>
                    <a:pt x="55" y="153"/>
                    <a:pt x="52" y="153"/>
                  </a:cubicBezTo>
                  <a:cubicBezTo>
                    <a:pt x="52" y="153"/>
                    <a:pt x="46" y="154"/>
                    <a:pt x="46" y="154"/>
                  </a:cubicBezTo>
                  <a:cubicBezTo>
                    <a:pt x="44" y="154"/>
                    <a:pt x="43" y="156"/>
                    <a:pt x="43" y="157"/>
                  </a:cubicBezTo>
                  <a:cubicBezTo>
                    <a:pt x="43" y="160"/>
                    <a:pt x="46" y="160"/>
                    <a:pt x="47" y="160"/>
                  </a:cubicBezTo>
                  <a:cubicBezTo>
                    <a:pt x="64" y="160"/>
                    <a:pt x="64" y="160"/>
                    <a:pt x="64" y="160"/>
                  </a:cubicBezTo>
                  <a:cubicBezTo>
                    <a:pt x="67" y="160"/>
                    <a:pt x="67" y="160"/>
                    <a:pt x="67" y="160"/>
                  </a:cubicBezTo>
                  <a:cubicBezTo>
                    <a:pt x="70" y="160"/>
                    <a:pt x="70" y="160"/>
                    <a:pt x="70" y="160"/>
                  </a:cubicBezTo>
                  <a:cubicBezTo>
                    <a:pt x="93" y="160"/>
                    <a:pt x="93" y="160"/>
                    <a:pt x="93" y="160"/>
                  </a:cubicBezTo>
                  <a:cubicBezTo>
                    <a:pt x="97" y="160"/>
                    <a:pt x="97" y="158"/>
                    <a:pt x="97" y="157"/>
                  </a:cubicBezTo>
                  <a:cubicBezTo>
                    <a:pt x="97" y="156"/>
                    <a:pt x="96" y="154"/>
                    <a:pt x="94" y="154"/>
                  </a:cubicBezTo>
                  <a:cubicBezTo>
                    <a:pt x="85" y="153"/>
                    <a:pt x="85" y="153"/>
                    <a:pt x="85" y="153"/>
                  </a:cubicBezTo>
                  <a:cubicBezTo>
                    <a:pt x="80" y="153"/>
                    <a:pt x="79" y="150"/>
                    <a:pt x="79" y="144"/>
                  </a:cubicBezTo>
                  <a:cubicBezTo>
                    <a:pt x="78" y="135"/>
                    <a:pt x="78" y="119"/>
                    <a:pt x="78" y="99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0" y="15"/>
                    <a:pt x="102" y="15"/>
                    <a:pt x="102" y="15"/>
                  </a:cubicBezTo>
                  <a:cubicBezTo>
                    <a:pt x="121" y="15"/>
                    <a:pt x="125" y="20"/>
                    <a:pt x="125" y="25"/>
                  </a:cubicBezTo>
                  <a:cubicBezTo>
                    <a:pt x="125" y="25"/>
                    <a:pt x="126" y="27"/>
                    <a:pt x="126" y="27"/>
                  </a:cubicBezTo>
                  <a:cubicBezTo>
                    <a:pt x="126" y="29"/>
                    <a:pt x="126" y="32"/>
                    <a:pt x="129" y="32"/>
                  </a:cubicBezTo>
                  <a:cubicBezTo>
                    <a:pt x="129" y="32"/>
                    <a:pt x="132" y="32"/>
                    <a:pt x="132" y="28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2" y="4"/>
                    <a:pt x="132" y="1"/>
                    <a:pt x="13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4" y="2"/>
                    <a:pt x="119" y="3"/>
                    <a:pt x="110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0" y="1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2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199" name="Freeform 18">
              <a:extLst>
                <a:ext uri="{FF2B5EF4-FFF2-40B4-BE49-F238E27FC236}">
                  <a16:creationId xmlns:a16="http://schemas.microsoft.com/office/drawing/2014/main" id="{38802AEF-AD54-47BF-A522-15165FFA9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58" y="2465"/>
              <a:ext cx="102" cy="107"/>
            </a:xfrm>
            <a:custGeom>
              <a:avLst/>
              <a:gdLst>
                <a:gd name="T0" fmla="*/ 132 w 151"/>
                <a:gd name="T1" fmla="*/ 0 h 157"/>
                <a:gd name="T2" fmla="*/ 127 w 151"/>
                <a:gd name="T3" fmla="*/ 0 h 157"/>
                <a:gd name="T4" fmla="*/ 123 w 151"/>
                <a:gd name="T5" fmla="*/ 0 h 157"/>
                <a:gd name="T6" fmla="*/ 113 w 151"/>
                <a:gd name="T7" fmla="*/ 0 h 157"/>
                <a:gd name="T8" fmla="*/ 108 w 151"/>
                <a:gd name="T9" fmla="*/ 2 h 157"/>
                <a:gd name="T10" fmla="*/ 112 w 151"/>
                <a:gd name="T11" fmla="*/ 6 h 157"/>
                <a:gd name="T12" fmla="*/ 115 w 151"/>
                <a:gd name="T13" fmla="*/ 10 h 157"/>
                <a:gd name="T14" fmla="*/ 111 w 151"/>
                <a:gd name="T15" fmla="*/ 20 h 157"/>
                <a:gd name="T16" fmla="*/ 79 w 151"/>
                <a:gd name="T17" fmla="*/ 77 h 157"/>
                <a:gd name="T18" fmla="*/ 43 w 151"/>
                <a:gd name="T19" fmla="*/ 15 h 157"/>
                <a:gd name="T20" fmla="*/ 40 w 151"/>
                <a:gd name="T21" fmla="*/ 8 h 157"/>
                <a:gd name="T22" fmla="*/ 42 w 151"/>
                <a:gd name="T23" fmla="*/ 6 h 157"/>
                <a:gd name="T24" fmla="*/ 43 w 151"/>
                <a:gd name="T25" fmla="*/ 5 h 157"/>
                <a:gd name="T26" fmla="*/ 46 w 151"/>
                <a:gd name="T27" fmla="*/ 3 h 157"/>
                <a:gd name="T28" fmla="*/ 42 w 151"/>
                <a:gd name="T29" fmla="*/ 0 h 157"/>
                <a:gd name="T30" fmla="*/ 27 w 151"/>
                <a:gd name="T31" fmla="*/ 0 h 157"/>
                <a:gd name="T32" fmla="*/ 24 w 151"/>
                <a:gd name="T33" fmla="*/ 0 h 157"/>
                <a:gd name="T34" fmla="*/ 20 w 151"/>
                <a:gd name="T35" fmla="*/ 0 h 157"/>
                <a:gd name="T36" fmla="*/ 4 w 151"/>
                <a:gd name="T37" fmla="*/ 0 h 157"/>
                <a:gd name="T38" fmla="*/ 0 w 151"/>
                <a:gd name="T39" fmla="*/ 3 h 157"/>
                <a:gd name="T40" fmla="*/ 4 w 151"/>
                <a:gd name="T41" fmla="*/ 6 h 157"/>
                <a:gd name="T42" fmla="*/ 12 w 151"/>
                <a:gd name="T43" fmla="*/ 9 h 157"/>
                <a:gd name="T44" fmla="*/ 25 w 151"/>
                <a:gd name="T45" fmla="*/ 23 h 157"/>
                <a:gd name="T46" fmla="*/ 61 w 151"/>
                <a:gd name="T47" fmla="*/ 82 h 157"/>
                <a:gd name="T48" fmla="*/ 65 w 151"/>
                <a:gd name="T49" fmla="*/ 103 h 157"/>
                <a:gd name="T50" fmla="*/ 65 w 151"/>
                <a:gd name="T51" fmla="*/ 120 h 157"/>
                <a:gd name="T52" fmla="*/ 65 w 151"/>
                <a:gd name="T53" fmla="*/ 141 h 157"/>
                <a:gd name="T54" fmla="*/ 60 w 151"/>
                <a:gd name="T55" fmla="*/ 150 h 157"/>
                <a:gd name="T56" fmla="*/ 54 w 151"/>
                <a:gd name="T57" fmla="*/ 151 h 157"/>
                <a:gd name="T58" fmla="*/ 51 w 151"/>
                <a:gd name="T59" fmla="*/ 154 h 157"/>
                <a:gd name="T60" fmla="*/ 56 w 151"/>
                <a:gd name="T61" fmla="*/ 157 h 157"/>
                <a:gd name="T62" fmla="*/ 72 w 151"/>
                <a:gd name="T63" fmla="*/ 157 h 157"/>
                <a:gd name="T64" fmla="*/ 76 w 151"/>
                <a:gd name="T65" fmla="*/ 157 h 157"/>
                <a:gd name="T66" fmla="*/ 78 w 151"/>
                <a:gd name="T67" fmla="*/ 157 h 157"/>
                <a:gd name="T68" fmla="*/ 101 w 151"/>
                <a:gd name="T69" fmla="*/ 157 h 157"/>
                <a:gd name="T70" fmla="*/ 105 w 151"/>
                <a:gd name="T71" fmla="*/ 154 h 157"/>
                <a:gd name="T72" fmla="*/ 102 w 151"/>
                <a:gd name="T73" fmla="*/ 151 h 157"/>
                <a:gd name="T74" fmla="*/ 93 w 151"/>
                <a:gd name="T75" fmla="*/ 150 h 157"/>
                <a:gd name="T76" fmla="*/ 86 w 151"/>
                <a:gd name="T77" fmla="*/ 141 h 157"/>
                <a:gd name="T78" fmla="*/ 86 w 151"/>
                <a:gd name="T79" fmla="*/ 120 h 157"/>
                <a:gd name="T80" fmla="*/ 86 w 151"/>
                <a:gd name="T81" fmla="*/ 103 h 157"/>
                <a:gd name="T82" fmla="*/ 89 w 151"/>
                <a:gd name="T83" fmla="*/ 83 h 157"/>
                <a:gd name="T84" fmla="*/ 127 w 151"/>
                <a:gd name="T85" fmla="*/ 18 h 157"/>
                <a:gd name="T86" fmla="*/ 138 w 151"/>
                <a:gd name="T87" fmla="*/ 8 h 157"/>
                <a:gd name="T88" fmla="*/ 146 w 151"/>
                <a:gd name="T89" fmla="*/ 6 h 157"/>
                <a:gd name="T90" fmla="*/ 151 w 151"/>
                <a:gd name="T91" fmla="*/ 2 h 157"/>
                <a:gd name="T92" fmla="*/ 146 w 151"/>
                <a:gd name="T93" fmla="*/ 0 h 157"/>
                <a:gd name="T94" fmla="*/ 132 w 151"/>
                <a:gd name="T95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" h="157">
                  <a:moveTo>
                    <a:pt x="132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9" y="0"/>
                    <a:pt x="108" y="1"/>
                    <a:pt x="108" y="2"/>
                  </a:cubicBezTo>
                  <a:cubicBezTo>
                    <a:pt x="108" y="5"/>
                    <a:pt x="110" y="5"/>
                    <a:pt x="112" y="6"/>
                  </a:cubicBezTo>
                  <a:cubicBezTo>
                    <a:pt x="113" y="6"/>
                    <a:pt x="115" y="6"/>
                    <a:pt x="115" y="10"/>
                  </a:cubicBezTo>
                  <a:cubicBezTo>
                    <a:pt x="115" y="13"/>
                    <a:pt x="114" y="16"/>
                    <a:pt x="111" y="20"/>
                  </a:cubicBezTo>
                  <a:cubicBezTo>
                    <a:pt x="108" y="26"/>
                    <a:pt x="85" y="65"/>
                    <a:pt x="79" y="77"/>
                  </a:cubicBezTo>
                  <a:cubicBezTo>
                    <a:pt x="72" y="66"/>
                    <a:pt x="46" y="21"/>
                    <a:pt x="43" y="15"/>
                  </a:cubicBezTo>
                  <a:cubicBezTo>
                    <a:pt x="41" y="12"/>
                    <a:pt x="40" y="10"/>
                    <a:pt x="40" y="8"/>
                  </a:cubicBezTo>
                  <a:cubicBezTo>
                    <a:pt x="40" y="7"/>
                    <a:pt x="41" y="6"/>
                    <a:pt x="42" y="6"/>
                  </a:cubicBezTo>
                  <a:cubicBezTo>
                    <a:pt x="42" y="6"/>
                    <a:pt x="43" y="5"/>
                    <a:pt x="43" y="5"/>
                  </a:cubicBezTo>
                  <a:cubicBezTo>
                    <a:pt x="44" y="5"/>
                    <a:pt x="46" y="4"/>
                    <a:pt x="46" y="3"/>
                  </a:cubicBezTo>
                  <a:cubicBezTo>
                    <a:pt x="46" y="1"/>
                    <a:pt x="44" y="0"/>
                    <a:pt x="42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2"/>
                    <a:pt x="0" y="3"/>
                  </a:cubicBezTo>
                  <a:cubicBezTo>
                    <a:pt x="0" y="4"/>
                    <a:pt x="1" y="6"/>
                    <a:pt x="4" y="6"/>
                  </a:cubicBezTo>
                  <a:cubicBezTo>
                    <a:pt x="5" y="6"/>
                    <a:pt x="9" y="7"/>
                    <a:pt x="12" y="9"/>
                  </a:cubicBezTo>
                  <a:cubicBezTo>
                    <a:pt x="16" y="11"/>
                    <a:pt x="21" y="17"/>
                    <a:pt x="25" y="23"/>
                  </a:cubicBezTo>
                  <a:cubicBezTo>
                    <a:pt x="32" y="34"/>
                    <a:pt x="60" y="79"/>
                    <a:pt x="61" y="82"/>
                  </a:cubicBezTo>
                  <a:cubicBezTo>
                    <a:pt x="64" y="88"/>
                    <a:pt x="65" y="92"/>
                    <a:pt x="65" y="103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41"/>
                    <a:pt x="65" y="141"/>
                    <a:pt x="65" y="141"/>
                  </a:cubicBezTo>
                  <a:cubicBezTo>
                    <a:pt x="65" y="145"/>
                    <a:pt x="63" y="150"/>
                    <a:pt x="60" y="150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2" y="151"/>
                    <a:pt x="51" y="153"/>
                    <a:pt x="51" y="154"/>
                  </a:cubicBezTo>
                  <a:cubicBezTo>
                    <a:pt x="51" y="157"/>
                    <a:pt x="54" y="157"/>
                    <a:pt x="56" y="157"/>
                  </a:cubicBezTo>
                  <a:cubicBezTo>
                    <a:pt x="72" y="157"/>
                    <a:pt x="72" y="157"/>
                    <a:pt x="72" y="157"/>
                  </a:cubicBezTo>
                  <a:cubicBezTo>
                    <a:pt x="76" y="157"/>
                    <a:pt x="76" y="157"/>
                    <a:pt x="76" y="157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105" y="157"/>
                    <a:pt x="105" y="155"/>
                    <a:pt x="105" y="154"/>
                  </a:cubicBezTo>
                  <a:cubicBezTo>
                    <a:pt x="105" y="153"/>
                    <a:pt x="104" y="151"/>
                    <a:pt x="102" y="151"/>
                  </a:cubicBezTo>
                  <a:cubicBezTo>
                    <a:pt x="93" y="150"/>
                    <a:pt x="93" y="150"/>
                    <a:pt x="93" y="150"/>
                  </a:cubicBezTo>
                  <a:cubicBezTo>
                    <a:pt x="89" y="150"/>
                    <a:pt x="87" y="147"/>
                    <a:pt x="86" y="141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96"/>
                    <a:pt x="86" y="90"/>
                    <a:pt x="89" y="83"/>
                  </a:cubicBezTo>
                  <a:cubicBezTo>
                    <a:pt x="92" y="75"/>
                    <a:pt x="121" y="27"/>
                    <a:pt x="127" y="18"/>
                  </a:cubicBezTo>
                  <a:cubicBezTo>
                    <a:pt x="132" y="13"/>
                    <a:pt x="134" y="10"/>
                    <a:pt x="138" y="8"/>
                  </a:cubicBezTo>
                  <a:cubicBezTo>
                    <a:pt x="141" y="6"/>
                    <a:pt x="144" y="6"/>
                    <a:pt x="146" y="6"/>
                  </a:cubicBezTo>
                  <a:cubicBezTo>
                    <a:pt x="150" y="6"/>
                    <a:pt x="151" y="4"/>
                    <a:pt x="151" y="2"/>
                  </a:cubicBezTo>
                  <a:cubicBezTo>
                    <a:pt x="151" y="1"/>
                    <a:pt x="150" y="0"/>
                    <a:pt x="146" y="0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0" name="Freeform 19">
              <a:extLst>
                <a:ext uri="{FF2B5EF4-FFF2-40B4-BE49-F238E27FC236}">
                  <a16:creationId xmlns:a16="http://schemas.microsoft.com/office/drawing/2014/main" id="{AAB043E5-B39C-4633-ACD3-E34C62DC3D8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406" y="2463"/>
              <a:ext cx="111" cy="111"/>
            </a:xfrm>
            <a:custGeom>
              <a:avLst/>
              <a:gdLst>
                <a:gd name="T0" fmla="*/ 0 w 164"/>
                <a:gd name="T1" fmla="*/ 81 h 163"/>
                <a:gd name="T2" fmla="*/ 81 w 164"/>
                <a:gd name="T3" fmla="*/ 163 h 163"/>
                <a:gd name="T4" fmla="*/ 164 w 164"/>
                <a:gd name="T5" fmla="*/ 78 h 163"/>
                <a:gd name="T6" fmla="*/ 82 w 164"/>
                <a:gd name="T7" fmla="*/ 0 h 163"/>
                <a:gd name="T8" fmla="*/ 0 w 164"/>
                <a:gd name="T9" fmla="*/ 81 h 163"/>
                <a:gd name="T10" fmla="*/ 23 w 164"/>
                <a:gd name="T11" fmla="*/ 76 h 163"/>
                <a:gd name="T12" fmla="*/ 81 w 164"/>
                <a:gd name="T13" fmla="*/ 10 h 163"/>
                <a:gd name="T14" fmla="*/ 142 w 164"/>
                <a:gd name="T15" fmla="*/ 84 h 163"/>
                <a:gd name="T16" fmla="*/ 87 w 164"/>
                <a:gd name="T17" fmla="*/ 152 h 163"/>
                <a:gd name="T18" fmla="*/ 23 w 164"/>
                <a:gd name="T19" fmla="*/ 7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163">
                  <a:moveTo>
                    <a:pt x="0" y="81"/>
                  </a:moveTo>
                  <a:cubicBezTo>
                    <a:pt x="0" y="121"/>
                    <a:pt x="26" y="163"/>
                    <a:pt x="81" y="163"/>
                  </a:cubicBezTo>
                  <a:cubicBezTo>
                    <a:pt x="129" y="163"/>
                    <a:pt x="164" y="127"/>
                    <a:pt x="164" y="78"/>
                  </a:cubicBezTo>
                  <a:cubicBezTo>
                    <a:pt x="164" y="31"/>
                    <a:pt x="131" y="0"/>
                    <a:pt x="82" y="0"/>
                  </a:cubicBezTo>
                  <a:cubicBezTo>
                    <a:pt x="23" y="0"/>
                    <a:pt x="0" y="50"/>
                    <a:pt x="0" y="81"/>
                  </a:cubicBezTo>
                  <a:moveTo>
                    <a:pt x="23" y="76"/>
                  </a:moveTo>
                  <a:cubicBezTo>
                    <a:pt x="23" y="35"/>
                    <a:pt x="45" y="10"/>
                    <a:pt x="81" y="10"/>
                  </a:cubicBezTo>
                  <a:cubicBezTo>
                    <a:pt x="110" y="10"/>
                    <a:pt x="142" y="33"/>
                    <a:pt x="142" y="84"/>
                  </a:cubicBezTo>
                  <a:cubicBezTo>
                    <a:pt x="142" y="149"/>
                    <a:pt x="96" y="152"/>
                    <a:pt x="87" y="152"/>
                  </a:cubicBezTo>
                  <a:cubicBezTo>
                    <a:pt x="49" y="152"/>
                    <a:pt x="23" y="121"/>
                    <a:pt x="23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1" name="Freeform 20">
              <a:extLst>
                <a:ext uri="{FF2B5EF4-FFF2-40B4-BE49-F238E27FC236}">
                  <a16:creationId xmlns:a16="http://schemas.microsoft.com/office/drawing/2014/main" id="{3C2761D5-BBA8-4FBE-9573-1D876ED666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30" y="2464"/>
              <a:ext cx="62" cy="108"/>
            </a:xfrm>
            <a:custGeom>
              <a:avLst/>
              <a:gdLst>
                <a:gd name="T0" fmla="*/ 87 w 92"/>
                <a:gd name="T1" fmla="*/ 1 h 159"/>
                <a:gd name="T2" fmla="*/ 86 w 92"/>
                <a:gd name="T3" fmla="*/ 1 h 159"/>
                <a:gd name="T4" fmla="*/ 80 w 92"/>
                <a:gd name="T5" fmla="*/ 2 h 159"/>
                <a:gd name="T6" fmla="*/ 78 w 92"/>
                <a:gd name="T7" fmla="*/ 2 h 159"/>
                <a:gd name="T8" fmla="*/ 28 w 92"/>
                <a:gd name="T9" fmla="*/ 2 h 159"/>
                <a:gd name="T10" fmla="*/ 25 w 92"/>
                <a:gd name="T11" fmla="*/ 2 h 159"/>
                <a:gd name="T12" fmla="*/ 4 w 92"/>
                <a:gd name="T13" fmla="*/ 2 h 159"/>
                <a:gd name="T14" fmla="*/ 0 w 92"/>
                <a:gd name="T15" fmla="*/ 5 h 159"/>
                <a:gd name="T16" fmla="*/ 3 w 92"/>
                <a:gd name="T17" fmla="*/ 8 h 159"/>
                <a:gd name="T18" fmla="*/ 9 w 92"/>
                <a:gd name="T19" fmla="*/ 8 h 159"/>
                <a:gd name="T20" fmla="*/ 17 w 92"/>
                <a:gd name="T21" fmla="*/ 18 h 159"/>
                <a:gd name="T22" fmla="*/ 17 w 92"/>
                <a:gd name="T23" fmla="*/ 62 h 159"/>
                <a:gd name="T24" fmla="*/ 17 w 92"/>
                <a:gd name="T25" fmla="*/ 98 h 159"/>
                <a:gd name="T26" fmla="*/ 16 w 92"/>
                <a:gd name="T27" fmla="*/ 143 h 159"/>
                <a:gd name="T28" fmla="*/ 12 w 92"/>
                <a:gd name="T29" fmla="*/ 152 h 159"/>
                <a:gd name="T30" fmla="*/ 6 w 92"/>
                <a:gd name="T31" fmla="*/ 153 h 159"/>
                <a:gd name="T32" fmla="*/ 3 w 92"/>
                <a:gd name="T33" fmla="*/ 156 h 159"/>
                <a:gd name="T34" fmla="*/ 8 w 92"/>
                <a:gd name="T35" fmla="*/ 159 h 159"/>
                <a:gd name="T36" fmla="*/ 24 w 92"/>
                <a:gd name="T37" fmla="*/ 159 h 159"/>
                <a:gd name="T38" fmla="*/ 28 w 92"/>
                <a:gd name="T39" fmla="*/ 159 h 159"/>
                <a:gd name="T40" fmla="*/ 30 w 92"/>
                <a:gd name="T41" fmla="*/ 159 h 159"/>
                <a:gd name="T42" fmla="*/ 53 w 92"/>
                <a:gd name="T43" fmla="*/ 159 h 159"/>
                <a:gd name="T44" fmla="*/ 58 w 92"/>
                <a:gd name="T45" fmla="*/ 156 h 159"/>
                <a:gd name="T46" fmla="*/ 54 w 92"/>
                <a:gd name="T47" fmla="*/ 153 h 159"/>
                <a:gd name="T48" fmla="*/ 45 w 92"/>
                <a:gd name="T49" fmla="*/ 152 h 159"/>
                <a:gd name="T50" fmla="*/ 39 w 92"/>
                <a:gd name="T51" fmla="*/ 143 h 159"/>
                <a:gd name="T52" fmla="*/ 38 w 92"/>
                <a:gd name="T53" fmla="*/ 98 h 159"/>
                <a:gd name="T54" fmla="*/ 38 w 92"/>
                <a:gd name="T55" fmla="*/ 81 h 159"/>
                <a:gd name="T56" fmla="*/ 68 w 92"/>
                <a:gd name="T57" fmla="*/ 81 h 159"/>
                <a:gd name="T58" fmla="*/ 78 w 92"/>
                <a:gd name="T59" fmla="*/ 88 h 159"/>
                <a:gd name="T60" fmla="*/ 79 w 92"/>
                <a:gd name="T61" fmla="*/ 94 h 159"/>
                <a:gd name="T62" fmla="*/ 79 w 92"/>
                <a:gd name="T63" fmla="*/ 95 h 159"/>
                <a:gd name="T64" fmla="*/ 82 w 92"/>
                <a:gd name="T65" fmla="*/ 98 h 159"/>
                <a:gd name="T66" fmla="*/ 85 w 92"/>
                <a:gd name="T67" fmla="*/ 92 h 159"/>
                <a:gd name="T68" fmla="*/ 85 w 92"/>
                <a:gd name="T69" fmla="*/ 79 h 159"/>
                <a:gd name="T70" fmla="*/ 87 w 92"/>
                <a:gd name="T71" fmla="*/ 67 h 159"/>
                <a:gd name="T72" fmla="*/ 85 w 92"/>
                <a:gd name="T73" fmla="*/ 64 h 159"/>
                <a:gd name="T74" fmla="*/ 81 w 92"/>
                <a:gd name="T75" fmla="*/ 66 h 159"/>
                <a:gd name="T76" fmla="*/ 73 w 92"/>
                <a:gd name="T77" fmla="*/ 70 h 159"/>
                <a:gd name="T78" fmla="*/ 64 w 92"/>
                <a:gd name="T79" fmla="*/ 70 h 159"/>
                <a:gd name="T80" fmla="*/ 38 w 92"/>
                <a:gd name="T81" fmla="*/ 70 h 159"/>
                <a:gd name="T82" fmla="*/ 38 w 92"/>
                <a:gd name="T83" fmla="*/ 14 h 159"/>
                <a:gd name="T84" fmla="*/ 69 w 92"/>
                <a:gd name="T85" fmla="*/ 14 h 159"/>
                <a:gd name="T86" fmla="*/ 82 w 92"/>
                <a:gd name="T87" fmla="*/ 19 h 159"/>
                <a:gd name="T88" fmla="*/ 84 w 92"/>
                <a:gd name="T89" fmla="*/ 26 h 159"/>
                <a:gd name="T90" fmla="*/ 87 w 92"/>
                <a:gd name="T91" fmla="*/ 30 h 159"/>
                <a:gd name="T92" fmla="*/ 90 w 92"/>
                <a:gd name="T93" fmla="*/ 27 h 159"/>
                <a:gd name="T94" fmla="*/ 91 w 92"/>
                <a:gd name="T95" fmla="*/ 17 h 159"/>
                <a:gd name="T96" fmla="*/ 91 w 92"/>
                <a:gd name="T97" fmla="*/ 13 h 159"/>
                <a:gd name="T98" fmla="*/ 92 w 92"/>
                <a:gd name="T99" fmla="*/ 6 h 159"/>
                <a:gd name="T100" fmla="*/ 92 w 92"/>
                <a:gd name="T101" fmla="*/ 3 h 159"/>
                <a:gd name="T102" fmla="*/ 90 w 92"/>
                <a:gd name="T103" fmla="*/ 0 h 159"/>
                <a:gd name="T104" fmla="*/ 87 w 92"/>
                <a:gd name="T105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" h="159">
                  <a:moveTo>
                    <a:pt x="87" y="1"/>
                  </a:moveTo>
                  <a:cubicBezTo>
                    <a:pt x="86" y="1"/>
                    <a:pt x="86" y="1"/>
                    <a:pt x="86" y="1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28" y="2"/>
                    <a:pt x="28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0" y="2"/>
                    <a:pt x="0" y="5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15" y="9"/>
                    <a:pt x="17" y="12"/>
                    <a:pt x="17" y="18"/>
                  </a:cubicBezTo>
                  <a:cubicBezTo>
                    <a:pt x="17" y="18"/>
                    <a:pt x="17" y="62"/>
                    <a:pt x="17" y="62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118"/>
                    <a:pt x="17" y="134"/>
                    <a:pt x="16" y="143"/>
                  </a:cubicBezTo>
                  <a:cubicBezTo>
                    <a:pt x="16" y="149"/>
                    <a:pt x="15" y="152"/>
                    <a:pt x="12" y="152"/>
                  </a:cubicBezTo>
                  <a:cubicBezTo>
                    <a:pt x="12" y="152"/>
                    <a:pt x="6" y="153"/>
                    <a:pt x="6" y="153"/>
                  </a:cubicBezTo>
                  <a:cubicBezTo>
                    <a:pt x="4" y="153"/>
                    <a:pt x="3" y="155"/>
                    <a:pt x="3" y="156"/>
                  </a:cubicBezTo>
                  <a:cubicBezTo>
                    <a:pt x="3" y="159"/>
                    <a:pt x="6" y="159"/>
                    <a:pt x="8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8" y="159"/>
                    <a:pt x="28" y="159"/>
                    <a:pt x="28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3" y="159"/>
                    <a:pt x="53" y="159"/>
                    <a:pt x="53" y="159"/>
                  </a:cubicBezTo>
                  <a:cubicBezTo>
                    <a:pt x="57" y="159"/>
                    <a:pt x="58" y="157"/>
                    <a:pt x="58" y="156"/>
                  </a:cubicBezTo>
                  <a:cubicBezTo>
                    <a:pt x="58" y="155"/>
                    <a:pt x="57" y="153"/>
                    <a:pt x="54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1" y="152"/>
                    <a:pt x="39" y="149"/>
                    <a:pt x="39" y="143"/>
                  </a:cubicBezTo>
                  <a:cubicBezTo>
                    <a:pt x="38" y="134"/>
                    <a:pt x="38" y="118"/>
                    <a:pt x="38" y="98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45" y="81"/>
                    <a:pt x="64" y="81"/>
                    <a:pt x="68" y="81"/>
                  </a:cubicBezTo>
                  <a:cubicBezTo>
                    <a:pt x="74" y="82"/>
                    <a:pt x="77" y="85"/>
                    <a:pt x="78" y="88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7"/>
                    <a:pt x="80" y="98"/>
                    <a:pt x="82" y="98"/>
                  </a:cubicBezTo>
                  <a:cubicBezTo>
                    <a:pt x="85" y="98"/>
                    <a:pt x="85" y="94"/>
                    <a:pt x="85" y="92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7" y="67"/>
                    <a:pt x="87" y="67"/>
                    <a:pt x="87" y="67"/>
                  </a:cubicBezTo>
                  <a:cubicBezTo>
                    <a:pt x="87" y="64"/>
                    <a:pt x="85" y="64"/>
                    <a:pt x="85" y="64"/>
                  </a:cubicBezTo>
                  <a:cubicBezTo>
                    <a:pt x="83" y="64"/>
                    <a:pt x="82" y="65"/>
                    <a:pt x="81" y="66"/>
                  </a:cubicBezTo>
                  <a:cubicBezTo>
                    <a:pt x="80" y="69"/>
                    <a:pt x="78" y="69"/>
                    <a:pt x="73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69" y="14"/>
                    <a:pt x="69" y="14"/>
                  </a:cubicBezTo>
                  <a:cubicBezTo>
                    <a:pt x="77" y="14"/>
                    <a:pt x="81" y="17"/>
                    <a:pt x="82" y="19"/>
                  </a:cubicBezTo>
                  <a:cubicBezTo>
                    <a:pt x="82" y="19"/>
                    <a:pt x="84" y="26"/>
                    <a:pt x="84" y="26"/>
                  </a:cubicBezTo>
                  <a:cubicBezTo>
                    <a:pt x="84" y="30"/>
                    <a:pt x="86" y="30"/>
                    <a:pt x="87" y="30"/>
                  </a:cubicBezTo>
                  <a:cubicBezTo>
                    <a:pt x="88" y="30"/>
                    <a:pt x="89" y="30"/>
                    <a:pt x="90" y="27"/>
                  </a:cubicBezTo>
                  <a:cubicBezTo>
                    <a:pt x="90" y="27"/>
                    <a:pt x="91" y="17"/>
                    <a:pt x="91" y="17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1"/>
                    <a:pt x="91" y="0"/>
                    <a:pt x="90" y="0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2" name="Rectangle 21">
              <a:extLst>
                <a:ext uri="{FF2B5EF4-FFF2-40B4-BE49-F238E27FC236}">
                  <a16:creationId xmlns:a16="http://schemas.microsoft.com/office/drawing/2014/main" id="{B85633DE-55A9-4E0C-85A2-854292AE25C4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3108" y="2653"/>
              <a:ext cx="1477" cy="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3" name="Freeform 22">
              <a:extLst>
                <a:ext uri="{FF2B5EF4-FFF2-40B4-BE49-F238E27FC236}">
                  <a16:creationId xmlns:a16="http://schemas.microsoft.com/office/drawing/2014/main" id="{B701F94B-9203-4891-8AA5-6C841105B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1" y="2736"/>
              <a:ext cx="222" cy="168"/>
            </a:xfrm>
            <a:custGeom>
              <a:avLst/>
              <a:gdLst>
                <a:gd name="T0" fmla="*/ 245 w 327"/>
                <a:gd name="T1" fmla="*/ 8 h 247"/>
                <a:gd name="T2" fmla="*/ 159 w 327"/>
                <a:gd name="T3" fmla="*/ 186 h 247"/>
                <a:gd name="T4" fmla="*/ 74 w 327"/>
                <a:gd name="T5" fmla="*/ 10 h 247"/>
                <a:gd name="T6" fmla="*/ 65 w 327"/>
                <a:gd name="T7" fmla="*/ 0 h 247"/>
                <a:gd name="T8" fmla="*/ 59 w 327"/>
                <a:gd name="T9" fmla="*/ 8 h 247"/>
                <a:gd name="T10" fmla="*/ 27 w 327"/>
                <a:gd name="T11" fmla="*/ 214 h 247"/>
                <a:gd name="T12" fmla="*/ 15 w 327"/>
                <a:gd name="T13" fmla="*/ 238 h 247"/>
                <a:gd name="T14" fmla="*/ 6 w 327"/>
                <a:gd name="T15" fmla="*/ 239 h 247"/>
                <a:gd name="T16" fmla="*/ 0 w 327"/>
                <a:gd name="T17" fmla="*/ 242 h 247"/>
                <a:gd name="T18" fmla="*/ 6 w 327"/>
                <a:gd name="T19" fmla="*/ 247 h 247"/>
                <a:gd name="T20" fmla="*/ 26 w 327"/>
                <a:gd name="T21" fmla="*/ 246 h 247"/>
                <a:gd name="T22" fmla="*/ 38 w 327"/>
                <a:gd name="T23" fmla="*/ 246 h 247"/>
                <a:gd name="T24" fmla="*/ 48 w 327"/>
                <a:gd name="T25" fmla="*/ 246 h 247"/>
                <a:gd name="T26" fmla="*/ 71 w 327"/>
                <a:gd name="T27" fmla="*/ 247 h 247"/>
                <a:gd name="T28" fmla="*/ 79 w 327"/>
                <a:gd name="T29" fmla="*/ 242 h 247"/>
                <a:gd name="T30" fmla="*/ 74 w 327"/>
                <a:gd name="T31" fmla="*/ 239 h 247"/>
                <a:gd name="T32" fmla="*/ 61 w 327"/>
                <a:gd name="T33" fmla="*/ 238 h 247"/>
                <a:gd name="T34" fmla="*/ 52 w 327"/>
                <a:gd name="T35" fmla="*/ 228 h 247"/>
                <a:gd name="T36" fmla="*/ 53 w 327"/>
                <a:gd name="T37" fmla="*/ 214 h 247"/>
                <a:gd name="T38" fmla="*/ 69 w 327"/>
                <a:gd name="T39" fmla="*/ 90 h 247"/>
                <a:gd name="T40" fmla="*/ 84 w 327"/>
                <a:gd name="T41" fmla="*/ 121 h 247"/>
                <a:gd name="T42" fmla="*/ 102 w 327"/>
                <a:gd name="T43" fmla="*/ 158 h 247"/>
                <a:gd name="T44" fmla="*/ 138 w 327"/>
                <a:gd name="T45" fmla="*/ 230 h 247"/>
                <a:gd name="T46" fmla="*/ 139 w 327"/>
                <a:gd name="T47" fmla="*/ 232 h 247"/>
                <a:gd name="T48" fmla="*/ 150 w 327"/>
                <a:gd name="T49" fmla="*/ 246 h 247"/>
                <a:gd name="T50" fmla="*/ 162 w 327"/>
                <a:gd name="T51" fmla="*/ 228 h 247"/>
                <a:gd name="T52" fmla="*/ 231 w 327"/>
                <a:gd name="T53" fmla="*/ 85 h 247"/>
                <a:gd name="T54" fmla="*/ 250 w 327"/>
                <a:gd name="T55" fmla="*/ 223 h 247"/>
                <a:gd name="T56" fmla="*/ 250 w 327"/>
                <a:gd name="T57" fmla="*/ 230 h 247"/>
                <a:gd name="T58" fmla="*/ 248 w 327"/>
                <a:gd name="T59" fmla="*/ 236 h 247"/>
                <a:gd name="T60" fmla="*/ 244 w 327"/>
                <a:gd name="T61" fmla="*/ 240 h 247"/>
                <a:gd name="T62" fmla="*/ 254 w 327"/>
                <a:gd name="T63" fmla="*/ 245 h 247"/>
                <a:gd name="T64" fmla="*/ 318 w 327"/>
                <a:gd name="T65" fmla="*/ 247 h 247"/>
                <a:gd name="T66" fmla="*/ 327 w 327"/>
                <a:gd name="T67" fmla="*/ 242 h 247"/>
                <a:gd name="T68" fmla="*/ 322 w 327"/>
                <a:gd name="T69" fmla="*/ 239 h 247"/>
                <a:gd name="T70" fmla="*/ 302 w 327"/>
                <a:gd name="T71" fmla="*/ 236 h 247"/>
                <a:gd name="T72" fmla="*/ 287 w 327"/>
                <a:gd name="T73" fmla="*/ 205 h 247"/>
                <a:gd name="T74" fmla="*/ 259 w 327"/>
                <a:gd name="T75" fmla="*/ 10 h 247"/>
                <a:gd name="T76" fmla="*/ 252 w 327"/>
                <a:gd name="T77" fmla="*/ 0 h 247"/>
                <a:gd name="T78" fmla="*/ 245 w 327"/>
                <a:gd name="T79" fmla="*/ 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7" h="247">
                  <a:moveTo>
                    <a:pt x="245" y="8"/>
                  </a:moveTo>
                  <a:cubicBezTo>
                    <a:pt x="245" y="8"/>
                    <a:pt x="167" y="171"/>
                    <a:pt x="159" y="186"/>
                  </a:cubicBezTo>
                  <a:cubicBezTo>
                    <a:pt x="158" y="183"/>
                    <a:pt x="74" y="10"/>
                    <a:pt x="74" y="10"/>
                  </a:cubicBezTo>
                  <a:cubicBezTo>
                    <a:pt x="70" y="2"/>
                    <a:pt x="68" y="0"/>
                    <a:pt x="65" y="0"/>
                  </a:cubicBezTo>
                  <a:cubicBezTo>
                    <a:pt x="63" y="0"/>
                    <a:pt x="60" y="1"/>
                    <a:pt x="59" y="8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6" y="226"/>
                    <a:pt x="23" y="237"/>
                    <a:pt x="15" y="238"/>
                  </a:cubicBezTo>
                  <a:cubicBezTo>
                    <a:pt x="15" y="238"/>
                    <a:pt x="6" y="239"/>
                    <a:pt x="6" y="239"/>
                  </a:cubicBezTo>
                  <a:cubicBezTo>
                    <a:pt x="4" y="239"/>
                    <a:pt x="0" y="239"/>
                    <a:pt x="0" y="242"/>
                  </a:cubicBezTo>
                  <a:cubicBezTo>
                    <a:pt x="0" y="247"/>
                    <a:pt x="5" y="247"/>
                    <a:pt x="6" y="247"/>
                  </a:cubicBezTo>
                  <a:cubicBezTo>
                    <a:pt x="26" y="246"/>
                    <a:pt x="26" y="246"/>
                    <a:pt x="26" y="246"/>
                  </a:cubicBezTo>
                  <a:cubicBezTo>
                    <a:pt x="38" y="246"/>
                    <a:pt x="38" y="246"/>
                    <a:pt x="38" y="246"/>
                  </a:cubicBezTo>
                  <a:cubicBezTo>
                    <a:pt x="48" y="246"/>
                    <a:pt x="48" y="246"/>
                    <a:pt x="48" y="246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5" y="247"/>
                    <a:pt x="79" y="246"/>
                    <a:pt x="79" y="242"/>
                  </a:cubicBezTo>
                  <a:cubicBezTo>
                    <a:pt x="79" y="240"/>
                    <a:pt x="77" y="239"/>
                    <a:pt x="74" y="239"/>
                  </a:cubicBezTo>
                  <a:cubicBezTo>
                    <a:pt x="61" y="238"/>
                    <a:pt x="61" y="238"/>
                    <a:pt x="61" y="238"/>
                  </a:cubicBezTo>
                  <a:cubicBezTo>
                    <a:pt x="55" y="236"/>
                    <a:pt x="52" y="233"/>
                    <a:pt x="52" y="228"/>
                  </a:cubicBezTo>
                  <a:cubicBezTo>
                    <a:pt x="53" y="214"/>
                    <a:pt x="53" y="214"/>
                    <a:pt x="53" y="214"/>
                  </a:cubicBezTo>
                  <a:cubicBezTo>
                    <a:pt x="53" y="214"/>
                    <a:pt x="67" y="104"/>
                    <a:pt x="69" y="90"/>
                  </a:cubicBezTo>
                  <a:cubicBezTo>
                    <a:pt x="71" y="94"/>
                    <a:pt x="84" y="121"/>
                    <a:pt x="84" y="121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5" y="167"/>
                    <a:pt x="130" y="215"/>
                    <a:pt x="138" y="230"/>
                  </a:cubicBezTo>
                  <a:cubicBezTo>
                    <a:pt x="139" y="232"/>
                    <a:pt x="139" y="232"/>
                    <a:pt x="139" y="232"/>
                  </a:cubicBezTo>
                  <a:cubicBezTo>
                    <a:pt x="144" y="241"/>
                    <a:pt x="147" y="246"/>
                    <a:pt x="150" y="246"/>
                  </a:cubicBezTo>
                  <a:cubicBezTo>
                    <a:pt x="153" y="246"/>
                    <a:pt x="155" y="243"/>
                    <a:pt x="162" y="228"/>
                  </a:cubicBezTo>
                  <a:cubicBezTo>
                    <a:pt x="162" y="228"/>
                    <a:pt x="231" y="85"/>
                    <a:pt x="231" y="85"/>
                  </a:cubicBezTo>
                  <a:cubicBezTo>
                    <a:pt x="231" y="86"/>
                    <a:pt x="250" y="223"/>
                    <a:pt x="250" y="223"/>
                  </a:cubicBezTo>
                  <a:cubicBezTo>
                    <a:pt x="250" y="226"/>
                    <a:pt x="250" y="228"/>
                    <a:pt x="250" y="230"/>
                  </a:cubicBezTo>
                  <a:cubicBezTo>
                    <a:pt x="250" y="234"/>
                    <a:pt x="249" y="236"/>
                    <a:pt x="248" y="236"/>
                  </a:cubicBezTo>
                  <a:cubicBezTo>
                    <a:pt x="246" y="237"/>
                    <a:pt x="244" y="238"/>
                    <a:pt x="244" y="240"/>
                  </a:cubicBezTo>
                  <a:cubicBezTo>
                    <a:pt x="244" y="243"/>
                    <a:pt x="248" y="244"/>
                    <a:pt x="254" y="245"/>
                  </a:cubicBezTo>
                  <a:cubicBezTo>
                    <a:pt x="267" y="246"/>
                    <a:pt x="310" y="247"/>
                    <a:pt x="318" y="247"/>
                  </a:cubicBezTo>
                  <a:cubicBezTo>
                    <a:pt x="324" y="247"/>
                    <a:pt x="327" y="245"/>
                    <a:pt x="327" y="242"/>
                  </a:cubicBezTo>
                  <a:cubicBezTo>
                    <a:pt x="327" y="239"/>
                    <a:pt x="323" y="239"/>
                    <a:pt x="322" y="239"/>
                  </a:cubicBezTo>
                  <a:cubicBezTo>
                    <a:pt x="317" y="239"/>
                    <a:pt x="311" y="239"/>
                    <a:pt x="302" y="236"/>
                  </a:cubicBezTo>
                  <a:cubicBezTo>
                    <a:pt x="293" y="233"/>
                    <a:pt x="290" y="224"/>
                    <a:pt x="287" y="205"/>
                  </a:cubicBezTo>
                  <a:cubicBezTo>
                    <a:pt x="259" y="10"/>
                    <a:pt x="259" y="10"/>
                    <a:pt x="259" y="10"/>
                  </a:cubicBezTo>
                  <a:cubicBezTo>
                    <a:pt x="258" y="3"/>
                    <a:pt x="256" y="0"/>
                    <a:pt x="252" y="0"/>
                  </a:cubicBezTo>
                  <a:cubicBezTo>
                    <a:pt x="249" y="0"/>
                    <a:pt x="247" y="3"/>
                    <a:pt x="24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4" name="Freeform 23">
              <a:extLst>
                <a:ext uri="{FF2B5EF4-FFF2-40B4-BE49-F238E27FC236}">
                  <a16:creationId xmlns:a16="http://schemas.microsoft.com/office/drawing/2014/main" id="{EB36210F-5F47-4D2F-BA76-7452E2D85D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24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6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5 w 161"/>
                <a:gd name="T79" fmla="*/ 144 h 243"/>
                <a:gd name="T80" fmla="*/ 145 w 161"/>
                <a:gd name="T81" fmla="*/ 134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6" y="1"/>
                    <a:pt x="146" y="1"/>
                    <a:pt x="146" y="1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8"/>
                    <a:pt x="27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1"/>
                    <a:pt x="7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52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6" y="136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5" y="150"/>
                    <a:pt x="145" y="146"/>
                    <a:pt x="145" y="144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4" y="96"/>
                    <a:pt x="142" y="98"/>
                    <a:pt x="140" y="100"/>
                  </a:cubicBezTo>
                  <a:cubicBezTo>
                    <a:pt x="137" y="104"/>
                    <a:pt x="133" y="104"/>
                    <a:pt x="125" y="105"/>
                  </a:cubicBezTo>
                  <a:cubicBezTo>
                    <a:pt x="120" y="105"/>
                    <a:pt x="103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5" name="Freeform 24">
              <a:extLst>
                <a:ext uri="{FF2B5EF4-FFF2-40B4-BE49-F238E27FC236}">
                  <a16:creationId xmlns:a16="http://schemas.microsoft.com/office/drawing/2014/main" id="{AAE3FD0C-AF52-40EF-8864-1463EECD18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60" y="2740"/>
              <a:ext cx="114" cy="164"/>
            </a:xfrm>
            <a:custGeom>
              <a:avLst/>
              <a:gdLst>
                <a:gd name="T0" fmla="*/ 68 w 167"/>
                <a:gd name="T1" fmla="*/ 1 h 241"/>
                <a:gd name="T2" fmla="*/ 51 w 167"/>
                <a:gd name="T3" fmla="*/ 1 h 241"/>
                <a:gd name="T4" fmla="*/ 35 w 167"/>
                <a:gd name="T5" fmla="*/ 1 h 241"/>
                <a:gd name="T6" fmla="*/ 8 w 167"/>
                <a:gd name="T7" fmla="*/ 0 h 241"/>
                <a:gd name="T8" fmla="*/ 0 w 167"/>
                <a:gd name="T9" fmla="*/ 4 h 241"/>
                <a:gd name="T10" fmla="*/ 7 w 167"/>
                <a:gd name="T11" fmla="*/ 8 h 241"/>
                <a:gd name="T12" fmla="*/ 17 w 167"/>
                <a:gd name="T13" fmla="*/ 9 h 241"/>
                <a:gd name="T14" fmla="*/ 30 w 167"/>
                <a:gd name="T15" fmla="*/ 26 h 241"/>
                <a:gd name="T16" fmla="*/ 30 w 167"/>
                <a:gd name="T17" fmla="*/ 93 h 241"/>
                <a:gd name="T18" fmla="*/ 30 w 167"/>
                <a:gd name="T19" fmla="*/ 148 h 241"/>
                <a:gd name="T20" fmla="*/ 29 w 167"/>
                <a:gd name="T21" fmla="*/ 215 h 241"/>
                <a:gd name="T22" fmla="*/ 20 w 167"/>
                <a:gd name="T23" fmla="*/ 232 h 241"/>
                <a:gd name="T24" fmla="*/ 9 w 167"/>
                <a:gd name="T25" fmla="*/ 233 h 241"/>
                <a:gd name="T26" fmla="*/ 3 w 167"/>
                <a:gd name="T27" fmla="*/ 237 h 241"/>
                <a:gd name="T28" fmla="*/ 10 w 167"/>
                <a:gd name="T29" fmla="*/ 240 h 241"/>
                <a:gd name="T30" fmla="*/ 32 w 167"/>
                <a:gd name="T31" fmla="*/ 240 h 241"/>
                <a:gd name="T32" fmla="*/ 50 w 167"/>
                <a:gd name="T33" fmla="*/ 240 h 241"/>
                <a:gd name="T34" fmla="*/ 99 w 167"/>
                <a:gd name="T35" fmla="*/ 241 h 241"/>
                <a:gd name="T36" fmla="*/ 142 w 167"/>
                <a:gd name="T37" fmla="*/ 241 h 241"/>
                <a:gd name="T38" fmla="*/ 162 w 167"/>
                <a:gd name="T39" fmla="*/ 232 h 241"/>
                <a:gd name="T40" fmla="*/ 167 w 167"/>
                <a:gd name="T41" fmla="*/ 196 h 241"/>
                <a:gd name="T42" fmla="*/ 164 w 167"/>
                <a:gd name="T43" fmla="*/ 190 h 241"/>
                <a:gd name="T44" fmla="*/ 160 w 167"/>
                <a:gd name="T45" fmla="*/ 195 h 241"/>
                <a:gd name="T46" fmla="*/ 152 w 167"/>
                <a:gd name="T47" fmla="*/ 214 h 241"/>
                <a:gd name="T48" fmla="*/ 115 w 167"/>
                <a:gd name="T49" fmla="*/ 222 h 241"/>
                <a:gd name="T50" fmla="*/ 78 w 167"/>
                <a:gd name="T51" fmla="*/ 216 h 241"/>
                <a:gd name="T52" fmla="*/ 71 w 167"/>
                <a:gd name="T53" fmla="*/ 148 h 241"/>
                <a:gd name="T54" fmla="*/ 71 w 167"/>
                <a:gd name="T55" fmla="*/ 93 h 241"/>
                <a:gd name="T56" fmla="*/ 72 w 167"/>
                <a:gd name="T57" fmla="*/ 26 h 241"/>
                <a:gd name="T58" fmla="*/ 83 w 167"/>
                <a:gd name="T59" fmla="*/ 9 h 241"/>
                <a:gd name="T60" fmla="*/ 95 w 167"/>
                <a:gd name="T61" fmla="*/ 8 h 241"/>
                <a:gd name="T62" fmla="*/ 102 w 167"/>
                <a:gd name="T63" fmla="*/ 4 h 241"/>
                <a:gd name="T64" fmla="*/ 94 w 167"/>
                <a:gd name="T65" fmla="*/ 0 h 241"/>
                <a:gd name="T66" fmla="*/ 68 w 167"/>
                <a:gd name="T6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7" h="241">
                  <a:moveTo>
                    <a:pt x="68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5" y="8"/>
                    <a:pt x="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27" y="11"/>
                    <a:pt x="29" y="16"/>
                    <a:pt x="30" y="26"/>
                  </a:cubicBezTo>
                  <a:cubicBezTo>
                    <a:pt x="30" y="36"/>
                    <a:pt x="30" y="45"/>
                    <a:pt x="30" y="93"/>
                  </a:cubicBezTo>
                  <a:cubicBezTo>
                    <a:pt x="30" y="148"/>
                    <a:pt x="30" y="148"/>
                    <a:pt x="30" y="148"/>
                  </a:cubicBezTo>
                  <a:cubicBezTo>
                    <a:pt x="30" y="177"/>
                    <a:pt x="30" y="202"/>
                    <a:pt x="29" y="215"/>
                  </a:cubicBezTo>
                  <a:cubicBezTo>
                    <a:pt x="27" y="226"/>
                    <a:pt x="26" y="231"/>
                    <a:pt x="20" y="232"/>
                  </a:cubicBezTo>
                  <a:cubicBezTo>
                    <a:pt x="20" y="232"/>
                    <a:pt x="9" y="233"/>
                    <a:pt x="9" y="233"/>
                  </a:cubicBezTo>
                  <a:cubicBezTo>
                    <a:pt x="7" y="233"/>
                    <a:pt x="3" y="234"/>
                    <a:pt x="3" y="237"/>
                  </a:cubicBezTo>
                  <a:cubicBezTo>
                    <a:pt x="3" y="240"/>
                    <a:pt x="9" y="240"/>
                    <a:pt x="10" y="240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2" y="240"/>
                    <a:pt x="50" y="240"/>
                    <a:pt x="50" y="240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142" y="241"/>
                    <a:pt x="142" y="241"/>
                    <a:pt x="142" y="241"/>
                  </a:cubicBezTo>
                  <a:cubicBezTo>
                    <a:pt x="158" y="241"/>
                    <a:pt x="160" y="240"/>
                    <a:pt x="162" y="232"/>
                  </a:cubicBezTo>
                  <a:cubicBezTo>
                    <a:pt x="165" y="223"/>
                    <a:pt x="167" y="200"/>
                    <a:pt x="167" y="196"/>
                  </a:cubicBezTo>
                  <a:cubicBezTo>
                    <a:pt x="167" y="193"/>
                    <a:pt x="167" y="190"/>
                    <a:pt x="164" y="190"/>
                  </a:cubicBezTo>
                  <a:cubicBezTo>
                    <a:pt x="160" y="190"/>
                    <a:pt x="160" y="193"/>
                    <a:pt x="160" y="195"/>
                  </a:cubicBezTo>
                  <a:cubicBezTo>
                    <a:pt x="159" y="201"/>
                    <a:pt x="155" y="210"/>
                    <a:pt x="152" y="214"/>
                  </a:cubicBezTo>
                  <a:cubicBezTo>
                    <a:pt x="144" y="222"/>
                    <a:pt x="133" y="222"/>
                    <a:pt x="115" y="222"/>
                  </a:cubicBezTo>
                  <a:cubicBezTo>
                    <a:pt x="90" y="222"/>
                    <a:pt x="83" y="220"/>
                    <a:pt x="78" y="216"/>
                  </a:cubicBezTo>
                  <a:cubicBezTo>
                    <a:pt x="71" y="210"/>
                    <a:pt x="71" y="188"/>
                    <a:pt x="71" y="148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45"/>
                    <a:pt x="71" y="36"/>
                    <a:pt x="72" y="26"/>
                  </a:cubicBezTo>
                  <a:cubicBezTo>
                    <a:pt x="73" y="14"/>
                    <a:pt x="75" y="10"/>
                    <a:pt x="83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9" y="8"/>
                    <a:pt x="102" y="7"/>
                    <a:pt x="102" y="4"/>
                  </a:cubicBezTo>
                  <a:cubicBezTo>
                    <a:pt x="102" y="1"/>
                    <a:pt x="98" y="0"/>
                    <a:pt x="94" y="0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6" name="Freeform 25">
              <a:extLst>
                <a:ext uri="{FF2B5EF4-FFF2-40B4-BE49-F238E27FC236}">
                  <a16:creationId xmlns:a16="http://schemas.microsoft.com/office/drawing/2014/main" id="{D6D8D356-BF1E-4AE8-9277-DD31E430300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589" y="2740"/>
              <a:ext cx="124" cy="164"/>
            </a:xfrm>
            <a:custGeom>
              <a:avLst/>
              <a:gdLst>
                <a:gd name="T0" fmla="*/ 82 w 183"/>
                <a:gd name="T1" fmla="*/ 222 h 241"/>
                <a:gd name="T2" fmla="*/ 72 w 183"/>
                <a:gd name="T3" fmla="*/ 192 h 241"/>
                <a:gd name="T4" fmla="*/ 72 w 183"/>
                <a:gd name="T5" fmla="*/ 118 h 241"/>
                <a:gd name="T6" fmla="*/ 73 w 183"/>
                <a:gd name="T7" fmla="*/ 116 h 241"/>
                <a:gd name="T8" fmla="*/ 86 w 183"/>
                <a:gd name="T9" fmla="*/ 117 h 241"/>
                <a:gd name="T10" fmla="*/ 112 w 183"/>
                <a:gd name="T11" fmla="*/ 124 h 241"/>
                <a:gd name="T12" fmla="*/ 112 w 183"/>
                <a:gd name="T13" fmla="*/ 124 h 241"/>
                <a:gd name="T14" fmla="*/ 142 w 183"/>
                <a:gd name="T15" fmla="*/ 186 h 241"/>
                <a:gd name="T16" fmla="*/ 105 w 183"/>
                <a:gd name="T17" fmla="*/ 226 h 241"/>
                <a:gd name="T18" fmla="*/ 82 w 183"/>
                <a:gd name="T19" fmla="*/ 222 h 241"/>
                <a:gd name="T20" fmla="*/ 84 w 183"/>
                <a:gd name="T21" fmla="*/ 15 h 241"/>
                <a:gd name="T22" fmla="*/ 123 w 183"/>
                <a:gd name="T23" fmla="*/ 63 h 241"/>
                <a:gd name="T24" fmla="*/ 110 w 183"/>
                <a:gd name="T25" fmla="*/ 96 h 241"/>
                <a:gd name="T26" fmla="*/ 88 w 183"/>
                <a:gd name="T27" fmla="*/ 102 h 241"/>
                <a:gd name="T28" fmla="*/ 73 w 183"/>
                <a:gd name="T29" fmla="*/ 101 h 241"/>
                <a:gd name="T30" fmla="*/ 72 w 183"/>
                <a:gd name="T31" fmla="*/ 98 h 241"/>
                <a:gd name="T32" fmla="*/ 72 w 183"/>
                <a:gd name="T33" fmla="*/ 20 h 241"/>
                <a:gd name="T34" fmla="*/ 74 w 183"/>
                <a:gd name="T35" fmla="*/ 16 h 241"/>
                <a:gd name="T36" fmla="*/ 84 w 183"/>
                <a:gd name="T37" fmla="*/ 15 h 241"/>
                <a:gd name="T38" fmla="*/ 74 w 183"/>
                <a:gd name="T39" fmla="*/ 1 h 241"/>
                <a:gd name="T40" fmla="*/ 51 w 183"/>
                <a:gd name="T41" fmla="*/ 1 h 241"/>
                <a:gd name="T42" fmla="*/ 39 w 183"/>
                <a:gd name="T43" fmla="*/ 1 h 241"/>
                <a:gd name="T44" fmla="*/ 8 w 183"/>
                <a:gd name="T45" fmla="*/ 0 h 241"/>
                <a:gd name="T46" fmla="*/ 0 w 183"/>
                <a:gd name="T47" fmla="*/ 4 h 241"/>
                <a:gd name="T48" fmla="*/ 6 w 183"/>
                <a:gd name="T49" fmla="*/ 8 h 241"/>
                <a:gd name="T50" fmla="*/ 19 w 183"/>
                <a:gd name="T51" fmla="*/ 9 h 241"/>
                <a:gd name="T52" fmla="*/ 32 w 183"/>
                <a:gd name="T53" fmla="*/ 26 h 241"/>
                <a:gd name="T54" fmla="*/ 32 w 183"/>
                <a:gd name="T55" fmla="*/ 93 h 241"/>
                <a:gd name="T56" fmla="*/ 32 w 183"/>
                <a:gd name="T57" fmla="*/ 148 h 241"/>
                <a:gd name="T58" fmla="*/ 31 w 183"/>
                <a:gd name="T59" fmla="*/ 215 h 241"/>
                <a:gd name="T60" fmla="*/ 22 w 183"/>
                <a:gd name="T61" fmla="*/ 232 h 241"/>
                <a:gd name="T62" fmla="*/ 11 w 183"/>
                <a:gd name="T63" fmla="*/ 233 h 241"/>
                <a:gd name="T64" fmla="*/ 5 w 183"/>
                <a:gd name="T65" fmla="*/ 237 h 241"/>
                <a:gd name="T66" fmla="*/ 12 w 183"/>
                <a:gd name="T67" fmla="*/ 241 h 241"/>
                <a:gd name="T68" fmla="*/ 34 w 183"/>
                <a:gd name="T69" fmla="*/ 240 h 241"/>
                <a:gd name="T70" fmla="*/ 52 w 183"/>
                <a:gd name="T71" fmla="*/ 240 h 241"/>
                <a:gd name="T72" fmla="*/ 76 w 183"/>
                <a:gd name="T73" fmla="*/ 241 h 241"/>
                <a:gd name="T74" fmla="*/ 88 w 183"/>
                <a:gd name="T75" fmla="*/ 241 h 241"/>
                <a:gd name="T76" fmla="*/ 98 w 183"/>
                <a:gd name="T77" fmla="*/ 241 h 241"/>
                <a:gd name="T78" fmla="*/ 183 w 183"/>
                <a:gd name="T79" fmla="*/ 172 h 241"/>
                <a:gd name="T80" fmla="*/ 126 w 183"/>
                <a:gd name="T81" fmla="*/ 103 h 241"/>
                <a:gd name="T82" fmla="*/ 157 w 183"/>
                <a:gd name="T83" fmla="*/ 49 h 241"/>
                <a:gd name="T84" fmla="*/ 89 w 183"/>
                <a:gd name="T85" fmla="*/ 0 h 241"/>
                <a:gd name="T86" fmla="*/ 74 w 183"/>
                <a:gd name="T87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241">
                  <a:moveTo>
                    <a:pt x="82" y="222"/>
                  </a:moveTo>
                  <a:cubicBezTo>
                    <a:pt x="72" y="218"/>
                    <a:pt x="72" y="213"/>
                    <a:pt x="72" y="192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6"/>
                    <a:pt x="72" y="116"/>
                    <a:pt x="73" y="116"/>
                  </a:cubicBezTo>
                  <a:cubicBezTo>
                    <a:pt x="86" y="117"/>
                    <a:pt x="86" y="117"/>
                    <a:pt x="86" y="117"/>
                  </a:cubicBezTo>
                  <a:cubicBezTo>
                    <a:pt x="98" y="117"/>
                    <a:pt x="105" y="119"/>
                    <a:pt x="112" y="124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39" y="143"/>
                    <a:pt x="142" y="174"/>
                    <a:pt x="142" y="186"/>
                  </a:cubicBezTo>
                  <a:cubicBezTo>
                    <a:pt x="142" y="224"/>
                    <a:pt x="111" y="226"/>
                    <a:pt x="105" y="226"/>
                  </a:cubicBezTo>
                  <a:cubicBezTo>
                    <a:pt x="98" y="226"/>
                    <a:pt x="91" y="225"/>
                    <a:pt x="82" y="222"/>
                  </a:cubicBezTo>
                  <a:moveTo>
                    <a:pt x="84" y="15"/>
                  </a:moveTo>
                  <a:cubicBezTo>
                    <a:pt x="112" y="15"/>
                    <a:pt x="123" y="44"/>
                    <a:pt x="123" y="63"/>
                  </a:cubicBezTo>
                  <a:cubicBezTo>
                    <a:pt x="123" y="78"/>
                    <a:pt x="118" y="89"/>
                    <a:pt x="110" y="96"/>
                  </a:cubicBezTo>
                  <a:cubicBezTo>
                    <a:pt x="105" y="101"/>
                    <a:pt x="97" y="102"/>
                    <a:pt x="88" y="102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2" y="101"/>
                    <a:pt x="72" y="100"/>
                    <a:pt x="72" y="98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17"/>
                    <a:pt x="72" y="16"/>
                    <a:pt x="74" y="16"/>
                  </a:cubicBezTo>
                  <a:cubicBezTo>
                    <a:pt x="74" y="16"/>
                    <a:pt x="84" y="15"/>
                    <a:pt x="84" y="15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9" y="11"/>
                    <a:pt x="31" y="16"/>
                    <a:pt x="32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1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22" y="232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4" y="240"/>
                    <a:pt x="34" y="240"/>
                    <a:pt x="34" y="240"/>
                  </a:cubicBezTo>
                  <a:cubicBezTo>
                    <a:pt x="34" y="240"/>
                    <a:pt x="52" y="240"/>
                    <a:pt x="52" y="240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88" y="241"/>
                    <a:pt x="88" y="241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56" y="241"/>
                    <a:pt x="183" y="206"/>
                    <a:pt x="183" y="172"/>
                  </a:cubicBezTo>
                  <a:cubicBezTo>
                    <a:pt x="183" y="136"/>
                    <a:pt x="154" y="113"/>
                    <a:pt x="126" y="103"/>
                  </a:cubicBezTo>
                  <a:cubicBezTo>
                    <a:pt x="145" y="88"/>
                    <a:pt x="157" y="73"/>
                    <a:pt x="157" y="49"/>
                  </a:cubicBezTo>
                  <a:cubicBezTo>
                    <a:pt x="157" y="37"/>
                    <a:pt x="152" y="0"/>
                    <a:pt x="89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7" name="Freeform 26">
              <a:extLst>
                <a:ext uri="{FF2B5EF4-FFF2-40B4-BE49-F238E27FC236}">
                  <a16:creationId xmlns:a16="http://schemas.microsoft.com/office/drawing/2014/main" id="{3B13FBCC-8FA3-49FE-AFBC-9772E5283C4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34" y="2738"/>
              <a:ext cx="176" cy="169"/>
            </a:xfrm>
            <a:custGeom>
              <a:avLst/>
              <a:gdLst>
                <a:gd name="T0" fmla="*/ 45 w 259"/>
                <a:gd name="T1" fmla="*/ 115 h 249"/>
                <a:gd name="T2" fmla="*/ 121 w 259"/>
                <a:gd name="T3" fmla="*/ 17 h 249"/>
                <a:gd name="T4" fmla="*/ 213 w 259"/>
                <a:gd name="T5" fmla="*/ 130 h 249"/>
                <a:gd name="T6" fmla="*/ 141 w 259"/>
                <a:gd name="T7" fmla="*/ 232 h 249"/>
                <a:gd name="T8" fmla="*/ 45 w 259"/>
                <a:gd name="T9" fmla="*/ 115 h 249"/>
                <a:gd name="T10" fmla="*/ 0 w 259"/>
                <a:gd name="T11" fmla="*/ 125 h 249"/>
                <a:gd name="T12" fmla="*/ 127 w 259"/>
                <a:gd name="T13" fmla="*/ 249 h 249"/>
                <a:gd name="T14" fmla="*/ 259 w 259"/>
                <a:gd name="T15" fmla="*/ 119 h 249"/>
                <a:gd name="T16" fmla="*/ 131 w 259"/>
                <a:gd name="T17" fmla="*/ 0 h 249"/>
                <a:gd name="T18" fmla="*/ 0 w 259"/>
                <a:gd name="T19" fmla="*/ 125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9" h="249">
                  <a:moveTo>
                    <a:pt x="45" y="115"/>
                  </a:moveTo>
                  <a:cubicBezTo>
                    <a:pt x="45" y="29"/>
                    <a:pt x="93" y="17"/>
                    <a:pt x="121" y="17"/>
                  </a:cubicBezTo>
                  <a:cubicBezTo>
                    <a:pt x="175" y="17"/>
                    <a:pt x="213" y="64"/>
                    <a:pt x="213" y="130"/>
                  </a:cubicBezTo>
                  <a:cubicBezTo>
                    <a:pt x="213" y="222"/>
                    <a:pt x="162" y="232"/>
                    <a:pt x="141" y="232"/>
                  </a:cubicBezTo>
                  <a:cubicBezTo>
                    <a:pt x="84" y="232"/>
                    <a:pt x="45" y="184"/>
                    <a:pt x="45" y="115"/>
                  </a:cubicBezTo>
                  <a:moveTo>
                    <a:pt x="0" y="125"/>
                  </a:moveTo>
                  <a:cubicBezTo>
                    <a:pt x="0" y="184"/>
                    <a:pt x="40" y="249"/>
                    <a:pt x="127" y="249"/>
                  </a:cubicBezTo>
                  <a:cubicBezTo>
                    <a:pt x="205" y="249"/>
                    <a:pt x="259" y="195"/>
                    <a:pt x="259" y="119"/>
                  </a:cubicBezTo>
                  <a:cubicBezTo>
                    <a:pt x="259" y="46"/>
                    <a:pt x="210" y="0"/>
                    <a:pt x="131" y="0"/>
                  </a:cubicBezTo>
                  <a:cubicBezTo>
                    <a:pt x="41" y="0"/>
                    <a:pt x="0" y="65"/>
                    <a:pt x="0" y="1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8" name="Freeform 27">
              <a:extLst>
                <a:ext uri="{FF2B5EF4-FFF2-40B4-BE49-F238E27FC236}">
                  <a16:creationId xmlns:a16="http://schemas.microsoft.com/office/drawing/2014/main" id="{2F2E1BE9-A009-417C-B408-DAC2049B093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25" y="2740"/>
              <a:ext cx="172" cy="167"/>
            </a:xfrm>
            <a:custGeom>
              <a:avLst/>
              <a:gdLst>
                <a:gd name="T0" fmla="*/ 220 w 254"/>
                <a:gd name="T1" fmla="*/ 1 h 245"/>
                <a:gd name="T2" fmla="*/ 211 w 254"/>
                <a:gd name="T3" fmla="*/ 1 h 245"/>
                <a:gd name="T4" fmla="*/ 174 w 254"/>
                <a:gd name="T5" fmla="*/ 0 h 245"/>
                <a:gd name="T6" fmla="*/ 167 w 254"/>
                <a:gd name="T7" fmla="*/ 4 h 245"/>
                <a:gd name="T8" fmla="*/ 173 w 254"/>
                <a:gd name="T9" fmla="*/ 8 h 245"/>
                <a:gd name="T10" fmla="*/ 184 w 254"/>
                <a:gd name="T11" fmla="*/ 9 h 245"/>
                <a:gd name="T12" fmla="*/ 197 w 254"/>
                <a:gd name="T13" fmla="*/ 26 h 245"/>
                <a:gd name="T14" fmla="*/ 198 w 254"/>
                <a:gd name="T15" fmla="*/ 93 h 245"/>
                <a:gd name="T16" fmla="*/ 198 w 254"/>
                <a:gd name="T17" fmla="*/ 132 h 245"/>
                <a:gd name="T18" fmla="*/ 180 w 254"/>
                <a:gd name="T19" fmla="*/ 210 h 245"/>
                <a:gd name="T20" fmla="*/ 137 w 254"/>
                <a:gd name="T21" fmla="*/ 227 h 245"/>
                <a:gd name="T22" fmla="*/ 98 w 254"/>
                <a:gd name="T23" fmla="*/ 214 h 245"/>
                <a:gd name="T24" fmla="*/ 74 w 254"/>
                <a:gd name="T25" fmla="*/ 137 h 245"/>
                <a:gd name="T26" fmla="*/ 74 w 254"/>
                <a:gd name="T27" fmla="*/ 93 h 245"/>
                <a:gd name="T28" fmla="*/ 74 w 254"/>
                <a:gd name="T29" fmla="*/ 26 h 245"/>
                <a:gd name="T30" fmla="*/ 85 w 254"/>
                <a:gd name="T31" fmla="*/ 9 h 245"/>
                <a:gd name="T32" fmla="*/ 94 w 254"/>
                <a:gd name="T33" fmla="*/ 8 h 245"/>
                <a:gd name="T34" fmla="*/ 100 w 254"/>
                <a:gd name="T35" fmla="*/ 4 h 245"/>
                <a:gd name="T36" fmla="*/ 92 w 254"/>
                <a:gd name="T37" fmla="*/ 0 h 245"/>
                <a:gd name="T38" fmla="*/ 69 w 254"/>
                <a:gd name="T39" fmla="*/ 1 h 245"/>
                <a:gd name="T40" fmla="*/ 54 w 254"/>
                <a:gd name="T41" fmla="*/ 1 h 245"/>
                <a:gd name="T42" fmla="*/ 37 w 254"/>
                <a:gd name="T43" fmla="*/ 1 h 245"/>
                <a:gd name="T44" fmla="*/ 8 w 254"/>
                <a:gd name="T45" fmla="*/ 0 h 245"/>
                <a:gd name="T46" fmla="*/ 0 w 254"/>
                <a:gd name="T47" fmla="*/ 4 h 245"/>
                <a:gd name="T48" fmla="*/ 6 w 254"/>
                <a:gd name="T49" fmla="*/ 8 h 245"/>
                <a:gd name="T50" fmla="*/ 18 w 254"/>
                <a:gd name="T51" fmla="*/ 9 h 245"/>
                <a:gd name="T52" fmla="*/ 31 w 254"/>
                <a:gd name="T53" fmla="*/ 26 h 245"/>
                <a:gd name="T54" fmla="*/ 32 w 254"/>
                <a:gd name="T55" fmla="*/ 93 h 245"/>
                <a:gd name="T56" fmla="*/ 32 w 254"/>
                <a:gd name="T57" fmla="*/ 139 h 245"/>
                <a:gd name="T58" fmla="*/ 60 w 254"/>
                <a:gd name="T59" fmla="*/ 223 h 245"/>
                <a:gd name="T60" fmla="*/ 131 w 254"/>
                <a:gd name="T61" fmla="*/ 245 h 245"/>
                <a:gd name="T62" fmla="*/ 197 w 254"/>
                <a:gd name="T63" fmla="*/ 222 h 245"/>
                <a:gd name="T64" fmla="*/ 227 w 254"/>
                <a:gd name="T65" fmla="*/ 126 h 245"/>
                <a:gd name="T66" fmla="*/ 227 w 254"/>
                <a:gd name="T67" fmla="*/ 93 h 245"/>
                <a:gd name="T68" fmla="*/ 228 w 254"/>
                <a:gd name="T69" fmla="*/ 26 h 245"/>
                <a:gd name="T70" fmla="*/ 239 w 254"/>
                <a:gd name="T71" fmla="*/ 9 h 245"/>
                <a:gd name="T72" fmla="*/ 248 w 254"/>
                <a:gd name="T73" fmla="*/ 8 h 245"/>
                <a:gd name="T74" fmla="*/ 254 w 254"/>
                <a:gd name="T75" fmla="*/ 4 h 245"/>
                <a:gd name="T76" fmla="*/ 247 w 254"/>
                <a:gd name="T77" fmla="*/ 0 h 245"/>
                <a:gd name="T78" fmla="*/ 220 w 254"/>
                <a:gd name="T79" fmla="*/ 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4" h="245">
                  <a:moveTo>
                    <a:pt x="220" y="1"/>
                  </a:moveTo>
                  <a:cubicBezTo>
                    <a:pt x="211" y="1"/>
                    <a:pt x="211" y="1"/>
                    <a:pt x="211" y="1"/>
                  </a:cubicBezTo>
                  <a:cubicBezTo>
                    <a:pt x="210" y="1"/>
                    <a:pt x="174" y="0"/>
                    <a:pt x="174" y="0"/>
                  </a:cubicBezTo>
                  <a:cubicBezTo>
                    <a:pt x="171" y="0"/>
                    <a:pt x="167" y="1"/>
                    <a:pt x="167" y="4"/>
                  </a:cubicBezTo>
                  <a:cubicBezTo>
                    <a:pt x="167" y="8"/>
                    <a:pt x="171" y="8"/>
                    <a:pt x="173" y="8"/>
                  </a:cubicBezTo>
                  <a:cubicBezTo>
                    <a:pt x="184" y="9"/>
                    <a:pt x="184" y="9"/>
                    <a:pt x="184" y="9"/>
                  </a:cubicBezTo>
                  <a:cubicBezTo>
                    <a:pt x="195" y="11"/>
                    <a:pt x="197" y="16"/>
                    <a:pt x="197" y="26"/>
                  </a:cubicBezTo>
                  <a:cubicBezTo>
                    <a:pt x="198" y="36"/>
                    <a:pt x="198" y="45"/>
                    <a:pt x="198" y="93"/>
                  </a:cubicBezTo>
                  <a:cubicBezTo>
                    <a:pt x="198" y="132"/>
                    <a:pt x="198" y="132"/>
                    <a:pt x="198" y="132"/>
                  </a:cubicBezTo>
                  <a:cubicBezTo>
                    <a:pt x="198" y="166"/>
                    <a:pt x="197" y="193"/>
                    <a:pt x="180" y="210"/>
                  </a:cubicBezTo>
                  <a:cubicBezTo>
                    <a:pt x="165" y="225"/>
                    <a:pt x="145" y="227"/>
                    <a:pt x="137" y="227"/>
                  </a:cubicBezTo>
                  <a:cubicBezTo>
                    <a:pt x="126" y="227"/>
                    <a:pt x="112" y="225"/>
                    <a:pt x="98" y="214"/>
                  </a:cubicBezTo>
                  <a:cubicBezTo>
                    <a:pt x="85" y="204"/>
                    <a:pt x="74" y="187"/>
                    <a:pt x="74" y="137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45"/>
                    <a:pt x="74" y="36"/>
                    <a:pt x="74" y="26"/>
                  </a:cubicBezTo>
                  <a:cubicBezTo>
                    <a:pt x="75" y="14"/>
                    <a:pt x="78" y="10"/>
                    <a:pt x="8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6" y="8"/>
                    <a:pt x="100" y="8"/>
                    <a:pt x="100" y="4"/>
                  </a:cubicBezTo>
                  <a:cubicBezTo>
                    <a:pt x="100" y="1"/>
                    <a:pt x="96" y="0"/>
                    <a:pt x="92" y="0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39"/>
                    <a:pt x="32" y="139"/>
                    <a:pt x="32" y="139"/>
                  </a:cubicBezTo>
                  <a:cubicBezTo>
                    <a:pt x="32" y="179"/>
                    <a:pt x="41" y="206"/>
                    <a:pt x="60" y="223"/>
                  </a:cubicBezTo>
                  <a:cubicBezTo>
                    <a:pt x="84" y="245"/>
                    <a:pt x="117" y="245"/>
                    <a:pt x="131" y="245"/>
                  </a:cubicBezTo>
                  <a:cubicBezTo>
                    <a:pt x="149" y="245"/>
                    <a:pt x="173" y="242"/>
                    <a:pt x="197" y="222"/>
                  </a:cubicBezTo>
                  <a:cubicBezTo>
                    <a:pt x="223" y="199"/>
                    <a:pt x="227" y="163"/>
                    <a:pt x="227" y="126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7" y="45"/>
                    <a:pt x="227" y="36"/>
                    <a:pt x="228" y="26"/>
                  </a:cubicBezTo>
                  <a:cubicBezTo>
                    <a:pt x="228" y="14"/>
                    <a:pt x="231" y="10"/>
                    <a:pt x="239" y="9"/>
                  </a:cubicBezTo>
                  <a:cubicBezTo>
                    <a:pt x="239" y="9"/>
                    <a:pt x="248" y="8"/>
                    <a:pt x="248" y="8"/>
                  </a:cubicBezTo>
                  <a:cubicBezTo>
                    <a:pt x="251" y="8"/>
                    <a:pt x="254" y="7"/>
                    <a:pt x="254" y="4"/>
                  </a:cubicBezTo>
                  <a:cubicBezTo>
                    <a:pt x="254" y="1"/>
                    <a:pt x="250" y="0"/>
                    <a:pt x="247" y="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09" name="Freeform 28">
              <a:extLst>
                <a:ext uri="{FF2B5EF4-FFF2-40B4-BE49-F238E27FC236}">
                  <a16:creationId xmlns:a16="http://schemas.microsoft.com/office/drawing/2014/main" id="{A2C49584-9B59-4558-83B2-4DE82B9450B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16" y="2740"/>
              <a:ext cx="170" cy="164"/>
            </a:xfrm>
            <a:custGeom>
              <a:avLst/>
              <a:gdLst>
                <a:gd name="T0" fmla="*/ 73 w 251"/>
                <a:gd name="T1" fmla="*/ 123 h 241"/>
                <a:gd name="T2" fmla="*/ 71 w 251"/>
                <a:gd name="T3" fmla="*/ 118 h 241"/>
                <a:gd name="T4" fmla="*/ 71 w 251"/>
                <a:gd name="T5" fmla="*/ 22 h 241"/>
                <a:gd name="T6" fmla="*/ 73 w 251"/>
                <a:gd name="T7" fmla="*/ 18 h 241"/>
                <a:gd name="T8" fmla="*/ 90 w 251"/>
                <a:gd name="T9" fmla="*/ 17 h 241"/>
                <a:gd name="T10" fmla="*/ 137 w 251"/>
                <a:gd name="T11" fmla="*/ 74 h 241"/>
                <a:gd name="T12" fmla="*/ 119 w 251"/>
                <a:gd name="T13" fmla="*/ 120 h 241"/>
                <a:gd name="T14" fmla="*/ 97 w 251"/>
                <a:gd name="T15" fmla="*/ 126 h 241"/>
                <a:gd name="T16" fmla="*/ 73 w 251"/>
                <a:gd name="T17" fmla="*/ 123 h 241"/>
                <a:gd name="T18" fmla="*/ 74 w 251"/>
                <a:gd name="T19" fmla="*/ 1 h 241"/>
                <a:gd name="T20" fmla="*/ 51 w 251"/>
                <a:gd name="T21" fmla="*/ 1 h 241"/>
                <a:gd name="T22" fmla="*/ 38 w 251"/>
                <a:gd name="T23" fmla="*/ 1 h 241"/>
                <a:gd name="T24" fmla="*/ 8 w 251"/>
                <a:gd name="T25" fmla="*/ 0 h 241"/>
                <a:gd name="T26" fmla="*/ 0 w 251"/>
                <a:gd name="T27" fmla="*/ 4 h 241"/>
                <a:gd name="T28" fmla="*/ 6 w 251"/>
                <a:gd name="T29" fmla="*/ 8 h 241"/>
                <a:gd name="T30" fmla="*/ 18 w 251"/>
                <a:gd name="T31" fmla="*/ 9 h 241"/>
                <a:gd name="T32" fmla="*/ 31 w 251"/>
                <a:gd name="T33" fmla="*/ 26 h 241"/>
                <a:gd name="T34" fmla="*/ 32 w 251"/>
                <a:gd name="T35" fmla="*/ 93 h 241"/>
                <a:gd name="T36" fmla="*/ 32 w 251"/>
                <a:gd name="T37" fmla="*/ 148 h 241"/>
                <a:gd name="T38" fmla="*/ 30 w 251"/>
                <a:gd name="T39" fmla="*/ 215 h 241"/>
                <a:gd name="T40" fmla="*/ 22 w 251"/>
                <a:gd name="T41" fmla="*/ 232 h 241"/>
                <a:gd name="T42" fmla="*/ 11 w 251"/>
                <a:gd name="T43" fmla="*/ 233 h 241"/>
                <a:gd name="T44" fmla="*/ 5 w 251"/>
                <a:gd name="T45" fmla="*/ 237 h 241"/>
                <a:gd name="T46" fmla="*/ 12 w 251"/>
                <a:gd name="T47" fmla="*/ 241 h 241"/>
                <a:gd name="T48" fmla="*/ 38 w 251"/>
                <a:gd name="T49" fmla="*/ 240 h 241"/>
                <a:gd name="T50" fmla="*/ 50 w 251"/>
                <a:gd name="T51" fmla="*/ 240 h 241"/>
                <a:gd name="T52" fmla="*/ 61 w 251"/>
                <a:gd name="T53" fmla="*/ 240 h 241"/>
                <a:gd name="T54" fmla="*/ 97 w 251"/>
                <a:gd name="T55" fmla="*/ 241 h 241"/>
                <a:gd name="T56" fmla="*/ 104 w 251"/>
                <a:gd name="T57" fmla="*/ 237 h 241"/>
                <a:gd name="T58" fmla="*/ 99 w 251"/>
                <a:gd name="T59" fmla="*/ 233 h 241"/>
                <a:gd name="T60" fmla="*/ 84 w 251"/>
                <a:gd name="T61" fmla="*/ 232 h 241"/>
                <a:gd name="T62" fmla="*/ 72 w 251"/>
                <a:gd name="T63" fmla="*/ 215 h 241"/>
                <a:gd name="T64" fmla="*/ 71 w 251"/>
                <a:gd name="T65" fmla="*/ 148 h 241"/>
                <a:gd name="T66" fmla="*/ 71 w 251"/>
                <a:gd name="T67" fmla="*/ 143 h 241"/>
                <a:gd name="T68" fmla="*/ 73 w 251"/>
                <a:gd name="T69" fmla="*/ 142 h 241"/>
                <a:gd name="T70" fmla="*/ 100 w 251"/>
                <a:gd name="T71" fmla="*/ 142 h 241"/>
                <a:gd name="T72" fmla="*/ 105 w 251"/>
                <a:gd name="T73" fmla="*/ 144 h 241"/>
                <a:gd name="T74" fmla="*/ 120 w 251"/>
                <a:gd name="T75" fmla="*/ 165 h 241"/>
                <a:gd name="T76" fmla="*/ 136 w 251"/>
                <a:gd name="T77" fmla="*/ 188 h 241"/>
                <a:gd name="T78" fmla="*/ 180 w 251"/>
                <a:gd name="T79" fmla="*/ 234 h 241"/>
                <a:gd name="T80" fmla="*/ 214 w 251"/>
                <a:gd name="T81" fmla="*/ 241 h 241"/>
                <a:gd name="T82" fmla="*/ 244 w 251"/>
                <a:gd name="T83" fmla="*/ 241 h 241"/>
                <a:gd name="T84" fmla="*/ 251 w 251"/>
                <a:gd name="T85" fmla="*/ 237 h 241"/>
                <a:gd name="T86" fmla="*/ 246 w 251"/>
                <a:gd name="T87" fmla="*/ 233 h 241"/>
                <a:gd name="T88" fmla="*/ 237 w 251"/>
                <a:gd name="T89" fmla="*/ 232 h 241"/>
                <a:gd name="T90" fmla="*/ 202 w 251"/>
                <a:gd name="T91" fmla="*/ 211 h 241"/>
                <a:gd name="T92" fmla="*/ 145 w 251"/>
                <a:gd name="T93" fmla="*/ 142 h 241"/>
                <a:gd name="T94" fmla="*/ 134 w 251"/>
                <a:gd name="T95" fmla="*/ 129 h 241"/>
                <a:gd name="T96" fmla="*/ 176 w 251"/>
                <a:gd name="T97" fmla="*/ 58 h 241"/>
                <a:gd name="T98" fmla="*/ 154 w 251"/>
                <a:gd name="T99" fmla="*/ 14 h 241"/>
                <a:gd name="T100" fmla="*/ 96 w 251"/>
                <a:gd name="T101" fmla="*/ 0 h 241"/>
                <a:gd name="T102" fmla="*/ 74 w 251"/>
                <a:gd name="T103" fmla="*/ 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241">
                  <a:moveTo>
                    <a:pt x="73" y="123"/>
                  </a:moveTo>
                  <a:cubicBezTo>
                    <a:pt x="71" y="122"/>
                    <a:pt x="71" y="121"/>
                    <a:pt x="71" y="118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19"/>
                    <a:pt x="71" y="19"/>
                    <a:pt x="73" y="18"/>
                  </a:cubicBezTo>
                  <a:cubicBezTo>
                    <a:pt x="76" y="17"/>
                    <a:pt x="81" y="17"/>
                    <a:pt x="90" y="17"/>
                  </a:cubicBezTo>
                  <a:cubicBezTo>
                    <a:pt x="107" y="17"/>
                    <a:pt x="137" y="29"/>
                    <a:pt x="137" y="74"/>
                  </a:cubicBezTo>
                  <a:cubicBezTo>
                    <a:pt x="137" y="103"/>
                    <a:pt x="126" y="115"/>
                    <a:pt x="119" y="120"/>
                  </a:cubicBezTo>
                  <a:cubicBezTo>
                    <a:pt x="113" y="124"/>
                    <a:pt x="109" y="126"/>
                    <a:pt x="97" y="126"/>
                  </a:cubicBezTo>
                  <a:cubicBezTo>
                    <a:pt x="88" y="126"/>
                    <a:pt x="79" y="125"/>
                    <a:pt x="73" y="123"/>
                  </a:cubicBezTo>
                  <a:moveTo>
                    <a:pt x="74" y="1"/>
                  </a:moveTo>
                  <a:cubicBezTo>
                    <a:pt x="51" y="1"/>
                    <a:pt x="51" y="1"/>
                    <a:pt x="51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1"/>
                    <a:pt x="0" y="4"/>
                  </a:cubicBezTo>
                  <a:cubicBezTo>
                    <a:pt x="0" y="8"/>
                    <a:pt x="4" y="8"/>
                    <a:pt x="6" y="8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9" y="11"/>
                    <a:pt x="31" y="16"/>
                    <a:pt x="31" y="26"/>
                  </a:cubicBezTo>
                  <a:cubicBezTo>
                    <a:pt x="32" y="36"/>
                    <a:pt x="32" y="45"/>
                    <a:pt x="32" y="93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77"/>
                    <a:pt x="32" y="202"/>
                    <a:pt x="30" y="215"/>
                  </a:cubicBezTo>
                  <a:cubicBezTo>
                    <a:pt x="29" y="224"/>
                    <a:pt x="28" y="231"/>
                    <a:pt x="22" y="232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8" y="233"/>
                    <a:pt x="5" y="234"/>
                    <a:pt x="5" y="237"/>
                  </a:cubicBezTo>
                  <a:cubicBezTo>
                    <a:pt x="5" y="241"/>
                    <a:pt x="10" y="241"/>
                    <a:pt x="12" y="241"/>
                  </a:cubicBezTo>
                  <a:cubicBezTo>
                    <a:pt x="38" y="240"/>
                    <a:pt x="38" y="240"/>
                    <a:pt x="38" y="240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61" y="240"/>
                    <a:pt x="61" y="240"/>
                    <a:pt x="61" y="240"/>
                  </a:cubicBezTo>
                  <a:cubicBezTo>
                    <a:pt x="97" y="241"/>
                    <a:pt x="97" y="241"/>
                    <a:pt x="97" y="241"/>
                  </a:cubicBezTo>
                  <a:cubicBezTo>
                    <a:pt x="99" y="241"/>
                    <a:pt x="104" y="241"/>
                    <a:pt x="104" y="237"/>
                  </a:cubicBezTo>
                  <a:cubicBezTo>
                    <a:pt x="104" y="236"/>
                    <a:pt x="103" y="233"/>
                    <a:pt x="99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76" y="231"/>
                    <a:pt x="73" y="225"/>
                    <a:pt x="72" y="215"/>
                  </a:cubicBezTo>
                  <a:cubicBezTo>
                    <a:pt x="71" y="202"/>
                    <a:pt x="71" y="177"/>
                    <a:pt x="71" y="148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142"/>
                    <a:pt x="71" y="142"/>
                    <a:pt x="73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2" y="142"/>
                    <a:pt x="104" y="143"/>
                    <a:pt x="105" y="144"/>
                  </a:cubicBezTo>
                  <a:cubicBezTo>
                    <a:pt x="105" y="144"/>
                    <a:pt x="120" y="165"/>
                    <a:pt x="120" y="165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55" y="213"/>
                    <a:pt x="166" y="227"/>
                    <a:pt x="180" y="234"/>
                  </a:cubicBezTo>
                  <a:cubicBezTo>
                    <a:pt x="188" y="239"/>
                    <a:pt x="197" y="241"/>
                    <a:pt x="214" y="241"/>
                  </a:cubicBezTo>
                  <a:cubicBezTo>
                    <a:pt x="244" y="241"/>
                    <a:pt x="244" y="241"/>
                    <a:pt x="244" y="241"/>
                  </a:cubicBezTo>
                  <a:cubicBezTo>
                    <a:pt x="246" y="241"/>
                    <a:pt x="251" y="241"/>
                    <a:pt x="251" y="237"/>
                  </a:cubicBezTo>
                  <a:cubicBezTo>
                    <a:pt x="251" y="236"/>
                    <a:pt x="250" y="233"/>
                    <a:pt x="246" y="233"/>
                  </a:cubicBezTo>
                  <a:cubicBezTo>
                    <a:pt x="237" y="232"/>
                    <a:pt x="237" y="232"/>
                    <a:pt x="237" y="232"/>
                  </a:cubicBezTo>
                  <a:cubicBezTo>
                    <a:pt x="232" y="231"/>
                    <a:pt x="220" y="229"/>
                    <a:pt x="202" y="211"/>
                  </a:cubicBezTo>
                  <a:cubicBezTo>
                    <a:pt x="186" y="194"/>
                    <a:pt x="168" y="171"/>
                    <a:pt x="145" y="142"/>
                  </a:cubicBezTo>
                  <a:cubicBezTo>
                    <a:pt x="145" y="142"/>
                    <a:pt x="135" y="130"/>
                    <a:pt x="134" y="129"/>
                  </a:cubicBezTo>
                  <a:cubicBezTo>
                    <a:pt x="163" y="105"/>
                    <a:pt x="176" y="84"/>
                    <a:pt x="176" y="58"/>
                  </a:cubicBezTo>
                  <a:cubicBezTo>
                    <a:pt x="176" y="35"/>
                    <a:pt x="162" y="19"/>
                    <a:pt x="154" y="14"/>
                  </a:cubicBezTo>
                  <a:cubicBezTo>
                    <a:pt x="136" y="2"/>
                    <a:pt x="115" y="0"/>
                    <a:pt x="96" y="0"/>
                  </a:cubicBezTo>
                  <a:lnTo>
                    <a:pt x="7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0" name="Freeform 29">
              <a:extLst>
                <a:ext uri="{FF2B5EF4-FFF2-40B4-BE49-F238E27FC236}">
                  <a16:creationId xmlns:a16="http://schemas.microsoft.com/office/drawing/2014/main" id="{06799FB9-D454-4BA8-BE06-D63F5AA026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0" y="2737"/>
              <a:ext cx="180" cy="169"/>
            </a:xfrm>
            <a:custGeom>
              <a:avLst/>
              <a:gdLst>
                <a:gd name="T0" fmla="*/ 31 w 266"/>
                <a:gd name="T1" fmla="*/ 12 h 249"/>
                <a:gd name="T2" fmla="*/ 29 w 266"/>
                <a:gd name="T3" fmla="*/ 198 h 249"/>
                <a:gd name="T4" fmla="*/ 19 w 266"/>
                <a:gd name="T5" fmla="*/ 237 h 249"/>
                <a:gd name="T6" fmla="*/ 5 w 266"/>
                <a:gd name="T7" fmla="*/ 238 h 249"/>
                <a:gd name="T8" fmla="*/ 0 w 266"/>
                <a:gd name="T9" fmla="*/ 242 h 249"/>
                <a:gd name="T10" fmla="*/ 7 w 266"/>
                <a:gd name="T11" fmla="*/ 246 h 249"/>
                <a:gd name="T12" fmla="*/ 36 w 266"/>
                <a:gd name="T13" fmla="*/ 245 h 249"/>
                <a:gd name="T14" fmla="*/ 41 w 266"/>
                <a:gd name="T15" fmla="*/ 245 h 249"/>
                <a:gd name="T16" fmla="*/ 50 w 266"/>
                <a:gd name="T17" fmla="*/ 245 h 249"/>
                <a:gd name="T18" fmla="*/ 80 w 266"/>
                <a:gd name="T19" fmla="*/ 246 h 249"/>
                <a:gd name="T20" fmla="*/ 88 w 266"/>
                <a:gd name="T21" fmla="*/ 242 h 249"/>
                <a:gd name="T22" fmla="*/ 82 w 266"/>
                <a:gd name="T23" fmla="*/ 238 h 249"/>
                <a:gd name="T24" fmla="*/ 66 w 266"/>
                <a:gd name="T25" fmla="*/ 236 h 249"/>
                <a:gd name="T26" fmla="*/ 56 w 266"/>
                <a:gd name="T27" fmla="*/ 202 h 249"/>
                <a:gd name="T28" fmla="*/ 52 w 266"/>
                <a:gd name="T29" fmla="*/ 71 h 249"/>
                <a:gd name="T30" fmla="*/ 59 w 266"/>
                <a:gd name="T31" fmla="*/ 77 h 249"/>
                <a:gd name="T32" fmla="*/ 127 w 266"/>
                <a:gd name="T33" fmla="*/ 149 h 249"/>
                <a:gd name="T34" fmla="*/ 169 w 266"/>
                <a:gd name="T35" fmla="*/ 191 h 249"/>
                <a:gd name="T36" fmla="*/ 220 w 266"/>
                <a:gd name="T37" fmla="*/ 242 h 249"/>
                <a:gd name="T38" fmla="*/ 231 w 266"/>
                <a:gd name="T39" fmla="*/ 249 h 249"/>
                <a:gd name="T40" fmla="*/ 236 w 266"/>
                <a:gd name="T41" fmla="*/ 239 h 249"/>
                <a:gd name="T42" fmla="*/ 240 w 266"/>
                <a:gd name="T43" fmla="*/ 40 h 249"/>
                <a:gd name="T44" fmla="*/ 251 w 266"/>
                <a:gd name="T45" fmla="*/ 14 h 249"/>
                <a:gd name="T46" fmla="*/ 260 w 266"/>
                <a:gd name="T47" fmla="*/ 13 h 249"/>
                <a:gd name="T48" fmla="*/ 266 w 266"/>
                <a:gd name="T49" fmla="*/ 9 h 249"/>
                <a:gd name="T50" fmla="*/ 258 w 266"/>
                <a:gd name="T51" fmla="*/ 5 h 249"/>
                <a:gd name="T52" fmla="*/ 233 w 266"/>
                <a:gd name="T53" fmla="*/ 6 h 249"/>
                <a:gd name="T54" fmla="*/ 227 w 266"/>
                <a:gd name="T55" fmla="*/ 6 h 249"/>
                <a:gd name="T56" fmla="*/ 216 w 266"/>
                <a:gd name="T57" fmla="*/ 6 h 249"/>
                <a:gd name="T58" fmla="*/ 189 w 266"/>
                <a:gd name="T59" fmla="*/ 5 h 249"/>
                <a:gd name="T60" fmla="*/ 180 w 266"/>
                <a:gd name="T61" fmla="*/ 9 h 249"/>
                <a:gd name="T62" fmla="*/ 186 w 266"/>
                <a:gd name="T63" fmla="*/ 13 h 249"/>
                <a:gd name="T64" fmla="*/ 203 w 266"/>
                <a:gd name="T65" fmla="*/ 15 h 249"/>
                <a:gd name="T66" fmla="*/ 213 w 266"/>
                <a:gd name="T67" fmla="*/ 42 h 249"/>
                <a:gd name="T68" fmla="*/ 216 w 266"/>
                <a:gd name="T69" fmla="*/ 183 h 249"/>
                <a:gd name="T70" fmla="*/ 215 w 266"/>
                <a:gd name="T71" fmla="*/ 183 h 249"/>
                <a:gd name="T72" fmla="*/ 193 w 266"/>
                <a:gd name="T73" fmla="*/ 160 h 249"/>
                <a:gd name="T74" fmla="*/ 146 w 266"/>
                <a:gd name="T75" fmla="*/ 111 h 249"/>
                <a:gd name="T76" fmla="*/ 49 w 266"/>
                <a:gd name="T77" fmla="*/ 10 h 249"/>
                <a:gd name="T78" fmla="*/ 46 w 266"/>
                <a:gd name="T79" fmla="*/ 7 h 249"/>
                <a:gd name="T80" fmla="*/ 36 w 266"/>
                <a:gd name="T81" fmla="*/ 0 h 249"/>
                <a:gd name="T82" fmla="*/ 31 w 266"/>
                <a:gd name="T83" fmla="*/ 1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6" h="249">
                  <a:moveTo>
                    <a:pt x="31" y="12"/>
                  </a:moveTo>
                  <a:cubicBezTo>
                    <a:pt x="29" y="198"/>
                    <a:pt x="29" y="198"/>
                    <a:pt x="29" y="198"/>
                  </a:cubicBezTo>
                  <a:cubicBezTo>
                    <a:pt x="28" y="226"/>
                    <a:pt x="27" y="234"/>
                    <a:pt x="19" y="237"/>
                  </a:cubicBezTo>
                  <a:cubicBezTo>
                    <a:pt x="15" y="238"/>
                    <a:pt x="9" y="238"/>
                    <a:pt x="5" y="238"/>
                  </a:cubicBezTo>
                  <a:cubicBezTo>
                    <a:pt x="4" y="238"/>
                    <a:pt x="0" y="238"/>
                    <a:pt x="0" y="242"/>
                  </a:cubicBezTo>
                  <a:cubicBezTo>
                    <a:pt x="0" y="246"/>
                    <a:pt x="4" y="246"/>
                    <a:pt x="7" y="246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50" y="245"/>
                    <a:pt x="50" y="245"/>
                    <a:pt x="50" y="245"/>
                  </a:cubicBezTo>
                  <a:cubicBezTo>
                    <a:pt x="80" y="246"/>
                    <a:pt x="80" y="246"/>
                    <a:pt x="80" y="246"/>
                  </a:cubicBezTo>
                  <a:cubicBezTo>
                    <a:pt x="83" y="246"/>
                    <a:pt x="88" y="246"/>
                    <a:pt x="88" y="242"/>
                  </a:cubicBezTo>
                  <a:cubicBezTo>
                    <a:pt x="88" y="238"/>
                    <a:pt x="84" y="238"/>
                    <a:pt x="82" y="238"/>
                  </a:cubicBezTo>
                  <a:cubicBezTo>
                    <a:pt x="78" y="238"/>
                    <a:pt x="72" y="238"/>
                    <a:pt x="66" y="236"/>
                  </a:cubicBezTo>
                  <a:cubicBezTo>
                    <a:pt x="59" y="234"/>
                    <a:pt x="56" y="223"/>
                    <a:pt x="56" y="202"/>
                  </a:cubicBezTo>
                  <a:cubicBezTo>
                    <a:pt x="56" y="202"/>
                    <a:pt x="52" y="74"/>
                    <a:pt x="52" y="71"/>
                  </a:cubicBezTo>
                  <a:cubicBezTo>
                    <a:pt x="54" y="72"/>
                    <a:pt x="59" y="77"/>
                    <a:pt x="59" y="77"/>
                  </a:cubicBezTo>
                  <a:cubicBezTo>
                    <a:pt x="72" y="92"/>
                    <a:pt x="100" y="122"/>
                    <a:pt x="127" y="149"/>
                  </a:cubicBezTo>
                  <a:cubicBezTo>
                    <a:pt x="169" y="191"/>
                    <a:pt x="169" y="191"/>
                    <a:pt x="169" y="191"/>
                  </a:cubicBezTo>
                  <a:cubicBezTo>
                    <a:pt x="220" y="242"/>
                    <a:pt x="220" y="242"/>
                    <a:pt x="220" y="242"/>
                  </a:cubicBezTo>
                  <a:cubicBezTo>
                    <a:pt x="224" y="246"/>
                    <a:pt x="227" y="249"/>
                    <a:pt x="231" y="249"/>
                  </a:cubicBezTo>
                  <a:cubicBezTo>
                    <a:pt x="236" y="249"/>
                    <a:pt x="236" y="244"/>
                    <a:pt x="236" y="239"/>
                  </a:cubicBezTo>
                  <a:cubicBezTo>
                    <a:pt x="240" y="40"/>
                    <a:pt x="240" y="40"/>
                    <a:pt x="240" y="40"/>
                  </a:cubicBezTo>
                  <a:cubicBezTo>
                    <a:pt x="240" y="22"/>
                    <a:pt x="242" y="16"/>
                    <a:pt x="251" y="14"/>
                  </a:cubicBezTo>
                  <a:cubicBezTo>
                    <a:pt x="251" y="14"/>
                    <a:pt x="260" y="13"/>
                    <a:pt x="260" y="13"/>
                  </a:cubicBezTo>
                  <a:cubicBezTo>
                    <a:pt x="264" y="13"/>
                    <a:pt x="266" y="11"/>
                    <a:pt x="266" y="9"/>
                  </a:cubicBezTo>
                  <a:cubicBezTo>
                    <a:pt x="266" y="5"/>
                    <a:pt x="262" y="5"/>
                    <a:pt x="258" y="5"/>
                  </a:cubicBezTo>
                  <a:cubicBezTo>
                    <a:pt x="233" y="6"/>
                    <a:pt x="233" y="6"/>
                    <a:pt x="233" y="6"/>
                  </a:cubicBezTo>
                  <a:cubicBezTo>
                    <a:pt x="227" y="6"/>
                    <a:pt x="227" y="6"/>
                    <a:pt x="227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85" y="5"/>
                    <a:pt x="180" y="5"/>
                    <a:pt x="180" y="9"/>
                  </a:cubicBezTo>
                  <a:cubicBezTo>
                    <a:pt x="180" y="12"/>
                    <a:pt x="183" y="13"/>
                    <a:pt x="186" y="13"/>
                  </a:cubicBezTo>
                  <a:cubicBezTo>
                    <a:pt x="191" y="13"/>
                    <a:pt x="198" y="13"/>
                    <a:pt x="203" y="15"/>
                  </a:cubicBezTo>
                  <a:cubicBezTo>
                    <a:pt x="209" y="17"/>
                    <a:pt x="212" y="22"/>
                    <a:pt x="213" y="42"/>
                  </a:cubicBezTo>
                  <a:cubicBezTo>
                    <a:pt x="213" y="42"/>
                    <a:pt x="216" y="175"/>
                    <a:pt x="216" y="183"/>
                  </a:cubicBezTo>
                  <a:cubicBezTo>
                    <a:pt x="215" y="183"/>
                    <a:pt x="215" y="183"/>
                    <a:pt x="215" y="183"/>
                  </a:cubicBezTo>
                  <a:cubicBezTo>
                    <a:pt x="215" y="183"/>
                    <a:pt x="193" y="160"/>
                    <a:pt x="193" y="160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98" y="64"/>
                    <a:pt x="49" y="11"/>
                    <a:pt x="49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2" y="3"/>
                    <a:pt x="39" y="0"/>
                    <a:pt x="36" y="0"/>
                  </a:cubicBezTo>
                  <a:cubicBezTo>
                    <a:pt x="32" y="0"/>
                    <a:pt x="31" y="7"/>
                    <a:pt x="3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1" name="Freeform 30">
              <a:extLst>
                <a:ext uri="{FF2B5EF4-FFF2-40B4-BE49-F238E27FC236}">
                  <a16:creationId xmlns:a16="http://schemas.microsoft.com/office/drawing/2014/main" id="{7008FF3F-A864-4BB1-B427-9814155007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80" y="2739"/>
              <a:ext cx="109" cy="165"/>
            </a:xfrm>
            <a:custGeom>
              <a:avLst/>
              <a:gdLst>
                <a:gd name="T0" fmla="*/ 147 w 161"/>
                <a:gd name="T1" fmla="*/ 1 h 243"/>
                <a:gd name="T2" fmla="*/ 145 w 161"/>
                <a:gd name="T3" fmla="*/ 1 h 243"/>
                <a:gd name="T4" fmla="*/ 132 w 161"/>
                <a:gd name="T5" fmla="*/ 3 h 243"/>
                <a:gd name="T6" fmla="*/ 53 w 161"/>
                <a:gd name="T7" fmla="*/ 3 h 243"/>
                <a:gd name="T8" fmla="*/ 37 w 161"/>
                <a:gd name="T9" fmla="*/ 3 h 243"/>
                <a:gd name="T10" fmla="*/ 33 w 161"/>
                <a:gd name="T11" fmla="*/ 3 h 243"/>
                <a:gd name="T12" fmla="*/ 8 w 161"/>
                <a:gd name="T13" fmla="*/ 2 h 243"/>
                <a:gd name="T14" fmla="*/ 0 w 161"/>
                <a:gd name="T15" fmla="*/ 6 h 243"/>
                <a:gd name="T16" fmla="*/ 6 w 161"/>
                <a:gd name="T17" fmla="*/ 10 h 243"/>
                <a:gd name="T18" fmla="*/ 18 w 161"/>
                <a:gd name="T19" fmla="*/ 11 h 243"/>
                <a:gd name="T20" fmla="*/ 31 w 161"/>
                <a:gd name="T21" fmla="*/ 28 h 243"/>
                <a:gd name="T22" fmla="*/ 32 w 161"/>
                <a:gd name="T23" fmla="*/ 95 h 243"/>
                <a:gd name="T24" fmla="*/ 32 w 161"/>
                <a:gd name="T25" fmla="*/ 150 h 243"/>
                <a:gd name="T26" fmla="*/ 30 w 161"/>
                <a:gd name="T27" fmla="*/ 217 h 243"/>
                <a:gd name="T28" fmla="*/ 22 w 161"/>
                <a:gd name="T29" fmla="*/ 234 h 243"/>
                <a:gd name="T30" fmla="*/ 11 w 161"/>
                <a:gd name="T31" fmla="*/ 235 h 243"/>
                <a:gd name="T32" fmla="*/ 5 w 161"/>
                <a:gd name="T33" fmla="*/ 239 h 243"/>
                <a:gd name="T34" fmla="*/ 12 w 161"/>
                <a:gd name="T35" fmla="*/ 243 h 243"/>
                <a:gd name="T36" fmla="*/ 34 w 161"/>
                <a:gd name="T37" fmla="*/ 242 h 243"/>
                <a:gd name="T38" fmla="*/ 52 w 161"/>
                <a:gd name="T39" fmla="*/ 242 h 243"/>
                <a:gd name="T40" fmla="*/ 84 w 161"/>
                <a:gd name="T41" fmla="*/ 243 h 243"/>
                <a:gd name="T42" fmla="*/ 94 w 161"/>
                <a:gd name="T43" fmla="*/ 243 h 243"/>
                <a:gd name="T44" fmla="*/ 139 w 161"/>
                <a:gd name="T45" fmla="*/ 243 h 243"/>
                <a:gd name="T46" fmla="*/ 157 w 161"/>
                <a:gd name="T47" fmla="*/ 235 h 243"/>
                <a:gd name="T48" fmla="*/ 161 w 161"/>
                <a:gd name="T49" fmla="*/ 199 h 243"/>
                <a:gd name="T50" fmla="*/ 158 w 161"/>
                <a:gd name="T51" fmla="*/ 193 h 243"/>
                <a:gd name="T52" fmla="*/ 153 w 161"/>
                <a:gd name="T53" fmla="*/ 198 h 243"/>
                <a:gd name="T54" fmla="*/ 140 w 161"/>
                <a:gd name="T55" fmla="*/ 221 h 243"/>
                <a:gd name="T56" fmla="*/ 110 w 161"/>
                <a:gd name="T57" fmla="*/ 225 h 243"/>
                <a:gd name="T58" fmla="*/ 73 w 161"/>
                <a:gd name="T59" fmla="*/ 199 h 243"/>
                <a:gd name="T60" fmla="*/ 73 w 161"/>
                <a:gd name="T61" fmla="*/ 163 h 243"/>
                <a:gd name="T62" fmla="*/ 73 w 161"/>
                <a:gd name="T63" fmla="*/ 150 h 243"/>
                <a:gd name="T64" fmla="*/ 73 w 161"/>
                <a:gd name="T65" fmla="*/ 125 h 243"/>
                <a:gd name="T66" fmla="*/ 74 w 161"/>
                <a:gd name="T67" fmla="*/ 123 h 243"/>
                <a:gd name="T68" fmla="*/ 119 w 161"/>
                <a:gd name="T69" fmla="*/ 124 h 243"/>
                <a:gd name="T70" fmla="*/ 136 w 161"/>
                <a:gd name="T71" fmla="*/ 136 h 243"/>
                <a:gd name="T72" fmla="*/ 137 w 161"/>
                <a:gd name="T73" fmla="*/ 144 h 243"/>
                <a:gd name="T74" fmla="*/ 137 w 161"/>
                <a:gd name="T75" fmla="*/ 147 h 243"/>
                <a:gd name="T76" fmla="*/ 141 w 161"/>
                <a:gd name="T77" fmla="*/ 150 h 243"/>
                <a:gd name="T78" fmla="*/ 144 w 161"/>
                <a:gd name="T79" fmla="*/ 144 h 243"/>
                <a:gd name="T80" fmla="*/ 145 w 161"/>
                <a:gd name="T81" fmla="*/ 133 h 243"/>
                <a:gd name="T82" fmla="*/ 146 w 161"/>
                <a:gd name="T83" fmla="*/ 123 h 243"/>
                <a:gd name="T84" fmla="*/ 148 w 161"/>
                <a:gd name="T85" fmla="*/ 103 h 243"/>
                <a:gd name="T86" fmla="*/ 148 w 161"/>
                <a:gd name="T87" fmla="*/ 99 h 243"/>
                <a:gd name="T88" fmla="*/ 145 w 161"/>
                <a:gd name="T89" fmla="*/ 96 h 243"/>
                <a:gd name="T90" fmla="*/ 140 w 161"/>
                <a:gd name="T91" fmla="*/ 100 h 243"/>
                <a:gd name="T92" fmla="*/ 125 w 161"/>
                <a:gd name="T93" fmla="*/ 105 h 243"/>
                <a:gd name="T94" fmla="*/ 75 w 161"/>
                <a:gd name="T95" fmla="*/ 106 h 243"/>
                <a:gd name="T96" fmla="*/ 73 w 161"/>
                <a:gd name="T97" fmla="*/ 103 h 243"/>
                <a:gd name="T98" fmla="*/ 73 w 161"/>
                <a:gd name="T99" fmla="*/ 23 h 243"/>
                <a:gd name="T100" fmla="*/ 75 w 161"/>
                <a:gd name="T101" fmla="*/ 21 h 243"/>
                <a:gd name="T102" fmla="*/ 119 w 161"/>
                <a:gd name="T103" fmla="*/ 22 h 243"/>
                <a:gd name="T104" fmla="*/ 140 w 161"/>
                <a:gd name="T105" fmla="*/ 33 h 243"/>
                <a:gd name="T106" fmla="*/ 142 w 161"/>
                <a:gd name="T107" fmla="*/ 44 h 243"/>
                <a:gd name="T108" fmla="*/ 145 w 161"/>
                <a:gd name="T109" fmla="*/ 49 h 243"/>
                <a:gd name="T110" fmla="*/ 149 w 161"/>
                <a:gd name="T111" fmla="*/ 45 h 243"/>
                <a:gd name="T112" fmla="*/ 150 w 161"/>
                <a:gd name="T113" fmla="*/ 31 h 243"/>
                <a:gd name="T114" fmla="*/ 151 w 161"/>
                <a:gd name="T115" fmla="*/ 24 h 243"/>
                <a:gd name="T116" fmla="*/ 153 w 161"/>
                <a:gd name="T117" fmla="*/ 7 h 243"/>
                <a:gd name="T118" fmla="*/ 153 w 161"/>
                <a:gd name="T119" fmla="*/ 4 h 243"/>
                <a:gd name="T120" fmla="*/ 151 w 161"/>
                <a:gd name="T121" fmla="*/ 0 h 243"/>
                <a:gd name="T122" fmla="*/ 147 w 161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" h="243">
                  <a:moveTo>
                    <a:pt x="147" y="1"/>
                  </a:move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32" y="3"/>
                    <a:pt x="132" y="3"/>
                  </a:cubicBezTo>
                  <a:cubicBezTo>
                    <a:pt x="127" y="3"/>
                    <a:pt x="75" y="3"/>
                    <a:pt x="53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8" y="2"/>
                    <a:pt x="8" y="2"/>
                  </a:cubicBezTo>
                  <a:cubicBezTo>
                    <a:pt x="4" y="2"/>
                    <a:pt x="0" y="3"/>
                    <a:pt x="0" y="6"/>
                  </a:cubicBezTo>
                  <a:cubicBezTo>
                    <a:pt x="0" y="10"/>
                    <a:pt x="4" y="10"/>
                    <a:pt x="6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9" y="13"/>
                    <a:pt x="31" y="18"/>
                    <a:pt x="31" y="28"/>
                  </a:cubicBezTo>
                  <a:cubicBezTo>
                    <a:pt x="32" y="38"/>
                    <a:pt x="32" y="47"/>
                    <a:pt x="32" y="95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79"/>
                    <a:pt x="32" y="204"/>
                    <a:pt x="30" y="217"/>
                  </a:cubicBezTo>
                  <a:cubicBezTo>
                    <a:pt x="29" y="226"/>
                    <a:pt x="28" y="233"/>
                    <a:pt x="22" y="234"/>
                  </a:cubicBezTo>
                  <a:cubicBezTo>
                    <a:pt x="11" y="235"/>
                    <a:pt x="11" y="235"/>
                    <a:pt x="11" y="235"/>
                  </a:cubicBezTo>
                  <a:cubicBezTo>
                    <a:pt x="8" y="235"/>
                    <a:pt x="5" y="236"/>
                    <a:pt x="5" y="239"/>
                  </a:cubicBezTo>
                  <a:cubicBezTo>
                    <a:pt x="5" y="243"/>
                    <a:pt x="10" y="243"/>
                    <a:pt x="12" y="243"/>
                  </a:cubicBezTo>
                  <a:cubicBezTo>
                    <a:pt x="34" y="242"/>
                    <a:pt x="34" y="242"/>
                    <a:pt x="34" y="242"/>
                  </a:cubicBezTo>
                  <a:cubicBezTo>
                    <a:pt x="34" y="242"/>
                    <a:pt x="52" y="242"/>
                    <a:pt x="52" y="242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94" y="243"/>
                    <a:pt x="94" y="243"/>
                    <a:pt x="94" y="243"/>
                  </a:cubicBezTo>
                  <a:cubicBezTo>
                    <a:pt x="139" y="243"/>
                    <a:pt x="139" y="243"/>
                    <a:pt x="139" y="243"/>
                  </a:cubicBezTo>
                  <a:cubicBezTo>
                    <a:pt x="151" y="243"/>
                    <a:pt x="154" y="243"/>
                    <a:pt x="157" y="235"/>
                  </a:cubicBezTo>
                  <a:cubicBezTo>
                    <a:pt x="158" y="228"/>
                    <a:pt x="161" y="207"/>
                    <a:pt x="161" y="199"/>
                  </a:cubicBezTo>
                  <a:cubicBezTo>
                    <a:pt x="161" y="196"/>
                    <a:pt x="161" y="193"/>
                    <a:pt x="158" y="193"/>
                  </a:cubicBezTo>
                  <a:cubicBezTo>
                    <a:pt x="155" y="193"/>
                    <a:pt x="154" y="195"/>
                    <a:pt x="153" y="198"/>
                  </a:cubicBezTo>
                  <a:cubicBezTo>
                    <a:pt x="151" y="211"/>
                    <a:pt x="147" y="218"/>
                    <a:pt x="140" y="221"/>
                  </a:cubicBezTo>
                  <a:cubicBezTo>
                    <a:pt x="132" y="225"/>
                    <a:pt x="118" y="225"/>
                    <a:pt x="110" y="225"/>
                  </a:cubicBezTo>
                  <a:cubicBezTo>
                    <a:pt x="78" y="225"/>
                    <a:pt x="74" y="220"/>
                    <a:pt x="73" y="199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3" y="125"/>
                    <a:pt x="73" y="125"/>
                    <a:pt x="73" y="125"/>
                  </a:cubicBezTo>
                  <a:cubicBezTo>
                    <a:pt x="73" y="123"/>
                    <a:pt x="74" y="123"/>
                    <a:pt x="74" y="123"/>
                  </a:cubicBezTo>
                  <a:cubicBezTo>
                    <a:pt x="81" y="123"/>
                    <a:pt x="113" y="123"/>
                    <a:pt x="119" y="124"/>
                  </a:cubicBezTo>
                  <a:cubicBezTo>
                    <a:pt x="129" y="125"/>
                    <a:pt x="134" y="129"/>
                    <a:pt x="136" y="13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7" y="147"/>
                    <a:pt x="137" y="147"/>
                    <a:pt x="137" y="147"/>
                  </a:cubicBezTo>
                  <a:cubicBezTo>
                    <a:pt x="137" y="149"/>
                    <a:pt x="139" y="150"/>
                    <a:pt x="141" y="150"/>
                  </a:cubicBezTo>
                  <a:cubicBezTo>
                    <a:pt x="144" y="150"/>
                    <a:pt x="144" y="146"/>
                    <a:pt x="144" y="144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6" y="123"/>
                    <a:pt x="146" y="123"/>
                    <a:pt x="146" y="12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8" y="97"/>
                    <a:pt x="147" y="96"/>
                    <a:pt x="145" y="96"/>
                  </a:cubicBezTo>
                  <a:cubicBezTo>
                    <a:pt x="143" y="96"/>
                    <a:pt x="142" y="98"/>
                    <a:pt x="140" y="100"/>
                  </a:cubicBezTo>
                  <a:cubicBezTo>
                    <a:pt x="137" y="103"/>
                    <a:pt x="132" y="104"/>
                    <a:pt x="125" y="105"/>
                  </a:cubicBezTo>
                  <a:cubicBezTo>
                    <a:pt x="120" y="105"/>
                    <a:pt x="102" y="106"/>
                    <a:pt x="75" y="106"/>
                  </a:cubicBezTo>
                  <a:cubicBezTo>
                    <a:pt x="74" y="106"/>
                    <a:pt x="73" y="105"/>
                    <a:pt x="73" y="10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1"/>
                    <a:pt x="74" y="21"/>
                    <a:pt x="75" y="21"/>
                  </a:cubicBezTo>
                  <a:cubicBezTo>
                    <a:pt x="81" y="21"/>
                    <a:pt x="114" y="21"/>
                    <a:pt x="119" y="22"/>
                  </a:cubicBezTo>
                  <a:cubicBezTo>
                    <a:pt x="135" y="24"/>
                    <a:pt x="138" y="28"/>
                    <a:pt x="140" y="33"/>
                  </a:cubicBezTo>
                  <a:cubicBezTo>
                    <a:pt x="142" y="37"/>
                    <a:pt x="142" y="43"/>
                    <a:pt x="142" y="44"/>
                  </a:cubicBezTo>
                  <a:cubicBezTo>
                    <a:pt x="142" y="46"/>
                    <a:pt x="142" y="49"/>
                    <a:pt x="145" y="49"/>
                  </a:cubicBezTo>
                  <a:cubicBezTo>
                    <a:pt x="148" y="49"/>
                    <a:pt x="149" y="46"/>
                    <a:pt x="149" y="45"/>
                  </a:cubicBezTo>
                  <a:cubicBezTo>
                    <a:pt x="149" y="45"/>
                    <a:pt x="150" y="31"/>
                    <a:pt x="150" y="31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3" y="7"/>
                    <a:pt x="153" y="7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1"/>
                    <a:pt x="152" y="0"/>
                    <a:pt x="151" y="0"/>
                  </a:cubicBezTo>
                  <a:lnTo>
                    <a:pt x="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2" name="Freeform 31">
              <a:extLst>
                <a:ext uri="{FF2B5EF4-FFF2-40B4-BE49-F238E27FC236}">
                  <a16:creationId xmlns:a16="http://schemas.microsoft.com/office/drawing/2014/main" id="{8B5037F0-67D4-4DD7-9C80-01341154AC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33" y="1396"/>
              <a:ext cx="862" cy="953"/>
            </a:xfrm>
            <a:custGeom>
              <a:avLst/>
              <a:gdLst>
                <a:gd name="T0" fmla="*/ 420 w 1271"/>
                <a:gd name="T1" fmla="*/ 1289 h 1401"/>
                <a:gd name="T2" fmla="*/ 381 w 1271"/>
                <a:gd name="T3" fmla="*/ 1274 h 1401"/>
                <a:gd name="T4" fmla="*/ 367 w 1271"/>
                <a:gd name="T5" fmla="*/ 1268 h 1401"/>
                <a:gd name="T6" fmla="*/ 29 w 1271"/>
                <a:gd name="T7" fmla="*/ 813 h 1401"/>
                <a:gd name="T8" fmla="*/ 34 w 1271"/>
                <a:gd name="T9" fmla="*/ 686 h 1401"/>
                <a:gd name="T10" fmla="*/ 62 w 1271"/>
                <a:gd name="T11" fmla="*/ 509 h 1401"/>
                <a:gd name="T12" fmla="*/ 67 w 1271"/>
                <a:gd name="T13" fmla="*/ 483 h 1401"/>
                <a:gd name="T14" fmla="*/ 68 w 1271"/>
                <a:gd name="T15" fmla="*/ 431 h 1401"/>
                <a:gd name="T16" fmla="*/ 6 w 1271"/>
                <a:gd name="T17" fmla="*/ 277 h 1401"/>
                <a:gd name="T18" fmla="*/ 92 w 1271"/>
                <a:gd name="T19" fmla="*/ 152 h 1401"/>
                <a:gd name="T20" fmla="*/ 77 w 1271"/>
                <a:gd name="T21" fmla="*/ 119 h 1401"/>
                <a:gd name="T22" fmla="*/ 89 w 1271"/>
                <a:gd name="T23" fmla="*/ 110 h 1401"/>
                <a:gd name="T24" fmla="*/ 118 w 1271"/>
                <a:gd name="T25" fmla="*/ 119 h 1401"/>
                <a:gd name="T26" fmla="*/ 213 w 1271"/>
                <a:gd name="T27" fmla="*/ 7 h 1401"/>
                <a:gd name="T28" fmla="*/ 374 w 1271"/>
                <a:gd name="T29" fmla="*/ 43 h 1401"/>
                <a:gd name="T30" fmla="*/ 541 w 1271"/>
                <a:gd name="T31" fmla="*/ 20 h 1401"/>
                <a:gd name="T32" fmla="*/ 604 w 1271"/>
                <a:gd name="T33" fmla="*/ 17 h 1401"/>
                <a:gd name="T34" fmla="*/ 795 w 1271"/>
                <a:gd name="T35" fmla="*/ 36 h 1401"/>
                <a:gd name="T36" fmla="*/ 913 w 1271"/>
                <a:gd name="T37" fmla="*/ 52 h 1401"/>
                <a:gd name="T38" fmla="*/ 1002 w 1271"/>
                <a:gd name="T39" fmla="*/ 15 h 1401"/>
                <a:gd name="T40" fmla="*/ 1095 w 1271"/>
                <a:gd name="T41" fmla="*/ 115 h 1401"/>
                <a:gd name="T42" fmla="*/ 1155 w 1271"/>
                <a:gd name="T43" fmla="*/ 92 h 1401"/>
                <a:gd name="T44" fmla="*/ 1248 w 1271"/>
                <a:gd name="T45" fmla="*/ 63 h 1401"/>
                <a:gd name="T46" fmla="*/ 1257 w 1271"/>
                <a:gd name="T47" fmla="*/ 75 h 1401"/>
                <a:gd name="T48" fmla="*/ 1231 w 1271"/>
                <a:gd name="T49" fmla="*/ 122 h 1401"/>
                <a:gd name="T50" fmla="*/ 1271 w 1271"/>
                <a:gd name="T51" fmla="*/ 106 h 1401"/>
                <a:gd name="T52" fmla="*/ 1212 w 1271"/>
                <a:gd name="T53" fmla="*/ 187 h 1401"/>
                <a:gd name="T54" fmla="*/ 1210 w 1271"/>
                <a:gd name="T55" fmla="*/ 195 h 1401"/>
                <a:gd name="T56" fmla="*/ 1214 w 1271"/>
                <a:gd name="T57" fmla="*/ 210 h 1401"/>
                <a:gd name="T58" fmla="*/ 1199 w 1271"/>
                <a:gd name="T59" fmla="*/ 243 h 1401"/>
                <a:gd name="T60" fmla="*/ 1218 w 1271"/>
                <a:gd name="T61" fmla="*/ 276 h 1401"/>
                <a:gd name="T62" fmla="*/ 1149 w 1271"/>
                <a:gd name="T63" fmla="*/ 434 h 1401"/>
                <a:gd name="T64" fmla="*/ 1149 w 1271"/>
                <a:gd name="T65" fmla="*/ 447 h 1401"/>
                <a:gd name="T66" fmla="*/ 1163 w 1271"/>
                <a:gd name="T67" fmla="*/ 569 h 1401"/>
                <a:gd name="T68" fmla="*/ 1183 w 1271"/>
                <a:gd name="T69" fmla="*/ 718 h 1401"/>
                <a:gd name="T70" fmla="*/ 1186 w 1271"/>
                <a:gd name="T71" fmla="*/ 798 h 1401"/>
                <a:gd name="T72" fmla="*/ 1084 w 1271"/>
                <a:gd name="T73" fmla="*/ 1103 h 1401"/>
                <a:gd name="T74" fmla="*/ 614 w 1271"/>
                <a:gd name="T75" fmla="*/ 1390 h 1401"/>
                <a:gd name="T76" fmla="*/ 611 w 1271"/>
                <a:gd name="T77" fmla="*/ 1393 h 1401"/>
                <a:gd name="T78" fmla="*/ 605 w 1271"/>
                <a:gd name="T79" fmla="*/ 1401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71" h="1401">
                  <a:moveTo>
                    <a:pt x="601" y="1396"/>
                  </a:moveTo>
                  <a:cubicBezTo>
                    <a:pt x="548" y="1344"/>
                    <a:pt x="483" y="1316"/>
                    <a:pt x="420" y="1289"/>
                  </a:cubicBezTo>
                  <a:cubicBezTo>
                    <a:pt x="415" y="1287"/>
                    <a:pt x="415" y="1287"/>
                    <a:pt x="415" y="1287"/>
                  </a:cubicBezTo>
                  <a:cubicBezTo>
                    <a:pt x="414" y="1286"/>
                    <a:pt x="381" y="1274"/>
                    <a:pt x="381" y="1274"/>
                  </a:cubicBezTo>
                  <a:cubicBezTo>
                    <a:pt x="377" y="1273"/>
                    <a:pt x="375" y="1272"/>
                    <a:pt x="373" y="1271"/>
                  </a:cubicBezTo>
                  <a:cubicBezTo>
                    <a:pt x="367" y="1268"/>
                    <a:pt x="367" y="1268"/>
                    <a:pt x="367" y="1268"/>
                  </a:cubicBezTo>
                  <a:cubicBezTo>
                    <a:pt x="367" y="1269"/>
                    <a:pt x="367" y="1269"/>
                    <a:pt x="367" y="1269"/>
                  </a:cubicBezTo>
                  <a:cubicBezTo>
                    <a:pt x="161" y="1196"/>
                    <a:pt x="35" y="1026"/>
                    <a:pt x="29" y="813"/>
                  </a:cubicBezTo>
                  <a:cubicBezTo>
                    <a:pt x="29" y="805"/>
                    <a:pt x="29" y="796"/>
                    <a:pt x="29" y="786"/>
                  </a:cubicBezTo>
                  <a:cubicBezTo>
                    <a:pt x="29" y="754"/>
                    <a:pt x="31" y="721"/>
                    <a:pt x="34" y="686"/>
                  </a:cubicBezTo>
                  <a:cubicBezTo>
                    <a:pt x="37" y="666"/>
                    <a:pt x="43" y="619"/>
                    <a:pt x="43" y="617"/>
                  </a:cubicBezTo>
                  <a:cubicBezTo>
                    <a:pt x="62" y="509"/>
                    <a:pt x="62" y="509"/>
                    <a:pt x="62" y="509"/>
                  </a:cubicBezTo>
                  <a:cubicBezTo>
                    <a:pt x="64" y="498"/>
                    <a:pt x="65" y="492"/>
                    <a:pt x="65" y="489"/>
                  </a:cubicBezTo>
                  <a:cubicBezTo>
                    <a:pt x="67" y="483"/>
                    <a:pt x="67" y="483"/>
                    <a:pt x="67" y="483"/>
                  </a:cubicBezTo>
                  <a:cubicBezTo>
                    <a:pt x="66" y="483"/>
                    <a:pt x="66" y="483"/>
                    <a:pt x="66" y="483"/>
                  </a:cubicBezTo>
                  <a:cubicBezTo>
                    <a:pt x="67" y="468"/>
                    <a:pt x="68" y="449"/>
                    <a:pt x="68" y="431"/>
                  </a:cubicBezTo>
                  <a:cubicBezTo>
                    <a:pt x="68" y="356"/>
                    <a:pt x="49" y="309"/>
                    <a:pt x="6" y="27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92" y="152"/>
                    <a:pt x="92" y="152"/>
                    <a:pt x="92" y="152"/>
                  </a:cubicBezTo>
                  <a:cubicBezTo>
                    <a:pt x="90" y="149"/>
                    <a:pt x="90" y="149"/>
                    <a:pt x="90" y="149"/>
                  </a:cubicBezTo>
                  <a:cubicBezTo>
                    <a:pt x="82" y="139"/>
                    <a:pt x="78" y="129"/>
                    <a:pt x="77" y="119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89" y="110"/>
                    <a:pt x="89" y="110"/>
                    <a:pt x="89" y="110"/>
                  </a:cubicBezTo>
                  <a:cubicBezTo>
                    <a:pt x="97" y="113"/>
                    <a:pt x="105" y="116"/>
                    <a:pt x="114" y="118"/>
                  </a:cubicBezTo>
                  <a:cubicBezTo>
                    <a:pt x="118" y="119"/>
                    <a:pt x="118" y="119"/>
                    <a:pt x="118" y="119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13" y="7"/>
                    <a:pt x="213" y="7"/>
                    <a:pt x="213" y="7"/>
                  </a:cubicBezTo>
                  <a:cubicBezTo>
                    <a:pt x="230" y="36"/>
                    <a:pt x="261" y="50"/>
                    <a:pt x="306" y="50"/>
                  </a:cubicBezTo>
                  <a:cubicBezTo>
                    <a:pt x="325" y="50"/>
                    <a:pt x="347" y="48"/>
                    <a:pt x="374" y="43"/>
                  </a:cubicBezTo>
                  <a:cubicBezTo>
                    <a:pt x="374" y="43"/>
                    <a:pt x="464" y="29"/>
                    <a:pt x="465" y="29"/>
                  </a:cubicBezTo>
                  <a:cubicBezTo>
                    <a:pt x="528" y="22"/>
                    <a:pt x="539" y="20"/>
                    <a:pt x="541" y="20"/>
                  </a:cubicBezTo>
                  <a:cubicBezTo>
                    <a:pt x="547" y="19"/>
                    <a:pt x="547" y="19"/>
                    <a:pt x="547" y="19"/>
                  </a:cubicBezTo>
                  <a:cubicBezTo>
                    <a:pt x="565" y="18"/>
                    <a:pt x="584" y="17"/>
                    <a:pt x="604" y="17"/>
                  </a:cubicBezTo>
                  <a:cubicBezTo>
                    <a:pt x="643" y="17"/>
                    <a:pt x="686" y="20"/>
                    <a:pt x="731" y="27"/>
                  </a:cubicBezTo>
                  <a:cubicBezTo>
                    <a:pt x="731" y="27"/>
                    <a:pt x="795" y="36"/>
                    <a:pt x="795" y="36"/>
                  </a:cubicBezTo>
                  <a:cubicBezTo>
                    <a:pt x="875" y="49"/>
                    <a:pt x="875" y="49"/>
                    <a:pt x="875" y="49"/>
                  </a:cubicBezTo>
                  <a:cubicBezTo>
                    <a:pt x="886" y="51"/>
                    <a:pt x="900" y="52"/>
                    <a:pt x="913" y="52"/>
                  </a:cubicBezTo>
                  <a:cubicBezTo>
                    <a:pt x="949" y="52"/>
                    <a:pt x="974" y="44"/>
                    <a:pt x="992" y="27"/>
                  </a:cubicBezTo>
                  <a:cubicBezTo>
                    <a:pt x="995" y="23"/>
                    <a:pt x="999" y="19"/>
                    <a:pt x="1002" y="15"/>
                  </a:cubicBezTo>
                  <a:cubicBezTo>
                    <a:pt x="1011" y="4"/>
                    <a:pt x="1011" y="4"/>
                    <a:pt x="1011" y="4"/>
                  </a:cubicBezTo>
                  <a:cubicBezTo>
                    <a:pt x="1095" y="115"/>
                    <a:pt x="1095" y="115"/>
                    <a:pt x="1095" y="115"/>
                  </a:cubicBezTo>
                  <a:cubicBezTo>
                    <a:pt x="1099" y="113"/>
                    <a:pt x="1099" y="113"/>
                    <a:pt x="1099" y="113"/>
                  </a:cubicBezTo>
                  <a:cubicBezTo>
                    <a:pt x="1112" y="108"/>
                    <a:pt x="1131" y="101"/>
                    <a:pt x="1155" y="92"/>
                  </a:cubicBezTo>
                  <a:cubicBezTo>
                    <a:pt x="1155" y="92"/>
                    <a:pt x="1167" y="88"/>
                    <a:pt x="1171" y="87"/>
                  </a:cubicBezTo>
                  <a:cubicBezTo>
                    <a:pt x="1202" y="75"/>
                    <a:pt x="1227" y="68"/>
                    <a:pt x="1248" y="63"/>
                  </a:cubicBezTo>
                  <a:cubicBezTo>
                    <a:pt x="1264" y="60"/>
                    <a:pt x="1264" y="60"/>
                    <a:pt x="1264" y="60"/>
                  </a:cubicBezTo>
                  <a:cubicBezTo>
                    <a:pt x="1257" y="75"/>
                    <a:pt x="1257" y="75"/>
                    <a:pt x="1257" y="75"/>
                  </a:cubicBezTo>
                  <a:cubicBezTo>
                    <a:pt x="1252" y="88"/>
                    <a:pt x="1247" y="98"/>
                    <a:pt x="1241" y="106"/>
                  </a:cubicBezTo>
                  <a:cubicBezTo>
                    <a:pt x="1231" y="122"/>
                    <a:pt x="1231" y="122"/>
                    <a:pt x="1231" y="122"/>
                  </a:cubicBezTo>
                  <a:cubicBezTo>
                    <a:pt x="1248" y="115"/>
                    <a:pt x="1248" y="115"/>
                    <a:pt x="1248" y="115"/>
                  </a:cubicBezTo>
                  <a:cubicBezTo>
                    <a:pt x="1249" y="115"/>
                    <a:pt x="1261" y="110"/>
                    <a:pt x="1271" y="106"/>
                  </a:cubicBezTo>
                  <a:cubicBezTo>
                    <a:pt x="1260" y="126"/>
                    <a:pt x="1260" y="126"/>
                    <a:pt x="1260" y="126"/>
                  </a:cubicBezTo>
                  <a:cubicBezTo>
                    <a:pt x="1254" y="137"/>
                    <a:pt x="1232" y="172"/>
                    <a:pt x="1212" y="187"/>
                  </a:cubicBezTo>
                  <a:cubicBezTo>
                    <a:pt x="1207" y="191"/>
                    <a:pt x="1207" y="191"/>
                    <a:pt x="1207" y="191"/>
                  </a:cubicBezTo>
                  <a:cubicBezTo>
                    <a:pt x="1210" y="195"/>
                    <a:pt x="1210" y="195"/>
                    <a:pt x="1210" y="195"/>
                  </a:cubicBezTo>
                  <a:cubicBezTo>
                    <a:pt x="1210" y="195"/>
                    <a:pt x="1211" y="196"/>
                    <a:pt x="1211" y="196"/>
                  </a:cubicBezTo>
                  <a:cubicBezTo>
                    <a:pt x="1213" y="199"/>
                    <a:pt x="1214" y="205"/>
                    <a:pt x="1214" y="210"/>
                  </a:cubicBezTo>
                  <a:cubicBezTo>
                    <a:pt x="1214" y="216"/>
                    <a:pt x="1213" y="221"/>
                    <a:pt x="1211" y="225"/>
                  </a:cubicBezTo>
                  <a:cubicBezTo>
                    <a:pt x="1209" y="230"/>
                    <a:pt x="1205" y="236"/>
                    <a:pt x="1199" y="243"/>
                  </a:cubicBezTo>
                  <a:cubicBezTo>
                    <a:pt x="1195" y="247"/>
                    <a:pt x="1195" y="247"/>
                    <a:pt x="1195" y="247"/>
                  </a:cubicBezTo>
                  <a:cubicBezTo>
                    <a:pt x="1218" y="276"/>
                    <a:pt x="1218" y="276"/>
                    <a:pt x="1218" y="276"/>
                  </a:cubicBezTo>
                  <a:cubicBezTo>
                    <a:pt x="1213" y="280"/>
                    <a:pt x="1213" y="280"/>
                    <a:pt x="1213" y="280"/>
                  </a:cubicBezTo>
                  <a:cubicBezTo>
                    <a:pt x="1170" y="312"/>
                    <a:pt x="1149" y="363"/>
                    <a:pt x="1149" y="434"/>
                  </a:cubicBezTo>
                  <a:cubicBezTo>
                    <a:pt x="1149" y="436"/>
                    <a:pt x="1149" y="436"/>
                    <a:pt x="1149" y="436"/>
                  </a:cubicBezTo>
                  <a:cubicBezTo>
                    <a:pt x="1149" y="440"/>
                    <a:pt x="1149" y="443"/>
                    <a:pt x="1149" y="447"/>
                  </a:cubicBezTo>
                  <a:cubicBezTo>
                    <a:pt x="1149" y="464"/>
                    <a:pt x="1150" y="481"/>
                    <a:pt x="1152" y="500"/>
                  </a:cubicBezTo>
                  <a:cubicBezTo>
                    <a:pt x="1163" y="569"/>
                    <a:pt x="1163" y="569"/>
                    <a:pt x="1163" y="569"/>
                  </a:cubicBezTo>
                  <a:cubicBezTo>
                    <a:pt x="1171" y="616"/>
                    <a:pt x="1175" y="640"/>
                    <a:pt x="1175" y="641"/>
                  </a:cubicBezTo>
                  <a:cubicBezTo>
                    <a:pt x="1177" y="661"/>
                    <a:pt x="1183" y="714"/>
                    <a:pt x="1183" y="718"/>
                  </a:cubicBezTo>
                  <a:cubicBezTo>
                    <a:pt x="1186" y="783"/>
                    <a:pt x="1186" y="789"/>
                    <a:pt x="1186" y="790"/>
                  </a:cubicBezTo>
                  <a:cubicBezTo>
                    <a:pt x="1186" y="792"/>
                    <a:pt x="1186" y="795"/>
                    <a:pt x="1186" y="798"/>
                  </a:cubicBezTo>
                  <a:cubicBezTo>
                    <a:pt x="1186" y="913"/>
                    <a:pt x="1148" y="1029"/>
                    <a:pt x="1086" y="1101"/>
                  </a:cubicBezTo>
                  <a:cubicBezTo>
                    <a:pt x="1084" y="1103"/>
                    <a:pt x="1084" y="1103"/>
                    <a:pt x="1084" y="1103"/>
                  </a:cubicBezTo>
                  <a:cubicBezTo>
                    <a:pt x="1044" y="1152"/>
                    <a:pt x="989" y="1219"/>
                    <a:pt x="838" y="1272"/>
                  </a:cubicBezTo>
                  <a:cubicBezTo>
                    <a:pt x="754" y="1303"/>
                    <a:pt x="679" y="1333"/>
                    <a:pt x="614" y="1390"/>
                  </a:cubicBezTo>
                  <a:cubicBezTo>
                    <a:pt x="614" y="1390"/>
                    <a:pt x="614" y="1390"/>
                    <a:pt x="614" y="1390"/>
                  </a:cubicBezTo>
                  <a:cubicBezTo>
                    <a:pt x="611" y="1393"/>
                    <a:pt x="611" y="1393"/>
                    <a:pt x="611" y="1393"/>
                  </a:cubicBezTo>
                  <a:cubicBezTo>
                    <a:pt x="609" y="1395"/>
                    <a:pt x="609" y="1395"/>
                    <a:pt x="609" y="1395"/>
                  </a:cubicBezTo>
                  <a:cubicBezTo>
                    <a:pt x="605" y="1401"/>
                    <a:pt x="605" y="1401"/>
                    <a:pt x="605" y="1401"/>
                  </a:cubicBezTo>
                  <a:lnTo>
                    <a:pt x="601" y="1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3" name="Freeform 32">
              <a:extLst>
                <a:ext uri="{FF2B5EF4-FFF2-40B4-BE49-F238E27FC236}">
                  <a16:creationId xmlns:a16="http://schemas.microsoft.com/office/drawing/2014/main" id="{43D6CEB4-5F6A-4888-9B67-2FA0375B31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429" y="1389"/>
              <a:ext cx="874" cy="964"/>
            </a:xfrm>
            <a:custGeom>
              <a:avLst/>
              <a:gdLst>
                <a:gd name="T0" fmla="*/ 749 w 1290"/>
                <a:gd name="T1" fmla="*/ 675 h 1419"/>
                <a:gd name="T2" fmla="*/ 440 w 1290"/>
                <a:gd name="T3" fmla="*/ 333 h 1419"/>
                <a:gd name="T4" fmla="*/ 318 w 1290"/>
                <a:gd name="T5" fmla="*/ 282 h 1419"/>
                <a:gd name="T6" fmla="*/ 512 w 1290"/>
                <a:gd name="T7" fmla="*/ 271 h 1419"/>
                <a:gd name="T8" fmla="*/ 861 w 1290"/>
                <a:gd name="T9" fmla="*/ 775 h 1419"/>
                <a:gd name="T10" fmla="*/ 645 w 1290"/>
                <a:gd name="T11" fmla="*/ 693 h 1419"/>
                <a:gd name="T12" fmla="*/ 543 w 1290"/>
                <a:gd name="T13" fmla="*/ 673 h 1419"/>
                <a:gd name="T14" fmla="*/ 935 w 1290"/>
                <a:gd name="T15" fmla="*/ 783 h 1419"/>
                <a:gd name="T16" fmla="*/ 652 w 1290"/>
                <a:gd name="T17" fmla="*/ 507 h 1419"/>
                <a:gd name="T18" fmla="*/ 557 w 1290"/>
                <a:gd name="T19" fmla="*/ 529 h 1419"/>
                <a:gd name="T20" fmla="*/ 692 w 1290"/>
                <a:gd name="T21" fmla="*/ 506 h 1419"/>
                <a:gd name="T22" fmla="*/ 356 w 1290"/>
                <a:gd name="T23" fmla="*/ 342 h 1419"/>
                <a:gd name="T24" fmla="*/ 1004 w 1290"/>
                <a:gd name="T25" fmla="*/ 332 h 1419"/>
                <a:gd name="T26" fmla="*/ 1016 w 1290"/>
                <a:gd name="T27" fmla="*/ 287 h 1419"/>
                <a:gd name="T28" fmla="*/ 350 w 1290"/>
                <a:gd name="T29" fmla="*/ 337 h 1419"/>
                <a:gd name="T30" fmla="*/ 675 w 1290"/>
                <a:gd name="T31" fmla="*/ 254 h 1419"/>
                <a:gd name="T32" fmla="*/ 270 w 1290"/>
                <a:gd name="T33" fmla="*/ 239 h 1419"/>
                <a:gd name="T34" fmla="*/ 691 w 1290"/>
                <a:gd name="T35" fmla="*/ 229 h 1419"/>
                <a:gd name="T36" fmla="*/ 626 w 1290"/>
                <a:gd name="T37" fmla="*/ 248 h 1419"/>
                <a:gd name="T38" fmla="*/ 641 w 1290"/>
                <a:gd name="T39" fmla="*/ 229 h 1419"/>
                <a:gd name="T40" fmla="*/ 1076 w 1290"/>
                <a:gd name="T41" fmla="*/ 236 h 1419"/>
                <a:gd name="T42" fmla="*/ 600 w 1290"/>
                <a:gd name="T43" fmla="*/ 199 h 1419"/>
                <a:gd name="T44" fmla="*/ 953 w 1290"/>
                <a:gd name="T45" fmla="*/ 204 h 1419"/>
                <a:gd name="T46" fmla="*/ 572 w 1290"/>
                <a:gd name="T47" fmla="*/ 194 h 1419"/>
                <a:gd name="T48" fmla="*/ 1198 w 1290"/>
                <a:gd name="T49" fmla="*/ 148 h 1419"/>
                <a:gd name="T50" fmla="*/ 808 w 1290"/>
                <a:gd name="T51" fmla="*/ 336 h 1419"/>
                <a:gd name="T52" fmla="*/ 839 w 1290"/>
                <a:gd name="T53" fmla="*/ 188 h 1419"/>
                <a:gd name="T54" fmla="*/ 1180 w 1290"/>
                <a:gd name="T55" fmla="*/ 797 h 1419"/>
                <a:gd name="T56" fmla="*/ 26 w 1290"/>
                <a:gd name="T57" fmla="*/ 281 h 1419"/>
                <a:gd name="T58" fmla="*/ 91 w 1290"/>
                <a:gd name="T59" fmla="*/ 731 h 1419"/>
                <a:gd name="T60" fmla="*/ 1149 w 1290"/>
                <a:gd name="T61" fmla="*/ 324 h 1419"/>
                <a:gd name="T62" fmla="*/ 671 w 1290"/>
                <a:gd name="T63" fmla="*/ 473 h 1419"/>
                <a:gd name="T64" fmla="*/ 584 w 1290"/>
                <a:gd name="T65" fmla="*/ 402 h 1419"/>
                <a:gd name="T66" fmla="*/ 802 w 1290"/>
                <a:gd name="T67" fmla="*/ 969 h 1419"/>
                <a:gd name="T68" fmla="*/ 945 w 1290"/>
                <a:gd name="T69" fmla="*/ 1033 h 1419"/>
                <a:gd name="T70" fmla="*/ 781 w 1290"/>
                <a:gd name="T71" fmla="*/ 1037 h 1419"/>
                <a:gd name="T72" fmla="*/ 581 w 1290"/>
                <a:gd name="T73" fmla="*/ 714 h 1419"/>
                <a:gd name="T74" fmla="*/ 798 w 1290"/>
                <a:gd name="T75" fmla="*/ 868 h 1419"/>
                <a:gd name="T76" fmla="*/ 943 w 1290"/>
                <a:gd name="T77" fmla="*/ 892 h 1419"/>
                <a:gd name="T78" fmla="*/ 576 w 1290"/>
                <a:gd name="T79" fmla="*/ 320 h 1419"/>
                <a:gd name="T80" fmla="*/ 563 w 1290"/>
                <a:gd name="T81" fmla="*/ 262 h 1419"/>
                <a:gd name="T82" fmla="*/ 636 w 1290"/>
                <a:gd name="T83" fmla="*/ 271 h 1419"/>
                <a:gd name="T84" fmla="*/ 708 w 1290"/>
                <a:gd name="T85" fmla="*/ 1000 h 1419"/>
                <a:gd name="T86" fmla="*/ 519 w 1290"/>
                <a:gd name="T87" fmla="*/ 720 h 1419"/>
                <a:gd name="T88" fmla="*/ 480 w 1290"/>
                <a:gd name="T89" fmla="*/ 486 h 1419"/>
                <a:gd name="T90" fmla="*/ 840 w 1290"/>
                <a:gd name="T91" fmla="*/ 494 h 1419"/>
                <a:gd name="T92" fmla="*/ 687 w 1290"/>
                <a:gd name="T93" fmla="*/ 474 h 1419"/>
                <a:gd name="T94" fmla="*/ 958 w 1290"/>
                <a:gd name="T95" fmla="*/ 412 h 1419"/>
                <a:gd name="T96" fmla="*/ 1084 w 1290"/>
                <a:gd name="T97" fmla="*/ 383 h 1419"/>
                <a:gd name="T98" fmla="*/ 554 w 1290"/>
                <a:gd name="T99" fmla="*/ 403 h 1419"/>
                <a:gd name="T100" fmla="*/ 304 w 1290"/>
                <a:gd name="T101" fmla="*/ 381 h 1419"/>
                <a:gd name="T102" fmla="*/ 865 w 1290"/>
                <a:gd name="T103" fmla="*/ 410 h 1419"/>
                <a:gd name="T104" fmla="*/ 861 w 1290"/>
                <a:gd name="T105" fmla="*/ 378 h 1419"/>
                <a:gd name="T106" fmla="*/ 554 w 1290"/>
                <a:gd name="T107" fmla="*/ 44 h 1419"/>
                <a:gd name="T108" fmla="*/ 1047 w 1290"/>
                <a:gd name="T109" fmla="*/ 140 h 1419"/>
                <a:gd name="T110" fmla="*/ 186 w 1290"/>
                <a:gd name="T111" fmla="*/ 138 h 1419"/>
                <a:gd name="T112" fmla="*/ 1018 w 1290"/>
                <a:gd name="T113" fmla="*/ 5 h 1419"/>
                <a:gd name="T114" fmla="*/ 472 w 1290"/>
                <a:gd name="T115" fmla="*/ 34 h 1419"/>
                <a:gd name="T116" fmla="*/ 0 w 1290"/>
                <a:gd name="T117" fmla="*/ 283 h 1419"/>
                <a:gd name="T118" fmla="*/ 31 w 1290"/>
                <a:gd name="T119" fmla="*/ 824 h 1419"/>
                <a:gd name="T120" fmla="*/ 625 w 1290"/>
                <a:gd name="T121" fmla="*/ 1405 h 1419"/>
                <a:gd name="T122" fmla="*/ 1162 w 1290"/>
                <a:gd name="T123" fmla="*/ 458 h 1419"/>
                <a:gd name="T124" fmla="*/ 1290 w 1290"/>
                <a:gd name="T125" fmla="*/ 105 h 1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0" h="1419">
                  <a:moveTo>
                    <a:pt x="445" y="234"/>
                  </a:moveTo>
                  <a:cubicBezTo>
                    <a:pt x="411" y="216"/>
                    <a:pt x="362" y="217"/>
                    <a:pt x="334" y="210"/>
                  </a:cubicBezTo>
                  <a:cubicBezTo>
                    <a:pt x="306" y="203"/>
                    <a:pt x="302" y="201"/>
                    <a:pt x="302" y="201"/>
                  </a:cubicBezTo>
                  <a:cubicBezTo>
                    <a:pt x="313" y="203"/>
                    <a:pt x="323" y="206"/>
                    <a:pt x="335" y="208"/>
                  </a:cubicBezTo>
                  <a:cubicBezTo>
                    <a:pt x="373" y="212"/>
                    <a:pt x="414" y="214"/>
                    <a:pt x="445" y="228"/>
                  </a:cubicBezTo>
                  <a:cubicBezTo>
                    <a:pt x="463" y="235"/>
                    <a:pt x="473" y="253"/>
                    <a:pt x="477" y="272"/>
                  </a:cubicBezTo>
                  <a:cubicBezTo>
                    <a:pt x="470" y="257"/>
                    <a:pt x="459" y="242"/>
                    <a:pt x="445" y="234"/>
                  </a:cubicBezTo>
                  <a:moveTo>
                    <a:pt x="752" y="668"/>
                  </a:moveTo>
                  <a:cubicBezTo>
                    <a:pt x="781" y="704"/>
                    <a:pt x="783" y="704"/>
                    <a:pt x="807" y="728"/>
                  </a:cubicBezTo>
                  <a:cubicBezTo>
                    <a:pt x="794" y="722"/>
                    <a:pt x="765" y="695"/>
                    <a:pt x="749" y="675"/>
                  </a:cubicBezTo>
                  <a:cubicBezTo>
                    <a:pt x="725" y="645"/>
                    <a:pt x="714" y="619"/>
                    <a:pt x="710" y="591"/>
                  </a:cubicBezTo>
                  <a:cubicBezTo>
                    <a:pt x="710" y="591"/>
                    <a:pt x="724" y="632"/>
                    <a:pt x="752" y="668"/>
                  </a:cubicBezTo>
                  <a:moveTo>
                    <a:pt x="562" y="345"/>
                  </a:moveTo>
                  <a:cubicBezTo>
                    <a:pt x="539" y="342"/>
                    <a:pt x="519" y="352"/>
                    <a:pt x="501" y="375"/>
                  </a:cubicBezTo>
                  <a:cubicBezTo>
                    <a:pt x="478" y="382"/>
                    <a:pt x="464" y="391"/>
                    <a:pt x="447" y="409"/>
                  </a:cubicBezTo>
                  <a:cubicBezTo>
                    <a:pt x="434" y="405"/>
                    <a:pt x="419" y="397"/>
                    <a:pt x="415" y="394"/>
                  </a:cubicBezTo>
                  <a:cubicBezTo>
                    <a:pt x="418" y="387"/>
                    <a:pt x="422" y="382"/>
                    <a:pt x="429" y="379"/>
                  </a:cubicBezTo>
                  <a:cubicBezTo>
                    <a:pt x="423" y="376"/>
                    <a:pt x="413" y="371"/>
                    <a:pt x="415" y="364"/>
                  </a:cubicBezTo>
                  <a:cubicBezTo>
                    <a:pt x="418" y="352"/>
                    <a:pt x="434" y="359"/>
                    <a:pt x="452" y="352"/>
                  </a:cubicBezTo>
                  <a:cubicBezTo>
                    <a:pt x="445" y="348"/>
                    <a:pt x="436" y="343"/>
                    <a:pt x="440" y="333"/>
                  </a:cubicBezTo>
                  <a:cubicBezTo>
                    <a:pt x="443" y="323"/>
                    <a:pt x="459" y="324"/>
                    <a:pt x="471" y="327"/>
                  </a:cubicBezTo>
                  <a:cubicBezTo>
                    <a:pt x="464" y="321"/>
                    <a:pt x="463" y="309"/>
                    <a:pt x="470" y="304"/>
                  </a:cubicBezTo>
                  <a:cubicBezTo>
                    <a:pt x="478" y="300"/>
                    <a:pt x="494" y="301"/>
                    <a:pt x="494" y="301"/>
                  </a:cubicBezTo>
                  <a:cubicBezTo>
                    <a:pt x="494" y="293"/>
                    <a:pt x="501" y="287"/>
                    <a:pt x="505" y="280"/>
                  </a:cubicBezTo>
                  <a:cubicBezTo>
                    <a:pt x="498" y="282"/>
                    <a:pt x="493" y="291"/>
                    <a:pt x="491" y="297"/>
                  </a:cubicBezTo>
                  <a:cubicBezTo>
                    <a:pt x="468" y="295"/>
                    <a:pt x="457" y="306"/>
                    <a:pt x="463" y="321"/>
                  </a:cubicBezTo>
                  <a:cubicBezTo>
                    <a:pt x="452" y="318"/>
                    <a:pt x="440" y="320"/>
                    <a:pt x="436" y="330"/>
                  </a:cubicBezTo>
                  <a:cubicBezTo>
                    <a:pt x="408" y="313"/>
                    <a:pt x="365" y="301"/>
                    <a:pt x="335" y="299"/>
                  </a:cubicBezTo>
                  <a:cubicBezTo>
                    <a:pt x="331" y="299"/>
                    <a:pt x="329" y="299"/>
                    <a:pt x="325" y="298"/>
                  </a:cubicBezTo>
                  <a:cubicBezTo>
                    <a:pt x="322" y="295"/>
                    <a:pt x="319" y="286"/>
                    <a:pt x="318" y="282"/>
                  </a:cubicBezTo>
                  <a:cubicBezTo>
                    <a:pt x="314" y="269"/>
                    <a:pt x="308" y="251"/>
                    <a:pt x="295" y="245"/>
                  </a:cubicBezTo>
                  <a:cubicBezTo>
                    <a:pt x="323" y="249"/>
                    <a:pt x="397" y="263"/>
                    <a:pt x="443" y="282"/>
                  </a:cubicBezTo>
                  <a:cubicBezTo>
                    <a:pt x="409" y="257"/>
                    <a:pt x="317" y="245"/>
                    <a:pt x="261" y="231"/>
                  </a:cubicBezTo>
                  <a:cubicBezTo>
                    <a:pt x="219" y="222"/>
                    <a:pt x="162" y="204"/>
                    <a:pt x="126" y="179"/>
                  </a:cubicBezTo>
                  <a:cubicBezTo>
                    <a:pt x="106" y="164"/>
                    <a:pt x="95" y="148"/>
                    <a:pt x="93" y="129"/>
                  </a:cubicBezTo>
                  <a:cubicBezTo>
                    <a:pt x="118" y="138"/>
                    <a:pt x="140" y="143"/>
                    <a:pt x="169" y="149"/>
                  </a:cubicBezTo>
                  <a:cubicBezTo>
                    <a:pt x="189" y="153"/>
                    <a:pt x="205" y="156"/>
                    <a:pt x="233" y="162"/>
                  </a:cubicBezTo>
                  <a:cubicBezTo>
                    <a:pt x="260" y="167"/>
                    <a:pt x="298" y="179"/>
                    <a:pt x="298" y="179"/>
                  </a:cubicBezTo>
                  <a:cubicBezTo>
                    <a:pt x="358" y="196"/>
                    <a:pt x="425" y="185"/>
                    <a:pt x="483" y="205"/>
                  </a:cubicBezTo>
                  <a:cubicBezTo>
                    <a:pt x="509" y="215"/>
                    <a:pt x="508" y="247"/>
                    <a:pt x="512" y="271"/>
                  </a:cubicBezTo>
                  <a:cubicBezTo>
                    <a:pt x="518" y="277"/>
                    <a:pt x="518" y="277"/>
                    <a:pt x="518" y="277"/>
                  </a:cubicBezTo>
                  <a:cubicBezTo>
                    <a:pt x="518" y="311"/>
                    <a:pt x="535" y="325"/>
                    <a:pt x="562" y="345"/>
                  </a:cubicBezTo>
                  <a:moveTo>
                    <a:pt x="774" y="670"/>
                  </a:moveTo>
                  <a:cubicBezTo>
                    <a:pt x="803" y="705"/>
                    <a:pt x="830" y="724"/>
                    <a:pt x="836" y="728"/>
                  </a:cubicBezTo>
                  <a:cubicBezTo>
                    <a:pt x="836" y="728"/>
                    <a:pt x="796" y="691"/>
                    <a:pt x="788" y="676"/>
                  </a:cubicBezTo>
                  <a:cubicBezTo>
                    <a:pt x="855" y="728"/>
                    <a:pt x="908" y="749"/>
                    <a:pt x="933" y="767"/>
                  </a:cubicBezTo>
                  <a:cubicBezTo>
                    <a:pt x="923" y="765"/>
                    <a:pt x="912" y="764"/>
                    <a:pt x="906" y="771"/>
                  </a:cubicBezTo>
                  <a:cubicBezTo>
                    <a:pt x="901" y="779"/>
                    <a:pt x="905" y="791"/>
                    <a:pt x="901" y="802"/>
                  </a:cubicBezTo>
                  <a:cubicBezTo>
                    <a:pt x="899" y="810"/>
                    <a:pt x="894" y="811"/>
                    <a:pt x="891" y="811"/>
                  </a:cubicBezTo>
                  <a:cubicBezTo>
                    <a:pt x="886" y="780"/>
                    <a:pt x="861" y="775"/>
                    <a:pt x="861" y="775"/>
                  </a:cubicBezTo>
                  <a:cubicBezTo>
                    <a:pt x="867" y="782"/>
                    <a:pt x="875" y="790"/>
                    <a:pt x="877" y="801"/>
                  </a:cubicBezTo>
                  <a:cubicBezTo>
                    <a:pt x="853" y="797"/>
                    <a:pt x="809" y="770"/>
                    <a:pt x="809" y="769"/>
                  </a:cubicBezTo>
                  <a:cubicBezTo>
                    <a:pt x="786" y="771"/>
                    <a:pt x="758" y="768"/>
                    <a:pt x="743" y="758"/>
                  </a:cubicBezTo>
                  <a:cubicBezTo>
                    <a:pt x="726" y="747"/>
                    <a:pt x="761" y="745"/>
                    <a:pt x="747" y="734"/>
                  </a:cubicBezTo>
                  <a:cubicBezTo>
                    <a:pt x="740" y="729"/>
                    <a:pt x="733" y="734"/>
                    <a:pt x="728" y="726"/>
                  </a:cubicBezTo>
                  <a:cubicBezTo>
                    <a:pt x="724" y="721"/>
                    <a:pt x="737" y="709"/>
                    <a:pt x="732" y="698"/>
                  </a:cubicBezTo>
                  <a:cubicBezTo>
                    <a:pt x="728" y="690"/>
                    <a:pt x="721" y="691"/>
                    <a:pt x="715" y="696"/>
                  </a:cubicBezTo>
                  <a:cubicBezTo>
                    <a:pt x="709" y="702"/>
                    <a:pt x="705" y="725"/>
                    <a:pt x="687" y="721"/>
                  </a:cubicBezTo>
                  <a:cubicBezTo>
                    <a:pt x="677" y="718"/>
                    <a:pt x="680" y="700"/>
                    <a:pt x="669" y="692"/>
                  </a:cubicBezTo>
                  <a:cubicBezTo>
                    <a:pt x="661" y="686"/>
                    <a:pt x="651" y="686"/>
                    <a:pt x="645" y="693"/>
                  </a:cubicBezTo>
                  <a:cubicBezTo>
                    <a:pt x="637" y="700"/>
                    <a:pt x="639" y="711"/>
                    <a:pt x="639" y="711"/>
                  </a:cubicBezTo>
                  <a:cubicBezTo>
                    <a:pt x="618" y="669"/>
                    <a:pt x="638" y="578"/>
                    <a:pt x="638" y="578"/>
                  </a:cubicBezTo>
                  <a:cubicBezTo>
                    <a:pt x="616" y="637"/>
                    <a:pt x="616" y="688"/>
                    <a:pt x="633" y="719"/>
                  </a:cubicBezTo>
                  <a:cubicBezTo>
                    <a:pt x="628" y="716"/>
                    <a:pt x="619" y="707"/>
                    <a:pt x="616" y="702"/>
                  </a:cubicBezTo>
                  <a:cubicBezTo>
                    <a:pt x="612" y="691"/>
                    <a:pt x="605" y="676"/>
                    <a:pt x="606" y="661"/>
                  </a:cubicBezTo>
                  <a:cubicBezTo>
                    <a:pt x="593" y="684"/>
                    <a:pt x="619" y="727"/>
                    <a:pt x="609" y="727"/>
                  </a:cubicBezTo>
                  <a:cubicBezTo>
                    <a:pt x="600" y="727"/>
                    <a:pt x="600" y="710"/>
                    <a:pt x="589" y="705"/>
                  </a:cubicBezTo>
                  <a:cubicBezTo>
                    <a:pt x="578" y="699"/>
                    <a:pt x="574" y="709"/>
                    <a:pt x="570" y="705"/>
                  </a:cubicBezTo>
                  <a:cubicBezTo>
                    <a:pt x="565" y="701"/>
                    <a:pt x="588" y="684"/>
                    <a:pt x="568" y="672"/>
                  </a:cubicBezTo>
                  <a:cubicBezTo>
                    <a:pt x="557" y="666"/>
                    <a:pt x="552" y="678"/>
                    <a:pt x="543" y="673"/>
                  </a:cubicBezTo>
                  <a:cubicBezTo>
                    <a:pt x="534" y="668"/>
                    <a:pt x="522" y="670"/>
                    <a:pt x="522" y="670"/>
                  </a:cubicBezTo>
                  <a:cubicBezTo>
                    <a:pt x="518" y="649"/>
                    <a:pt x="544" y="556"/>
                    <a:pt x="544" y="556"/>
                  </a:cubicBezTo>
                  <a:cubicBezTo>
                    <a:pt x="560" y="564"/>
                    <a:pt x="582" y="551"/>
                    <a:pt x="582" y="551"/>
                  </a:cubicBezTo>
                  <a:cubicBezTo>
                    <a:pt x="593" y="573"/>
                    <a:pt x="617" y="555"/>
                    <a:pt x="627" y="547"/>
                  </a:cubicBezTo>
                  <a:cubicBezTo>
                    <a:pt x="635" y="540"/>
                    <a:pt x="637" y="535"/>
                    <a:pt x="646" y="531"/>
                  </a:cubicBezTo>
                  <a:cubicBezTo>
                    <a:pt x="656" y="526"/>
                    <a:pt x="667" y="533"/>
                    <a:pt x="677" y="528"/>
                  </a:cubicBezTo>
                  <a:cubicBezTo>
                    <a:pt x="688" y="524"/>
                    <a:pt x="691" y="517"/>
                    <a:pt x="691" y="517"/>
                  </a:cubicBezTo>
                  <a:cubicBezTo>
                    <a:pt x="704" y="529"/>
                    <a:pt x="721" y="574"/>
                    <a:pt x="728" y="589"/>
                  </a:cubicBezTo>
                  <a:cubicBezTo>
                    <a:pt x="751" y="640"/>
                    <a:pt x="774" y="670"/>
                    <a:pt x="774" y="670"/>
                  </a:cubicBezTo>
                  <a:moveTo>
                    <a:pt x="935" y="783"/>
                  </a:moveTo>
                  <a:cubicBezTo>
                    <a:pt x="937" y="794"/>
                    <a:pt x="923" y="801"/>
                    <a:pt x="913" y="802"/>
                  </a:cubicBezTo>
                  <a:cubicBezTo>
                    <a:pt x="910" y="803"/>
                    <a:pt x="910" y="803"/>
                    <a:pt x="910" y="803"/>
                  </a:cubicBezTo>
                  <a:cubicBezTo>
                    <a:pt x="910" y="793"/>
                    <a:pt x="908" y="774"/>
                    <a:pt x="918" y="772"/>
                  </a:cubicBezTo>
                  <a:cubicBezTo>
                    <a:pt x="929" y="770"/>
                    <a:pt x="933" y="775"/>
                    <a:pt x="935" y="783"/>
                  </a:cubicBezTo>
                  <a:moveTo>
                    <a:pt x="692" y="506"/>
                  </a:moveTo>
                  <a:cubicBezTo>
                    <a:pt x="686" y="507"/>
                    <a:pt x="690" y="510"/>
                    <a:pt x="676" y="520"/>
                  </a:cubicBezTo>
                  <a:cubicBezTo>
                    <a:pt x="673" y="522"/>
                    <a:pt x="663" y="524"/>
                    <a:pt x="655" y="523"/>
                  </a:cubicBezTo>
                  <a:cubicBezTo>
                    <a:pt x="657" y="519"/>
                    <a:pt x="661" y="515"/>
                    <a:pt x="656" y="505"/>
                  </a:cubicBezTo>
                  <a:cubicBezTo>
                    <a:pt x="651" y="495"/>
                    <a:pt x="643" y="492"/>
                    <a:pt x="639" y="492"/>
                  </a:cubicBezTo>
                  <a:cubicBezTo>
                    <a:pt x="645" y="496"/>
                    <a:pt x="649" y="501"/>
                    <a:pt x="652" y="507"/>
                  </a:cubicBezTo>
                  <a:cubicBezTo>
                    <a:pt x="654" y="512"/>
                    <a:pt x="653" y="518"/>
                    <a:pt x="648" y="522"/>
                  </a:cubicBezTo>
                  <a:cubicBezTo>
                    <a:pt x="644" y="523"/>
                    <a:pt x="638" y="526"/>
                    <a:pt x="635" y="530"/>
                  </a:cubicBezTo>
                  <a:cubicBezTo>
                    <a:pt x="638" y="517"/>
                    <a:pt x="627" y="498"/>
                    <a:pt x="617" y="495"/>
                  </a:cubicBezTo>
                  <a:cubicBezTo>
                    <a:pt x="626" y="507"/>
                    <a:pt x="633" y="514"/>
                    <a:pt x="628" y="534"/>
                  </a:cubicBezTo>
                  <a:cubicBezTo>
                    <a:pt x="625" y="540"/>
                    <a:pt x="599" y="558"/>
                    <a:pt x="592" y="552"/>
                  </a:cubicBezTo>
                  <a:cubicBezTo>
                    <a:pt x="579" y="541"/>
                    <a:pt x="589" y="532"/>
                    <a:pt x="585" y="519"/>
                  </a:cubicBezTo>
                  <a:cubicBezTo>
                    <a:pt x="583" y="517"/>
                    <a:pt x="583" y="514"/>
                    <a:pt x="581" y="515"/>
                  </a:cubicBezTo>
                  <a:cubicBezTo>
                    <a:pt x="584" y="527"/>
                    <a:pt x="579" y="532"/>
                    <a:pt x="580" y="545"/>
                  </a:cubicBezTo>
                  <a:cubicBezTo>
                    <a:pt x="571" y="548"/>
                    <a:pt x="567" y="549"/>
                    <a:pt x="561" y="548"/>
                  </a:cubicBezTo>
                  <a:cubicBezTo>
                    <a:pt x="558" y="545"/>
                    <a:pt x="555" y="539"/>
                    <a:pt x="557" y="529"/>
                  </a:cubicBezTo>
                  <a:cubicBezTo>
                    <a:pt x="559" y="520"/>
                    <a:pt x="567" y="508"/>
                    <a:pt x="574" y="498"/>
                  </a:cubicBezTo>
                  <a:cubicBezTo>
                    <a:pt x="574" y="498"/>
                    <a:pt x="570" y="500"/>
                    <a:pt x="567" y="503"/>
                  </a:cubicBezTo>
                  <a:cubicBezTo>
                    <a:pt x="555" y="514"/>
                    <a:pt x="550" y="527"/>
                    <a:pt x="550" y="537"/>
                  </a:cubicBezTo>
                  <a:cubicBezTo>
                    <a:pt x="551" y="541"/>
                    <a:pt x="551" y="545"/>
                    <a:pt x="555" y="548"/>
                  </a:cubicBezTo>
                  <a:cubicBezTo>
                    <a:pt x="552" y="548"/>
                    <a:pt x="540" y="548"/>
                    <a:pt x="537" y="541"/>
                  </a:cubicBezTo>
                  <a:cubicBezTo>
                    <a:pt x="530" y="527"/>
                    <a:pt x="540" y="514"/>
                    <a:pt x="547" y="505"/>
                  </a:cubicBezTo>
                  <a:cubicBezTo>
                    <a:pt x="554" y="497"/>
                    <a:pt x="564" y="492"/>
                    <a:pt x="564" y="492"/>
                  </a:cubicBezTo>
                  <a:cubicBezTo>
                    <a:pt x="579" y="485"/>
                    <a:pt x="602" y="488"/>
                    <a:pt x="618" y="485"/>
                  </a:cubicBezTo>
                  <a:cubicBezTo>
                    <a:pt x="634" y="483"/>
                    <a:pt x="647" y="486"/>
                    <a:pt x="661" y="490"/>
                  </a:cubicBezTo>
                  <a:cubicBezTo>
                    <a:pt x="674" y="494"/>
                    <a:pt x="682" y="499"/>
                    <a:pt x="692" y="506"/>
                  </a:cubicBezTo>
                  <a:moveTo>
                    <a:pt x="416" y="356"/>
                  </a:moveTo>
                  <a:cubicBezTo>
                    <a:pt x="408" y="360"/>
                    <a:pt x="410" y="366"/>
                    <a:pt x="411" y="370"/>
                  </a:cubicBezTo>
                  <a:cubicBezTo>
                    <a:pt x="414" y="376"/>
                    <a:pt x="420" y="379"/>
                    <a:pt x="420" y="379"/>
                  </a:cubicBezTo>
                  <a:cubicBezTo>
                    <a:pt x="417" y="381"/>
                    <a:pt x="412" y="386"/>
                    <a:pt x="409" y="391"/>
                  </a:cubicBezTo>
                  <a:cubicBezTo>
                    <a:pt x="401" y="386"/>
                    <a:pt x="389" y="380"/>
                    <a:pt x="379" y="376"/>
                  </a:cubicBezTo>
                  <a:cubicBezTo>
                    <a:pt x="360" y="365"/>
                    <a:pt x="341" y="358"/>
                    <a:pt x="321" y="360"/>
                  </a:cubicBezTo>
                  <a:cubicBezTo>
                    <a:pt x="316" y="360"/>
                    <a:pt x="303" y="365"/>
                    <a:pt x="299" y="366"/>
                  </a:cubicBezTo>
                  <a:cubicBezTo>
                    <a:pt x="285" y="364"/>
                    <a:pt x="265" y="352"/>
                    <a:pt x="260" y="346"/>
                  </a:cubicBezTo>
                  <a:cubicBezTo>
                    <a:pt x="284" y="349"/>
                    <a:pt x="301" y="348"/>
                    <a:pt x="315" y="348"/>
                  </a:cubicBezTo>
                  <a:cubicBezTo>
                    <a:pt x="340" y="346"/>
                    <a:pt x="356" y="342"/>
                    <a:pt x="356" y="342"/>
                  </a:cubicBezTo>
                  <a:cubicBezTo>
                    <a:pt x="376" y="350"/>
                    <a:pt x="391" y="356"/>
                    <a:pt x="416" y="356"/>
                  </a:cubicBezTo>
                  <a:moveTo>
                    <a:pt x="1138" y="317"/>
                  </a:moveTo>
                  <a:cubicBezTo>
                    <a:pt x="1120" y="376"/>
                    <a:pt x="1068" y="368"/>
                    <a:pt x="1049" y="357"/>
                  </a:cubicBezTo>
                  <a:cubicBezTo>
                    <a:pt x="1068" y="351"/>
                    <a:pt x="1076" y="334"/>
                    <a:pt x="1076" y="334"/>
                  </a:cubicBezTo>
                  <a:cubicBezTo>
                    <a:pt x="1102" y="337"/>
                    <a:pt x="1120" y="332"/>
                    <a:pt x="1138" y="317"/>
                  </a:cubicBezTo>
                  <a:moveTo>
                    <a:pt x="1069" y="333"/>
                  </a:moveTo>
                  <a:cubicBezTo>
                    <a:pt x="1068" y="340"/>
                    <a:pt x="1053" y="351"/>
                    <a:pt x="1038" y="354"/>
                  </a:cubicBezTo>
                  <a:cubicBezTo>
                    <a:pt x="1038" y="354"/>
                    <a:pt x="1036" y="342"/>
                    <a:pt x="1020" y="343"/>
                  </a:cubicBezTo>
                  <a:cubicBezTo>
                    <a:pt x="1011" y="344"/>
                    <a:pt x="1011" y="345"/>
                    <a:pt x="1005" y="347"/>
                  </a:cubicBezTo>
                  <a:cubicBezTo>
                    <a:pt x="1007" y="343"/>
                    <a:pt x="1007" y="337"/>
                    <a:pt x="1004" y="332"/>
                  </a:cubicBezTo>
                  <a:cubicBezTo>
                    <a:pt x="1003" y="331"/>
                    <a:pt x="1002" y="330"/>
                    <a:pt x="1000" y="330"/>
                  </a:cubicBezTo>
                  <a:cubicBezTo>
                    <a:pt x="996" y="330"/>
                    <a:pt x="991" y="331"/>
                    <a:pt x="986" y="334"/>
                  </a:cubicBezTo>
                  <a:cubicBezTo>
                    <a:pt x="981" y="338"/>
                    <a:pt x="975" y="337"/>
                    <a:pt x="971" y="339"/>
                  </a:cubicBezTo>
                  <a:cubicBezTo>
                    <a:pt x="963" y="341"/>
                    <a:pt x="958" y="346"/>
                    <a:pt x="952" y="355"/>
                  </a:cubicBezTo>
                  <a:cubicBezTo>
                    <a:pt x="951" y="356"/>
                    <a:pt x="948" y="355"/>
                    <a:pt x="945" y="355"/>
                  </a:cubicBezTo>
                  <a:cubicBezTo>
                    <a:pt x="941" y="354"/>
                    <a:pt x="880" y="363"/>
                    <a:pt x="880" y="363"/>
                  </a:cubicBezTo>
                  <a:cubicBezTo>
                    <a:pt x="869" y="362"/>
                    <a:pt x="853" y="363"/>
                    <a:pt x="833" y="357"/>
                  </a:cubicBezTo>
                  <a:cubicBezTo>
                    <a:pt x="833" y="357"/>
                    <a:pt x="850" y="349"/>
                    <a:pt x="841" y="334"/>
                  </a:cubicBezTo>
                  <a:cubicBezTo>
                    <a:pt x="841" y="334"/>
                    <a:pt x="923" y="316"/>
                    <a:pt x="955" y="307"/>
                  </a:cubicBezTo>
                  <a:cubicBezTo>
                    <a:pt x="988" y="298"/>
                    <a:pt x="1005" y="292"/>
                    <a:pt x="1016" y="287"/>
                  </a:cubicBezTo>
                  <a:cubicBezTo>
                    <a:pt x="1014" y="294"/>
                    <a:pt x="1022" y="308"/>
                    <a:pt x="1035" y="318"/>
                  </a:cubicBezTo>
                  <a:cubicBezTo>
                    <a:pt x="1044" y="325"/>
                    <a:pt x="1062" y="332"/>
                    <a:pt x="1069" y="333"/>
                  </a:cubicBezTo>
                  <a:moveTo>
                    <a:pt x="435" y="335"/>
                  </a:moveTo>
                  <a:cubicBezTo>
                    <a:pt x="434" y="339"/>
                    <a:pt x="435" y="345"/>
                    <a:pt x="442" y="350"/>
                  </a:cubicBezTo>
                  <a:cubicBezTo>
                    <a:pt x="437" y="351"/>
                    <a:pt x="427" y="351"/>
                    <a:pt x="421" y="353"/>
                  </a:cubicBezTo>
                  <a:cubicBezTo>
                    <a:pt x="385" y="351"/>
                    <a:pt x="349" y="340"/>
                    <a:pt x="328" y="305"/>
                  </a:cubicBezTo>
                  <a:cubicBezTo>
                    <a:pt x="337" y="305"/>
                    <a:pt x="346" y="304"/>
                    <a:pt x="359" y="307"/>
                  </a:cubicBezTo>
                  <a:cubicBezTo>
                    <a:pt x="379" y="312"/>
                    <a:pt x="408" y="320"/>
                    <a:pt x="435" y="335"/>
                  </a:cubicBezTo>
                  <a:moveTo>
                    <a:pt x="322" y="306"/>
                  </a:moveTo>
                  <a:cubicBezTo>
                    <a:pt x="325" y="309"/>
                    <a:pt x="331" y="323"/>
                    <a:pt x="350" y="337"/>
                  </a:cubicBezTo>
                  <a:cubicBezTo>
                    <a:pt x="339" y="340"/>
                    <a:pt x="328" y="341"/>
                    <a:pt x="310" y="342"/>
                  </a:cubicBezTo>
                  <a:cubicBezTo>
                    <a:pt x="287" y="343"/>
                    <a:pt x="266" y="341"/>
                    <a:pt x="266" y="341"/>
                  </a:cubicBezTo>
                  <a:cubicBezTo>
                    <a:pt x="232" y="338"/>
                    <a:pt x="188" y="296"/>
                    <a:pt x="177" y="280"/>
                  </a:cubicBezTo>
                  <a:cubicBezTo>
                    <a:pt x="200" y="293"/>
                    <a:pt x="231" y="302"/>
                    <a:pt x="255" y="305"/>
                  </a:cubicBezTo>
                  <a:cubicBezTo>
                    <a:pt x="279" y="308"/>
                    <a:pt x="302" y="309"/>
                    <a:pt x="322" y="306"/>
                  </a:cubicBezTo>
                  <a:moveTo>
                    <a:pt x="691" y="256"/>
                  </a:moveTo>
                  <a:cubicBezTo>
                    <a:pt x="692" y="256"/>
                    <a:pt x="694" y="255"/>
                    <a:pt x="696" y="255"/>
                  </a:cubicBezTo>
                  <a:cubicBezTo>
                    <a:pt x="698" y="263"/>
                    <a:pt x="689" y="266"/>
                    <a:pt x="684" y="267"/>
                  </a:cubicBezTo>
                  <a:cubicBezTo>
                    <a:pt x="680" y="268"/>
                    <a:pt x="678" y="264"/>
                    <a:pt x="677" y="262"/>
                  </a:cubicBezTo>
                  <a:cubicBezTo>
                    <a:pt x="677" y="259"/>
                    <a:pt x="677" y="256"/>
                    <a:pt x="675" y="254"/>
                  </a:cubicBezTo>
                  <a:cubicBezTo>
                    <a:pt x="675" y="253"/>
                    <a:pt x="675" y="252"/>
                    <a:pt x="677" y="251"/>
                  </a:cubicBezTo>
                  <a:cubicBezTo>
                    <a:pt x="680" y="255"/>
                    <a:pt x="685" y="258"/>
                    <a:pt x="691" y="256"/>
                  </a:cubicBezTo>
                  <a:moveTo>
                    <a:pt x="1189" y="264"/>
                  </a:moveTo>
                  <a:cubicBezTo>
                    <a:pt x="1169" y="293"/>
                    <a:pt x="1130" y="317"/>
                    <a:pt x="1116" y="323"/>
                  </a:cubicBezTo>
                  <a:cubicBezTo>
                    <a:pt x="1105" y="328"/>
                    <a:pt x="1091" y="332"/>
                    <a:pt x="1068" y="326"/>
                  </a:cubicBezTo>
                  <a:cubicBezTo>
                    <a:pt x="1056" y="323"/>
                    <a:pt x="1045" y="318"/>
                    <a:pt x="1037" y="312"/>
                  </a:cubicBezTo>
                  <a:cubicBezTo>
                    <a:pt x="1021" y="299"/>
                    <a:pt x="1022" y="291"/>
                    <a:pt x="1022" y="287"/>
                  </a:cubicBezTo>
                  <a:cubicBezTo>
                    <a:pt x="1023" y="284"/>
                    <a:pt x="1028" y="277"/>
                    <a:pt x="1033" y="279"/>
                  </a:cubicBezTo>
                  <a:cubicBezTo>
                    <a:pt x="1090" y="293"/>
                    <a:pt x="1171" y="276"/>
                    <a:pt x="1189" y="264"/>
                  </a:cubicBezTo>
                  <a:moveTo>
                    <a:pt x="270" y="239"/>
                  </a:moveTo>
                  <a:cubicBezTo>
                    <a:pt x="311" y="246"/>
                    <a:pt x="309" y="283"/>
                    <a:pt x="319" y="299"/>
                  </a:cubicBezTo>
                  <a:cubicBezTo>
                    <a:pt x="284" y="301"/>
                    <a:pt x="269" y="302"/>
                    <a:pt x="242" y="296"/>
                  </a:cubicBezTo>
                  <a:cubicBezTo>
                    <a:pt x="148" y="275"/>
                    <a:pt x="130" y="230"/>
                    <a:pt x="104" y="170"/>
                  </a:cubicBezTo>
                  <a:cubicBezTo>
                    <a:pt x="150" y="211"/>
                    <a:pt x="251" y="236"/>
                    <a:pt x="270" y="239"/>
                  </a:cubicBezTo>
                  <a:moveTo>
                    <a:pt x="698" y="232"/>
                  </a:moveTo>
                  <a:cubicBezTo>
                    <a:pt x="697" y="235"/>
                    <a:pt x="699" y="234"/>
                    <a:pt x="702" y="237"/>
                  </a:cubicBezTo>
                  <a:cubicBezTo>
                    <a:pt x="702" y="242"/>
                    <a:pt x="698" y="246"/>
                    <a:pt x="694" y="249"/>
                  </a:cubicBezTo>
                  <a:cubicBezTo>
                    <a:pt x="690" y="251"/>
                    <a:pt x="684" y="252"/>
                    <a:pt x="680" y="249"/>
                  </a:cubicBezTo>
                  <a:cubicBezTo>
                    <a:pt x="678" y="248"/>
                    <a:pt x="672" y="246"/>
                    <a:pt x="672" y="246"/>
                  </a:cubicBezTo>
                  <a:cubicBezTo>
                    <a:pt x="672" y="237"/>
                    <a:pt x="683" y="232"/>
                    <a:pt x="691" y="229"/>
                  </a:cubicBezTo>
                  <a:cubicBezTo>
                    <a:pt x="694" y="228"/>
                    <a:pt x="697" y="229"/>
                    <a:pt x="698" y="232"/>
                  </a:cubicBezTo>
                  <a:moveTo>
                    <a:pt x="641" y="229"/>
                  </a:moveTo>
                  <a:cubicBezTo>
                    <a:pt x="651" y="232"/>
                    <a:pt x="668" y="249"/>
                    <a:pt x="672" y="257"/>
                  </a:cubicBezTo>
                  <a:cubicBezTo>
                    <a:pt x="673" y="264"/>
                    <a:pt x="670" y="271"/>
                    <a:pt x="666" y="276"/>
                  </a:cubicBezTo>
                  <a:cubicBezTo>
                    <a:pt x="662" y="277"/>
                    <a:pt x="658" y="281"/>
                    <a:pt x="656" y="285"/>
                  </a:cubicBezTo>
                  <a:cubicBezTo>
                    <a:pt x="657" y="281"/>
                    <a:pt x="656" y="277"/>
                    <a:pt x="654" y="274"/>
                  </a:cubicBezTo>
                  <a:cubicBezTo>
                    <a:pt x="650" y="271"/>
                    <a:pt x="645" y="267"/>
                    <a:pt x="644" y="262"/>
                  </a:cubicBezTo>
                  <a:cubicBezTo>
                    <a:pt x="629" y="263"/>
                    <a:pt x="607" y="263"/>
                    <a:pt x="599" y="256"/>
                  </a:cubicBezTo>
                  <a:cubicBezTo>
                    <a:pt x="599" y="253"/>
                    <a:pt x="598" y="250"/>
                    <a:pt x="595" y="247"/>
                  </a:cubicBezTo>
                  <a:cubicBezTo>
                    <a:pt x="599" y="246"/>
                    <a:pt x="617" y="248"/>
                    <a:pt x="626" y="248"/>
                  </a:cubicBezTo>
                  <a:cubicBezTo>
                    <a:pt x="636" y="248"/>
                    <a:pt x="648" y="248"/>
                    <a:pt x="651" y="252"/>
                  </a:cubicBezTo>
                  <a:cubicBezTo>
                    <a:pt x="651" y="254"/>
                    <a:pt x="649" y="254"/>
                    <a:pt x="648" y="254"/>
                  </a:cubicBezTo>
                  <a:cubicBezTo>
                    <a:pt x="647" y="255"/>
                    <a:pt x="646" y="254"/>
                    <a:pt x="645" y="255"/>
                  </a:cubicBezTo>
                  <a:cubicBezTo>
                    <a:pt x="648" y="259"/>
                    <a:pt x="654" y="260"/>
                    <a:pt x="659" y="259"/>
                  </a:cubicBezTo>
                  <a:cubicBezTo>
                    <a:pt x="661" y="257"/>
                    <a:pt x="663" y="255"/>
                    <a:pt x="661" y="251"/>
                  </a:cubicBezTo>
                  <a:cubicBezTo>
                    <a:pt x="658" y="246"/>
                    <a:pt x="652" y="245"/>
                    <a:pt x="644" y="243"/>
                  </a:cubicBezTo>
                  <a:cubicBezTo>
                    <a:pt x="635" y="242"/>
                    <a:pt x="592" y="242"/>
                    <a:pt x="592" y="242"/>
                  </a:cubicBezTo>
                  <a:cubicBezTo>
                    <a:pt x="587" y="237"/>
                    <a:pt x="577" y="229"/>
                    <a:pt x="571" y="226"/>
                  </a:cubicBezTo>
                  <a:cubicBezTo>
                    <a:pt x="570" y="223"/>
                    <a:pt x="574" y="220"/>
                    <a:pt x="576" y="221"/>
                  </a:cubicBezTo>
                  <a:cubicBezTo>
                    <a:pt x="593" y="227"/>
                    <a:pt x="622" y="227"/>
                    <a:pt x="641" y="229"/>
                  </a:cubicBezTo>
                  <a:moveTo>
                    <a:pt x="1076" y="236"/>
                  </a:moveTo>
                  <a:cubicBezTo>
                    <a:pt x="1074" y="244"/>
                    <a:pt x="1061" y="255"/>
                    <a:pt x="1051" y="260"/>
                  </a:cubicBezTo>
                  <a:cubicBezTo>
                    <a:pt x="1040" y="267"/>
                    <a:pt x="1024" y="271"/>
                    <a:pt x="1018" y="279"/>
                  </a:cubicBezTo>
                  <a:cubicBezTo>
                    <a:pt x="1011" y="286"/>
                    <a:pt x="949" y="303"/>
                    <a:pt x="919" y="311"/>
                  </a:cubicBezTo>
                  <a:cubicBezTo>
                    <a:pt x="890" y="318"/>
                    <a:pt x="866" y="325"/>
                    <a:pt x="838" y="329"/>
                  </a:cubicBezTo>
                  <a:cubicBezTo>
                    <a:pt x="833" y="325"/>
                    <a:pt x="825" y="325"/>
                    <a:pt x="819" y="326"/>
                  </a:cubicBezTo>
                  <a:cubicBezTo>
                    <a:pt x="827" y="311"/>
                    <a:pt x="824" y="301"/>
                    <a:pt x="811" y="297"/>
                  </a:cubicBezTo>
                  <a:cubicBezTo>
                    <a:pt x="953" y="246"/>
                    <a:pt x="953" y="246"/>
                    <a:pt x="953" y="246"/>
                  </a:cubicBezTo>
                  <a:cubicBezTo>
                    <a:pt x="979" y="238"/>
                    <a:pt x="1012" y="229"/>
                    <a:pt x="1034" y="228"/>
                  </a:cubicBezTo>
                  <a:cubicBezTo>
                    <a:pt x="1049" y="232"/>
                    <a:pt x="1058" y="236"/>
                    <a:pt x="1076" y="236"/>
                  </a:cubicBezTo>
                  <a:moveTo>
                    <a:pt x="687" y="221"/>
                  </a:moveTo>
                  <a:cubicBezTo>
                    <a:pt x="687" y="223"/>
                    <a:pt x="686" y="224"/>
                    <a:pt x="685" y="226"/>
                  </a:cubicBezTo>
                  <a:cubicBezTo>
                    <a:pt x="684" y="229"/>
                    <a:pt x="681" y="232"/>
                    <a:pt x="675" y="230"/>
                  </a:cubicBezTo>
                  <a:cubicBezTo>
                    <a:pt x="674" y="225"/>
                    <a:pt x="677" y="220"/>
                    <a:pt x="682" y="217"/>
                  </a:cubicBezTo>
                  <a:cubicBezTo>
                    <a:pt x="684" y="216"/>
                    <a:pt x="687" y="218"/>
                    <a:pt x="687" y="221"/>
                  </a:cubicBezTo>
                  <a:moveTo>
                    <a:pt x="672" y="214"/>
                  </a:moveTo>
                  <a:cubicBezTo>
                    <a:pt x="673" y="218"/>
                    <a:pt x="673" y="227"/>
                    <a:pt x="666" y="230"/>
                  </a:cubicBezTo>
                  <a:cubicBezTo>
                    <a:pt x="654" y="236"/>
                    <a:pt x="646" y="223"/>
                    <a:pt x="636" y="220"/>
                  </a:cubicBezTo>
                  <a:cubicBezTo>
                    <a:pt x="618" y="217"/>
                    <a:pt x="596" y="221"/>
                    <a:pt x="578" y="216"/>
                  </a:cubicBezTo>
                  <a:cubicBezTo>
                    <a:pt x="583" y="209"/>
                    <a:pt x="591" y="202"/>
                    <a:pt x="600" y="199"/>
                  </a:cubicBezTo>
                  <a:cubicBezTo>
                    <a:pt x="612" y="195"/>
                    <a:pt x="633" y="190"/>
                    <a:pt x="649" y="195"/>
                  </a:cubicBezTo>
                  <a:cubicBezTo>
                    <a:pt x="664" y="200"/>
                    <a:pt x="671" y="208"/>
                    <a:pt x="672" y="214"/>
                  </a:cubicBezTo>
                  <a:moveTo>
                    <a:pt x="996" y="211"/>
                  </a:moveTo>
                  <a:cubicBezTo>
                    <a:pt x="1007" y="215"/>
                    <a:pt x="1025" y="223"/>
                    <a:pt x="1017" y="225"/>
                  </a:cubicBezTo>
                  <a:cubicBezTo>
                    <a:pt x="954" y="236"/>
                    <a:pt x="912" y="253"/>
                    <a:pt x="804" y="295"/>
                  </a:cubicBezTo>
                  <a:cubicBezTo>
                    <a:pt x="800" y="295"/>
                    <a:pt x="796" y="295"/>
                    <a:pt x="792" y="297"/>
                  </a:cubicBezTo>
                  <a:cubicBezTo>
                    <a:pt x="793" y="291"/>
                    <a:pt x="793" y="285"/>
                    <a:pt x="786" y="278"/>
                  </a:cubicBezTo>
                  <a:cubicBezTo>
                    <a:pt x="781" y="273"/>
                    <a:pt x="773" y="271"/>
                    <a:pt x="760" y="275"/>
                  </a:cubicBezTo>
                  <a:cubicBezTo>
                    <a:pt x="792" y="255"/>
                    <a:pt x="824" y="234"/>
                    <a:pt x="860" y="221"/>
                  </a:cubicBezTo>
                  <a:cubicBezTo>
                    <a:pt x="889" y="210"/>
                    <a:pt x="920" y="205"/>
                    <a:pt x="953" y="204"/>
                  </a:cubicBezTo>
                  <a:cubicBezTo>
                    <a:pt x="974" y="204"/>
                    <a:pt x="986" y="207"/>
                    <a:pt x="996" y="211"/>
                  </a:cubicBezTo>
                  <a:moveTo>
                    <a:pt x="1210" y="232"/>
                  </a:moveTo>
                  <a:cubicBezTo>
                    <a:pt x="1207" y="239"/>
                    <a:pt x="1202" y="247"/>
                    <a:pt x="1192" y="255"/>
                  </a:cubicBezTo>
                  <a:cubicBezTo>
                    <a:pt x="1172" y="272"/>
                    <a:pt x="1073" y="286"/>
                    <a:pt x="1036" y="274"/>
                  </a:cubicBezTo>
                  <a:cubicBezTo>
                    <a:pt x="1076" y="258"/>
                    <a:pt x="1080" y="244"/>
                    <a:pt x="1082" y="234"/>
                  </a:cubicBezTo>
                  <a:cubicBezTo>
                    <a:pt x="1112" y="233"/>
                    <a:pt x="1157" y="229"/>
                    <a:pt x="1207" y="208"/>
                  </a:cubicBezTo>
                  <a:cubicBezTo>
                    <a:pt x="1213" y="206"/>
                    <a:pt x="1214" y="225"/>
                    <a:pt x="1210" y="232"/>
                  </a:cubicBezTo>
                  <a:moveTo>
                    <a:pt x="612" y="189"/>
                  </a:moveTo>
                  <a:cubicBezTo>
                    <a:pt x="598" y="191"/>
                    <a:pt x="581" y="194"/>
                    <a:pt x="570" y="213"/>
                  </a:cubicBezTo>
                  <a:cubicBezTo>
                    <a:pt x="565" y="209"/>
                    <a:pt x="567" y="201"/>
                    <a:pt x="572" y="194"/>
                  </a:cubicBezTo>
                  <a:cubicBezTo>
                    <a:pt x="576" y="189"/>
                    <a:pt x="591" y="183"/>
                    <a:pt x="612" y="189"/>
                  </a:cubicBezTo>
                  <a:moveTo>
                    <a:pt x="1259" y="133"/>
                  </a:moveTo>
                  <a:cubicBezTo>
                    <a:pt x="1253" y="149"/>
                    <a:pt x="1232" y="186"/>
                    <a:pt x="1209" y="198"/>
                  </a:cubicBezTo>
                  <a:cubicBezTo>
                    <a:pt x="1177" y="216"/>
                    <a:pt x="1132" y="223"/>
                    <a:pt x="1098" y="227"/>
                  </a:cubicBezTo>
                  <a:cubicBezTo>
                    <a:pt x="1070" y="231"/>
                    <a:pt x="1049" y="226"/>
                    <a:pt x="1039" y="223"/>
                  </a:cubicBezTo>
                  <a:cubicBezTo>
                    <a:pt x="1039" y="223"/>
                    <a:pt x="1029" y="219"/>
                    <a:pt x="1025" y="217"/>
                  </a:cubicBezTo>
                  <a:cubicBezTo>
                    <a:pt x="1077" y="189"/>
                    <a:pt x="1139" y="170"/>
                    <a:pt x="1205" y="153"/>
                  </a:cubicBezTo>
                  <a:cubicBezTo>
                    <a:pt x="1242" y="140"/>
                    <a:pt x="1246" y="139"/>
                    <a:pt x="1259" y="133"/>
                  </a:cubicBezTo>
                  <a:moveTo>
                    <a:pt x="1257" y="83"/>
                  </a:moveTo>
                  <a:cubicBezTo>
                    <a:pt x="1238" y="125"/>
                    <a:pt x="1226" y="138"/>
                    <a:pt x="1198" y="148"/>
                  </a:cubicBezTo>
                  <a:cubicBezTo>
                    <a:pt x="1198" y="148"/>
                    <a:pt x="1105" y="176"/>
                    <a:pt x="1082" y="185"/>
                  </a:cubicBezTo>
                  <a:cubicBezTo>
                    <a:pt x="1054" y="196"/>
                    <a:pt x="1033" y="207"/>
                    <a:pt x="1019" y="215"/>
                  </a:cubicBezTo>
                  <a:cubicBezTo>
                    <a:pt x="970" y="185"/>
                    <a:pt x="880" y="207"/>
                    <a:pt x="858" y="216"/>
                  </a:cubicBezTo>
                  <a:cubicBezTo>
                    <a:pt x="822" y="229"/>
                    <a:pt x="786" y="251"/>
                    <a:pt x="756" y="272"/>
                  </a:cubicBezTo>
                  <a:cubicBezTo>
                    <a:pt x="752" y="268"/>
                    <a:pt x="746" y="260"/>
                    <a:pt x="741" y="260"/>
                  </a:cubicBezTo>
                  <a:cubicBezTo>
                    <a:pt x="741" y="260"/>
                    <a:pt x="756" y="269"/>
                    <a:pt x="753" y="286"/>
                  </a:cubicBezTo>
                  <a:cubicBezTo>
                    <a:pt x="757" y="284"/>
                    <a:pt x="772" y="273"/>
                    <a:pt x="782" y="282"/>
                  </a:cubicBezTo>
                  <a:cubicBezTo>
                    <a:pt x="793" y="291"/>
                    <a:pt x="782" y="302"/>
                    <a:pt x="779" y="311"/>
                  </a:cubicBezTo>
                  <a:cubicBezTo>
                    <a:pt x="790" y="302"/>
                    <a:pt x="802" y="295"/>
                    <a:pt x="814" y="303"/>
                  </a:cubicBezTo>
                  <a:cubicBezTo>
                    <a:pt x="827" y="312"/>
                    <a:pt x="812" y="328"/>
                    <a:pt x="808" y="336"/>
                  </a:cubicBezTo>
                  <a:cubicBezTo>
                    <a:pt x="817" y="334"/>
                    <a:pt x="828" y="326"/>
                    <a:pt x="835" y="337"/>
                  </a:cubicBezTo>
                  <a:cubicBezTo>
                    <a:pt x="842" y="347"/>
                    <a:pt x="831" y="352"/>
                    <a:pt x="821" y="358"/>
                  </a:cubicBezTo>
                  <a:cubicBezTo>
                    <a:pt x="831" y="357"/>
                    <a:pt x="832" y="365"/>
                    <a:pt x="859" y="367"/>
                  </a:cubicBezTo>
                  <a:cubicBezTo>
                    <a:pt x="846" y="368"/>
                    <a:pt x="833" y="369"/>
                    <a:pt x="824" y="370"/>
                  </a:cubicBezTo>
                  <a:cubicBezTo>
                    <a:pt x="818" y="369"/>
                    <a:pt x="811" y="365"/>
                    <a:pt x="799" y="362"/>
                  </a:cubicBezTo>
                  <a:cubicBezTo>
                    <a:pt x="767" y="353"/>
                    <a:pt x="748" y="343"/>
                    <a:pt x="735" y="339"/>
                  </a:cubicBezTo>
                  <a:cubicBezTo>
                    <a:pt x="723" y="335"/>
                    <a:pt x="708" y="333"/>
                    <a:pt x="698" y="336"/>
                  </a:cubicBezTo>
                  <a:cubicBezTo>
                    <a:pt x="693" y="336"/>
                    <a:pt x="693" y="338"/>
                    <a:pt x="689" y="339"/>
                  </a:cubicBezTo>
                  <a:cubicBezTo>
                    <a:pt x="731" y="324"/>
                    <a:pt x="718" y="273"/>
                    <a:pt x="738" y="242"/>
                  </a:cubicBezTo>
                  <a:cubicBezTo>
                    <a:pt x="759" y="204"/>
                    <a:pt x="801" y="195"/>
                    <a:pt x="839" y="188"/>
                  </a:cubicBezTo>
                  <a:cubicBezTo>
                    <a:pt x="889" y="181"/>
                    <a:pt x="966" y="174"/>
                    <a:pt x="989" y="169"/>
                  </a:cubicBezTo>
                  <a:cubicBezTo>
                    <a:pt x="1030" y="161"/>
                    <a:pt x="1081" y="144"/>
                    <a:pt x="1092" y="139"/>
                  </a:cubicBezTo>
                  <a:cubicBezTo>
                    <a:pt x="1104" y="133"/>
                    <a:pt x="1160" y="113"/>
                    <a:pt x="1181" y="106"/>
                  </a:cubicBezTo>
                  <a:cubicBezTo>
                    <a:pt x="1203" y="98"/>
                    <a:pt x="1231" y="88"/>
                    <a:pt x="1257" y="83"/>
                  </a:cubicBezTo>
                  <a:moveTo>
                    <a:pt x="1206" y="285"/>
                  </a:moveTo>
                  <a:cubicBezTo>
                    <a:pt x="1164" y="319"/>
                    <a:pt x="1151" y="370"/>
                    <a:pt x="1148" y="385"/>
                  </a:cubicBezTo>
                  <a:cubicBezTo>
                    <a:pt x="1141" y="430"/>
                    <a:pt x="1140" y="481"/>
                    <a:pt x="1148" y="525"/>
                  </a:cubicBezTo>
                  <a:cubicBezTo>
                    <a:pt x="1170" y="665"/>
                    <a:pt x="1170" y="665"/>
                    <a:pt x="1170" y="665"/>
                  </a:cubicBezTo>
                  <a:cubicBezTo>
                    <a:pt x="1177" y="726"/>
                    <a:pt x="1177" y="726"/>
                    <a:pt x="1177" y="726"/>
                  </a:cubicBezTo>
                  <a:cubicBezTo>
                    <a:pt x="1180" y="797"/>
                    <a:pt x="1180" y="797"/>
                    <a:pt x="1180" y="797"/>
                  </a:cubicBezTo>
                  <a:cubicBezTo>
                    <a:pt x="1184" y="962"/>
                    <a:pt x="1105" y="1183"/>
                    <a:pt x="834" y="1272"/>
                  </a:cubicBezTo>
                  <a:cubicBezTo>
                    <a:pt x="768" y="1298"/>
                    <a:pt x="768" y="1298"/>
                    <a:pt x="768" y="1298"/>
                  </a:cubicBezTo>
                  <a:cubicBezTo>
                    <a:pt x="713" y="1322"/>
                    <a:pt x="659" y="1348"/>
                    <a:pt x="612" y="1391"/>
                  </a:cubicBezTo>
                  <a:cubicBezTo>
                    <a:pt x="546" y="1333"/>
                    <a:pt x="469" y="1301"/>
                    <a:pt x="391" y="1271"/>
                  </a:cubicBezTo>
                  <a:cubicBezTo>
                    <a:pt x="142" y="1192"/>
                    <a:pt x="55" y="982"/>
                    <a:pt x="50" y="837"/>
                  </a:cubicBezTo>
                  <a:cubicBezTo>
                    <a:pt x="48" y="789"/>
                    <a:pt x="50" y="737"/>
                    <a:pt x="56" y="688"/>
                  </a:cubicBezTo>
                  <a:cubicBezTo>
                    <a:pt x="66" y="614"/>
                    <a:pt x="66" y="614"/>
                    <a:pt x="66" y="614"/>
                  </a:cubicBezTo>
                  <a:cubicBezTo>
                    <a:pt x="83" y="515"/>
                    <a:pt x="83" y="515"/>
                    <a:pt x="83" y="515"/>
                  </a:cubicBezTo>
                  <a:cubicBezTo>
                    <a:pt x="91" y="458"/>
                    <a:pt x="91" y="395"/>
                    <a:pt x="73" y="344"/>
                  </a:cubicBezTo>
                  <a:cubicBezTo>
                    <a:pt x="63" y="320"/>
                    <a:pt x="46" y="299"/>
                    <a:pt x="26" y="281"/>
                  </a:cubicBezTo>
                  <a:cubicBezTo>
                    <a:pt x="49" y="250"/>
                    <a:pt x="75" y="216"/>
                    <a:pt x="98" y="185"/>
                  </a:cubicBezTo>
                  <a:cubicBezTo>
                    <a:pt x="99" y="186"/>
                    <a:pt x="99" y="187"/>
                    <a:pt x="100" y="188"/>
                  </a:cubicBezTo>
                  <a:cubicBezTo>
                    <a:pt x="100" y="188"/>
                    <a:pt x="100" y="189"/>
                    <a:pt x="100" y="189"/>
                  </a:cubicBezTo>
                  <a:cubicBezTo>
                    <a:pt x="104" y="200"/>
                    <a:pt x="108" y="209"/>
                    <a:pt x="112" y="214"/>
                  </a:cubicBezTo>
                  <a:cubicBezTo>
                    <a:pt x="114" y="218"/>
                    <a:pt x="116" y="221"/>
                    <a:pt x="118" y="224"/>
                  </a:cubicBezTo>
                  <a:cubicBezTo>
                    <a:pt x="78" y="277"/>
                    <a:pt x="78" y="277"/>
                    <a:pt x="78" y="277"/>
                  </a:cubicBezTo>
                  <a:cubicBezTo>
                    <a:pt x="127" y="332"/>
                    <a:pt x="129" y="410"/>
                    <a:pt x="127" y="483"/>
                  </a:cubicBezTo>
                  <a:cubicBezTo>
                    <a:pt x="121" y="528"/>
                    <a:pt x="121" y="528"/>
                    <a:pt x="121" y="528"/>
                  </a:cubicBezTo>
                  <a:cubicBezTo>
                    <a:pt x="100" y="658"/>
                    <a:pt x="100" y="658"/>
                    <a:pt x="100" y="658"/>
                  </a:cubicBezTo>
                  <a:cubicBezTo>
                    <a:pt x="91" y="731"/>
                    <a:pt x="91" y="731"/>
                    <a:pt x="91" y="731"/>
                  </a:cubicBezTo>
                  <a:cubicBezTo>
                    <a:pt x="89" y="799"/>
                    <a:pt x="89" y="799"/>
                    <a:pt x="89" y="799"/>
                  </a:cubicBezTo>
                  <a:cubicBezTo>
                    <a:pt x="80" y="965"/>
                    <a:pt x="207" y="1177"/>
                    <a:pt x="438" y="1246"/>
                  </a:cubicBezTo>
                  <a:cubicBezTo>
                    <a:pt x="499" y="1271"/>
                    <a:pt x="558" y="1299"/>
                    <a:pt x="612" y="1338"/>
                  </a:cubicBezTo>
                  <a:cubicBezTo>
                    <a:pt x="666" y="1299"/>
                    <a:pt x="725" y="1271"/>
                    <a:pt x="786" y="1248"/>
                  </a:cubicBezTo>
                  <a:cubicBezTo>
                    <a:pt x="1054" y="1172"/>
                    <a:pt x="1136" y="965"/>
                    <a:pt x="1139" y="828"/>
                  </a:cubicBezTo>
                  <a:cubicBezTo>
                    <a:pt x="1142" y="778"/>
                    <a:pt x="1137" y="728"/>
                    <a:pt x="1132" y="680"/>
                  </a:cubicBezTo>
                  <a:cubicBezTo>
                    <a:pt x="1122" y="611"/>
                    <a:pt x="1122" y="611"/>
                    <a:pt x="1122" y="611"/>
                  </a:cubicBezTo>
                  <a:cubicBezTo>
                    <a:pt x="1108" y="526"/>
                    <a:pt x="1108" y="526"/>
                    <a:pt x="1108" y="526"/>
                  </a:cubicBezTo>
                  <a:cubicBezTo>
                    <a:pt x="1100" y="479"/>
                    <a:pt x="1101" y="421"/>
                    <a:pt x="1110" y="375"/>
                  </a:cubicBezTo>
                  <a:cubicBezTo>
                    <a:pt x="1124" y="368"/>
                    <a:pt x="1140" y="354"/>
                    <a:pt x="1149" y="324"/>
                  </a:cubicBezTo>
                  <a:cubicBezTo>
                    <a:pt x="1150" y="320"/>
                    <a:pt x="1150" y="320"/>
                    <a:pt x="1150" y="320"/>
                  </a:cubicBezTo>
                  <a:cubicBezTo>
                    <a:pt x="1166" y="309"/>
                    <a:pt x="1185" y="292"/>
                    <a:pt x="1198" y="274"/>
                  </a:cubicBezTo>
                  <a:cubicBezTo>
                    <a:pt x="1200" y="275"/>
                    <a:pt x="1202" y="278"/>
                    <a:pt x="1206" y="285"/>
                  </a:cubicBezTo>
                  <a:moveTo>
                    <a:pt x="654" y="446"/>
                  </a:moveTo>
                  <a:cubicBezTo>
                    <a:pt x="649" y="455"/>
                    <a:pt x="644" y="461"/>
                    <a:pt x="626" y="462"/>
                  </a:cubicBezTo>
                  <a:cubicBezTo>
                    <a:pt x="603" y="463"/>
                    <a:pt x="597" y="450"/>
                    <a:pt x="597" y="450"/>
                  </a:cubicBezTo>
                  <a:cubicBezTo>
                    <a:pt x="599" y="457"/>
                    <a:pt x="604" y="472"/>
                    <a:pt x="626" y="471"/>
                  </a:cubicBezTo>
                  <a:cubicBezTo>
                    <a:pt x="654" y="469"/>
                    <a:pt x="654" y="446"/>
                    <a:pt x="654" y="446"/>
                  </a:cubicBezTo>
                  <a:moveTo>
                    <a:pt x="685" y="353"/>
                  </a:moveTo>
                  <a:cubicBezTo>
                    <a:pt x="657" y="380"/>
                    <a:pt x="690" y="446"/>
                    <a:pt x="671" y="473"/>
                  </a:cubicBezTo>
                  <a:cubicBezTo>
                    <a:pt x="669" y="476"/>
                    <a:pt x="667" y="480"/>
                    <a:pt x="665" y="483"/>
                  </a:cubicBezTo>
                  <a:cubicBezTo>
                    <a:pt x="651" y="478"/>
                    <a:pt x="642" y="477"/>
                    <a:pt x="629" y="477"/>
                  </a:cubicBezTo>
                  <a:cubicBezTo>
                    <a:pt x="621" y="477"/>
                    <a:pt x="613" y="479"/>
                    <a:pt x="607" y="480"/>
                  </a:cubicBezTo>
                  <a:cubicBezTo>
                    <a:pt x="592" y="481"/>
                    <a:pt x="581" y="479"/>
                    <a:pt x="567" y="482"/>
                  </a:cubicBezTo>
                  <a:cubicBezTo>
                    <a:pt x="568" y="479"/>
                    <a:pt x="570" y="477"/>
                    <a:pt x="573" y="473"/>
                  </a:cubicBezTo>
                  <a:cubicBezTo>
                    <a:pt x="560" y="473"/>
                    <a:pt x="550" y="471"/>
                    <a:pt x="543" y="461"/>
                  </a:cubicBezTo>
                  <a:cubicBezTo>
                    <a:pt x="539" y="455"/>
                    <a:pt x="538" y="447"/>
                    <a:pt x="540" y="441"/>
                  </a:cubicBezTo>
                  <a:cubicBezTo>
                    <a:pt x="544" y="431"/>
                    <a:pt x="554" y="422"/>
                    <a:pt x="558" y="413"/>
                  </a:cubicBezTo>
                  <a:cubicBezTo>
                    <a:pt x="558" y="413"/>
                    <a:pt x="566" y="401"/>
                    <a:pt x="568" y="387"/>
                  </a:cubicBezTo>
                  <a:cubicBezTo>
                    <a:pt x="570" y="392"/>
                    <a:pt x="572" y="399"/>
                    <a:pt x="584" y="402"/>
                  </a:cubicBezTo>
                  <a:cubicBezTo>
                    <a:pt x="596" y="405"/>
                    <a:pt x="608" y="401"/>
                    <a:pt x="629" y="390"/>
                  </a:cubicBezTo>
                  <a:cubicBezTo>
                    <a:pt x="620" y="405"/>
                    <a:pt x="606" y="414"/>
                    <a:pt x="581" y="418"/>
                  </a:cubicBezTo>
                  <a:cubicBezTo>
                    <a:pt x="590" y="420"/>
                    <a:pt x="606" y="417"/>
                    <a:pt x="623" y="408"/>
                  </a:cubicBezTo>
                  <a:cubicBezTo>
                    <a:pt x="643" y="397"/>
                    <a:pt x="669" y="362"/>
                    <a:pt x="669" y="362"/>
                  </a:cubicBezTo>
                  <a:cubicBezTo>
                    <a:pt x="675" y="357"/>
                    <a:pt x="687" y="352"/>
                    <a:pt x="685" y="353"/>
                  </a:cubicBezTo>
                  <a:moveTo>
                    <a:pt x="802" y="969"/>
                  </a:moveTo>
                  <a:cubicBezTo>
                    <a:pt x="737" y="900"/>
                    <a:pt x="673" y="796"/>
                    <a:pt x="665" y="792"/>
                  </a:cubicBezTo>
                  <a:cubicBezTo>
                    <a:pt x="665" y="792"/>
                    <a:pt x="744" y="913"/>
                    <a:pt x="759" y="934"/>
                  </a:cubicBezTo>
                  <a:cubicBezTo>
                    <a:pt x="773" y="954"/>
                    <a:pt x="793" y="974"/>
                    <a:pt x="802" y="990"/>
                  </a:cubicBezTo>
                  <a:cubicBezTo>
                    <a:pt x="805" y="985"/>
                    <a:pt x="810" y="977"/>
                    <a:pt x="802" y="969"/>
                  </a:cubicBezTo>
                  <a:moveTo>
                    <a:pt x="1035" y="1005"/>
                  </a:moveTo>
                  <a:cubicBezTo>
                    <a:pt x="1021" y="1003"/>
                    <a:pt x="1008" y="1004"/>
                    <a:pt x="1003" y="1018"/>
                  </a:cubicBezTo>
                  <a:cubicBezTo>
                    <a:pt x="995" y="1035"/>
                    <a:pt x="991" y="1048"/>
                    <a:pt x="985" y="1057"/>
                  </a:cubicBezTo>
                  <a:cubicBezTo>
                    <a:pt x="978" y="1069"/>
                    <a:pt x="967" y="1080"/>
                    <a:pt x="948" y="1085"/>
                  </a:cubicBezTo>
                  <a:cubicBezTo>
                    <a:pt x="929" y="1090"/>
                    <a:pt x="902" y="1091"/>
                    <a:pt x="899" y="1080"/>
                  </a:cubicBezTo>
                  <a:cubicBezTo>
                    <a:pt x="903" y="1057"/>
                    <a:pt x="935" y="1053"/>
                    <a:pt x="949" y="1046"/>
                  </a:cubicBezTo>
                  <a:cubicBezTo>
                    <a:pt x="974" y="1034"/>
                    <a:pt x="976" y="1012"/>
                    <a:pt x="977" y="989"/>
                  </a:cubicBezTo>
                  <a:cubicBezTo>
                    <a:pt x="942" y="966"/>
                    <a:pt x="870" y="909"/>
                    <a:pt x="870" y="909"/>
                  </a:cubicBezTo>
                  <a:cubicBezTo>
                    <a:pt x="870" y="909"/>
                    <a:pt x="932" y="971"/>
                    <a:pt x="966" y="994"/>
                  </a:cubicBezTo>
                  <a:cubicBezTo>
                    <a:pt x="966" y="1013"/>
                    <a:pt x="961" y="1024"/>
                    <a:pt x="945" y="1033"/>
                  </a:cubicBezTo>
                  <a:cubicBezTo>
                    <a:pt x="935" y="1038"/>
                    <a:pt x="924" y="1042"/>
                    <a:pt x="909" y="1049"/>
                  </a:cubicBezTo>
                  <a:cubicBezTo>
                    <a:pt x="885" y="1063"/>
                    <a:pt x="892" y="1083"/>
                    <a:pt x="859" y="1096"/>
                  </a:cubicBezTo>
                  <a:cubicBezTo>
                    <a:pt x="845" y="1101"/>
                    <a:pt x="812" y="1105"/>
                    <a:pt x="821" y="1087"/>
                  </a:cubicBezTo>
                  <a:cubicBezTo>
                    <a:pt x="833" y="1069"/>
                    <a:pt x="820" y="1069"/>
                    <a:pt x="820" y="1069"/>
                  </a:cubicBezTo>
                  <a:cubicBezTo>
                    <a:pt x="812" y="1071"/>
                    <a:pt x="792" y="1076"/>
                    <a:pt x="782" y="1077"/>
                  </a:cubicBezTo>
                  <a:cubicBezTo>
                    <a:pt x="775" y="1077"/>
                    <a:pt x="769" y="1072"/>
                    <a:pt x="774" y="1067"/>
                  </a:cubicBezTo>
                  <a:cubicBezTo>
                    <a:pt x="776" y="1065"/>
                    <a:pt x="780" y="1064"/>
                    <a:pt x="783" y="1061"/>
                  </a:cubicBezTo>
                  <a:cubicBezTo>
                    <a:pt x="788" y="1057"/>
                    <a:pt x="791" y="1055"/>
                    <a:pt x="793" y="1051"/>
                  </a:cubicBezTo>
                  <a:cubicBezTo>
                    <a:pt x="797" y="1045"/>
                    <a:pt x="799" y="1036"/>
                    <a:pt x="796" y="1034"/>
                  </a:cubicBezTo>
                  <a:cubicBezTo>
                    <a:pt x="791" y="1032"/>
                    <a:pt x="784" y="1033"/>
                    <a:pt x="781" y="1037"/>
                  </a:cubicBezTo>
                  <a:cubicBezTo>
                    <a:pt x="767" y="1052"/>
                    <a:pt x="766" y="1078"/>
                    <a:pt x="727" y="1070"/>
                  </a:cubicBezTo>
                  <a:cubicBezTo>
                    <a:pt x="727" y="1070"/>
                    <a:pt x="681" y="1060"/>
                    <a:pt x="718" y="1007"/>
                  </a:cubicBezTo>
                  <a:cubicBezTo>
                    <a:pt x="729" y="994"/>
                    <a:pt x="700" y="977"/>
                    <a:pt x="683" y="956"/>
                  </a:cubicBezTo>
                  <a:cubicBezTo>
                    <a:pt x="650" y="916"/>
                    <a:pt x="557" y="766"/>
                    <a:pt x="557" y="766"/>
                  </a:cubicBezTo>
                  <a:cubicBezTo>
                    <a:pt x="547" y="752"/>
                    <a:pt x="537" y="735"/>
                    <a:pt x="528" y="722"/>
                  </a:cubicBezTo>
                  <a:cubicBezTo>
                    <a:pt x="520" y="708"/>
                    <a:pt x="517" y="679"/>
                    <a:pt x="537" y="682"/>
                  </a:cubicBezTo>
                  <a:cubicBezTo>
                    <a:pt x="547" y="684"/>
                    <a:pt x="550" y="688"/>
                    <a:pt x="561" y="683"/>
                  </a:cubicBezTo>
                  <a:cubicBezTo>
                    <a:pt x="568" y="680"/>
                    <a:pt x="568" y="692"/>
                    <a:pt x="561" y="698"/>
                  </a:cubicBezTo>
                  <a:cubicBezTo>
                    <a:pt x="556" y="702"/>
                    <a:pt x="556" y="711"/>
                    <a:pt x="562" y="716"/>
                  </a:cubicBezTo>
                  <a:cubicBezTo>
                    <a:pt x="570" y="720"/>
                    <a:pt x="572" y="711"/>
                    <a:pt x="581" y="714"/>
                  </a:cubicBezTo>
                  <a:cubicBezTo>
                    <a:pt x="590" y="716"/>
                    <a:pt x="597" y="738"/>
                    <a:pt x="613" y="743"/>
                  </a:cubicBezTo>
                  <a:cubicBezTo>
                    <a:pt x="617" y="744"/>
                    <a:pt x="620" y="744"/>
                    <a:pt x="621" y="741"/>
                  </a:cubicBezTo>
                  <a:cubicBezTo>
                    <a:pt x="623" y="734"/>
                    <a:pt x="616" y="725"/>
                    <a:pt x="618" y="717"/>
                  </a:cubicBezTo>
                  <a:cubicBezTo>
                    <a:pt x="620" y="722"/>
                    <a:pt x="627" y="727"/>
                    <a:pt x="637" y="732"/>
                  </a:cubicBezTo>
                  <a:cubicBezTo>
                    <a:pt x="648" y="739"/>
                    <a:pt x="654" y="740"/>
                    <a:pt x="651" y="731"/>
                  </a:cubicBezTo>
                  <a:cubicBezTo>
                    <a:pt x="648" y="720"/>
                    <a:pt x="646" y="713"/>
                    <a:pt x="646" y="713"/>
                  </a:cubicBezTo>
                  <a:cubicBezTo>
                    <a:pt x="645" y="705"/>
                    <a:pt x="652" y="699"/>
                    <a:pt x="658" y="699"/>
                  </a:cubicBezTo>
                  <a:cubicBezTo>
                    <a:pt x="661" y="699"/>
                    <a:pt x="664" y="701"/>
                    <a:pt x="666" y="705"/>
                  </a:cubicBezTo>
                  <a:cubicBezTo>
                    <a:pt x="674" y="718"/>
                    <a:pt x="670" y="725"/>
                    <a:pt x="686" y="730"/>
                  </a:cubicBezTo>
                  <a:cubicBezTo>
                    <a:pt x="711" y="782"/>
                    <a:pt x="773" y="847"/>
                    <a:pt x="798" y="868"/>
                  </a:cubicBezTo>
                  <a:cubicBezTo>
                    <a:pt x="803" y="872"/>
                    <a:pt x="812" y="877"/>
                    <a:pt x="820" y="880"/>
                  </a:cubicBezTo>
                  <a:cubicBezTo>
                    <a:pt x="814" y="875"/>
                    <a:pt x="805" y="867"/>
                    <a:pt x="801" y="863"/>
                  </a:cubicBezTo>
                  <a:cubicBezTo>
                    <a:pt x="736" y="800"/>
                    <a:pt x="695" y="742"/>
                    <a:pt x="696" y="730"/>
                  </a:cubicBezTo>
                  <a:cubicBezTo>
                    <a:pt x="714" y="722"/>
                    <a:pt x="717" y="704"/>
                    <a:pt x="723" y="707"/>
                  </a:cubicBezTo>
                  <a:cubicBezTo>
                    <a:pt x="725" y="708"/>
                    <a:pt x="717" y="723"/>
                    <a:pt x="718" y="731"/>
                  </a:cubicBezTo>
                  <a:cubicBezTo>
                    <a:pt x="719" y="735"/>
                    <a:pt x="724" y="741"/>
                    <a:pt x="735" y="741"/>
                  </a:cubicBezTo>
                  <a:cubicBezTo>
                    <a:pt x="714" y="762"/>
                    <a:pt x="768" y="780"/>
                    <a:pt x="808" y="779"/>
                  </a:cubicBezTo>
                  <a:cubicBezTo>
                    <a:pt x="823" y="788"/>
                    <a:pt x="848" y="803"/>
                    <a:pt x="878" y="810"/>
                  </a:cubicBezTo>
                  <a:cubicBezTo>
                    <a:pt x="878" y="810"/>
                    <a:pt x="881" y="824"/>
                    <a:pt x="890" y="825"/>
                  </a:cubicBezTo>
                  <a:cubicBezTo>
                    <a:pt x="890" y="825"/>
                    <a:pt x="912" y="859"/>
                    <a:pt x="943" y="892"/>
                  </a:cubicBezTo>
                  <a:cubicBezTo>
                    <a:pt x="973" y="924"/>
                    <a:pt x="1007" y="977"/>
                    <a:pt x="1035" y="1005"/>
                  </a:cubicBezTo>
                  <a:moveTo>
                    <a:pt x="679" y="342"/>
                  </a:moveTo>
                  <a:cubicBezTo>
                    <a:pt x="661" y="355"/>
                    <a:pt x="657" y="367"/>
                    <a:pt x="627" y="382"/>
                  </a:cubicBezTo>
                  <a:cubicBezTo>
                    <a:pt x="610" y="391"/>
                    <a:pt x="593" y="398"/>
                    <a:pt x="582" y="393"/>
                  </a:cubicBezTo>
                  <a:cubicBezTo>
                    <a:pt x="571" y="387"/>
                    <a:pt x="575" y="367"/>
                    <a:pt x="575" y="364"/>
                  </a:cubicBezTo>
                  <a:cubicBezTo>
                    <a:pt x="575" y="362"/>
                    <a:pt x="575" y="359"/>
                    <a:pt x="575" y="357"/>
                  </a:cubicBezTo>
                  <a:cubicBezTo>
                    <a:pt x="583" y="353"/>
                    <a:pt x="595" y="355"/>
                    <a:pt x="598" y="345"/>
                  </a:cubicBezTo>
                  <a:cubicBezTo>
                    <a:pt x="601" y="337"/>
                    <a:pt x="600" y="327"/>
                    <a:pt x="602" y="318"/>
                  </a:cubicBezTo>
                  <a:cubicBezTo>
                    <a:pt x="606" y="311"/>
                    <a:pt x="617" y="307"/>
                    <a:pt x="619" y="299"/>
                  </a:cubicBezTo>
                  <a:cubicBezTo>
                    <a:pt x="605" y="308"/>
                    <a:pt x="594" y="321"/>
                    <a:pt x="576" y="320"/>
                  </a:cubicBezTo>
                  <a:cubicBezTo>
                    <a:pt x="571" y="319"/>
                    <a:pt x="575" y="312"/>
                    <a:pt x="572" y="309"/>
                  </a:cubicBezTo>
                  <a:cubicBezTo>
                    <a:pt x="568" y="308"/>
                    <a:pt x="568" y="305"/>
                    <a:pt x="568" y="302"/>
                  </a:cubicBezTo>
                  <a:cubicBezTo>
                    <a:pt x="569" y="303"/>
                    <a:pt x="570" y="303"/>
                    <a:pt x="571" y="303"/>
                  </a:cubicBezTo>
                  <a:cubicBezTo>
                    <a:pt x="571" y="303"/>
                    <a:pt x="572" y="302"/>
                    <a:pt x="572" y="301"/>
                  </a:cubicBezTo>
                  <a:cubicBezTo>
                    <a:pt x="572" y="300"/>
                    <a:pt x="571" y="300"/>
                    <a:pt x="571" y="300"/>
                  </a:cubicBezTo>
                  <a:cubicBezTo>
                    <a:pt x="570" y="300"/>
                    <a:pt x="568" y="300"/>
                    <a:pt x="566" y="299"/>
                  </a:cubicBezTo>
                  <a:cubicBezTo>
                    <a:pt x="566" y="299"/>
                    <a:pt x="566" y="299"/>
                    <a:pt x="566" y="299"/>
                  </a:cubicBezTo>
                  <a:cubicBezTo>
                    <a:pt x="565" y="296"/>
                    <a:pt x="567" y="292"/>
                    <a:pt x="565" y="290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57" y="279"/>
                    <a:pt x="563" y="272"/>
                    <a:pt x="563" y="262"/>
                  </a:cubicBezTo>
                  <a:cubicBezTo>
                    <a:pt x="565" y="264"/>
                    <a:pt x="570" y="263"/>
                    <a:pt x="568" y="267"/>
                  </a:cubicBezTo>
                  <a:cubicBezTo>
                    <a:pt x="566" y="268"/>
                    <a:pt x="567" y="271"/>
                    <a:pt x="567" y="272"/>
                  </a:cubicBezTo>
                  <a:cubicBezTo>
                    <a:pt x="567" y="268"/>
                    <a:pt x="582" y="262"/>
                    <a:pt x="574" y="260"/>
                  </a:cubicBezTo>
                  <a:cubicBezTo>
                    <a:pt x="570" y="259"/>
                    <a:pt x="560" y="261"/>
                    <a:pt x="560" y="256"/>
                  </a:cubicBezTo>
                  <a:cubicBezTo>
                    <a:pt x="560" y="248"/>
                    <a:pt x="563" y="241"/>
                    <a:pt x="567" y="235"/>
                  </a:cubicBezTo>
                  <a:cubicBezTo>
                    <a:pt x="576" y="242"/>
                    <a:pt x="588" y="249"/>
                    <a:pt x="591" y="261"/>
                  </a:cubicBezTo>
                  <a:cubicBezTo>
                    <a:pt x="594" y="264"/>
                    <a:pt x="598" y="269"/>
                    <a:pt x="602" y="269"/>
                  </a:cubicBezTo>
                  <a:cubicBezTo>
                    <a:pt x="612" y="265"/>
                    <a:pt x="617" y="275"/>
                    <a:pt x="627" y="274"/>
                  </a:cubicBezTo>
                  <a:cubicBezTo>
                    <a:pt x="627" y="272"/>
                    <a:pt x="628" y="270"/>
                    <a:pt x="630" y="269"/>
                  </a:cubicBezTo>
                  <a:cubicBezTo>
                    <a:pt x="632" y="268"/>
                    <a:pt x="635" y="269"/>
                    <a:pt x="636" y="271"/>
                  </a:cubicBezTo>
                  <a:cubicBezTo>
                    <a:pt x="637" y="276"/>
                    <a:pt x="634" y="279"/>
                    <a:pt x="632" y="282"/>
                  </a:cubicBezTo>
                  <a:cubicBezTo>
                    <a:pt x="629" y="284"/>
                    <a:pt x="624" y="285"/>
                    <a:pt x="620" y="286"/>
                  </a:cubicBezTo>
                  <a:cubicBezTo>
                    <a:pt x="628" y="291"/>
                    <a:pt x="634" y="283"/>
                    <a:pt x="642" y="281"/>
                  </a:cubicBezTo>
                  <a:cubicBezTo>
                    <a:pt x="645" y="280"/>
                    <a:pt x="649" y="282"/>
                    <a:pt x="651" y="285"/>
                  </a:cubicBezTo>
                  <a:cubicBezTo>
                    <a:pt x="654" y="303"/>
                    <a:pt x="646" y="330"/>
                    <a:pt x="669" y="339"/>
                  </a:cubicBezTo>
                  <a:cubicBezTo>
                    <a:pt x="672" y="340"/>
                    <a:pt x="676" y="341"/>
                    <a:pt x="679" y="342"/>
                  </a:cubicBezTo>
                  <a:moveTo>
                    <a:pt x="546" y="767"/>
                  </a:moveTo>
                  <a:cubicBezTo>
                    <a:pt x="564" y="796"/>
                    <a:pt x="565" y="797"/>
                    <a:pt x="575" y="814"/>
                  </a:cubicBezTo>
                  <a:cubicBezTo>
                    <a:pt x="585" y="830"/>
                    <a:pt x="625" y="892"/>
                    <a:pt x="632" y="904"/>
                  </a:cubicBezTo>
                  <a:cubicBezTo>
                    <a:pt x="640" y="917"/>
                    <a:pt x="681" y="987"/>
                    <a:pt x="708" y="1000"/>
                  </a:cubicBezTo>
                  <a:cubicBezTo>
                    <a:pt x="687" y="1023"/>
                    <a:pt x="697" y="1050"/>
                    <a:pt x="663" y="1056"/>
                  </a:cubicBezTo>
                  <a:cubicBezTo>
                    <a:pt x="644" y="1059"/>
                    <a:pt x="589" y="1076"/>
                    <a:pt x="570" y="1044"/>
                  </a:cubicBezTo>
                  <a:cubicBezTo>
                    <a:pt x="551" y="1012"/>
                    <a:pt x="543" y="962"/>
                    <a:pt x="548" y="922"/>
                  </a:cubicBezTo>
                  <a:cubicBezTo>
                    <a:pt x="572" y="959"/>
                    <a:pt x="590" y="975"/>
                    <a:pt x="603" y="983"/>
                  </a:cubicBezTo>
                  <a:cubicBezTo>
                    <a:pt x="559" y="934"/>
                    <a:pt x="564" y="924"/>
                    <a:pt x="543" y="898"/>
                  </a:cubicBezTo>
                  <a:cubicBezTo>
                    <a:pt x="535" y="887"/>
                    <a:pt x="533" y="870"/>
                    <a:pt x="532" y="857"/>
                  </a:cubicBezTo>
                  <a:cubicBezTo>
                    <a:pt x="530" y="834"/>
                    <a:pt x="531" y="812"/>
                    <a:pt x="530" y="790"/>
                  </a:cubicBezTo>
                  <a:cubicBezTo>
                    <a:pt x="529" y="778"/>
                    <a:pt x="530" y="765"/>
                    <a:pt x="526" y="753"/>
                  </a:cubicBezTo>
                  <a:cubicBezTo>
                    <a:pt x="524" y="749"/>
                    <a:pt x="521" y="736"/>
                    <a:pt x="520" y="731"/>
                  </a:cubicBezTo>
                  <a:cubicBezTo>
                    <a:pt x="519" y="726"/>
                    <a:pt x="519" y="720"/>
                    <a:pt x="519" y="720"/>
                  </a:cubicBezTo>
                  <a:cubicBezTo>
                    <a:pt x="519" y="720"/>
                    <a:pt x="528" y="739"/>
                    <a:pt x="546" y="767"/>
                  </a:cubicBezTo>
                  <a:moveTo>
                    <a:pt x="538" y="425"/>
                  </a:moveTo>
                  <a:cubicBezTo>
                    <a:pt x="534" y="429"/>
                    <a:pt x="532" y="432"/>
                    <a:pt x="529" y="437"/>
                  </a:cubicBezTo>
                  <a:cubicBezTo>
                    <a:pt x="525" y="449"/>
                    <a:pt x="529" y="467"/>
                    <a:pt x="542" y="476"/>
                  </a:cubicBezTo>
                  <a:cubicBezTo>
                    <a:pt x="550" y="482"/>
                    <a:pt x="553" y="483"/>
                    <a:pt x="560" y="485"/>
                  </a:cubicBezTo>
                  <a:cubicBezTo>
                    <a:pt x="543" y="490"/>
                    <a:pt x="525" y="513"/>
                    <a:pt x="525" y="526"/>
                  </a:cubicBezTo>
                  <a:cubicBezTo>
                    <a:pt x="519" y="520"/>
                    <a:pt x="517" y="508"/>
                    <a:pt x="519" y="498"/>
                  </a:cubicBezTo>
                  <a:cubicBezTo>
                    <a:pt x="514" y="504"/>
                    <a:pt x="504" y="508"/>
                    <a:pt x="498" y="509"/>
                  </a:cubicBezTo>
                  <a:cubicBezTo>
                    <a:pt x="496" y="504"/>
                    <a:pt x="497" y="490"/>
                    <a:pt x="503" y="483"/>
                  </a:cubicBezTo>
                  <a:cubicBezTo>
                    <a:pt x="501" y="479"/>
                    <a:pt x="487" y="481"/>
                    <a:pt x="480" y="486"/>
                  </a:cubicBezTo>
                  <a:cubicBezTo>
                    <a:pt x="479" y="477"/>
                    <a:pt x="482" y="471"/>
                    <a:pt x="490" y="465"/>
                  </a:cubicBezTo>
                  <a:cubicBezTo>
                    <a:pt x="488" y="460"/>
                    <a:pt x="483" y="464"/>
                    <a:pt x="471" y="465"/>
                  </a:cubicBezTo>
                  <a:cubicBezTo>
                    <a:pt x="479" y="462"/>
                    <a:pt x="490" y="456"/>
                    <a:pt x="502" y="448"/>
                  </a:cubicBezTo>
                  <a:cubicBezTo>
                    <a:pt x="523" y="435"/>
                    <a:pt x="538" y="425"/>
                    <a:pt x="538" y="425"/>
                  </a:cubicBezTo>
                  <a:moveTo>
                    <a:pt x="816" y="430"/>
                  </a:moveTo>
                  <a:cubicBezTo>
                    <a:pt x="831" y="432"/>
                    <a:pt x="852" y="428"/>
                    <a:pt x="859" y="426"/>
                  </a:cubicBezTo>
                  <a:cubicBezTo>
                    <a:pt x="863" y="432"/>
                    <a:pt x="856" y="442"/>
                    <a:pt x="850" y="440"/>
                  </a:cubicBezTo>
                  <a:cubicBezTo>
                    <a:pt x="852" y="449"/>
                    <a:pt x="860" y="460"/>
                    <a:pt x="859" y="470"/>
                  </a:cubicBezTo>
                  <a:cubicBezTo>
                    <a:pt x="851" y="467"/>
                    <a:pt x="829" y="458"/>
                    <a:pt x="829" y="458"/>
                  </a:cubicBezTo>
                  <a:cubicBezTo>
                    <a:pt x="835" y="467"/>
                    <a:pt x="842" y="483"/>
                    <a:pt x="840" y="494"/>
                  </a:cubicBezTo>
                  <a:cubicBezTo>
                    <a:pt x="831" y="488"/>
                    <a:pt x="812" y="487"/>
                    <a:pt x="804" y="481"/>
                  </a:cubicBezTo>
                  <a:cubicBezTo>
                    <a:pt x="808" y="495"/>
                    <a:pt x="817" y="515"/>
                    <a:pt x="805" y="528"/>
                  </a:cubicBezTo>
                  <a:cubicBezTo>
                    <a:pt x="794" y="520"/>
                    <a:pt x="788" y="507"/>
                    <a:pt x="779" y="498"/>
                  </a:cubicBezTo>
                  <a:cubicBezTo>
                    <a:pt x="781" y="511"/>
                    <a:pt x="784" y="531"/>
                    <a:pt x="775" y="543"/>
                  </a:cubicBezTo>
                  <a:cubicBezTo>
                    <a:pt x="769" y="536"/>
                    <a:pt x="745" y="526"/>
                    <a:pt x="745" y="518"/>
                  </a:cubicBezTo>
                  <a:cubicBezTo>
                    <a:pt x="743" y="517"/>
                    <a:pt x="736" y="544"/>
                    <a:pt x="728" y="549"/>
                  </a:cubicBezTo>
                  <a:cubicBezTo>
                    <a:pt x="720" y="538"/>
                    <a:pt x="713" y="521"/>
                    <a:pt x="702" y="511"/>
                  </a:cubicBezTo>
                  <a:cubicBezTo>
                    <a:pt x="705" y="508"/>
                    <a:pt x="709" y="510"/>
                    <a:pt x="707" y="504"/>
                  </a:cubicBezTo>
                  <a:cubicBezTo>
                    <a:pt x="704" y="496"/>
                    <a:pt x="692" y="491"/>
                    <a:pt x="679" y="486"/>
                  </a:cubicBezTo>
                  <a:cubicBezTo>
                    <a:pt x="681" y="482"/>
                    <a:pt x="683" y="480"/>
                    <a:pt x="687" y="474"/>
                  </a:cubicBezTo>
                  <a:cubicBezTo>
                    <a:pt x="697" y="459"/>
                    <a:pt x="704" y="445"/>
                    <a:pt x="706" y="438"/>
                  </a:cubicBezTo>
                  <a:cubicBezTo>
                    <a:pt x="710" y="426"/>
                    <a:pt x="712" y="423"/>
                    <a:pt x="713" y="414"/>
                  </a:cubicBezTo>
                  <a:cubicBezTo>
                    <a:pt x="726" y="416"/>
                    <a:pt x="735" y="418"/>
                    <a:pt x="752" y="420"/>
                  </a:cubicBezTo>
                  <a:cubicBezTo>
                    <a:pt x="768" y="422"/>
                    <a:pt x="793" y="427"/>
                    <a:pt x="816" y="430"/>
                  </a:cubicBezTo>
                  <a:moveTo>
                    <a:pt x="1084" y="383"/>
                  </a:moveTo>
                  <a:cubicBezTo>
                    <a:pt x="1085" y="388"/>
                    <a:pt x="1074" y="400"/>
                    <a:pt x="1061" y="403"/>
                  </a:cubicBezTo>
                  <a:cubicBezTo>
                    <a:pt x="1045" y="407"/>
                    <a:pt x="1032" y="404"/>
                    <a:pt x="1021" y="398"/>
                  </a:cubicBezTo>
                  <a:cubicBezTo>
                    <a:pt x="1022" y="409"/>
                    <a:pt x="1041" y="414"/>
                    <a:pt x="1055" y="411"/>
                  </a:cubicBezTo>
                  <a:cubicBezTo>
                    <a:pt x="1047" y="422"/>
                    <a:pt x="1023" y="429"/>
                    <a:pt x="1006" y="428"/>
                  </a:cubicBezTo>
                  <a:cubicBezTo>
                    <a:pt x="987" y="428"/>
                    <a:pt x="975" y="422"/>
                    <a:pt x="958" y="412"/>
                  </a:cubicBezTo>
                  <a:cubicBezTo>
                    <a:pt x="956" y="423"/>
                    <a:pt x="977" y="433"/>
                    <a:pt x="993" y="434"/>
                  </a:cubicBezTo>
                  <a:cubicBezTo>
                    <a:pt x="963" y="450"/>
                    <a:pt x="929" y="438"/>
                    <a:pt x="925" y="437"/>
                  </a:cubicBezTo>
                  <a:cubicBezTo>
                    <a:pt x="917" y="435"/>
                    <a:pt x="905" y="430"/>
                    <a:pt x="898" y="423"/>
                  </a:cubicBezTo>
                  <a:cubicBezTo>
                    <a:pt x="898" y="432"/>
                    <a:pt x="910" y="439"/>
                    <a:pt x="920" y="441"/>
                  </a:cubicBezTo>
                  <a:cubicBezTo>
                    <a:pt x="900" y="451"/>
                    <a:pt x="875" y="440"/>
                    <a:pt x="866" y="424"/>
                  </a:cubicBezTo>
                  <a:cubicBezTo>
                    <a:pt x="898" y="415"/>
                    <a:pt x="922" y="406"/>
                    <a:pt x="955" y="398"/>
                  </a:cubicBezTo>
                  <a:cubicBezTo>
                    <a:pt x="987" y="403"/>
                    <a:pt x="1017" y="390"/>
                    <a:pt x="1029" y="376"/>
                  </a:cubicBezTo>
                  <a:cubicBezTo>
                    <a:pt x="1033" y="371"/>
                    <a:pt x="1037" y="364"/>
                    <a:pt x="1037" y="362"/>
                  </a:cubicBezTo>
                  <a:cubicBezTo>
                    <a:pt x="1040" y="361"/>
                    <a:pt x="1044" y="362"/>
                    <a:pt x="1047" y="363"/>
                  </a:cubicBezTo>
                  <a:cubicBezTo>
                    <a:pt x="1050" y="364"/>
                    <a:pt x="1081" y="371"/>
                    <a:pt x="1084" y="383"/>
                  </a:cubicBezTo>
                  <a:moveTo>
                    <a:pt x="306" y="378"/>
                  </a:moveTo>
                  <a:cubicBezTo>
                    <a:pt x="310" y="375"/>
                    <a:pt x="321" y="372"/>
                    <a:pt x="331" y="374"/>
                  </a:cubicBezTo>
                  <a:cubicBezTo>
                    <a:pt x="342" y="375"/>
                    <a:pt x="361" y="380"/>
                    <a:pt x="375" y="390"/>
                  </a:cubicBezTo>
                  <a:cubicBezTo>
                    <a:pt x="404" y="400"/>
                    <a:pt x="427" y="420"/>
                    <a:pt x="456" y="429"/>
                  </a:cubicBezTo>
                  <a:cubicBezTo>
                    <a:pt x="457" y="426"/>
                    <a:pt x="454" y="424"/>
                    <a:pt x="452" y="422"/>
                  </a:cubicBezTo>
                  <a:cubicBezTo>
                    <a:pt x="470" y="408"/>
                    <a:pt x="489" y="396"/>
                    <a:pt x="510" y="387"/>
                  </a:cubicBezTo>
                  <a:cubicBezTo>
                    <a:pt x="523" y="372"/>
                    <a:pt x="540" y="356"/>
                    <a:pt x="562" y="359"/>
                  </a:cubicBezTo>
                  <a:cubicBezTo>
                    <a:pt x="567" y="359"/>
                    <a:pt x="567" y="359"/>
                    <a:pt x="567" y="359"/>
                  </a:cubicBezTo>
                  <a:cubicBezTo>
                    <a:pt x="567" y="359"/>
                    <a:pt x="567" y="364"/>
                    <a:pt x="567" y="366"/>
                  </a:cubicBezTo>
                  <a:cubicBezTo>
                    <a:pt x="566" y="377"/>
                    <a:pt x="560" y="388"/>
                    <a:pt x="554" y="403"/>
                  </a:cubicBezTo>
                  <a:cubicBezTo>
                    <a:pt x="554" y="403"/>
                    <a:pt x="536" y="410"/>
                    <a:pt x="528" y="415"/>
                  </a:cubicBezTo>
                  <a:cubicBezTo>
                    <a:pt x="521" y="419"/>
                    <a:pt x="459" y="456"/>
                    <a:pt x="459" y="456"/>
                  </a:cubicBezTo>
                  <a:cubicBezTo>
                    <a:pt x="441" y="470"/>
                    <a:pt x="433" y="454"/>
                    <a:pt x="415" y="442"/>
                  </a:cubicBezTo>
                  <a:cubicBezTo>
                    <a:pt x="393" y="431"/>
                    <a:pt x="372" y="420"/>
                    <a:pt x="353" y="403"/>
                  </a:cubicBezTo>
                  <a:cubicBezTo>
                    <a:pt x="353" y="400"/>
                    <a:pt x="359" y="402"/>
                    <a:pt x="356" y="399"/>
                  </a:cubicBezTo>
                  <a:cubicBezTo>
                    <a:pt x="346" y="400"/>
                    <a:pt x="338" y="404"/>
                    <a:pt x="329" y="406"/>
                  </a:cubicBezTo>
                  <a:cubicBezTo>
                    <a:pt x="325" y="408"/>
                    <a:pt x="315" y="411"/>
                    <a:pt x="312" y="405"/>
                  </a:cubicBezTo>
                  <a:cubicBezTo>
                    <a:pt x="317" y="404"/>
                    <a:pt x="317" y="404"/>
                    <a:pt x="317" y="404"/>
                  </a:cubicBezTo>
                  <a:cubicBezTo>
                    <a:pt x="322" y="400"/>
                    <a:pt x="324" y="393"/>
                    <a:pt x="334" y="390"/>
                  </a:cubicBezTo>
                  <a:cubicBezTo>
                    <a:pt x="327" y="384"/>
                    <a:pt x="314" y="381"/>
                    <a:pt x="304" y="381"/>
                  </a:cubicBezTo>
                  <a:lnTo>
                    <a:pt x="306" y="378"/>
                  </a:lnTo>
                  <a:close/>
                  <a:moveTo>
                    <a:pt x="999" y="340"/>
                  </a:moveTo>
                  <a:cubicBezTo>
                    <a:pt x="998" y="351"/>
                    <a:pt x="986" y="353"/>
                    <a:pt x="981" y="362"/>
                  </a:cubicBezTo>
                  <a:cubicBezTo>
                    <a:pt x="975" y="367"/>
                    <a:pt x="975" y="367"/>
                    <a:pt x="975" y="367"/>
                  </a:cubicBezTo>
                  <a:cubicBezTo>
                    <a:pt x="980" y="366"/>
                    <a:pt x="986" y="363"/>
                    <a:pt x="990" y="358"/>
                  </a:cubicBezTo>
                  <a:cubicBezTo>
                    <a:pt x="999" y="356"/>
                    <a:pt x="1027" y="350"/>
                    <a:pt x="1028" y="355"/>
                  </a:cubicBezTo>
                  <a:cubicBezTo>
                    <a:pt x="1029" y="361"/>
                    <a:pt x="1027" y="366"/>
                    <a:pt x="1018" y="372"/>
                  </a:cubicBezTo>
                  <a:cubicBezTo>
                    <a:pt x="1010" y="378"/>
                    <a:pt x="980" y="390"/>
                    <a:pt x="959" y="387"/>
                  </a:cubicBezTo>
                  <a:cubicBezTo>
                    <a:pt x="947" y="386"/>
                    <a:pt x="935" y="390"/>
                    <a:pt x="924" y="392"/>
                  </a:cubicBezTo>
                  <a:cubicBezTo>
                    <a:pt x="865" y="410"/>
                    <a:pt x="865" y="410"/>
                    <a:pt x="865" y="410"/>
                  </a:cubicBezTo>
                  <a:cubicBezTo>
                    <a:pt x="845" y="415"/>
                    <a:pt x="821" y="418"/>
                    <a:pt x="799" y="412"/>
                  </a:cubicBezTo>
                  <a:cubicBezTo>
                    <a:pt x="766" y="406"/>
                    <a:pt x="734" y="398"/>
                    <a:pt x="700" y="400"/>
                  </a:cubicBezTo>
                  <a:cubicBezTo>
                    <a:pt x="696" y="400"/>
                    <a:pt x="691" y="403"/>
                    <a:pt x="688" y="408"/>
                  </a:cubicBezTo>
                  <a:cubicBezTo>
                    <a:pt x="692" y="407"/>
                    <a:pt x="697" y="405"/>
                    <a:pt x="701" y="408"/>
                  </a:cubicBezTo>
                  <a:cubicBezTo>
                    <a:pt x="700" y="412"/>
                    <a:pt x="700" y="437"/>
                    <a:pt x="690" y="446"/>
                  </a:cubicBezTo>
                  <a:cubicBezTo>
                    <a:pt x="688" y="443"/>
                    <a:pt x="687" y="439"/>
                    <a:pt x="685" y="435"/>
                  </a:cubicBezTo>
                  <a:cubicBezTo>
                    <a:pt x="684" y="431"/>
                    <a:pt x="670" y="368"/>
                    <a:pt x="697" y="349"/>
                  </a:cubicBezTo>
                  <a:cubicBezTo>
                    <a:pt x="713" y="344"/>
                    <a:pt x="735" y="353"/>
                    <a:pt x="740" y="356"/>
                  </a:cubicBezTo>
                  <a:cubicBezTo>
                    <a:pt x="761" y="368"/>
                    <a:pt x="797" y="374"/>
                    <a:pt x="825" y="385"/>
                  </a:cubicBezTo>
                  <a:cubicBezTo>
                    <a:pt x="837" y="383"/>
                    <a:pt x="849" y="379"/>
                    <a:pt x="861" y="378"/>
                  </a:cubicBezTo>
                  <a:cubicBezTo>
                    <a:pt x="945" y="367"/>
                    <a:pt x="945" y="367"/>
                    <a:pt x="945" y="367"/>
                  </a:cubicBezTo>
                  <a:cubicBezTo>
                    <a:pt x="960" y="369"/>
                    <a:pt x="962" y="350"/>
                    <a:pt x="975" y="349"/>
                  </a:cubicBezTo>
                  <a:cubicBezTo>
                    <a:pt x="984" y="349"/>
                    <a:pt x="989" y="343"/>
                    <a:pt x="996" y="339"/>
                  </a:cubicBezTo>
                  <a:cubicBezTo>
                    <a:pt x="997" y="338"/>
                    <a:pt x="999" y="338"/>
                    <a:pt x="999" y="340"/>
                  </a:cubicBezTo>
                  <a:moveTo>
                    <a:pt x="143" y="129"/>
                  </a:moveTo>
                  <a:cubicBezTo>
                    <a:pt x="216" y="34"/>
                    <a:pt x="216" y="34"/>
                    <a:pt x="216" y="34"/>
                  </a:cubicBezTo>
                  <a:cubicBezTo>
                    <a:pt x="242" y="71"/>
                    <a:pt x="284" y="73"/>
                    <a:pt x="326" y="75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473" y="53"/>
                    <a:pt x="473" y="53"/>
                    <a:pt x="473" y="53"/>
                  </a:cubicBezTo>
                  <a:cubicBezTo>
                    <a:pt x="554" y="44"/>
                    <a:pt x="554" y="44"/>
                    <a:pt x="554" y="44"/>
                  </a:cubicBezTo>
                  <a:cubicBezTo>
                    <a:pt x="631" y="35"/>
                    <a:pt x="709" y="47"/>
                    <a:pt x="782" y="57"/>
                  </a:cubicBezTo>
                  <a:cubicBezTo>
                    <a:pt x="889" y="75"/>
                    <a:pt x="889" y="75"/>
                    <a:pt x="889" y="75"/>
                  </a:cubicBezTo>
                  <a:cubicBezTo>
                    <a:pt x="934" y="78"/>
                    <a:pt x="982" y="77"/>
                    <a:pt x="1012" y="43"/>
                  </a:cubicBezTo>
                  <a:cubicBezTo>
                    <a:pt x="1018" y="37"/>
                    <a:pt x="1018" y="37"/>
                    <a:pt x="1018" y="37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6" y="126"/>
                    <a:pt x="1086" y="126"/>
                    <a:pt x="1086" y="126"/>
                  </a:cubicBezTo>
                  <a:cubicBezTo>
                    <a:pt x="1084" y="127"/>
                    <a:pt x="1082" y="128"/>
                    <a:pt x="1079" y="129"/>
                  </a:cubicBezTo>
                  <a:cubicBezTo>
                    <a:pt x="1071" y="132"/>
                    <a:pt x="1061" y="135"/>
                    <a:pt x="1052" y="139"/>
                  </a:cubicBezTo>
                  <a:cubicBezTo>
                    <a:pt x="1050" y="139"/>
                    <a:pt x="1049" y="140"/>
                    <a:pt x="1048" y="140"/>
                  </a:cubicBezTo>
                  <a:cubicBezTo>
                    <a:pt x="1047" y="140"/>
                    <a:pt x="1047" y="140"/>
                    <a:pt x="1047" y="140"/>
                  </a:cubicBezTo>
                  <a:cubicBezTo>
                    <a:pt x="1012" y="95"/>
                    <a:pt x="1012" y="95"/>
                    <a:pt x="1012" y="95"/>
                  </a:cubicBezTo>
                  <a:cubicBezTo>
                    <a:pt x="977" y="115"/>
                    <a:pt x="932" y="118"/>
                    <a:pt x="889" y="115"/>
                  </a:cubicBezTo>
                  <a:cubicBezTo>
                    <a:pt x="827" y="105"/>
                    <a:pt x="827" y="105"/>
                    <a:pt x="827" y="105"/>
                  </a:cubicBezTo>
                  <a:cubicBezTo>
                    <a:pt x="750" y="93"/>
                    <a:pt x="750" y="93"/>
                    <a:pt x="750" y="93"/>
                  </a:cubicBezTo>
                  <a:cubicBezTo>
                    <a:pt x="669" y="83"/>
                    <a:pt x="669" y="83"/>
                    <a:pt x="669" y="83"/>
                  </a:cubicBezTo>
                  <a:cubicBezTo>
                    <a:pt x="620" y="79"/>
                    <a:pt x="570" y="81"/>
                    <a:pt x="522" y="87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341" y="113"/>
                    <a:pt x="341" y="113"/>
                    <a:pt x="341" y="113"/>
                  </a:cubicBezTo>
                  <a:cubicBezTo>
                    <a:pt x="298" y="117"/>
                    <a:pt x="256" y="112"/>
                    <a:pt x="221" y="92"/>
                  </a:cubicBezTo>
                  <a:cubicBezTo>
                    <a:pt x="186" y="138"/>
                    <a:pt x="186" y="138"/>
                    <a:pt x="186" y="138"/>
                  </a:cubicBezTo>
                  <a:cubicBezTo>
                    <a:pt x="181" y="137"/>
                    <a:pt x="177" y="136"/>
                    <a:pt x="172" y="135"/>
                  </a:cubicBezTo>
                  <a:cubicBezTo>
                    <a:pt x="161" y="133"/>
                    <a:pt x="152" y="131"/>
                    <a:pt x="143" y="129"/>
                  </a:cubicBezTo>
                  <a:moveTo>
                    <a:pt x="1254" y="120"/>
                  </a:moveTo>
                  <a:cubicBezTo>
                    <a:pt x="1259" y="111"/>
                    <a:pt x="1265" y="101"/>
                    <a:pt x="1270" y="88"/>
                  </a:cubicBezTo>
                  <a:cubicBezTo>
                    <a:pt x="1281" y="63"/>
                    <a:pt x="1281" y="63"/>
                    <a:pt x="1281" y="63"/>
                  </a:cubicBezTo>
                  <a:cubicBezTo>
                    <a:pt x="1254" y="68"/>
                    <a:pt x="1254" y="68"/>
                    <a:pt x="1254" y="68"/>
                  </a:cubicBezTo>
                  <a:cubicBezTo>
                    <a:pt x="1233" y="73"/>
                    <a:pt x="1208" y="80"/>
                    <a:pt x="1177" y="92"/>
                  </a:cubicBezTo>
                  <a:cubicBezTo>
                    <a:pt x="1172" y="93"/>
                    <a:pt x="1167" y="95"/>
                    <a:pt x="1160" y="98"/>
                  </a:cubicBezTo>
                  <a:cubicBezTo>
                    <a:pt x="1139" y="105"/>
                    <a:pt x="1119" y="113"/>
                    <a:pt x="1104" y="118"/>
                  </a:cubicBezTo>
                  <a:cubicBezTo>
                    <a:pt x="1018" y="5"/>
                    <a:pt x="1018" y="5"/>
                    <a:pt x="1018" y="5"/>
                  </a:cubicBezTo>
                  <a:cubicBezTo>
                    <a:pt x="1005" y="22"/>
                    <a:pt x="1005" y="22"/>
                    <a:pt x="1005" y="22"/>
                  </a:cubicBezTo>
                  <a:cubicBezTo>
                    <a:pt x="1002" y="26"/>
                    <a:pt x="999" y="30"/>
                    <a:pt x="995" y="33"/>
                  </a:cubicBezTo>
                  <a:cubicBezTo>
                    <a:pt x="978" y="49"/>
                    <a:pt x="955" y="56"/>
                    <a:pt x="921" y="56"/>
                  </a:cubicBezTo>
                  <a:cubicBezTo>
                    <a:pt x="907" y="56"/>
                    <a:pt x="894" y="55"/>
                    <a:pt x="883" y="54"/>
                  </a:cubicBezTo>
                  <a:cubicBezTo>
                    <a:pt x="804" y="41"/>
                    <a:pt x="804" y="41"/>
                    <a:pt x="804" y="41"/>
                  </a:cubicBezTo>
                  <a:cubicBezTo>
                    <a:pt x="803" y="41"/>
                    <a:pt x="739" y="31"/>
                    <a:pt x="739" y="31"/>
                  </a:cubicBezTo>
                  <a:cubicBezTo>
                    <a:pt x="694" y="25"/>
                    <a:pt x="651" y="22"/>
                    <a:pt x="611" y="22"/>
                  </a:cubicBezTo>
                  <a:cubicBezTo>
                    <a:pt x="589" y="22"/>
                    <a:pt x="568" y="23"/>
                    <a:pt x="548" y="25"/>
                  </a:cubicBezTo>
                  <a:cubicBezTo>
                    <a:pt x="548" y="25"/>
                    <a:pt x="548" y="25"/>
                    <a:pt x="548" y="25"/>
                  </a:cubicBezTo>
                  <a:cubicBezTo>
                    <a:pt x="546" y="25"/>
                    <a:pt x="536" y="26"/>
                    <a:pt x="472" y="34"/>
                  </a:cubicBezTo>
                  <a:cubicBezTo>
                    <a:pt x="471" y="34"/>
                    <a:pt x="381" y="48"/>
                    <a:pt x="381" y="48"/>
                  </a:cubicBezTo>
                  <a:cubicBezTo>
                    <a:pt x="353" y="53"/>
                    <a:pt x="332" y="55"/>
                    <a:pt x="314" y="55"/>
                  </a:cubicBezTo>
                  <a:cubicBezTo>
                    <a:pt x="270" y="55"/>
                    <a:pt x="241" y="42"/>
                    <a:pt x="225" y="15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15" y="121"/>
                    <a:pt x="106" y="118"/>
                    <a:pt x="98" y="115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0" y="142"/>
                    <a:pt x="85" y="153"/>
                    <a:pt x="92" y="16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51" y="323"/>
                    <a:pt x="69" y="369"/>
                    <a:pt x="69" y="441"/>
                  </a:cubicBezTo>
                  <a:cubicBezTo>
                    <a:pt x="69" y="462"/>
                    <a:pt x="68" y="483"/>
                    <a:pt x="67" y="499"/>
                  </a:cubicBezTo>
                  <a:cubicBezTo>
                    <a:pt x="67" y="499"/>
                    <a:pt x="67" y="499"/>
                    <a:pt x="67" y="499"/>
                  </a:cubicBezTo>
                  <a:cubicBezTo>
                    <a:pt x="66" y="501"/>
                    <a:pt x="65" y="507"/>
                    <a:pt x="64" y="518"/>
                  </a:cubicBezTo>
                  <a:cubicBezTo>
                    <a:pt x="45" y="627"/>
                    <a:pt x="45" y="627"/>
                    <a:pt x="45" y="627"/>
                  </a:cubicBezTo>
                  <a:cubicBezTo>
                    <a:pt x="45" y="628"/>
                    <a:pt x="39" y="673"/>
                    <a:pt x="36" y="696"/>
                  </a:cubicBezTo>
                  <a:cubicBezTo>
                    <a:pt x="32" y="731"/>
                    <a:pt x="30" y="765"/>
                    <a:pt x="30" y="797"/>
                  </a:cubicBezTo>
                  <a:cubicBezTo>
                    <a:pt x="30" y="806"/>
                    <a:pt x="30" y="815"/>
                    <a:pt x="31" y="824"/>
                  </a:cubicBezTo>
                  <a:cubicBezTo>
                    <a:pt x="36" y="1041"/>
                    <a:pt x="166" y="1214"/>
                    <a:pt x="378" y="1287"/>
                  </a:cubicBezTo>
                  <a:cubicBezTo>
                    <a:pt x="378" y="1287"/>
                    <a:pt x="378" y="1287"/>
                    <a:pt x="378" y="1287"/>
                  </a:cubicBezTo>
                  <a:cubicBezTo>
                    <a:pt x="380" y="1288"/>
                    <a:pt x="383" y="1289"/>
                    <a:pt x="387" y="1290"/>
                  </a:cubicBezTo>
                  <a:cubicBezTo>
                    <a:pt x="387" y="1290"/>
                    <a:pt x="420" y="1303"/>
                    <a:pt x="420" y="1303"/>
                  </a:cubicBezTo>
                  <a:cubicBezTo>
                    <a:pt x="425" y="1305"/>
                    <a:pt x="425" y="1305"/>
                    <a:pt x="425" y="1305"/>
                  </a:cubicBezTo>
                  <a:cubicBezTo>
                    <a:pt x="488" y="1331"/>
                    <a:pt x="552" y="1359"/>
                    <a:pt x="604" y="1411"/>
                  </a:cubicBezTo>
                  <a:cubicBezTo>
                    <a:pt x="612" y="1419"/>
                    <a:pt x="612" y="1419"/>
                    <a:pt x="612" y="1419"/>
                  </a:cubicBezTo>
                  <a:cubicBezTo>
                    <a:pt x="621" y="1410"/>
                    <a:pt x="621" y="1410"/>
                    <a:pt x="621" y="1410"/>
                  </a:cubicBezTo>
                  <a:cubicBezTo>
                    <a:pt x="623" y="1408"/>
                    <a:pt x="623" y="1408"/>
                    <a:pt x="623" y="1408"/>
                  </a:cubicBezTo>
                  <a:cubicBezTo>
                    <a:pt x="623" y="1408"/>
                    <a:pt x="624" y="1406"/>
                    <a:pt x="625" y="1405"/>
                  </a:cubicBezTo>
                  <a:cubicBezTo>
                    <a:pt x="689" y="1348"/>
                    <a:pt x="764" y="1319"/>
                    <a:pt x="848" y="1288"/>
                  </a:cubicBezTo>
                  <a:cubicBezTo>
                    <a:pt x="1000" y="1234"/>
                    <a:pt x="1056" y="1167"/>
                    <a:pt x="1096" y="1117"/>
                  </a:cubicBezTo>
                  <a:cubicBezTo>
                    <a:pt x="1097" y="1115"/>
                    <a:pt x="1097" y="1115"/>
                    <a:pt x="1097" y="1115"/>
                  </a:cubicBezTo>
                  <a:cubicBezTo>
                    <a:pt x="1160" y="1042"/>
                    <a:pt x="1199" y="925"/>
                    <a:pt x="1199" y="809"/>
                  </a:cubicBezTo>
                  <a:cubicBezTo>
                    <a:pt x="1199" y="806"/>
                    <a:pt x="1199" y="803"/>
                    <a:pt x="1199" y="800"/>
                  </a:cubicBezTo>
                  <a:cubicBezTo>
                    <a:pt x="1199" y="800"/>
                    <a:pt x="1199" y="800"/>
                    <a:pt x="1196" y="728"/>
                  </a:cubicBezTo>
                  <a:cubicBezTo>
                    <a:pt x="1196" y="727"/>
                    <a:pt x="1191" y="677"/>
                    <a:pt x="1188" y="651"/>
                  </a:cubicBezTo>
                  <a:cubicBezTo>
                    <a:pt x="1188" y="650"/>
                    <a:pt x="1188" y="650"/>
                    <a:pt x="1176" y="579"/>
                  </a:cubicBezTo>
                  <a:cubicBezTo>
                    <a:pt x="1165" y="510"/>
                    <a:pt x="1165" y="510"/>
                    <a:pt x="1165" y="510"/>
                  </a:cubicBezTo>
                  <a:cubicBezTo>
                    <a:pt x="1163" y="492"/>
                    <a:pt x="1162" y="474"/>
                    <a:pt x="1162" y="458"/>
                  </a:cubicBezTo>
                  <a:cubicBezTo>
                    <a:pt x="1162" y="454"/>
                    <a:pt x="1162" y="450"/>
                    <a:pt x="1162" y="446"/>
                  </a:cubicBezTo>
                  <a:cubicBezTo>
                    <a:pt x="1162" y="444"/>
                    <a:pt x="1162" y="444"/>
                    <a:pt x="1162" y="444"/>
                  </a:cubicBezTo>
                  <a:cubicBezTo>
                    <a:pt x="1162" y="375"/>
                    <a:pt x="1182" y="326"/>
                    <a:pt x="1224" y="295"/>
                  </a:cubicBezTo>
                  <a:cubicBezTo>
                    <a:pt x="1233" y="288"/>
                    <a:pt x="1233" y="288"/>
                    <a:pt x="1233" y="288"/>
                  </a:cubicBezTo>
                  <a:cubicBezTo>
                    <a:pt x="1210" y="258"/>
                    <a:pt x="1210" y="258"/>
                    <a:pt x="1210" y="258"/>
                  </a:cubicBezTo>
                  <a:cubicBezTo>
                    <a:pt x="1217" y="251"/>
                    <a:pt x="1221" y="244"/>
                    <a:pt x="1224" y="238"/>
                  </a:cubicBezTo>
                  <a:cubicBezTo>
                    <a:pt x="1228" y="229"/>
                    <a:pt x="1229" y="213"/>
                    <a:pt x="1223" y="203"/>
                  </a:cubicBezTo>
                  <a:cubicBezTo>
                    <a:pt x="1223" y="203"/>
                    <a:pt x="1223" y="203"/>
                    <a:pt x="1222" y="203"/>
                  </a:cubicBezTo>
                  <a:cubicBezTo>
                    <a:pt x="1244" y="187"/>
                    <a:pt x="1266" y="152"/>
                    <a:pt x="1272" y="140"/>
                  </a:cubicBezTo>
                  <a:cubicBezTo>
                    <a:pt x="1290" y="105"/>
                    <a:pt x="1290" y="105"/>
                    <a:pt x="1290" y="105"/>
                  </a:cubicBezTo>
                  <a:cubicBezTo>
                    <a:pt x="1290" y="105"/>
                    <a:pt x="1254" y="120"/>
                    <a:pt x="1254" y="120"/>
                  </a:cubicBezTo>
                  <a:moveTo>
                    <a:pt x="1201" y="277"/>
                  </a:moveTo>
                  <a:cubicBezTo>
                    <a:pt x="1201" y="277"/>
                    <a:pt x="1201" y="277"/>
                    <a:pt x="1201" y="277"/>
                  </a:cubicBezTo>
                  <a:cubicBezTo>
                    <a:pt x="1201" y="277"/>
                    <a:pt x="1201" y="277"/>
                    <a:pt x="1201" y="277"/>
                  </a:cubicBezTo>
                  <a:moveTo>
                    <a:pt x="1201" y="277"/>
                  </a:moveTo>
                  <a:cubicBezTo>
                    <a:pt x="1200" y="275"/>
                    <a:pt x="1199" y="274"/>
                    <a:pt x="1198" y="274"/>
                  </a:cubicBezTo>
                  <a:cubicBezTo>
                    <a:pt x="1199" y="274"/>
                    <a:pt x="1200" y="275"/>
                    <a:pt x="1201" y="27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4" name="Freeform 34">
              <a:extLst>
                <a:ext uri="{FF2B5EF4-FFF2-40B4-BE49-F238E27FC236}">
                  <a16:creationId xmlns:a16="http://schemas.microsoft.com/office/drawing/2014/main" id="{AA604724-43F2-4AA6-ADBF-EBD250F0C2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72" y="2167"/>
              <a:ext cx="82" cy="78"/>
            </a:xfrm>
            <a:custGeom>
              <a:avLst/>
              <a:gdLst>
                <a:gd name="T0" fmla="*/ 71 w 121"/>
                <a:gd name="T1" fmla="*/ 25 h 115"/>
                <a:gd name="T2" fmla="*/ 121 w 121"/>
                <a:gd name="T3" fmla="*/ 0 h 115"/>
                <a:gd name="T4" fmla="*/ 121 w 121"/>
                <a:gd name="T5" fmla="*/ 115 h 115"/>
                <a:gd name="T6" fmla="*/ 8 w 121"/>
                <a:gd name="T7" fmla="*/ 80 h 115"/>
                <a:gd name="T8" fmla="*/ 6 w 121"/>
                <a:gd name="T9" fmla="*/ 78 h 115"/>
                <a:gd name="T10" fmla="*/ 0 w 121"/>
                <a:gd name="T11" fmla="*/ 65 h 115"/>
                <a:gd name="T12" fmla="*/ 1 w 121"/>
                <a:gd name="T13" fmla="*/ 59 h 115"/>
                <a:gd name="T14" fmla="*/ 47 w 121"/>
                <a:gd name="T15" fmla="*/ 32 h 115"/>
                <a:gd name="T16" fmla="*/ 61 w 121"/>
                <a:gd name="T17" fmla="*/ 28 h 115"/>
                <a:gd name="T18" fmla="*/ 71 w 121"/>
                <a:gd name="T19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15">
                  <a:moveTo>
                    <a:pt x="71" y="25"/>
                  </a:moveTo>
                  <a:cubicBezTo>
                    <a:pt x="89" y="20"/>
                    <a:pt x="107" y="14"/>
                    <a:pt x="121" y="0"/>
                  </a:cubicBezTo>
                  <a:cubicBezTo>
                    <a:pt x="121" y="8"/>
                    <a:pt x="121" y="111"/>
                    <a:pt x="121" y="115"/>
                  </a:cubicBezTo>
                  <a:cubicBezTo>
                    <a:pt x="83" y="114"/>
                    <a:pt x="40" y="109"/>
                    <a:pt x="8" y="80"/>
                  </a:cubicBezTo>
                  <a:cubicBezTo>
                    <a:pt x="8" y="80"/>
                    <a:pt x="6" y="78"/>
                    <a:pt x="6" y="78"/>
                  </a:cubicBezTo>
                  <a:cubicBezTo>
                    <a:pt x="3" y="73"/>
                    <a:pt x="0" y="70"/>
                    <a:pt x="0" y="65"/>
                  </a:cubicBezTo>
                  <a:cubicBezTo>
                    <a:pt x="0" y="63"/>
                    <a:pt x="0" y="61"/>
                    <a:pt x="1" y="59"/>
                  </a:cubicBezTo>
                  <a:cubicBezTo>
                    <a:pt x="10" y="42"/>
                    <a:pt x="29" y="37"/>
                    <a:pt x="47" y="32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71" y="25"/>
                    <a:pt x="71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5" name="Freeform 35">
              <a:extLst>
                <a:ext uri="{FF2B5EF4-FFF2-40B4-BE49-F238E27FC236}">
                  <a16:creationId xmlns:a16="http://schemas.microsoft.com/office/drawing/2014/main" id="{FF8CCC84-4410-492D-AB75-F0E32ADB6D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172"/>
              <a:ext cx="81" cy="75"/>
            </a:xfrm>
            <a:custGeom>
              <a:avLst/>
              <a:gdLst>
                <a:gd name="T0" fmla="*/ 0 w 120"/>
                <a:gd name="T1" fmla="*/ 0 h 111"/>
                <a:gd name="T2" fmla="*/ 60 w 120"/>
                <a:gd name="T3" fmla="*/ 27 h 111"/>
                <a:gd name="T4" fmla="*/ 113 w 120"/>
                <a:gd name="T5" fmla="*/ 49 h 111"/>
                <a:gd name="T6" fmla="*/ 120 w 120"/>
                <a:gd name="T7" fmla="*/ 61 h 111"/>
                <a:gd name="T8" fmla="*/ 119 w 120"/>
                <a:gd name="T9" fmla="*/ 67 h 111"/>
                <a:gd name="T10" fmla="*/ 68 w 120"/>
                <a:gd name="T11" fmla="*/ 101 h 111"/>
                <a:gd name="T12" fmla="*/ 0 w 120"/>
                <a:gd name="T13" fmla="*/ 111 h 111"/>
                <a:gd name="T14" fmla="*/ 0 w 120"/>
                <a:gd name="T1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11">
                  <a:moveTo>
                    <a:pt x="0" y="0"/>
                  </a:moveTo>
                  <a:cubicBezTo>
                    <a:pt x="17" y="15"/>
                    <a:pt x="39" y="21"/>
                    <a:pt x="60" y="27"/>
                  </a:cubicBezTo>
                  <a:cubicBezTo>
                    <a:pt x="78" y="32"/>
                    <a:pt x="97" y="38"/>
                    <a:pt x="113" y="49"/>
                  </a:cubicBezTo>
                  <a:cubicBezTo>
                    <a:pt x="118" y="54"/>
                    <a:pt x="120" y="57"/>
                    <a:pt x="120" y="61"/>
                  </a:cubicBezTo>
                  <a:cubicBezTo>
                    <a:pt x="120" y="63"/>
                    <a:pt x="120" y="65"/>
                    <a:pt x="119" y="67"/>
                  </a:cubicBezTo>
                  <a:cubicBezTo>
                    <a:pt x="109" y="86"/>
                    <a:pt x="85" y="95"/>
                    <a:pt x="68" y="101"/>
                  </a:cubicBezTo>
                  <a:cubicBezTo>
                    <a:pt x="46" y="107"/>
                    <a:pt x="23" y="110"/>
                    <a:pt x="0" y="1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6" name="Freeform 36">
              <a:extLst>
                <a:ext uri="{FF2B5EF4-FFF2-40B4-BE49-F238E27FC236}">
                  <a16:creationId xmlns:a16="http://schemas.microsoft.com/office/drawing/2014/main" id="{B5F8DF22-8B3D-4EEE-8E28-C1ED027897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69" y="2086"/>
              <a:ext cx="185" cy="119"/>
            </a:xfrm>
            <a:custGeom>
              <a:avLst/>
              <a:gdLst>
                <a:gd name="T0" fmla="*/ 37 w 273"/>
                <a:gd name="T1" fmla="*/ 37 h 175"/>
                <a:gd name="T2" fmla="*/ 33 w 273"/>
                <a:gd name="T3" fmla="*/ 0 h 175"/>
                <a:gd name="T4" fmla="*/ 239 w 273"/>
                <a:gd name="T5" fmla="*/ 46 h 175"/>
                <a:gd name="T6" fmla="*/ 273 w 273"/>
                <a:gd name="T7" fmla="*/ 89 h 175"/>
                <a:gd name="T8" fmla="*/ 273 w 273"/>
                <a:gd name="T9" fmla="*/ 91 h 175"/>
                <a:gd name="T10" fmla="*/ 224 w 273"/>
                <a:gd name="T11" fmla="*/ 129 h 175"/>
                <a:gd name="T12" fmla="*/ 196 w 273"/>
                <a:gd name="T13" fmla="*/ 138 h 175"/>
                <a:gd name="T14" fmla="*/ 139 w 273"/>
                <a:gd name="T15" fmla="*/ 175 h 175"/>
                <a:gd name="T16" fmla="*/ 0 w 273"/>
                <a:gd name="T17" fmla="*/ 144 h 175"/>
                <a:gd name="T18" fmla="*/ 37 w 273"/>
                <a:gd name="T19" fmla="*/ 3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" h="175">
                  <a:moveTo>
                    <a:pt x="37" y="37"/>
                  </a:moveTo>
                  <a:cubicBezTo>
                    <a:pt x="37" y="25"/>
                    <a:pt x="36" y="13"/>
                    <a:pt x="33" y="0"/>
                  </a:cubicBezTo>
                  <a:cubicBezTo>
                    <a:pt x="99" y="3"/>
                    <a:pt x="174" y="11"/>
                    <a:pt x="239" y="46"/>
                  </a:cubicBezTo>
                  <a:cubicBezTo>
                    <a:pt x="255" y="56"/>
                    <a:pt x="273" y="70"/>
                    <a:pt x="273" y="89"/>
                  </a:cubicBezTo>
                  <a:cubicBezTo>
                    <a:pt x="273" y="90"/>
                    <a:pt x="273" y="90"/>
                    <a:pt x="273" y="91"/>
                  </a:cubicBezTo>
                  <a:cubicBezTo>
                    <a:pt x="270" y="115"/>
                    <a:pt x="246" y="122"/>
                    <a:pt x="224" y="129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73" y="144"/>
                    <a:pt x="150" y="151"/>
                    <a:pt x="139" y="175"/>
                  </a:cubicBezTo>
                  <a:cubicBezTo>
                    <a:pt x="102" y="153"/>
                    <a:pt x="55" y="142"/>
                    <a:pt x="0" y="144"/>
                  </a:cubicBezTo>
                  <a:cubicBezTo>
                    <a:pt x="24" y="116"/>
                    <a:pt x="37" y="78"/>
                    <a:pt x="37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7" name="Freeform 37">
              <a:extLst>
                <a:ext uri="{FF2B5EF4-FFF2-40B4-BE49-F238E27FC236}">
                  <a16:creationId xmlns:a16="http://schemas.microsoft.com/office/drawing/2014/main" id="{E69696A9-660C-4B94-846F-85502B8882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22" y="2091"/>
              <a:ext cx="185" cy="118"/>
            </a:xfrm>
            <a:custGeom>
              <a:avLst/>
              <a:gdLst>
                <a:gd name="T0" fmla="*/ 93 w 274"/>
                <a:gd name="T1" fmla="*/ 140 h 173"/>
                <a:gd name="T2" fmla="*/ 91 w 274"/>
                <a:gd name="T3" fmla="*/ 139 h 173"/>
                <a:gd name="T4" fmla="*/ 63 w 274"/>
                <a:gd name="T5" fmla="*/ 131 h 173"/>
                <a:gd name="T6" fmla="*/ 4 w 274"/>
                <a:gd name="T7" fmla="*/ 102 h 173"/>
                <a:gd name="T8" fmla="*/ 0 w 274"/>
                <a:gd name="T9" fmla="*/ 87 h 173"/>
                <a:gd name="T10" fmla="*/ 3 w 274"/>
                <a:gd name="T11" fmla="*/ 74 h 173"/>
                <a:gd name="T12" fmla="*/ 92 w 274"/>
                <a:gd name="T13" fmla="*/ 21 h 173"/>
                <a:gd name="T14" fmla="*/ 101 w 274"/>
                <a:gd name="T15" fmla="*/ 18 h 173"/>
                <a:gd name="T16" fmla="*/ 242 w 274"/>
                <a:gd name="T17" fmla="*/ 0 h 173"/>
                <a:gd name="T18" fmla="*/ 238 w 274"/>
                <a:gd name="T19" fmla="*/ 39 h 173"/>
                <a:gd name="T20" fmla="*/ 274 w 274"/>
                <a:gd name="T21" fmla="*/ 144 h 173"/>
                <a:gd name="T22" fmla="*/ 135 w 274"/>
                <a:gd name="T23" fmla="*/ 173 h 173"/>
                <a:gd name="T24" fmla="*/ 93 w 274"/>
                <a:gd name="T25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4" h="173">
                  <a:moveTo>
                    <a:pt x="93" y="140"/>
                  </a:moveTo>
                  <a:cubicBezTo>
                    <a:pt x="91" y="139"/>
                    <a:pt x="91" y="139"/>
                    <a:pt x="91" y="139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41" y="125"/>
                    <a:pt x="20" y="120"/>
                    <a:pt x="4" y="102"/>
                  </a:cubicBezTo>
                  <a:cubicBezTo>
                    <a:pt x="1" y="98"/>
                    <a:pt x="0" y="93"/>
                    <a:pt x="0" y="87"/>
                  </a:cubicBezTo>
                  <a:cubicBezTo>
                    <a:pt x="0" y="83"/>
                    <a:pt x="1" y="78"/>
                    <a:pt x="3" y="74"/>
                  </a:cubicBezTo>
                  <a:cubicBezTo>
                    <a:pt x="23" y="43"/>
                    <a:pt x="58" y="32"/>
                    <a:pt x="92" y="21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43" y="7"/>
                    <a:pt x="189" y="1"/>
                    <a:pt x="242" y="0"/>
                  </a:cubicBezTo>
                  <a:cubicBezTo>
                    <a:pt x="240" y="13"/>
                    <a:pt x="238" y="26"/>
                    <a:pt x="238" y="39"/>
                  </a:cubicBezTo>
                  <a:cubicBezTo>
                    <a:pt x="238" y="80"/>
                    <a:pt x="251" y="116"/>
                    <a:pt x="274" y="144"/>
                  </a:cubicBezTo>
                  <a:cubicBezTo>
                    <a:pt x="220" y="141"/>
                    <a:pt x="173" y="151"/>
                    <a:pt x="135" y="173"/>
                  </a:cubicBezTo>
                  <a:cubicBezTo>
                    <a:pt x="128" y="154"/>
                    <a:pt x="109" y="146"/>
                    <a:pt x="93" y="1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8" name="Freeform 38">
              <a:extLst>
                <a:ext uri="{FF2B5EF4-FFF2-40B4-BE49-F238E27FC236}">
                  <a16:creationId xmlns:a16="http://schemas.microsoft.com/office/drawing/2014/main" id="{D5AA9DCA-EE69-46BD-8A5C-B2F1A256B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50" y="2108"/>
              <a:ext cx="975" cy="256"/>
            </a:xfrm>
            <a:custGeom>
              <a:avLst/>
              <a:gdLst>
                <a:gd name="T0" fmla="*/ 324 w 1439"/>
                <a:gd name="T1" fmla="*/ 163 h 376"/>
                <a:gd name="T2" fmla="*/ 419 w 1439"/>
                <a:gd name="T3" fmla="*/ 102 h 376"/>
                <a:gd name="T4" fmla="*/ 786 w 1439"/>
                <a:gd name="T5" fmla="*/ 16 h 376"/>
                <a:gd name="T6" fmla="*/ 1002 w 1439"/>
                <a:gd name="T7" fmla="*/ 93 h 376"/>
                <a:gd name="T8" fmla="*/ 1063 w 1439"/>
                <a:gd name="T9" fmla="*/ 131 h 376"/>
                <a:gd name="T10" fmla="*/ 1125 w 1439"/>
                <a:gd name="T11" fmla="*/ 172 h 376"/>
                <a:gd name="T12" fmla="*/ 1331 w 1439"/>
                <a:gd name="T13" fmla="*/ 218 h 376"/>
                <a:gd name="T14" fmla="*/ 1414 w 1439"/>
                <a:gd name="T15" fmla="*/ 177 h 376"/>
                <a:gd name="T16" fmla="*/ 1439 w 1439"/>
                <a:gd name="T17" fmla="*/ 307 h 376"/>
                <a:gd name="T18" fmla="*/ 1402 w 1439"/>
                <a:gd name="T19" fmla="*/ 339 h 376"/>
                <a:gd name="T20" fmla="*/ 1398 w 1439"/>
                <a:gd name="T21" fmla="*/ 340 h 376"/>
                <a:gd name="T22" fmla="*/ 1054 w 1439"/>
                <a:gd name="T23" fmla="*/ 284 h 376"/>
                <a:gd name="T24" fmla="*/ 960 w 1439"/>
                <a:gd name="T25" fmla="*/ 222 h 376"/>
                <a:gd name="T26" fmla="*/ 631 w 1439"/>
                <a:gd name="T27" fmla="*/ 158 h 376"/>
                <a:gd name="T28" fmla="*/ 458 w 1439"/>
                <a:gd name="T29" fmla="*/ 233 h 376"/>
                <a:gd name="T30" fmla="*/ 371 w 1439"/>
                <a:gd name="T31" fmla="*/ 289 h 376"/>
                <a:gd name="T32" fmla="*/ 91 w 1439"/>
                <a:gd name="T33" fmla="*/ 348 h 376"/>
                <a:gd name="T34" fmla="*/ 8 w 1439"/>
                <a:gd name="T35" fmla="*/ 315 h 376"/>
                <a:gd name="T36" fmla="*/ 0 w 1439"/>
                <a:gd name="T37" fmla="*/ 300 h 376"/>
                <a:gd name="T38" fmla="*/ 26 w 1439"/>
                <a:gd name="T39" fmla="*/ 172 h 376"/>
                <a:gd name="T40" fmla="*/ 148 w 1439"/>
                <a:gd name="T41" fmla="*/ 217 h 376"/>
                <a:gd name="T42" fmla="*/ 324 w 1439"/>
                <a:gd name="T43" fmla="*/ 163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9" h="376">
                  <a:moveTo>
                    <a:pt x="324" y="163"/>
                  </a:moveTo>
                  <a:cubicBezTo>
                    <a:pt x="419" y="102"/>
                    <a:pt x="419" y="102"/>
                    <a:pt x="419" y="102"/>
                  </a:cubicBezTo>
                  <a:cubicBezTo>
                    <a:pt x="534" y="29"/>
                    <a:pt x="657" y="0"/>
                    <a:pt x="786" y="16"/>
                  </a:cubicBezTo>
                  <a:cubicBezTo>
                    <a:pt x="860" y="26"/>
                    <a:pt x="931" y="51"/>
                    <a:pt x="1002" y="93"/>
                  </a:cubicBezTo>
                  <a:cubicBezTo>
                    <a:pt x="1063" y="131"/>
                    <a:pt x="1063" y="131"/>
                    <a:pt x="1063" y="131"/>
                  </a:cubicBezTo>
                  <a:cubicBezTo>
                    <a:pt x="1125" y="172"/>
                    <a:pt x="1125" y="172"/>
                    <a:pt x="1125" y="172"/>
                  </a:cubicBezTo>
                  <a:cubicBezTo>
                    <a:pt x="1185" y="213"/>
                    <a:pt x="1258" y="229"/>
                    <a:pt x="1331" y="218"/>
                  </a:cubicBezTo>
                  <a:cubicBezTo>
                    <a:pt x="1360" y="211"/>
                    <a:pt x="1392" y="204"/>
                    <a:pt x="1414" y="177"/>
                  </a:cubicBezTo>
                  <a:cubicBezTo>
                    <a:pt x="1416" y="184"/>
                    <a:pt x="1439" y="307"/>
                    <a:pt x="1439" y="307"/>
                  </a:cubicBezTo>
                  <a:cubicBezTo>
                    <a:pt x="1436" y="324"/>
                    <a:pt x="1417" y="332"/>
                    <a:pt x="1402" y="339"/>
                  </a:cubicBezTo>
                  <a:cubicBezTo>
                    <a:pt x="1398" y="340"/>
                    <a:pt x="1398" y="340"/>
                    <a:pt x="1398" y="340"/>
                  </a:cubicBezTo>
                  <a:cubicBezTo>
                    <a:pt x="1290" y="376"/>
                    <a:pt x="1158" y="355"/>
                    <a:pt x="1054" y="284"/>
                  </a:cubicBezTo>
                  <a:cubicBezTo>
                    <a:pt x="1054" y="284"/>
                    <a:pt x="960" y="222"/>
                    <a:pt x="960" y="222"/>
                  </a:cubicBezTo>
                  <a:cubicBezTo>
                    <a:pt x="862" y="159"/>
                    <a:pt x="746" y="136"/>
                    <a:pt x="631" y="158"/>
                  </a:cubicBezTo>
                  <a:cubicBezTo>
                    <a:pt x="575" y="169"/>
                    <a:pt x="520" y="193"/>
                    <a:pt x="458" y="233"/>
                  </a:cubicBezTo>
                  <a:cubicBezTo>
                    <a:pt x="371" y="289"/>
                    <a:pt x="371" y="289"/>
                    <a:pt x="371" y="289"/>
                  </a:cubicBezTo>
                  <a:cubicBezTo>
                    <a:pt x="286" y="343"/>
                    <a:pt x="187" y="364"/>
                    <a:pt x="91" y="348"/>
                  </a:cubicBezTo>
                  <a:cubicBezTo>
                    <a:pt x="62" y="343"/>
                    <a:pt x="31" y="337"/>
                    <a:pt x="8" y="315"/>
                  </a:cubicBezTo>
                  <a:cubicBezTo>
                    <a:pt x="3" y="310"/>
                    <a:pt x="1" y="306"/>
                    <a:pt x="0" y="300"/>
                  </a:cubicBezTo>
                  <a:cubicBezTo>
                    <a:pt x="0" y="300"/>
                    <a:pt x="23" y="188"/>
                    <a:pt x="26" y="172"/>
                  </a:cubicBezTo>
                  <a:cubicBezTo>
                    <a:pt x="58" y="207"/>
                    <a:pt x="103" y="215"/>
                    <a:pt x="148" y="217"/>
                  </a:cubicBezTo>
                  <a:cubicBezTo>
                    <a:pt x="206" y="220"/>
                    <a:pt x="262" y="203"/>
                    <a:pt x="324" y="1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19" name="Freeform 39">
              <a:extLst>
                <a:ext uri="{FF2B5EF4-FFF2-40B4-BE49-F238E27FC236}">
                  <a16:creationId xmlns:a16="http://schemas.microsoft.com/office/drawing/2014/main" id="{86B51C72-FF47-444D-BAB2-11F50AC9F5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374" y="2137"/>
              <a:ext cx="925" cy="195"/>
            </a:xfrm>
            <a:custGeom>
              <a:avLst/>
              <a:gdLst>
                <a:gd name="T0" fmla="*/ 437 w 1365"/>
                <a:gd name="T1" fmla="*/ 67 h 287"/>
                <a:gd name="T2" fmla="*/ 431 w 1365"/>
                <a:gd name="T3" fmla="*/ 150 h 287"/>
                <a:gd name="T4" fmla="*/ 474 w 1365"/>
                <a:gd name="T5" fmla="*/ 123 h 287"/>
                <a:gd name="T6" fmla="*/ 1358 w 1365"/>
                <a:gd name="T7" fmla="*/ 254 h 287"/>
                <a:gd name="T8" fmla="*/ 1336 w 1365"/>
                <a:gd name="T9" fmla="*/ 226 h 287"/>
                <a:gd name="T10" fmla="*/ 1340 w 1365"/>
                <a:gd name="T11" fmla="*/ 194 h 287"/>
                <a:gd name="T12" fmla="*/ 1362 w 1365"/>
                <a:gd name="T13" fmla="*/ 272 h 287"/>
                <a:gd name="T14" fmla="*/ 1270 w 1365"/>
                <a:gd name="T15" fmla="*/ 248 h 287"/>
                <a:gd name="T16" fmla="*/ 1276 w 1365"/>
                <a:gd name="T17" fmla="*/ 277 h 287"/>
                <a:gd name="T18" fmla="*/ 1167 w 1365"/>
                <a:gd name="T19" fmla="*/ 204 h 287"/>
                <a:gd name="T20" fmla="*/ 1164 w 1365"/>
                <a:gd name="T21" fmla="*/ 276 h 287"/>
                <a:gd name="T22" fmla="*/ 1110 w 1365"/>
                <a:gd name="T23" fmla="*/ 225 h 287"/>
                <a:gd name="T24" fmla="*/ 1061 w 1365"/>
                <a:gd name="T25" fmla="*/ 231 h 287"/>
                <a:gd name="T26" fmla="*/ 1109 w 1365"/>
                <a:gd name="T27" fmla="*/ 237 h 287"/>
                <a:gd name="T28" fmla="*/ 1129 w 1365"/>
                <a:gd name="T29" fmla="*/ 189 h 287"/>
                <a:gd name="T30" fmla="*/ 1063 w 1365"/>
                <a:gd name="T31" fmla="*/ 149 h 287"/>
                <a:gd name="T32" fmla="*/ 1048 w 1365"/>
                <a:gd name="T33" fmla="*/ 228 h 287"/>
                <a:gd name="T34" fmla="*/ 986 w 1365"/>
                <a:gd name="T35" fmla="*/ 97 h 287"/>
                <a:gd name="T36" fmla="*/ 963 w 1365"/>
                <a:gd name="T37" fmla="*/ 80 h 287"/>
                <a:gd name="T38" fmla="*/ 919 w 1365"/>
                <a:gd name="T39" fmla="*/ 139 h 287"/>
                <a:gd name="T40" fmla="*/ 985 w 1365"/>
                <a:gd name="T41" fmla="*/ 116 h 287"/>
                <a:gd name="T42" fmla="*/ 887 w 1365"/>
                <a:gd name="T43" fmla="*/ 93 h 287"/>
                <a:gd name="T44" fmla="*/ 909 w 1365"/>
                <a:gd name="T45" fmla="*/ 52 h 287"/>
                <a:gd name="T46" fmla="*/ 854 w 1365"/>
                <a:gd name="T47" fmla="*/ 111 h 287"/>
                <a:gd name="T48" fmla="*/ 885 w 1365"/>
                <a:gd name="T49" fmla="*/ 120 h 287"/>
                <a:gd name="T50" fmla="*/ 833 w 1365"/>
                <a:gd name="T51" fmla="*/ 77 h 287"/>
                <a:gd name="T52" fmla="*/ 840 w 1365"/>
                <a:gd name="T53" fmla="*/ 50 h 287"/>
                <a:gd name="T54" fmla="*/ 805 w 1365"/>
                <a:gd name="T55" fmla="*/ 26 h 287"/>
                <a:gd name="T56" fmla="*/ 782 w 1365"/>
                <a:gd name="T57" fmla="*/ 16 h 287"/>
                <a:gd name="T58" fmla="*/ 764 w 1365"/>
                <a:gd name="T59" fmla="*/ 63 h 287"/>
                <a:gd name="T60" fmla="*/ 716 w 1365"/>
                <a:gd name="T61" fmla="*/ 76 h 287"/>
                <a:gd name="T62" fmla="*/ 742 w 1365"/>
                <a:gd name="T63" fmla="*/ 20 h 287"/>
                <a:gd name="T64" fmla="*/ 689 w 1365"/>
                <a:gd name="T65" fmla="*/ 47 h 287"/>
                <a:gd name="T66" fmla="*/ 706 w 1365"/>
                <a:gd name="T67" fmla="*/ 18 h 287"/>
                <a:gd name="T68" fmla="*/ 652 w 1365"/>
                <a:gd name="T69" fmla="*/ 76 h 287"/>
                <a:gd name="T70" fmla="*/ 610 w 1365"/>
                <a:gd name="T71" fmla="*/ 40 h 287"/>
                <a:gd name="T72" fmla="*/ 623 w 1365"/>
                <a:gd name="T73" fmla="*/ 48 h 287"/>
                <a:gd name="T74" fmla="*/ 582 w 1365"/>
                <a:gd name="T75" fmla="*/ 88 h 287"/>
                <a:gd name="T76" fmla="*/ 625 w 1365"/>
                <a:gd name="T77" fmla="*/ 78 h 287"/>
                <a:gd name="T78" fmla="*/ 560 w 1365"/>
                <a:gd name="T79" fmla="*/ 72 h 287"/>
                <a:gd name="T80" fmla="*/ 551 w 1365"/>
                <a:gd name="T81" fmla="*/ 42 h 287"/>
                <a:gd name="T82" fmla="*/ 507 w 1365"/>
                <a:gd name="T83" fmla="*/ 72 h 287"/>
                <a:gd name="T84" fmla="*/ 367 w 1365"/>
                <a:gd name="T85" fmla="*/ 140 h 287"/>
                <a:gd name="T86" fmla="*/ 396 w 1365"/>
                <a:gd name="T87" fmla="*/ 133 h 287"/>
                <a:gd name="T88" fmla="*/ 394 w 1365"/>
                <a:gd name="T89" fmla="*/ 175 h 287"/>
                <a:gd name="T90" fmla="*/ 409 w 1365"/>
                <a:gd name="T91" fmla="*/ 161 h 287"/>
                <a:gd name="T92" fmla="*/ 325 w 1365"/>
                <a:gd name="T93" fmla="*/ 204 h 287"/>
                <a:gd name="T94" fmla="*/ 323 w 1365"/>
                <a:gd name="T95" fmla="*/ 166 h 287"/>
                <a:gd name="T96" fmla="*/ 317 w 1365"/>
                <a:gd name="T97" fmla="*/ 134 h 287"/>
                <a:gd name="T98" fmla="*/ 367 w 1365"/>
                <a:gd name="T99" fmla="*/ 196 h 287"/>
                <a:gd name="T100" fmla="*/ 266 w 1365"/>
                <a:gd name="T101" fmla="*/ 165 h 287"/>
                <a:gd name="T102" fmla="*/ 240 w 1365"/>
                <a:gd name="T103" fmla="*/ 195 h 287"/>
                <a:gd name="T104" fmla="*/ 281 w 1365"/>
                <a:gd name="T105" fmla="*/ 242 h 287"/>
                <a:gd name="T106" fmla="*/ 208 w 1365"/>
                <a:gd name="T107" fmla="*/ 196 h 287"/>
                <a:gd name="T108" fmla="*/ 204 w 1365"/>
                <a:gd name="T109" fmla="*/ 256 h 287"/>
                <a:gd name="T110" fmla="*/ 165 w 1365"/>
                <a:gd name="T111" fmla="*/ 277 h 287"/>
                <a:gd name="T112" fmla="*/ 121 w 1365"/>
                <a:gd name="T113" fmla="*/ 265 h 287"/>
                <a:gd name="T114" fmla="*/ 86 w 1365"/>
                <a:gd name="T115" fmla="*/ 214 h 287"/>
                <a:gd name="T116" fmla="*/ 28 w 1365"/>
                <a:gd name="T117" fmla="*/ 208 h 287"/>
                <a:gd name="T118" fmla="*/ 4 w 1365"/>
                <a:gd name="T119" fmla="*/ 262 h 287"/>
                <a:gd name="T120" fmla="*/ 39 w 1365"/>
                <a:gd name="T121" fmla="*/ 24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5" h="287">
                  <a:moveTo>
                    <a:pt x="454" y="105"/>
                  </a:moveTo>
                  <a:cubicBezTo>
                    <a:pt x="452" y="105"/>
                    <a:pt x="441" y="110"/>
                    <a:pt x="439" y="112"/>
                  </a:cubicBezTo>
                  <a:cubicBezTo>
                    <a:pt x="439" y="110"/>
                    <a:pt x="434" y="85"/>
                    <a:pt x="434" y="82"/>
                  </a:cubicBezTo>
                  <a:cubicBezTo>
                    <a:pt x="434" y="83"/>
                    <a:pt x="434" y="83"/>
                    <a:pt x="434" y="83"/>
                  </a:cubicBezTo>
                  <a:cubicBezTo>
                    <a:pt x="438" y="88"/>
                    <a:pt x="454" y="104"/>
                    <a:pt x="455" y="104"/>
                  </a:cubicBezTo>
                  <a:lnTo>
                    <a:pt x="454" y="105"/>
                  </a:lnTo>
                  <a:close/>
                  <a:moveTo>
                    <a:pt x="487" y="114"/>
                  </a:moveTo>
                  <a:cubicBezTo>
                    <a:pt x="441" y="71"/>
                    <a:pt x="441" y="71"/>
                    <a:pt x="441" y="71"/>
                  </a:cubicBezTo>
                  <a:cubicBezTo>
                    <a:pt x="440" y="70"/>
                    <a:pt x="437" y="67"/>
                    <a:pt x="437" y="67"/>
                  </a:cubicBezTo>
                  <a:cubicBezTo>
                    <a:pt x="436" y="66"/>
                    <a:pt x="436" y="65"/>
                    <a:pt x="438" y="64"/>
                  </a:cubicBezTo>
                  <a:cubicBezTo>
                    <a:pt x="438" y="63"/>
                    <a:pt x="437" y="62"/>
                    <a:pt x="437" y="62"/>
                  </a:cubicBezTo>
                  <a:cubicBezTo>
                    <a:pt x="436" y="61"/>
                    <a:pt x="415" y="72"/>
                    <a:pt x="415" y="72"/>
                  </a:cubicBezTo>
                  <a:cubicBezTo>
                    <a:pt x="415" y="73"/>
                    <a:pt x="416" y="75"/>
                    <a:pt x="416" y="75"/>
                  </a:cubicBezTo>
                  <a:cubicBezTo>
                    <a:pt x="419" y="75"/>
                    <a:pt x="419" y="75"/>
                    <a:pt x="419" y="75"/>
                  </a:cubicBezTo>
                  <a:cubicBezTo>
                    <a:pt x="419" y="75"/>
                    <a:pt x="420" y="80"/>
                    <a:pt x="420" y="80"/>
                  </a:cubicBezTo>
                  <a:cubicBezTo>
                    <a:pt x="421" y="80"/>
                    <a:pt x="431" y="143"/>
                    <a:pt x="431" y="143"/>
                  </a:cubicBezTo>
                  <a:cubicBezTo>
                    <a:pt x="431" y="145"/>
                    <a:pt x="431" y="146"/>
                    <a:pt x="430" y="147"/>
                  </a:cubicBezTo>
                  <a:cubicBezTo>
                    <a:pt x="430" y="148"/>
                    <a:pt x="431" y="150"/>
                    <a:pt x="431" y="150"/>
                  </a:cubicBezTo>
                  <a:cubicBezTo>
                    <a:pt x="432" y="150"/>
                    <a:pt x="448" y="141"/>
                    <a:pt x="448" y="141"/>
                  </a:cubicBezTo>
                  <a:cubicBezTo>
                    <a:pt x="449" y="141"/>
                    <a:pt x="449" y="141"/>
                    <a:pt x="449" y="141"/>
                  </a:cubicBezTo>
                  <a:cubicBezTo>
                    <a:pt x="448" y="139"/>
                    <a:pt x="448" y="139"/>
                    <a:pt x="448" y="139"/>
                  </a:cubicBezTo>
                  <a:cubicBezTo>
                    <a:pt x="445" y="139"/>
                    <a:pt x="444" y="139"/>
                    <a:pt x="444" y="138"/>
                  </a:cubicBezTo>
                  <a:cubicBezTo>
                    <a:pt x="444" y="138"/>
                    <a:pt x="443" y="135"/>
                    <a:pt x="443" y="135"/>
                  </a:cubicBezTo>
                  <a:cubicBezTo>
                    <a:pt x="443" y="135"/>
                    <a:pt x="441" y="123"/>
                    <a:pt x="441" y="123"/>
                  </a:cubicBezTo>
                  <a:cubicBezTo>
                    <a:pt x="441" y="124"/>
                    <a:pt x="463" y="112"/>
                    <a:pt x="463" y="112"/>
                  </a:cubicBezTo>
                  <a:cubicBezTo>
                    <a:pt x="463" y="113"/>
                    <a:pt x="472" y="121"/>
                    <a:pt x="472" y="121"/>
                  </a:cubicBezTo>
                  <a:cubicBezTo>
                    <a:pt x="473" y="121"/>
                    <a:pt x="474" y="123"/>
                    <a:pt x="474" y="123"/>
                  </a:cubicBezTo>
                  <a:cubicBezTo>
                    <a:pt x="474" y="123"/>
                    <a:pt x="474" y="123"/>
                    <a:pt x="474" y="123"/>
                  </a:cubicBezTo>
                  <a:cubicBezTo>
                    <a:pt x="474" y="123"/>
                    <a:pt x="474" y="124"/>
                    <a:pt x="473" y="124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6"/>
                    <a:pt x="473" y="127"/>
                    <a:pt x="473" y="127"/>
                  </a:cubicBezTo>
                  <a:cubicBezTo>
                    <a:pt x="474" y="128"/>
                    <a:pt x="492" y="119"/>
                    <a:pt x="492" y="119"/>
                  </a:cubicBezTo>
                  <a:cubicBezTo>
                    <a:pt x="492" y="117"/>
                    <a:pt x="491" y="116"/>
                    <a:pt x="491" y="116"/>
                  </a:cubicBezTo>
                  <a:cubicBezTo>
                    <a:pt x="489" y="116"/>
                    <a:pt x="488" y="116"/>
                    <a:pt x="487" y="114"/>
                  </a:cubicBezTo>
                  <a:moveTo>
                    <a:pt x="1361" y="254"/>
                  </a:moveTo>
                  <a:cubicBezTo>
                    <a:pt x="1360" y="253"/>
                    <a:pt x="1358" y="254"/>
                    <a:pt x="1358" y="254"/>
                  </a:cubicBezTo>
                  <a:cubicBezTo>
                    <a:pt x="1358" y="256"/>
                    <a:pt x="1357" y="257"/>
                    <a:pt x="1354" y="258"/>
                  </a:cubicBezTo>
                  <a:cubicBezTo>
                    <a:pt x="1354" y="258"/>
                    <a:pt x="1323" y="266"/>
                    <a:pt x="1322" y="266"/>
                  </a:cubicBezTo>
                  <a:cubicBezTo>
                    <a:pt x="1322" y="266"/>
                    <a:pt x="1323" y="266"/>
                    <a:pt x="1323" y="266"/>
                  </a:cubicBezTo>
                  <a:cubicBezTo>
                    <a:pt x="1323" y="263"/>
                    <a:pt x="1319" y="249"/>
                    <a:pt x="1318" y="247"/>
                  </a:cubicBezTo>
                  <a:cubicBezTo>
                    <a:pt x="1320" y="247"/>
                    <a:pt x="1335" y="243"/>
                    <a:pt x="1335" y="243"/>
                  </a:cubicBezTo>
                  <a:cubicBezTo>
                    <a:pt x="1339" y="242"/>
                    <a:pt x="1339" y="242"/>
                    <a:pt x="1340" y="244"/>
                  </a:cubicBezTo>
                  <a:cubicBezTo>
                    <a:pt x="1340" y="244"/>
                    <a:pt x="1342" y="243"/>
                    <a:pt x="1342" y="243"/>
                  </a:cubicBezTo>
                  <a:cubicBezTo>
                    <a:pt x="1343" y="243"/>
                    <a:pt x="1339" y="226"/>
                    <a:pt x="1339" y="226"/>
                  </a:cubicBezTo>
                  <a:cubicBezTo>
                    <a:pt x="1338" y="226"/>
                    <a:pt x="1336" y="226"/>
                    <a:pt x="1336" y="226"/>
                  </a:cubicBezTo>
                  <a:cubicBezTo>
                    <a:pt x="1335" y="228"/>
                    <a:pt x="1335" y="229"/>
                    <a:pt x="1332" y="230"/>
                  </a:cubicBezTo>
                  <a:cubicBezTo>
                    <a:pt x="1332" y="230"/>
                    <a:pt x="1314" y="234"/>
                    <a:pt x="1314" y="234"/>
                  </a:cubicBezTo>
                  <a:cubicBezTo>
                    <a:pt x="1314" y="234"/>
                    <a:pt x="1314" y="234"/>
                    <a:pt x="1314" y="234"/>
                  </a:cubicBezTo>
                  <a:cubicBezTo>
                    <a:pt x="1314" y="232"/>
                    <a:pt x="1311" y="217"/>
                    <a:pt x="1311" y="217"/>
                  </a:cubicBezTo>
                  <a:cubicBezTo>
                    <a:pt x="1311" y="218"/>
                    <a:pt x="1340" y="210"/>
                    <a:pt x="1340" y="210"/>
                  </a:cubicBezTo>
                  <a:cubicBezTo>
                    <a:pt x="1343" y="210"/>
                    <a:pt x="1344" y="210"/>
                    <a:pt x="1344" y="211"/>
                  </a:cubicBezTo>
                  <a:cubicBezTo>
                    <a:pt x="1345" y="211"/>
                    <a:pt x="1347" y="211"/>
                    <a:pt x="1347" y="211"/>
                  </a:cubicBezTo>
                  <a:cubicBezTo>
                    <a:pt x="1347" y="210"/>
                    <a:pt x="1343" y="194"/>
                    <a:pt x="1343" y="194"/>
                  </a:cubicBezTo>
                  <a:cubicBezTo>
                    <a:pt x="1342" y="193"/>
                    <a:pt x="1340" y="194"/>
                    <a:pt x="1340" y="194"/>
                  </a:cubicBezTo>
                  <a:cubicBezTo>
                    <a:pt x="1340" y="196"/>
                    <a:pt x="1340" y="196"/>
                    <a:pt x="1336" y="197"/>
                  </a:cubicBezTo>
                  <a:cubicBezTo>
                    <a:pt x="1288" y="210"/>
                    <a:pt x="1288" y="210"/>
                    <a:pt x="1288" y="210"/>
                  </a:cubicBezTo>
                  <a:cubicBezTo>
                    <a:pt x="1288" y="211"/>
                    <a:pt x="1288" y="213"/>
                    <a:pt x="1288" y="213"/>
                  </a:cubicBezTo>
                  <a:cubicBezTo>
                    <a:pt x="1293" y="213"/>
                    <a:pt x="1293" y="213"/>
                    <a:pt x="1294" y="215"/>
                  </a:cubicBezTo>
                  <a:cubicBezTo>
                    <a:pt x="1310" y="276"/>
                    <a:pt x="1310" y="276"/>
                    <a:pt x="1310" y="276"/>
                  </a:cubicBezTo>
                  <a:cubicBezTo>
                    <a:pt x="1310" y="278"/>
                    <a:pt x="1310" y="279"/>
                    <a:pt x="1307" y="280"/>
                  </a:cubicBezTo>
                  <a:cubicBezTo>
                    <a:pt x="1306" y="281"/>
                    <a:pt x="1307" y="283"/>
                    <a:pt x="1307" y="283"/>
                  </a:cubicBezTo>
                  <a:cubicBezTo>
                    <a:pt x="1308" y="284"/>
                    <a:pt x="1357" y="271"/>
                    <a:pt x="1357" y="271"/>
                  </a:cubicBezTo>
                  <a:cubicBezTo>
                    <a:pt x="1361" y="270"/>
                    <a:pt x="1361" y="270"/>
                    <a:pt x="1362" y="272"/>
                  </a:cubicBezTo>
                  <a:cubicBezTo>
                    <a:pt x="1363" y="272"/>
                    <a:pt x="1365" y="272"/>
                    <a:pt x="1365" y="272"/>
                  </a:cubicBezTo>
                  <a:cubicBezTo>
                    <a:pt x="1365" y="271"/>
                    <a:pt x="1361" y="254"/>
                    <a:pt x="1361" y="254"/>
                  </a:cubicBezTo>
                  <a:moveTo>
                    <a:pt x="1270" y="248"/>
                  </a:moveTo>
                  <a:cubicBezTo>
                    <a:pt x="1270" y="267"/>
                    <a:pt x="1264" y="273"/>
                    <a:pt x="1246" y="273"/>
                  </a:cubicBezTo>
                  <a:cubicBezTo>
                    <a:pt x="1246" y="273"/>
                    <a:pt x="1237" y="273"/>
                    <a:pt x="1237" y="273"/>
                  </a:cubicBezTo>
                  <a:cubicBezTo>
                    <a:pt x="1237" y="273"/>
                    <a:pt x="1237" y="273"/>
                    <a:pt x="1237" y="273"/>
                  </a:cubicBezTo>
                  <a:cubicBezTo>
                    <a:pt x="1238" y="273"/>
                    <a:pt x="1238" y="228"/>
                    <a:pt x="1238" y="224"/>
                  </a:cubicBezTo>
                  <a:cubicBezTo>
                    <a:pt x="1240" y="224"/>
                    <a:pt x="1246" y="224"/>
                    <a:pt x="1246" y="224"/>
                  </a:cubicBezTo>
                  <a:cubicBezTo>
                    <a:pt x="1264" y="224"/>
                    <a:pt x="1270" y="230"/>
                    <a:pt x="1270" y="248"/>
                  </a:cubicBezTo>
                  <a:close/>
                  <a:moveTo>
                    <a:pt x="1251" y="210"/>
                  </a:moveTo>
                  <a:cubicBezTo>
                    <a:pt x="1220" y="210"/>
                    <a:pt x="1220" y="210"/>
                    <a:pt x="1220" y="210"/>
                  </a:cubicBezTo>
                  <a:cubicBezTo>
                    <a:pt x="1219" y="211"/>
                    <a:pt x="1219" y="213"/>
                    <a:pt x="1219" y="213"/>
                  </a:cubicBezTo>
                  <a:cubicBezTo>
                    <a:pt x="1222" y="214"/>
                    <a:pt x="1223" y="215"/>
                    <a:pt x="1222" y="217"/>
                  </a:cubicBezTo>
                  <a:cubicBezTo>
                    <a:pt x="1222" y="217"/>
                    <a:pt x="1222" y="280"/>
                    <a:pt x="1222" y="280"/>
                  </a:cubicBezTo>
                  <a:cubicBezTo>
                    <a:pt x="1222" y="282"/>
                    <a:pt x="1222" y="283"/>
                    <a:pt x="1219" y="283"/>
                  </a:cubicBezTo>
                  <a:cubicBezTo>
                    <a:pt x="1219" y="286"/>
                    <a:pt x="1219" y="286"/>
                    <a:pt x="1219" y="286"/>
                  </a:cubicBezTo>
                  <a:cubicBezTo>
                    <a:pt x="1220" y="286"/>
                    <a:pt x="1248" y="287"/>
                    <a:pt x="1248" y="287"/>
                  </a:cubicBezTo>
                  <a:cubicBezTo>
                    <a:pt x="1260" y="287"/>
                    <a:pt x="1270" y="283"/>
                    <a:pt x="1276" y="277"/>
                  </a:cubicBezTo>
                  <a:cubicBezTo>
                    <a:pt x="1283" y="271"/>
                    <a:pt x="1286" y="261"/>
                    <a:pt x="1286" y="249"/>
                  </a:cubicBezTo>
                  <a:cubicBezTo>
                    <a:pt x="1286" y="225"/>
                    <a:pt x="1273" y="210"/>
                    <a:pt x="1251" y="210"/>
                  </a:cubicBezTo>
                  <a:moveTo>
                    <a:pt x="1194" y="207"/>
                  </a:moveTo>
                  <a:cubicBezTo>
                    <a:pt x="1197" y="209"/>
                    <a:pt x="1197" y="210"/>
                    <a:pt x="1197" y="211"/>
                  </a:cubicBezTo>
                  <a:cubicBezTo>
                    <a:pt x="1186" y="252"/>
                    <a:pt x="1186" y="252"/>
                    <a:pt x="1186" y="252"/>
                  </a:cubicBezTo>
                  <a:cubicBezTo>
                    <a:pt x="1184" y="262"/>
                    <a:pt x="1177" y="266"/>
                    <a:pt x="1168" y="263"/>
                  </a:cubicBezTo>
                  <a:cubicBezTo>
                    <a:pt x="1163" y="262"/>
                    <a:pt x="1160" y="260"/>
                    <a:pt x="1158" y="257"/>
                  </a:cubicBezTo>
                  <a:cubicBezTo>
                    <a:pt x="1156" y="254"/>
                    <a:pt x="1156" y="250"/>
                    <a:pt x="1157" y="245"/>
                  </a:cubicBezTo>
                  <a:cubicBezTo>
                    <a:pt x="1167" y="204"/>
                    <a:pt x="1167" y="204"/>
                    <a:pt x="1167" y="204"/>
                  </a:cubicBezTo>
                  <a:cubicBezTo>
                    <a:pt x="1168" y="202"/>
                    <a:pt x="1168" y="202"/>
                    <a:pt x="1171" y="202"/>
                  </a:cubicBezTo>
                  <a:cubicBezTo>
                    <a:pt x="1171" y="201"/>
                    <a:pt x="1172" y="199"/>
                    <a:pt x="1172" y="199"/>
                  </a:cubicBezTo>
                  <a:cubicBezTo>
                    <a:pt x="1171" y="199"/>
                    <a:pt x="1150" y="193"/>
                    <a:pt x="1150" y="193"/>
                  </a:cubicBezTo>
                  <a:cubicBezTo>
                    <a:pt x="1149" y="193"/>
                    <a:pt x="1149" y="193"/>
                    <a:pt x="1149" y="193"/>
                  </a:cubicBezTo>
                  <a:cubicBezTo>
                    <a:pt x="1149" y="194"/>
                    <a:pt x="1149" y="194"/>
                    <a:pt x="1149" y="194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2" y="198"/>
                    <a:pt x="1152" y="199"/>
                    <a:pt x="1152" y="200"/>
                  </a:cubicBezTo>
                  <a:cubicBezTo>
                    <a:pt x="1142" y="241"/>
                    <a:pt x="1142" y="241"/>
                    <a:pt x="1142" y="241"/>
                  </a:cubicBezTo>
                  <a:cubicBezTo>
                    <a:pt x="1137" y="260"/>
                    <a:pt x="1145" y="272"/>
                    <a:pt x="1164" y="276"/>
                  </a:cubicBezTo>
                  <a:cubicBezTo>
                    <a:pt x="1174" y="279"/>
                    <a:pt x="1182" y="278"/>
                    <a:pt x="1189" y="274"/>
                  </a:cubicBezTo>
                  <a:cubicBezTo>
                    <a:pt x="1194" y="271"/>
                    <a:pt x="1198" y="265"/>
                    <a:pt x="1201" y="256"/>
                  </a:cubicBezTo>
                  <a:cubicBezTo>
                    <a:pt x="1211" y="215"/>
                    <a:pt x="1211" y="215"/>
                    <a:pt x="1211" y="215"/>
                  </a:cubicBezTo>
                  <a:cubicBezTo>
                    <a:pt x="1211" y="213"/>
                    <a:pt x="1212" y="213"/>
                    <a:pt x="1214" y="213"/>
                  </a:cubicBezTo>
                  <a:cubicBezTo>
                    <a:pt x="1215" y="212"/>
                    <a:pt x="1216" y="210"/>
                    <a:pt x="1216" y="210"/>
                  </a:cubicBezTo>
                  <a:cubicBezTo>
                    <a:pt x="1215" y="209"/>
                    <a:pt x="1196" y="205"/>
                    <a:pt x="1196" y="205"/>
                  </a:cubicBezTo>
                  <a:cubicBezTo>
                    <a:pt x="1195" y="205"/>
                    <a:pt x="1194" y="207"/>
                    <a:pt x="1194" y="207"/>
                  </a:cubicBezTo>
                  <a:moveTo>
                    <a:pt x="1114" y="197"/>
                  </a:moveTo>
                  <a:cubicBezTo>
                    <a:pt x="1113" y="202"/>
                    <a:pt x="1110" y="225"/>
                    <a:pt x="1110" y="225"/>
                  </a:cubicBezTo>
                  <a:cubicBezTo>
                    <a:pt x="1109" y="225"/>
                    <a:pt x="1109" y="225"/>
                    <a:pt x="1109" y="225"/>
                  </a:cubicBezTo>
                  <a:cubicBezTo>
                    <a:pt x="1108" y="224"/>
                    <a:pt x="1097" y="219"/>
                    <a:pt x="1095" y="217"/>
                  </a:cubicBezTo>
                  <a:cubicBezTo>
                    <a:pt x="1096" y="216"/>
                    <a:pt x="1112" y="198"/>
                    <a:pt x="1115" y="196"/>
                  </a:cubicBezTo>
                  <a:lnTo>
                    <a:pt x="1114" y="197"/>
                  </a:lnTo>
                  <a:close/>
                  <a:moveTo>
                    <a:pt x="1110" y="177"/>
                  </a:moveTo>
                  <a:cubicBezTo>
                    <a:pt x="1112" y="179"/>
                    <a:pt x="1112" y="180"/>
                    <a:pt x="1112" y="180"/>
                  </a:cubicBezTo>
                  <a:cubicBezTo>
                    <a:pt x="1109" y="183"/>
                    <a:pt x="1109" y="183"/>
                    <a:pt x="1109" y="183"/>
                  </a:cubicBezTo>
                  <a:cubicBezTo>
                    <a:pt x="1109" y="184"/>
                    <a:pt x="1064" y="230"/>
                    <a:pt x="1064" y="230"/>
                  </a:cubicBezTo>
                  <a:cubicBezTo>
                    <a:pt x="1063" y="231"/>
                    <a:pt x="1062" y="232"/>
                    <a:pt x="1061" y="231"/>
                  </a:cubicBezTo>
                  <a:cubicBezTo>
                    <a:pt x="1060" y="232"/>
                    <a:pt x="1059" y="234"/>
                    <a:pt x="1059" y="234"/>
                  </a:cubicBezTo>
                  <a:cubicBezTo>
                    <a:pt x="1059" y="235"/>
                    <a:pt x="1076" y="243"/>
                    <a:pt x="1076" y="243"/>
                  </a:cubicBezTo>
                  <a:cubicBezTo>
                    <a:pt x="1077" y="243"/>
                    <a:pt x="1077" y="243"/>
                    <a:pt x="1077" y="243"/>
                  </a:cubicBezTo>
                  <a:cubicBezTo>
                    <a:pt x="1078" y="240"/>
                    <a:pt x="1078" y="240"/>
                    <a:pt x="1078" y="240"/>
                  </a:cubicBezTo>
                  <a:cubicBezTo>
                    <a:pt x="1077" y="239"/>
                    <a:pt x="1076" y="238"/>
                    <a:pt x="1076" y="238"/>
                  </a:cubicBezTo>
                  <a:cubicBezTo>
                    <a:pt x="1076" y="237"/>
                    <a:pt x="1076" y="237"/>
                    <a:pt x="1076" y="237"/>
                  </a:cubicBezTo>
                  <a:cubicBezTo>
                    <a:pt x="1078" y="235"/>
                    <a:pt x="1078" y="235"/>
                    <a:pt x="1078" y="235"/>
                  </a:cubicBezTo>
                  <a:cubicBezTo>
                    <a:pt x="1078" y="235"/>
                    <a:pt x="1086" y="226"/>
                    <a:pt x="1087" y="226"/>
                  </a:cubicBezTo>
                  <a:cubicBezTo>
                    <a:pt x="1087" y="226"/>
                    <a:pt x="1109" y="237"/>
                    <a:pt x="1109" y="237"/>
                  </a:cubicBezTo>
                  <a:cubicBezTo>
                    <a:pt x="1108" y="237"/>
                    <a:pt x="1107" y="250"/>
                    <a:pt x="1107" y="250"/>
                  </a:cubicBezTo>
                  <a:cubicBezTo>
                    <a:pt x="1107" y="250"/>
                    <a:pt x="1107" y="252"/>
                    <a:pt x="1107" y="252"/>
                  </a:cubicBezTo>
                  <a:cubicBezTo>
                    <a:pt x="1106" y="252"/>
                    <a:pt x="1106" y="253"/>
                    <a:pt x="1104" y="252"/>
                  </a:cubicBezTo>
                  <a:cubicBezTo>
                    <a:pt x="1104" y="252"/>
                    <a:pt x="1103" y="254"/>
                    <a:pt x="1103" y="254"/>
                  </a:cubicBezTo>
                  <a:cubicBezTo>
                    <a:pt x="1103" y="255"/>
                    <a:pt x="1121" y="263"/>
                    <a:pt x="1121" y="263"/>
                  </a:cubicBezTo>
                  <a:cubicBezTo>
                    <a:pt x="1122" y="263"/>
                    <a:pt x="1122" y="261"/>
                    <a:pt x="1122" y="261"/>
                  </a:cubicBezTo>
                  <a:cubicBezTo>
                    <a:pt x="1121" y="260"/>
                    <a:pt x="1121" y="259"/>
                    <a:pt x="1121" y="257"/>
                  </a:cubicBezTo>
                  <a:cubicBezTo>
                    <a:pt x="1128" y="194"/>
                    <a:pt x="1128" y="194"/>
                    <a:pt x="1128" y="194"/>
                  </a:cubicBezTo>
                  <a:cubicBezTo>
                    <a:pt x="1129" y="189"/>
                    <a:pt x="1129" y="189"/>
                    <a:pt x="1129" y="189"/>
                  </a:cubicBezTo>
                  <a:cubicBezTo>
                    <a:pt x="1129" y="188"/>
                    <a:pt x="1130" y="187"/>
                    <a:pt x="1132" y="188"/>
                  </a:cubicBezTo>
                  <a:cubicBezTo>
                    <a:pt x="1133" y="188"/>
                    <a:pt x="1133" y="186"/>
                    <a:pt x="1133" y="186"/>
                  </a:cubicBezTo>
                  <a:cubicBezTo>
                    <a:pt x="1133" y="185"/>
                    <a:pt x="1112" y="175"/>
                    <a:pt x="1112" y="175"/>
                  </a:cubicBezTo>
                  <a:cubicBezTo>
                    <a:pt x="1111" y="175"/>
                    <a:pt x="1110" y="177"/>
                    <a:pt x="1110" y="177"/>
                  </a:cubicBezTo>
                  <a:moveTo>
                    <a:pt x="1058" y="213"/>
                  </a:moveTo>
                  <a:cubicBezTo>
                    <a:pt x="1056" y="215"/>
                    <a:pt x="1055" y="215"/>
                    <a:pt x="1053" y="213"/>
                  </a:cubicBezTo>
                  <a:cubicBezTo>
                    <a:pt x="1053" y="213"/>
                    <a:pt x="1026" y="196"/>
                    <a:pt x="1026" y="196"/>
                  </a:cubicBezTo>
                  <a:cubicBezTo>
                    <a:pt x="1027" y="196"/>
                    <a:pt x="1058" y="149"/>
                    <a:pt x="1058" y="149"/>
                  </a:cubicBezTo>
                  <a:cubicBezTo>
                    <a:pt x="1059" y="148"/>
                    <a:pt x="1060" y="147"/>
                    <a:pt x="1063" y="149"/>
                  </a:cubicBezTo>
                  <a:cubicBezTo>
                    <a:pt x="1064" y="149"/>
                    <a:pt x="1065" y="147"/>
                    <a:pt x="1065" y="147"/>
                  </a:cubicBezTo>
                  <a:cubicBezTo>
                    <a:pt x="1065" y="146"/>
                    <a:pt x="1045" y="133"/>
                    <a:pt x="1045" y="133"/>
                  </a:cubicBezTo>
                  <a:cubicBezTo>
                    <a:pt x="1044" y="133"/>
                    <a:pt x="1043" y="135"/>
                    <a:pt x="1043" y="135"/>
                  </a:cubicBezTo>
                  <a:cubicBezTo>
                    <a:pt x="1046" y="138"/>
                    <a:pt x="1046" y="139"/>
                    <a:pt x="1045" y="141"/>
                  </a:cubicBezTo>
                  <a:cubicBezTo>
                    <a:pt x="1010" y="194"/>
                    <a:pt x="1010" y="194"/>
                    <a:pt x="1010" y="194"/>
                  </a:cubicBezTo>
                  <a:cubicBezTo>
                    <a:pt x="1009" y="195"/>
                    <a:pt x="1008" y="196"/>
                    <a:pt x="1006" y="194"/>
                  </a:cubicBezTo>
                  <a:cubicBezTo>
                    <a:pt x="1005" y="194"/>
                    <a:pt x="1004" y="196"/>
                    <a:pt x="1004" y="196"/>
                  </a:cubicBezTo>
                  <a:cubicBezTo>
                    <a:pt x="1004" y="197"/>
                    <a:pt x="1045" y="224"/>
                    <a:pt x="1045" y="224"/>
                  </a:cubicBezTo>
                  <a:cubicBezTo>
                    <a:pt x="1048" y="226"/>
                    <a:pt x="1048" y="227"/>
                    <a:pt x="1048" y="228"/>
                  </a:cubicBezTo>
                  <a:cubicBezTo>
                    <a:pt x="1048" y="229"/>
                    <a:pt x="1049" y="230"/>
                    <a:pt x="1049" y="230"/>
                  </a:cubicBezTo>
                  <a:cubicBezTo>
                    <a:pt x="1051" y="230"/>
                    <a:pt x="1060" y="215"/>
                    <a:pt x="1060" y="215"/>
                  </a:cubicBezTo>
                  <a:cubicBezTo>
                    <a:pt x="1060" y="214"/>
                    <a:pt x="1058" y="213"/>
                    <a:pt x="1058" y="213"/>
                  </a:cubicBezTo>
                  <a:moveTo>
                    <a:pt x="969" y="167"/>
                  </a:moveTo>
                  <a:cubicBezTo>
                    <a:pt x="1004" y="112"/>
                    <a:pt x="1004" y="112"/>
                    <a:pt x="1004" y="112"/>
                  </a:cubicBezTo>
                  <a:cubicBezTo>
                    <a:pt x="1005" y="111"/>
                    <a:pt x="1005" y="110"/>
                    <a:pt x="1007" y="111"/>
                  </a:cubicBezTo>
                  <a:cubicBezTo>
                    <a:pt x="1008" y="111"/>
                    <a:pt x="1009" y="109"/>
                    <a:pt x="1009" y="109"/>
                  </a:cubicBezTo>
                  <a:cubicBezTo>
                    <a:pt x="1009" y="108"/>
                    <a:pt x="988" y="95"/>
                    <a:pt x="988" y="95"/>
                  </a:cubicBezTo>
                  <a:cubicBezTo>
                    <a:pt x="987" y="95"/>
                    <a:pt x="986" y="97"/>
                    <a:pt x="986" y="97"/>
                  </a:cubicBezTo>
                  <a:cubicBezTo>
                    <a:pt x="986" y="98"/>
                    <a:pt x="987" y="99"/>
                    <a:pt x="987" y="99"/>
                  </a:cubicBezTo>
                  <a:cubicBezTo>
                    <a:pt x="987" y="100"/>
                    <a:pt x="987" y="100"/>
                    <a:pt x="986" y="100"/>
                  </a:cubicBezTo>
                  <a:cubicBezTo>
                    <a:pt x="986" y="101"/>
                    <a:pt x="978" y="106"/>
                    <a:pt x="970" y="112"/>
                  </a:cubicBezTo>
                  <a:cubicBezTo>
                    <a:pt x="970" y="112"/>
                    <a:pt x="953" y="124"/>
                    <a:pt x="950" y="126"/>
                  </a:cubicBezTo>
                  <a:cubicBezTo>
                    <a:pt x="950" y="126"/>
                    <a:pt x="950" y="125"/>
                    <a:pt x="951" y="125"/>
                  </a:cubicBezTo>
                  <a:cubicBezTo>
                    <a:pt x="952" y="121"/>
                    <a:pt x="954" y="108"/>
                    <a:pt x="954" y="108"/>
                  </a:cubicBezTo>
                  <a:cubicBezTo>
                    <a:pt x="956" y="98"/>
                    <a:pt x="958" y="84"/>
                    <a:pt x="959" y="83"/>
                  </a:cubicBezTo>
                  <a:cubicBezTo>
                    <a:pt x="959" y="82"/>
                    <a:pt x="959" y="82"/>
                    <a:pt x="961" y="82"/>
                  </a:cubicBezTo>
                  <a:cubicBezTo>
                    <a:pt x="962" y="82"/>
                    <a:pt x="963" y="80"/>
                    <a:pt x="963" y="80"/>
                  </a:cubicBezTo>
                  <a:cubicBezTo>
                    <a:pt x="963" y="79"/>
                    <a:pt x="941" y="66"/>
                    <a:pt x="941" y="66"/>
                  </a:cubicBezTo>
                  <a:cubicBezTo>
                    <a:pt x="940" y="66"/>
                    <a:pt x="939" y="68"/>
                    <a:pt x="939" y="68"/>
                  </a:cubicBezTo>
                  <a:cubicBezTo>
                    <a:pt x="941" y="70"/>
                    <a:pt x="941" y="71"/>
                    <a:pt x="940" y="72"/>
                  </a:cubicBezTo>
                  <a:cubicBezTo>
                    <a:pt x="906" y="127"/>
                    <a:pt x="906" y="127"/>
                    <a:pt x="906" y="127"/>
                  </a:cubicBezTo>
                  <a:cubicBezTo>
                    <a:pt x="905" y="128"/>
                    <a:pt x="904" y="128"/>
                    <a:pt x="903" y="128"/>
                  </a:cubicBezTo>
                  <a:cubicBezTo>
                    <a:pt x="902" y="128"/>
                    <a:pt x="901" y="130"/>
                    <a:pt x="901" y="130"/>
                  </a:cubicBezTo>
                  <a:cubicBezTo>
                    <a:pt x="901" y="131"/>
                    <a:pt x="917" y="141"/>
                    <a:pt x="917" y="141"/>
                  </a:cubicBezTo>
                  <a:cubicBezTo>
                    <a:pt x="918" y="141"/>
                    <a:pt x="918" y="141"/>
                    <a:pt x="918" y="141"/>
                  </a:cubicBezTo>
                  <a:cubicBezTo>
                    <a:pt x="919" y="139"/>
                    <a:pt x="919" y="139"/>
                    <a:pt x="919" y="139"/>
                  </a:cubicBezTo>
                  <a:cubicBezTo>
                    <a:pt x="918" y="138"/>
                    <a:pt x="918" y="137"/>
                    <a:pt x="918" y="136"/>
                  </a:cubicBezTo>
                  <a:cubicBezTo>
                    <a:pt x="918" y="136"/>
                    <a:pt x="918" y="135"/>
                    <a:pt x="918" y="135"/>
                  </a:cubicBezTo>
                  <a:cubicBezTo>
                    <a:pt x="918" y="135"/>
                    <a:pt x="942" y="97"/>
                    <a:pt x="945" y="92"/>
                  </a:cubicBezTo>
                  <a:cubicBezTo>
                    <a:pt x="945" y="92"/>
                    <a:pt x="945" y="93"/>
                    <a:pt x="945" y="93"/>
                  </a:cubicBezTo>
                  <a:cubicBezTo>
                    <a:pt x="942" y="101"/>
                    <a:pt x="936" y="129"/>
                    <a:pt x="936" y="129"/>
                  </a:cubicBezTo>
                  <a:cubicBezTo>
                    <a:pt x="933" y="150"/>
                    <a:pt x="933" y="150"/>
                    <a:pt x="933" y="150"/>
                  </a:cubicBezTo>
                  <a:cubicBezTo>
                    <a:pt x="933" y="151"/>
                    <a:pt x="935" y="152"/>
                    <a:pt x="935" y="152"/>
                  </a:cubicBezTo>
                  <a:cubicBezTo>
                    <a:pt x="936" y="152"/>
                    <a:pt x="955" y="139"/>
                    <a:pt x="955" y="139"/>
                  </a:cubicBezTo>
                  <a:cubicBezTo>
                    <a:pt x="955" y="139"/>
                    <a:pt x="980" y="119"/>
                    <a:pt x="985" y="116"/>
                  </a:cubicBezTo>
                  <a:cubicBezTo>
                    <a:pt x="984" y="118"/>
                    <a:pt x="984" y="118"/>
                    <a:pt x="984" y="118"/>
                  </a:cubicBezTo>
                  <a:cubicBezTo>
                    <a:pt x="977" y="127"/>
                    <a:pt x="957" y="159"/>
                    <a:pt x="957" y="159"/>
                  </a:cubicBezTo>
                  <a:cubicBezTo>
                    <a:pt x="956" y="160"/>
                    <a:pt x="956" y="161"/>
                    <a:pt x="954" y="160"/>
                  </a:cubicBezTo>
                  <a:cubicBezTo>
                    <a:pt x="953" y="160"/>
                    <a:pt x="952" y="161"/>
                    <a:pt x="952" y="161"/>
                  </a:cubicBezTo>
                  <a:cubicBezTo>
                    <a:pt x="952" y="163"/>
                    <a:pt x="969" y="173"/>
                    <a:pt x="969" y="173"/>
                  </a:cubicBezTo>
                  <a:cubicBezTo>
                    <a:pt x="970" y="173"/>
                    <a:pt x="971" y="171"/>
                    <a:pt x="971" y="171"/>
                  </a:cubicBezTo>
                  <a:cubicBezTo>
                    <a:pt x="969" y="169"/>
                    <a:pt x="969" y="168"/>
                    <a:pt x="969" y="167"/>
                  </a:cubicBezTo>
                  <a:moveTo>
                    <a:pt x="890" y="64"/>
                  </a:moveTo>
                  <a:cubicBezTo>
                    <a:pt x="889" y="69"/>
                    <a:pt x="887" y="92"/>
                    <a:pt x="887" y="93"/>
                  </a:cubicBezTo>
                  <a:cubicBezTo>
                    <a:pt x="886" y="93"/>
                    <a:pt x="886" y="93"/>
                    <a:pt x="886" y="93"/>
                  </a:cubicBezTo>
                  <a:cubicBezTo>
                    <a:pt x="884" y="91"/>
                    <a:pt x="874" y="86"/>
                    <a:pt x="871" y="85"/>
                  </a:cubicBezTo>
                  <a:cubicBezTo>
                    <a:pt x="873" y="84"/>
                    <a:pt x="888" y="65"/>
                    <a:pt x="890" y="63"/>
                  </a:cubicBezTo>
                  <a:lnTo>
                    <a:pt x="890" y="64"/>
                  </a:lnTo>
                  <a:close/>
                  <a:moveTo>
                    <a:pt x="899" y="124"/>
                  </a:moveTo>
                  <a:cubicBezTo>
                    <a:pt x="904" y="59"/>
                    <a:pt x="904" y="59"/>
                    <a:pt x="904" y="59"/>
                  </a:cubicBezTo>
                  <a:cubicBezTo>
                    <a:pt x="904" y="55"/>
                    <a:pt x="904" y="55"/>
                    <a:pt x="904" y="55"/>
                  </a:cubicBezTo>
                  <a:cubicBezTo>
                    <a:pt x="905" y="55"/>
                    <a:pt x="905" y="54"/>
                    <a:pt x="907" y="55"/>
                  </a:cubicBezTo>
                  <a:cubicBezTo>
                    <a:pt x="908" y="54"/>
                    <a:pt x="909" y="52"/>
                    <a:pt x="909" y="52"/>
                  </a:cubicBezTo>
                  <a:cubicBezTo>
                    <a:pt x="908" y="51"/>
                    <a:pt x="887" y="42"/>
                    <a:pt x="887" y="42"/>
                  </a:cubicBezTo>
                  <a:cubicBezTo>
                    <a:pt x="886" y="43"/>
                    <a:pt x="885" y="44"/>
                    <a:pt x="885" y="44"/>
                  </a:cubicBezTo>
                  <a:cubicBezTo>
                    <a:pt x="887" y="46"/>
                    <a:pt x="887" y="47"/>
                    <a:pt x="887" y="47"/>
                  </a:cubicBezTo>
                  <a:cubicBezTo>
                    <a:pt x="887" y="47"/>
                    <a:pt x="887" y="47"/>
                    <a:pt x="887" y="47"/>
                  </a:cubicBezTo>
                  <a:cubicBezTo>
                    <a:pt x="884" y="51"/>
                    <a:pt x="884" y="51"/>
                    <a:pt x="884" y="51"/>
                  </a:cubicBezTo>
                  <a:cubicBezTo>
                    <a:pt x="884" y="51"/>
                    <a:pt x="841" y="99"/>
                    <a:pt x="841" y="99"/>
                  </a:cubicBezTo>
                  <a:cubicBezTo>
                    <a:pt x="840" y="100"/>
                    <a:pt x="839" y="101"/>
                    <a:pt x="838" y="101"/>
                  </a:cubicBezTo>
                  <a:cubicBezTo>
                    <a:pt x="837" y="101"/>
                    <a:pt x="836" y="103"/>
                    <a:pt x="836" y="103"/>
                  </a:cubicBezTo>
                  <a:cubicBezTo>
                    <a:pt x="837" y="104"/>
                    <a:pt x="854" y="111"/>
                    <a:pt x="854" y="111"/>
                  </a:cubicBezTo>
                  <a:cubicBezTo>
                    <a:pt x="855" y="112"/>
                    <a:pt x="855" y="112"/>
                    <a:pt x="855" y="112"/>
                  </a:cubicBezTo>
                  <a:cubicBezTo>
                    <a:pt x="856" y="109"/>
                    <a:pt x="856" y="109"/>
                    <a:pt x="856" y="109"/>
                  </a:cubicBezTo>
                  <a:cubicBezTo>
                    <a:pt x="854" y="108"/>
                    <a:pt x="854" y="107"/>
                    <a:pt x="854" y="106"/>
                  </a:cubicBezTo>
                  <a:cubicBezTo>
                    <a:pt x="854" y="106"/>
                    <a:pt x="854" y="105"/>
                    <a:pt x="854" y="105"/>
                  </a:cubicBezTo>
                  <a:cubicBezTo>
                    <a:pt x="855" y="103"/>
                    <a:pt x="855" y="103"/>
                    <a:pt x="855" y="103"/>
                  </a:cubicBezTo>
                  <a:cubicBezTo>
                    <a:pt x="855" y="103"/>
                    <a:pt x="864" y="94"/>
                    <a:pt x="864" y="94"/>
                  </a:cubicBezTo>
                  <a:cubicBezTo>
                    <a:pt x="864" y="95"/>
                    <a:pt x="886" y="104"/>
                    <a:pt x="886" y="104"/>
                  </a:cubicBezTo>
                  <a:cubicBezTo>
                    <a:pt x="886" y="104"/>
                    <a:pt x="885" y="117"/>
                    <a:pt x="885" y="117"/>
                  </a:cubicBezTo>
                  <a:cubicBezTo>
                    <a:pt x="885" y="117"/>
                    <a:pt x="885" y="120"/>
                    <a:pt x="885" y="120"/>
                  </a:cubicBezTo>
                  <a:cubicBezTo>
                    <a:pt x="884" y="120"/>
                    <a:pt x="884" y="120"/>
                    <a:pt x="882" y="120"/>
                  </a:cubicBezTo>
                  <a:cubicBezTo>
                    <a:pt x="882" y="120"/>
                    <a:pt x="881" y="122"/>
                    <a:pt x="881" y="122"/>
                  </a:cubicBezTo>
                  <a:cubicBezTo>
                    <a:pt x="881" y="123"/>
                    <a:pt x="899" y="130"/>
                    <a:pt x="899" y="130"/>
                  </a:cubicBezTo>
                  <a:cubicBezTo>
                    <a:pt x="900" y="130"/>
                    <a:pt x="901" y="128"/>
                    <a:pt x="901" y="128"/>
                  </a:cubicBezTo>
                  <a:cubicBezTo>
                    <a:pt x="900" y="127"/>
                    <a:pt x="899" y="126"/>
                    <a:pt x="899" y="124"/>
                  </a:cubicBezTo>
                  <a:moveTo>
                    <a:pt x="840" y="97"/>
                  </a:moveTo>
                  <a:cubicBezTo>
                    <a:pt x="841" y="97"/>
                    <a:pt x="842" y="96"/>
                    <a:pt x="842" y="96"/>
                  </a:cubicBezTo>
                  <a:cubicBezTo>
                    <a:pt x="843" y="95"/>
                    <a:pt x="835" y="77"/>
                    <a:pt x="835" y="77"/>
                  </a:cubicBezTo>
                  <a:cubicBezTo>
                    <a:pt x="834" y="77"/>
                    <a:pt x="833" y="77"/>
                    <a:pt x="833" y="77"/>
                  </a:cubicBezTo>
                  <a:cubicBezTo>
                    <a:pt x="832" y="78"/>
                    <a:pt x="832" y="80"/>
                    <a:pt x="832" y="80"/>
                  </a:cubicBezTo>
                  <a:cubicBezTo>
                    <a:pt x="832" y="80"/>
                    <a:pt x="828" y="84"/>
                    <a:pt x="828" y="84"/>
                  </a:cubicBezTo>
                  <a:cubicBezTo>
                    <a:pt x="825" y="86"/>
                    <a:pt x="820" y="86"/>
                    <a:pt x="815" y="85"/>
                  </a:cubicBezTo>
                  <a:cubicBezTo>
                    <a:pt x="804" y="82"/>
                    <a:pt x="798" y="70"/>
                    <a:pt x="802" y="56"/>
                  </a:cubicBezTo>
                  <a:cubicBezTo>
                    <a:pt x="805" y="46"/>
                    <a:pt x="809" y="40"/>
                    <a:pt x="814" y="37"/>
                  </a:cubicBezTo>
                  <a:cubicBezTo>
                    <a:pt x="818" y="35"/>
                    <a:pt x="823" y="34"/>
                    <a:pt x="829" y="36"/>
                  </a:cubicBezTo>
                  <a:cubicBezTo>
                    <a:pt x="834" y="37"/>
                    <a:pt x="837" y="40"/>
                    <a:pt x="839" y="43"/>
                  </a:cubicBezTo>
                  <a:cubicBezTo>
                    <a:pt x="840" y="49"/>
                    <a:pt x="840" y="49"/>
                    <a:pt x="840" y="49"/>
                  </a:cubicBezTo>
                  <a:cubicBezTo>
                    <a:pt x="840" y="50"/>
                    <a:pt x="840" y="50"/>
                    <a:pt x="840" y="50"/>
                  </a:cubicBezTo>
                  <a:cubicBezTo>
                    <a:pt x="841" y="51"/>
                    <a:pt x="841" y="51"/>
                    <a:pt x="841" y="51"/>
                  </a:cubicBezTo>
                  <a:cubicBezTo>
                    <a:pt x="842" y="51"/>
                    <a:pt x="855" y="37"/>
                    <a:pt x="855" y="37"/>
                  </a:cubicBezTo>
                  <a:cubicBezTo>
                    <a:pt x="857" y="36"/>
                    <a:pt x="857" y="36"/>
                    <a:pt x="857" y="36"/>
                  </a:cubicBezTo>
                  <a:cubicBezTo>
                    <a:pt x="854" y="35"/>
                    <a:pt x="854" y="35"/>
                    <a:pt x="854" y="35"/>
                  </a:cubicBezTo>
                  <a:cubicBezTo>
                    <a:pt x="851" y="36"/>
                    <a:pt x="851" y="36"/>
                    <a:pt x="851" y="36"/>
                  </a:cubicBezTo>
                  <a:cubicBezTo>
                    <a:pt x="849" y="33"/>
                    <a:pt x="849" y="33"/>
                    <a:pt x="849" y="33"/>
                  </a:cubicBezTo>
                  <a:cubicBezTo>
                    <a:pt x="846" y="31"/>
                    <a:pt x="846" y="31"/>
                    <a:pt x="846" y="31"/>
                  </a:cubicBezTo>
                  <a:cubicBezTo>
                    <a:pt x="843" y="27"/>
                    <a:pt x="838" y="25"/>
                    <a:pt x="833" y="23"/>
                  </a:cubicBezTo>
                  <a:cubicBezTo>
                    <a:pt x="823" y="20"/>
                    <a:pt x="813" y="21"/>
                    <a:pt x="805" y="26"/>
                  </a:cubicBezTo>
                  <a:cubicBezTo>
                    <a:pt x="796" y="31"/>
                    <a:pt x="790" y="40"/>
                    <a:pt x="787" y="52"/>
                  </a:cubicBezTo>
                  <a:cubicBezTo>
                    <a:pt x="781" y="73"/>
                    <a:pt x="791" y="92"/>
                    <a:pt x="811" y="98"/>
                  </a:cubicBezTo>
                  <a:cubicBezTo>
                    <a:pt x="823" y="101"/>
                    <a:pt x="830" y="98"/>
                    <a:pt x="835" y="96"/>
                  </a:cubicBezTo>
                  <a:cubicBezTo>
                    <a:pt x="838" y="95"/>
                    <a:pt x="838" y="95"/>
                    <a:pt x="838" y="95"/>
                  </a:cubicBezTo>
                  <a:cubicBezTo>
                    <a:pt x="839" y="95"/>
                    <a:pt x="839" y="96"/>
                    <a:pt x="840" y="97"/>
                  </a:cubicBezTo>
                  <a:moveTo>
                    <a:pt x="769" y="33"/>
                  </a:moveTo>
                  <a:cubicBezTo>
                    <a:pt x="770" y="33"/>
                    <a:pt x="782" y="17"/>
                    <a:pt x="782" y="17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2" y="16"/>
                    <a:pt x="782" y="16"/>
                    <a:pt x="782" y="16"/>
                  </a:cubicBezTo>
                  <a:cubicBezTo>
                    <a:pt x="780" y="15"/>
                    <a:pt x="780" y="15"/>
                    <a:pt x="780" y="15"/>
                  </a:cubicBezTo>
                  <a:cubicBezTo>
                    <a:pt x="779" y="16"/>
                    <a:pt x="778" y="16"/>
                    <a:pt x="777" y="16"/>
                  </a:cubicBezTo>
                  <a:cubicBezTo>
                    <a:pt x="774" y="14"/>
                    <a:pt x="774" y="14"/>
                    <a:pt x="774" y="14"/>
                  </a:cubicBezTo>
                  <a:cubicBezTo>
                    <a:pt x="770" y="12"/>
                    <a:pt x="770" y="12"/>
                    <a:pt x="770" y="12"/>
                  </a:cubicBezTo>
                  <a:cubicBezTo>
                    <a:pt x="766" y="9"/>
                    <a:pt x="760" y="8"/>
                    <a:pt x="754" y="7"/>
                  </a:cubicBezTo>
                  <a:cubicBezTo>
                    <a:pt x="733" y="4"/>
                    <a:pt x="725" y="15"/>
                    <a:pt x="723" y="25"/>
                  </a:cubicBezTo>
                  <a:cubicBezTo>
                    <a:pt x="721" y="41"/>
                    <a:pt x="736" y="46"/>
                    <a:pt x="748" y="51"/>
                  </a:cubicBezTo>
                  <a:cubicBezTo>
                    <a:pt x="757" y="54"/>
                    <a:pt x="764" y="57"/>
                    <a:pt x="764" y="63"/>
                  </a:cubicBezTo>
                  <a:cubicBezTo>
                    <a:pt x="760" y="69"/>
                    <a:pt x="760" y="69"/>
                    <a:pt x="760" y="69"/>
                  </a:cubicBezTo>
                  <a:cubicBezTo>
                    <a:pt x="757" y="71"/>
                    <a:pt x="752" y="72"/>
                    <a:pt x="746" y="71"/>
                  </a:cubicBezTo>
                  <a:cubicBezTo>
                    <a:pt x="740" y="70"/>
                    <a:pt x="731" y="67"/>
                    <a:pt x="729" y="63"/>
                  </a:cubicBezTo>
                  <a:cubicBezTo>
                    <a:pt x="728" y="60"/>
                    <a:pt x="728" y="60"/>
                    <a:pt x="728" y="60"/>
                  </a:cubicBezTo>
                  <a:cubicBezTo>
                    <a:pt x="728" y="58"/>
                    <a:pt x="728" y="58"/>
                    <a:pt x="728" y="58"/>
                  </a:cubicBezTo>
                  <a:cubicBezTo>
                    <a:pt x="726" y="57"/>
                    <a:pt x="726" y="57"/>
                    <a:pt x="726" y="57"/>
                  </a:cubicBezTo>
                  <a:cubicBezTo>
                    <a:pt x="725" y="58"/>
                    <a:pt x="714" y="74"/>
                    <a:pt x="714" y="74"/>
                  </a:cubicBezTo>
                  <a:cubicBezTo>
                    <a:pt x="714" y="75"/>
                    <a:pt x="714" y="75"/>
                    <a:pt x="714" y="75"/>
                  </a:cubicBezTo>
                  <a:cubicBezTo>
                    <a:pt x="716" y="76"/>
                    <a:pt x="716" y="76"/>
                    <a:pt x="716" y="76"/>
                  </a:cubicBezTo>
                  <a:cubicBezTo>
                    <a:pt x="717" y="76"/>
                    <a:pt x="719" y="74"/>
                    <a:pt x="719" y="74"/>
                  </a:cubicBezTo>
                  <a:cubicBezTo>
                    <a:pt x="719" y="74"/>
                    <a:pt x="723" y="76"/>
                    <a:pt x="723" y="76"/>
                  </a:cubicBezTo>
                  <a:cubicBezTo>
                    <a:pt x="727" y="79"/>
                    <a:pt x="727" y="79"/>
                    <a:pt x="727" y="79"/>
                  </a:cubicBezTo>
                  <a:cubicBezTo>
                    <a:pt x="727" y="79"/>
                    <a:pt x="743" y="84"/>
                    <a:pt x="743" y="84"/>
                  </a:cubicBezTo>
                  <a:cubicBezTo>
                    <a:pt x="757" y="86"/>
                    <a:pt x="766" y="82"/>
                    <a:pt x="771" y="79"/>
                  </a:cubicBezTo>
                  <a:cubicBezTo>
                    <a:pt x="775" y="75"/>
                    <a:pt x="778" y="70"/>
                    <a:pt x="779" y="64"/>
                  </a:cubicBezTo>
                  <a:cubicBezTo>
                    <a:pt x="782" y="47"/>
                    <a:pt x="766" y="41"/>
                    <a:pt x="754" y="37"/>
                  </a:cubicBezTo>
                  <a:cubicBezTo>
                    <a:pt x="746" y="34"/>
                    <a:pt x="738" y="31"/>
                    <a:pt x="739" y="25"/>
                  </a:cubicBezTo>
                  <a:cubicBezTo>
                    <a:pt x="742" y="20"/>
                    <a:pt x="742" y="20"/>
                    <a:pt x="742" y="20"/>
                  </a:cubicBezTo>
                  <a:cubicBezTo>
                    <a:pt x="744" y="19"/>
                    <a:pt x="747" y="18"/>
                    <a:pt x="751" y="19"/>
                  </a:cubicBezTo>
                  <a:cubicBezTo>
                    <a:pt x="761" y="20"/>
                    <a:pt x="765" y="24"/>
                    <a:pt x="766" y="26"/>
                  </a:cubicBezTo>
                  <a:cubicBezTo>
                    <a:pt x="767" y="29"/>
                    <a:pt x="767" y="29"/>
                    <a:pt x="767" y="29"/>
                  </a:cubicBezTo>
                  <a:cubicBezTo>
                    <a:pt x="767" y="30"/>
                    <a:pt x="766" y="31"/>
                    <a:pt x="766" y="31"/>
                  </a:cubicBezTo>
                  <a:cubicBezTo>
                    <a:pt x="767" y="32"/>
                    <a:pt x="769" y="33"/>
                    <a:pt x="769" y="33"/>
                  </a:cubicBezTo>
                  <a:moveTo>
                    <a:pt x="703" y="66"/>
                  </a:moveTo>
                  <a:cubicBezTo>
                    <a:pt x="671" y="66"/>
                    <a:pt x="671" y="66"/>
                    <a:pt x="671" y="66"/>
                  </a:cubicBezTo>
                  <a:cubicBezTo>
                    <a:pt x="671" y="66"/>
                    <a:pt x="671" y="48"/>
                    <a:pt x="671" y="47"/>
                  </a:cubicBezTo>
                  <a:cubicBezTo>
                    <a:pt x="689" y="47"/>
                    <a:pt x="689" y="47"/>
                    <a:pt x="689" y="47"/>
                  </a:cubicBezTo>
                  <a:cubicBezTo>
                    <a:pt x="692" y="47"/>
                    <a:pt x="693" y="47"/>
                    <a:pt x="693" y="48"/>
                  </a:cubicBezTo>
                  <a:cubicBezTo>
                    <a:pt x="696" y="49"/>
                    <a:pt x="696" y="49"/>
                    <a:pt x="696" y="49"/>
                  </a:cubicBezTo>
                  <a:cubicBezTo>
                    <a:pt x="697" y="31"/>
                    <a:pt x="697" y="31"/>
                    <a:pt x="697" y="31"/>
                  </a:cubicBezTo>
                  <a:cubicBezTo>
                    <a:pt x="694" y="31"/>
                    <a:pt x="694" y="31"/>
                    <a:pt x="694" y="31"/>
                  </a:cubicBezTo>
                  <a:cubicBezTo>
                    <a:pt x="693" y="33"/>
                    <a:pt x="692" y="33"/>
                    <a:pt x="689" y="33"/>
                  </a:cubicBezTo>
                  <a:cubicBezTo>
                    <a:pt x="671" y="33"/>
                    <a:pt x="671" y="33"/>
                    <a:pt x="671" y="33"/>
                  </a:cubicBezTo>
                  <a:cubicBezTo>
                    <a:pt x="671" y="15"/>
                    <a:pt x="671" y="15"/>
                    <a:pt x="671" y="15"/>
                  </a:cubicBezTo>
                  <a:cubicBezTo>
                    <a:pt x="701" y="16"/>
                    <a:pt x="701" y="16"/>
                    <a:pt x="701" y="16"/>
                  </a:cubicBezTo>
                  <a:cubicBezTo>
                    <a:pt x="705" y="16"/>
                    <a:pt x="705" y="17"/>
                    <a:pt x="706" y="18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9" y="1"/>
                    <a:pt x="709" y="1"/>
                    <a:pt x="709" y="1"/>
                  </a:cubicBezTo>
                  <a:cubicBezTo>
                    <a:pt x="706" y="0"/>
                    <a:pt x="706" y="0"/>
                    <a:pt x="706" y="0"/>
                  </a:cubicBezTo>
                  <a:cubicBezTo>
                    <a:pt x="705" y="2"/>
                    <a:pt x="705" y="3"/>
                    <a:pt x="701" y="3"/>
                  </a:cubicBezTo>
                  <a:cubicBezTo>
                    <a:pt x="652" y="3"/>
                    <a:pt x="652" y="3"/>
                    <a:pt x="652" y="3"/>
                  </a:cubicBezTo>
                  <a:cubicBezTo>
                    <a:pt x="651" y="5"/>
                    <a:pt x="651" y="5"/>
                    <a:pt x="651" y="5"/>
                  </a:cubicBezTo>
                  <a:cubicBezTo>
                    <a:pt x="656" y="7"/>
                    <a:pt x="656" y="7"/>
                    <a:pt x="656" y="9"/>
                  </a:cubicBezTo>
                  <a:cubicBezTo>
                    <a:pt x="656" y="73"/>
                    <a:pt x="656" y="73"/>
                    <a:pt x="656" y="73"/>
                  </a:cubicBezTo>
                  <a:cubicBezTo>
                    <a:pt x="656" y="75"/>
                    <a:pt x="656" y="75"/>
                    <a:pt x="652" y="76"/>
                  </a:cubicBezTo>
                  <a:cubicBezTo>
                    <a:pt x="651" y="78"/>
                    <a:pt x="651" y="78"/>
                    <a:pt x="651" y="78"/>
                  </a:cubicBezTo>
                  <a:cubicBezTo>
                    <a:pt x="703" y="79"/>
                    <a:pt x="703" y="79"/>
                    <a:pt x="703" y="79"/>
                  </a:cubicBezTo>
                  <a:cubicBezTo>
                    <a:pt x="707" y="79"/>
                    <a:pt x="707" y="80"/>
                    <a:pt x="708" y="81"/>
                  </a:cubicBezTo>
                  <a:cubicBezTo>
                    <a:pt x="710" y="82"/>
                    <a:pt x="710" y="82"/>
                    <a:pt x="710" y="82"/>
                  </a:cubicBezTo>
                  <a:cubicBezTo>
                    <a:pt x="711" y="64"/>
                    <a:pt x="711" y="64"/>
                    <a:pt x="711" y="64"/>
                  </a:cubicBezTo>
                  <a:cubicBezTo>
                    <a:pt x="708" y="63"/>
                    <a:pt x="708" y="63"/>
                    <a:pt x="708" y="63"/>
                  </a:cubicBezTo>
                  <a:cubicBezTo>
                    <a:pt x="707" y="65"/>
                    <a:pt x="707" y="66"/>
                    <a:pt x="703" y="66"/>
                  </a:cubicBezTo>
                  <a:moveTo>
                    <a:pt x="619" y="35"/>
                  </a:moveTo>
                  <a:cubicBezTo>
                    <a:pt x="617" y="38"/>
                    <a:pt x="614" y="39"/>
                    <a:pt x="610" y="40"/>
                  </a:cubicBezTo>
                  <a:cubicBezTo>
                    <a:pt x="610" y="40"/>
                    <a:pt x="594" y="42"/>
                    <a:pt x="594" y="42"/>
                  </a:cubicBezTo>
                  <a:cubicBezTo>
                    <a:pt x="594" y="42"/>
                    <a:pt x="594" y="42"/>
                    <a:pt x="594" y="41"/>
                  </a:cubicBezTo>
                  <a:cubicBezTo>
                    <a:pt x="594" y="38"/>
                    <a:pt x="592" y="26"/>
                    <a:pt x="592" y="24"/>
                  </a:cubicBezTo>
                  <a:cubicBezTo>
                    <a:pt x="593" y="23"/>
                    <a:pt x="607" y="21"/>
                    <a:pt x="607" y="21"/>
                  </a:cubicBezTo>
                  <a:cubicBezTo>
                    <a:pt x="615" y="20"/>
                    <a:pt x="619" y="23"/>
                    <a:pt x="620" y="29"/>
                  </a:cubicBezTo>
                  <a:lnTo>
                    <a:pt x="619" y="35"/>
                  </a:lnTo>
                  <a:close/>
                  <a:moveTo>
                    <a:pt x="638" y="71"/>
                  </a:moveTo>
                  <a:cubicBezTo>
                    <a:pt x="637" y="68"/>
                    <a:pt x="637" y="68"/>
                    <a:pt x="637" y="68"/>
                  </a:cubicBezTo>
                  <a:cubicBezTo>
                    <a:pt x="637" y="68"/>
                    <a:pt x="623" y="49"/>
                    <a:pt x="623" y="48"/>
                  </a:cubicBezTo>
                  <a:cubicBezTo>
                    <a:pt x="623" y="48"/>
                    <a:pt x="623" y="48"/>
                    <a:pt x="623" y="48"/>
                  </a:cubicBezTo>
                  <a:cubicBezTo>
                    <a:pt x="633" y="45"/>
                    <a:pt x="637" y="37"/>
                    <a:pt x="636" y="25"/>
                  </a:cubicBezTo>
                  <a:cubicBezTo>
                    <a:pt x="634" y="12"/>
                    <a:pt x="623" y="6"/>
                    <a:pt x="607" y="8"/>
                  </a:cubicBezTo>
                  <a:cubicBezTo>
                    <a:pt x="572" y="13"/>
                    <a:pt x="572" y="13"/>
                    <a:pt x="572" y="13"/>
                  </a:cubicBezTo>
                  <a:cubicBezTo>
                    <a:pt x="571" y="14"/>
                    <a:pt x="572" y="16"/>
                    <a:pt x="572" y="16"/>
                  </a:cubicBezTo>
                  <a:cubicBezTo>
                    <a:pt x="575" y="16"/>
                    <a:pt x="575" y="17"/>
                    <a:pt x="575" y="19"/>
                  </a:cubicBezTo>
                  <a:cubicBezTo>
                    <a:pt x="584" y="82"/>
                    <a:pt x="584" y="82"/>
                    <a:pt x="584" y="82"/>
                  </a:cubicBezTo>
                  <a:cubicBezTo>
                    <a:pt x="584" y="84"/>
                    <a:pt x="584" y="84"/>
                    <a:pt x="582" y="85"/>
                  </a:cubicBezTo>
                  <a:cubicBezTo>
                    <a:pt x="582" y="86"/>
                    <a:pt x="582" y="88"/>
                    <a:pt x="582" y="88"/>
                  </a:cubicBezTo>
                  <a:cubicBezTo>
                    <a:pt x="583" y="88"/>
                    <a:pt x="603" y="85"/>
                    <a:pt x="603" y="85"/>
                  </a:cubicBezTo>
                  <a:cubicBezTo>
                    <a:pt x="604" y="85"/>
                    <a:pt x="604" y="85"/>
                    <a:pt x="604" y="85"/>
                  </a:cubicBezTo>
                  <a:cubicBezTo>
                    <a:pt x="604" y="83"/>
                    <a:pt x="604" y="83"/>
                    <a:pt x="604" y="83"/>
                  </a:cubicBezTo>
                  <a:cubicBezTo>
                    <a:pt x="601" y="82"/>
                    <a:pt x="600" y="81"/>
                    <a:pt x="600" y="79"/>
                  </a:cubicBezTo>
                  <a:cubicBezTo>
                    <a:pt x="600" y="79"/>
                    <a:pt x="596" y="55"/>
                    <a:pt x="596" y="54"/>
                  </a:cubicBezTo>
                  <a:cubicBezTo>
                    <a:pt x="597" y="55"/>
                    <a:pt x="608" y="53"/>
                    <a:pt x="608" y="53"/>
                  </a:cubicBezTo>
                  <a:cubicBezTo>
                    <a:pt x="608" y="54"/>
                    <a:pt x="623" y="74"/>
                    <a:pt x="623" y="74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8"/>
                    <a:pt x="625" y="78"/>
                  </a:cubicBezTo>
                  <a:cubicBezTo>
                    <a:pt x="625" y="78"/>
                    <a:pt x="625" y="79"/>
                    <a:pt x="623" y="79"/>
                  </a:cubicBezTo>
                  <a:cubicBezTo>
                    <a:pt x="623" y="80"/>
                    <a:pt x="622" y="80"/>
                    <a:pt x="622" y="81"/>
                  </a:cubicBezTo>
                  <a:cubicBezTo>
                    <a:pt x="622" y="82"/>
                    <a:pt x="623" y="82"/>
                    <a:pt x="623" y="82"/>
                  </a:cubicBezTo>
                  <a:cubicBezTo>
                    <a:pt x="623" y="83"/>
                    <a:pt x="644" y="80"/>
                    <a:pt x="644" y="80"/>
                  </a:cubicBezTo>
                  <a:cubicBezTo>
                    <a:pt x="645" y="79"/>
                    <a:pt x="645" y="77"/>
                    <a:pt x="645" y="77"/>
                  </a:cubicBezTo>
                  <a:cubicBezTo>
                    <a:pt x="642" y="76"/>
                    <a:pt x="641" y="75"/>
                    <a:pt x="638" y="71"/>
                  </a:cubicBezTo>
                  <a:moveTo>
                    <a:pt x="561" y="67"/>
                  </a:moveTo>
                  <a:cubicBezTo>
                    <a:pt x="560" y="67"/>
                    <a:pt x="559" y="68"/>
                    <a:pt x="559" y="68"/>
                  </a:cubicBezTo>
                  <a:cubicBezTo>
                    <a:pt x="558" y="70"/>
                    <a:pt x="560" y="72"/>
                    <a:pt x="560" y="72"/>
                  </a:cubicBezTo>
                  <a:cubicBezTo>
                    <a:pt x="560" y="72"/>
                    <a:pt x="559" y="77"/>
                    <a:pt x="559" y="77"/>
                  </a:cubicBezTo>
                  <a:cubicBezTo>
                    <a:pt x="557" y="80"/>
                    <a:pt x="553" y="84"/>
                    <a:pt x="549" y="85"/>
                  </a:cubicBezTo>
                  <a:cubicBezTo>
                    <a:pt x="544" y="86"/>
                    <a:pt x="538" y="86"/>
                    <a:pt x="534" y="84"/>
                  </a:cubicBezTo>
                  <a:cubicBezTo>
                    <a:pt x="528" y="81"/>
                    <a:pt x="524" y="75"/>
                    <a:pt x="522" y="67"/>
                  </a:cubicBezTo>
                  <a:cubicBezTo>
                    <a:pt x="519" y="58"/>
                    <a:pt x="519" y="50"/>
                    <a:pt x="522" y="45"/>
                  </a:cubicBezTo>
                  <a:cubicBezTo>
                    <a:pt x="524" y="41"/>
                    <a:pt x="528" y="38"/>
                    <a:pt x="534" y="36"/>
                  </a:cubicBezTo>
                  <a:cubicBezTo>
                    <a:pt x="541" y="34"/>
                    <a:pt x="548" y="36"/>
                    <a:pt x="550" y="40"/>
                  </a:cubicBezTo>
                  <a:cubicBezTo>
                    <a:pt x="550" y="41"/>
                    <a:pt x="550" y="41"/>
                    <a:pt x="550" y="41"/>
                  </a:cubicBezTo>
                  <a:cubicBezTo>
                    <a:pt x="551" y="42"/>
                    <a:pt x="551" y="42"/>
                    <a:pt x="551" y="42"/>
                  </a:cubicBezTo>
                  <a:cubicBezTo>
                    <a:pt x="552" y="42"/>
                    <a:pt x="552" y="42"/>
                    <a:pt x="552" y="42"/>
                  </a:cubicBezTo>
                  <a:cubicBezTo>
                    <a:pt x="553" y="42"/>
                    <a:pt x="557" y="23"/>
                    <a:pt x="557" y="23"/>
                  </a:cubicBezTo>
                  <a:cubicBezTo>
                    <a:pt x="557" y="21"/>
                    <a:pt x="557" y="21"/>
                    <a:pt x="557" y="21"/>
                  </a:cubicBezTo>
                  <a:cubicBezTo>
                    <a:pt x="555" y="22"/>
                    <a:pt x="555" y="22"/>
                    <a:pt x="555" y="22"/>
                  </a:cubicBezTo>
                  <a:cubicBezTo>
                    <a:pt x="552" y="24"/>
                    <a:pt x="552" y="24"/>
                    <a:pt x="552" y="24"/>
                  </a:cubicBezTo>
                  <a:cubicBezTo>
                    <a:pt x="552" y="24"/>
                    <a:pt x="549" y="23"/>
                    <a:pt x="549" y="23"/>
                  </a:cubicBezTo>
                  <a:cubicBezTo>
                    <a:pt x="545" y="22"/>
                    <a:pt x="545" y="22"/>
                    <a:pt x="545" y="22"/>
                  </a:cubicBezTo>
                  <a:cubicBezTo>
                    <a:pt x="540" y="21"/>
                    <a:pt x="535" y="21"/>
                    <a:pt x="530" y="23"/>
                  </a:cubicBezTo>
                  <a:cubicBezTo>
                    <a:pt x="513" y="28"/>
                    <a:pt x="499" y="45"/>
                    <a:pt x="507" y="72"/>
                  </a:cubicBezTo>
                  <a:cubicBezTo>
                    <a:pt x="513" y="93"/>
                    <a:pt x="532" y="104"/>
                    <a:pt x="551" y="98"/>
                  </a:cubicBezTo>
                  <a:cubicBezTo>
                    <a:pt x="564" y="94"/>
                    <a:pt x="568" y="88"/>
                    <a:pt x="571" y="84"/>
                  </a:cubicBezTo>
                  <a:cubicBezTo>
                    <a:pt x="573" y="81"/>
                    <a:pt x="573" y="81"/>
                    <a:pt x="573" y="81"/>
                  </a:cubicBezTo>
                  <a:cubicBezTo>
                    <a:pt x="574" y="81"/>
                    <a:pt x="574" y="81"/>
                    <a:pt x="575" y="82"/>
                  </a:cubicBezTo>
                  <a:cubicBezTo>
                    <a:pt x="576" y="81"/>
                    <a:pt x="577" y="80"/>
                    <a:pt x="577" y="80"/>
                  </a:cubicBezTo>
                  <a:cubicBezTo>
                    <a:pt x="577" y="79"/>
                    <a:pt x="561" y="67"/>
                    <a:pt x="561" y="67"/>
                  </a:cubicBezTo>
                  <a:moveTo>
                    <a:pt x="381" y="131"/>
                  </a:moveTo>
                  <a:cubicBezTo>
                    <a:pt x="381" y="131"/>
                    <a:pt x="367" y="139"/>
                    <a:pt x="367" y="140"/>
                  </a:cubicBezTo>
                  <a:cubicBezTo>
                    <a:pt x="367" y="140"/>
                    <a:pt x="367" y="140"/>
                    <a:pt x="367" y="140"/>
                  </a:cubicBezTo>
                  <a:cubicBezTo>
                    <a:pt x="367" y="138"/>
                    <a:pt x="359" y="125"/>
                    <a:pt x="357" y="124"/>
                  </a:cubicBezTo>
                  <a:cubicBezTo>
                    <a:pt x="359" y="123"/>
                    <a:pt x="371" y="115"/>
                    <a:pt x="371" y="115"/>
                  </a:cubicBezTo>
                  <a:cubicBezTo>
                    <a:pt x="377" y="111"/>
                    <a:pt x="382" y="111"/>
                    <a:pt x="385" y="117"/>
                  </a:cubicBezTo>
                  <a:cubicBezTo>
                    <a:pt x="385" y="117"/>
                    <a:pt x="387" y="123"/>
                    <a:pt x="387" y="123"/>
                  </a:cubicBezTo>
                  <a:cubicBezTo>
                    <a:pt x="386" y="126"/>
                    <a:pt x="384" y="128"/>
                    <a:pt x="381" y="131"/>
                  </a:cubicBezTo>
                  <a:moveTo>
                    <a:pt x="419" y="147"/>
                  </a:moveTo>
                  <a:cubicBezTo>
                    <a:pt x="417" y="146"/>
                    <a:pt x="417" y="146"/>
                    <a:pt x="417" y="146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396" y="133"/>
                    <a:pt x="396" y="133"/>
                    <a:pt x="396" y="133"/>
                  </a:cubicBezTo>
                  <a:cubicBezTo>
                    <a:pt x="403" y="126"/>
                    <a:pt x="404" y="117"/>
                    <a:pt x="398" y="107"/>
                  </a:cubicBezTo>
                  <a:cubicBezTo>
                    <a:pt x="391" y="96"/>
                    <a:pt x="378" y="94"/>
                    <a:pt x="365" y="103"/>
                  </a:cubicBezTo>
                  <a:cubicBezTo>
                    <a:pt x="335" y="122"/>
                    <a:pt x="335" y="122"/>
                    <a:pt x="335" y="122"/>
                  </a:cubicBezTo>
                  <a:cubicBezTo>
                    <a:pt x="334" y="123"/>
                    <a:pt x="336" y="125"/>
                    <a:pt x="336" y="125"/>
                  </a:cubicBezTo>
                  <a:cubicBezTo>
                    <a:pt x="339" y="124"/>
                    <a:pt x="339" y="125"/>
                    <a:pt x="340" y="126"/>
                  </a:cubicBezTo>
                  <a:cubicBezTo>
                    <a:pt x="375" y="180"/>
                    <a:pt x="375" y="180"/>
                    <a:pt x="375" y="180"/>
                  </a:cubicBezTo>
                  <a:cubicBezTo>
                    <a:pt x="376" y="181"/>
                    <a:pt x="376" y="182"/>
                    <a:pt x="374" y="183"/>
                  </a:cubicBezTo>
                  <a:cubicBezTo>
                    <a:pt x="374" y="184"/>
                    <a:pt x="375" y="186"/>
                    <a:pt x="375" y="186"/>
                  </a:cubicBezTo>
                  <a:cubicBezTo>
                    <a:pt x="376" y="186"/>
                    <a:pt x="394" y="175"/>
                    <a:pt x="394" y="175"/>
                  </a:cubicBezTo>
                  <a:cubicBezTo>
                    <a:pt x="395" y="175"/>
                    <a:pt x="395" y="175"/>
                    <a:pt x="395" y="175"/>
                  </a:cubicBezTo>
                  <a:cubicBezTo>
                    <a:pt x="393" y="172"/>
                    <a:pt x="393" y="172"/>
                    <a:pt x="393" y="172"/>
                  </a:cubicBezTo>
                  <a:cubicBezTo>
                    <a:pt x="390" y="173"/>
                    <a:pt x="389" y="173"/>
                    <a:pt x="388" y="171"/>
                  </a:cubicBezTo>
                  <a:cubicBezTo>
                    <a:pt x="388" y="171"/>
                    <a:pt x="375" y="150"/>
                    <a:pt x="374" y="150"/>
                  </a:cubicBezTo>
                  <a:cubicBezTo>
                    <a:pt x="375" y="150"/>
                    <a:pt x="385" y="144"/>
                    <a:pt x="385" y="144"/>
                  </a:cubicBezTo>
                  <a:cubicBezTo>
                    <a:pt x="385" y="144"/>
                    <a:pt x="407" y="157"/>
                    <a:pt x="407" y="157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59"/>
                    <a:pt x="410" y="159"/>
                    <a:pt x="410" y="159"/>
                  </a:cubicBezTo>
                  <a:cubicBezTo>
                    <a:pt x="410" y="160"/>
                    <a:pt x="410" y="160"/>
                    <a:pt x="409" y="161"/>
                  </a:cubicBezTo>
                  <a:cubicBezTo>
                    <a:pt x="409" y="161"/>
                    <a:pt x="409" y="161"/>
                    <a:pt x="409" y="161"/>
                  </a:cubicBezTo>
                  <a:cubicBezTo>
                    <a:pt x="409" y="162"/>
                    <a:pt x="410" y="164"/>
                    <a:pt x="410" y="164"/>
                  </a:cubicBezTo>
                  <a:cubicBezTo>
                    <a:pt x="411" y="164"/>
                    <a:pt x="429" y="153"/>
                    <a:pt x="429" y="153"/>
                  </a:cubicBezTo>
                  <a:cubicBezTo>
                    <a:pt x="429" y="152"/>
                    <a:pt x="428" y="150"/>
                    <a:pt x="428" y="150"/>
                  </a:cubicBezTo>
                  <a:cubicBezTo>
                    <a:pt x="425" y="150"/>
                    <a:pt x="424" y="150"/>
                    <a:pt x="419" y="147"/>
                  </a:cubicBezTo>
                  <a:moveTo>
                    <a:pt x="355" y="181"/>
                  </a:moveTo>
                  <a:cubicBezTo>
                    <a:pt x="355" y="182"/>
                    <a:pt x="355" y="182"/>
                    <a:pt x="355" y="182"/>
                  </a:cubicBezTo>
                  <a:cubicBezTo>
                    <a:pt x="355" y="184"/>
                    <a:pt x="355" y="184"/>
                    <a:pt x="352" y="186"/>
                  </a:cubicBezTo>
                  <a:cubicBezTo>
                    <a:pt x="352" y="186"/>
                    <a:pt x="325" y="204"/>
                    <a:pt x="325" y="204"/>
                  </a:cubicBezTo>
                  <a:cubicBezTo>
                    <a:pt x="325" y="204"/>
                    <a:pt x="325" y="204"/>
                    <a:pt x="325" y="204"/>
                  </a:cubicBezTo>
                  <a:cubicBezTo>
                    <a:pt x="325" y="202"/>
                    <a:pt x="317" y="189"/>
                    <a:pt x="315" y="187"/>
                  </a:cubicBezTo>
                  <a:cubicBezTo>
                    <a:pt x="317" y="187"/>
                    <a:pt x="330" y="178"/>
                    <a:pt x="330" y="178"/>
                  </a:cubicBezTo>
                  <a:cubicBezTo>
                    <a:pt x="333" y="176"/>
                    <a:pt x="333" y="176"/>
                    <a:pt x="334" y="177"/>
                  </a:cubicBezTo>
                  <a:cubicBezTo>
                    <a:pt x="335" y="177"/>
                    <a:pt x="337" y="176"/>
                    <a:pt x="337" y="176"/>
                  </a:cubicBezTo>
                  <a:cubicBezTo>
                    <a:pt x="337" y="175"/>
                    <a:pt x="328" y="161"/>
                    <a:pt x="328" y="161"/>
                  </a:cubicBezTo>
                  <a:cubicBezTo>
                    <a:pt x="327" y="161"/>
                    <a:pt x="325" y="162"/>
                    <a:pt x="325" y="162"/>
                  </a:cubicBezTo>
                  <a:cubicBezTo>
                    <a:pt x="325" y="162"/>
                    <a:pt x="325" y="163"/>
                    <a:pt x="325" y="163"/>
                  </a:cubicBezTo>
                  <a:cubicBezTo>
                    <a:pt x="325" y="164"/>
                    <a:pt x="325" y="165"/>
                    <a:pt x="323" y="166"/>
                  </a:cubicBezTo>
                  <a:cubicBezTo>
                    <a:pt x="323" y="166"/>
                    <a:pt x="307" y="176"/>
                    <a:pt x="307" y="176"/>
                  </a:cubicBezTo>
                  <a:cubicBezTo>
                    <a:pt x="307" y="176"/>
                    <a:pt x="307" y="176"/>
                    <a:pt x="307" y="176"/>
                  </a:cubicBezTo>
                  <a:cubicBezTo>
                    <a:pt x="307" y="175"/>
                    <a:pt x="298" y="161"/>
                    <a:pt x="298" y="161"/>
                  </a:cubicBezTo>
                  <a:cubicBezTo>
                    <a:pt x="299" y="162"/>
                    <a:pt x="324" y="145"/>
                    <a:pt x="324" y="145"/>
                  </a:cubicBezTo>
                  <a:cubicBezTo>
                    <a:pt x="327" y="144"/>
                    <a:pt x="327" y="144"/>
                    <a:pt x="328" y="145"/>
                  </a:cubicBezTo>
                  <a:cubicBezTo>
                    <a:pt x="329" y="145"/>
                    <a:pt x="331" y="144"/>
                    <a:pt x="331" y="144"/>
                  </a:cubicBezTo>
                  <a:cubicBezTo>
                    <a:pt x="331" y="143"/>
                    <a:pt x="322" y="128"/>
                    <a:pt x="322" y="128"/>
                  </a:cubicBezTo>
                  <a:cubicBezTo>
                    <a:pt x="321" y="128"/>
                    <a:pt x="319" y="129"/>
                    <a:pt x="319" y="129"/>
                  </a:cubicBezTo>
                  <a:cubicBezTo>
                    <a:pt x="320" y="132"/>
                    <a:pt x="320" y="132"/>
                    <a:pt x="317" y="134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5" y="162"/>
                    <a:pt x="276" y="164"/>
                    <a:pt x="276" y="164"/>
                  </a:cubicBezTo>
                  <a:cubicBezTo>
                    <a:pt x="280" y="162"/>
                    <a:pt x="281" y="163"/>
                    <a:pt x="282" y="164"/>
                  </a:cubicBezTo>
                  <a:cubicBezTo>
                    <a:pt x="316" y="218"/>
                    <a:pt x="316" y="218"/>
                    <a:pt x="316" y="218"/>
                  </a:cubicBezTo>
                  <a:cubicBezTo>
                    <a:pt x="317" y="219"/>
                    <a:pt x="317" y="220"/>
                    <a:pt x="315" y="222"/>
                  </a:cubicBezTo>
                  <a:cubicBezTo>
                    <a:pt x="314" y="223"/>
                    <a:pt x="315" y="225"/>
                    <a:pt x="315" y="225"/>
                  </a:cubicBezTo>
                  <a:cubicBezTo>
                    <a:pt x="317" y="225"/>
                    <a:pt x="360" y="197"/>
                    <a:pt x="360" y="197"/>
                  </a:cubicBezTo>
                  <a:cubicBezTo>
                    <a:pt x="363" y="195"/>
                    <a:pt x="363" y="196"/>
                    <a:pt x="364" y="197"/>
                  </a:cubicBezTo>
                  <a:cubicBezTo>
                    <a:pt x="365" y="197"/>
                    <a:pt x="367" y="196"/>
                    <a:pt x="367" y="196"/>
                  </a:cubicBezTo>
                  <a:cubicBezTo>
                    <a:pt x="367" y="195"/>
                    <a:pt x="358" y="180"/>
                    <a:pt x="358" y="180"/>
                  </a:cubicBezTo>
                  <a:cubicBezTo>
                    <a:pt x="357" y="180"/>
                    <a:pt x="355" y="181"/>
                    <a:pt x="355" y="181"/>
                  </a:cubicBezTo>
                  <a:moveTo>
                    <a:pt x="277" y="240"/>
                  </a:moveTo>
                  <a:cubicBezTo>
                    <a:pt x="277" y="240"/>
                    <a:pt x="253" y="188"/>
                    <a:pt x="253" y="188"/>
                  </a:cubicBezTo>
                  <a:cubicBezTo>
                    <a:pt x="253" y="188"/>
                    <a:pt x="268" y="182"/>
                    <a:pt x="268" y="182"/>
                  </a:cubicBezTo>
                  <a:cubicBezTo>
                    <a:pt x="271" y="180"/>
                    <a:pt x="272" y="180"/>
                    <a:pt x="273" y="182"/>
                  </a:cubicBezTo>
                  <a:cubicBezTo>
                    <a:pt x="274" y="183"/>
                    <a:pt x="276" y="182"/>
                    <a:pt x="276" y="182"/>
                  </a:cubicBezTo>
                  <a:cubicBezTo>
                    <a:pt x="276" y="181"/>
                    <a:pt x="269" y="165"/>
                    <a:pt x="269" y="165"/>
                  </a:cubicBezTo>
                  <a:cubicBezTo>
                    <a:pt x="268" y="164"/>
                    <a:pt x="266" y="165"/>
                    <a:pt x="266" y="165"/>
                  </a:cubicBezTo>
                  <a:cubicBezTo>
                    <a:pt x="266" y="168"/>
                    <a:pt x="265" y="168"/>
                    <a:pt x="262" y="169"/>
                  </a:cubicBezTo>
                  <a:cubicBezTo>
                    <a:pt x="218" y="189"/>
                    <a:pt x="218" y="189"/>
                    <a:pt x="218" y="189"/>
                  </a:cubicBezTo>
                  <a:cubicBezTo>
                    <a:pt x="215" y="191"/>
                    <a:pt x="215" y="191"/>
                    <a:pt x="214" y="189"/>
                  </a:cubicBezTo>
                  <a:cubicBezTo>
                    <a:pt x="213" y="189"/>
                    <a:pt x="211" y="190"/>
                    <a:pt x="211" y="190"/>
                  </a:cubicBezTo>
                  <a:cubicBezTo>
                    <a:pt x="211" y="191"/>
                    <a:pt x="218" y="207"/>
                    <a:pt x="218" y="207"/>
                  </a:cubicBezTo>
                  <a:cubicBezTo>
                    <a:pt x="219" y="208"/>
                    <a:pt x="221" y="207"/>
                    <a:pt x="221" y="207"/>
                  </a:cubicBezTo>
                  <a:cubicBezTo>
                    <a:pt x="221" y="206"/>
                    <a:pt x="221" y="206"/>
                    <a:pt x="221" y="206"/>
                  </a:cubicBezTo>
                  <a:cubicBezTo>
                    <a:pt x="221" y="203"/>
                    <a:pt x="222" y="203"/>
                    <a:pt x="224" y="202"/>
                  </a:cubicBezTo>
                  <a:cubicBezTo>
                    <a:pt x="224" y="202"/>
                    <a:pt x="239" y="195"/>
                    <a:pt x="240" y="195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0" y="196"/>
                    <a:pt x="262" y="246"/>
                    <a:pt x="262" y="246"/>
                  </a:cubicBezTo>
                  <a:cubicBezTo>
                    <a:pt x="263" y="247"/>
                    <a:pt x="263" y="248"/>
                    <a:pt x="263" y="248"/>
                  </a:cubicBezTo>
                  <a:cubicBezTo>
                    <a:pt x="263" y="249"/>
                    <a:pt x="262" y="249"/>
                    <a:pt x="261" y="250"/>
                  </a:cubicBezTo>
                  <a:cubicBezTo>
                    <a:pt x="261" y="250"/>
                    <a:pt x="261" y="250"/>
                    <a:pt x="261" y="250"/>
                  </a:cubicBezTo>
                  <a:cubicBezTo>
                    <a:pt x="261" y="251"/>
                    <a:pt x="262" y="253"/>
                    <a:pt x="262" y="253"/>
                  </a:cubicBezTo>
                  <a:cubicBezTo>
                    <a:pt x="263" y="253"/>
                    <a:pt x="282" y="245"/>
                    <a:pt x="282" y="245"/>
                  </a:cubicBezTo>
                  <a:cubicBezTo>
                    <a:pt x="282" y="244"/>
                    <a:pt x="282" y="244"/>
                    <a:pt x="282" y="244"/>
                  </a:cubicBezTo>
                  <a:cubicBezTo>
                    <a:pt x="281" y="242"/>
                    <a:pt x="281" y="242"/>
                    <a:pt x="281" y="242"/>
                  </a:cubicBezTo>
                  <a:cubicBezTo>
                    <a:pt x="278" y="242"/>
                    <a:pt x="277" y="242"/>
                    <a:pt x="277" y="240"/>
                  </a:cubicBezTo>
                  <a:moveTo>
                    <a:pt x="188" y="227"/>
                  </a:moveTo>
                  <a:cubicBezTo>
                    <a:pt x="179" y="227"/>
                    <a:pt x="171" y="227"/>
                    <a:pt x="170" y="222"/>
                  </a:cubicBezTo>
                  <a:cubicBezTo>
                    <a:pt x="169" y="217"/>
                    <a:pt x="172" y="213"/>
                    <a:pt x="178" y="212"/>
                  </a:cubicBezTo>
                  <a:cubicBezTo>
                    <a:pt x="189" y="209"/>
                    <a:pt x="196" y="213"/>
                    <a:pt x="197" y="216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8" y="219"/>
                    <a:pt x="200" y="219"/>
                    <a:pt x="200" y="219"/>
                  </a:cubicBezTo>
                  <a:cubicBezTo>
                    <a:pt x="201" y="218"/>
                    <a:pt x="207" y="199"/>
                    <a:pt x="207" y="199"/>
                  </a:cubicBezTo>
                  <a:cubicBezTo>
                    <a:pt x="208" y="196"/>
                    <a:pt x="208" y="196"/>
                    <a:pt x="208" y="196"/>
                  </a:cubicBezTo>
                  <a:cubicBezTo>
                    <a:pt x="205" y="198"/>
                    <a:pt x="205" y="198"/>
                    <a:pt x="205" y="198"/>
                  </a:cubicBezTo>
                  <a:cubicBezTo>
                    <a:pt x="202" y="200"/>
                    <a:pt x="202" y="200"/>
                    <a:pt x="202" y="200"/>
                  </a:cubicBezTo>
                  <a:cubicBezTo>
                    <a:pt x="199" y="199"/>
                    <a:pt x="199" y="199"/>
                    <a:pt x="199" y="199"/>
                  </a:cubicBezTo>
                  <a:cubicBezTo>
                    <a:pt x="195" y="199"/>
                    <a:pt x="195" y="199"/>
                    <a:pt x="195" y="199"/>
                  </a:cubicBezTo>
                  <a:cubicBezTo>
                    <a:pt x="189" y="198"/>
                    <a:pt x="183" y="198"/>
                    <a:pt x="177" y="199"/>
                  </a:cubicBezTo>
                  <a:cubicBezTo>
                    <a:pt x="157" y="204"/>
                    <a:pt x="152" y="217"/>
                    <a:pt x="155" y="227"/>
                  </a:cubicBezTo>
                  <a:cubicBezTo>
                    <a:pt x="158" y="242"/>
                    <a:pt x="173" y="242"/>
                    <a:pt x="186" y="243"/>
                  </a:cubicBezTo>
                  <a:cubicBezTo>
                    <a:pt x="196" y="243"/>
                    <a:pt x="204" y="243"/>
                    <a:pt x="205" y="249"/>
                  </a:cubicBezTo>
                  <a:cubicBezTo>
                    <a:pt x="205" y="249"/>
                    <a:pt x="204" y="256"/>
                    <a:pt x="204" y="256"/>
                  </a:cubicBezTo>
                  <a:cubicBezTo>
                    <a:pt x="202" y="259"/>
                    <a:pt x="198" y="261"/>
                    <a:pt x="191" y="262"/>
                  </a:cubicBezTo>
                  <a:cubicBezTo>
                    <a:pt x="185" y="264"/>
                    <a:pt x="176" y="263"/>
                    <a:pt x="172" y="261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70" y="257"/>
                    <a:pt x="170" y="257"/>
                    <a:pt x="170" y="257"/>
                  </a:cubicBezTo>
                  <a:cubicBezTo>
                    <a:pt x="168" y="256"/>
                    <a:pt x="168" y="256"/>
                    <a:pt x="168" y="256"/>
                  </a:cubicBezTo>
                  <a:cubicBezTo>
                    <a:pt x="167" y="257"/>
                    <a:pt x="162" y="276"/>
                    <a:pt x="162" y="276"/>
                  </a:cubicBezTo>
                  <a:cubicBezTo>
                    <a:pt x="162" y="276"/>
                    <a:pt x="163" y="276"/>
                    <a:pt x="163" y="276"/>
                  </a:cubicBezTo>
                  <a:cubicBezTo>
                    <a:pt x="163" y="276"/>
                    <a:pt x="163" y="276"/>
                    <a:pt x="163" y="276"/>
                  </a:cubicBezTo>
                  <a:cubicBezTo>
                    <a:pt x="165" y="277"/>
                    <a:pt x="165" y="277"/>
                    <a:pt x="165" y="277"/>
                  </a:cubicBezTo>
                  <a:cubicBezTo>
                    <a:pt x="165" y="276"/>
                    <a:pt x="165" y="276"/>
                    <a:pt x="165" y="276"/>
                  </a:cubicBezTo>
                  <a:cubicBezTo>
                    <a:pt x="165" y="276"/>
                    <a:pt x="166" y="276"/>
                    <a:pt x="166" y="276"/>
                  </a:cubicBezTo>
                  <a:cubicBezTo>
                    <a:pt x="166" y="275"/>
                    <a:pt x="166" y="275"/>
                    <a:pt x="167" y="275"/>
                  </a:cubicBezTo>
                  <a:cubicBezTo>
                    <a:pt x="167" y="275"/>
                    <a:pt x="171" y="275"/>
                    <a:pt x="171" y="275"/>
                  </a:cubicBezTo>
                  <a:cubicBezTo>
                    <a:pt x="176" y="276"/>
                    <a:pt x="176" y="276"/>
                    <a:pt x="176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215" y="271"/>
                    <a:pt x="223" y="256"/>
                    <a:pt x="220" y="245"/>
                  </a:cubicBezTo>
                  <a:cubicBezTo>
                    <a:pt x="217" y="228"/>
                    <a:pt x="201" y="228"/>
                    <a:pt x="188" y="227"/>
                  </a:cubicBezTo>
                  <a:moveTo>
                    <a:pt x="121" y="265"/>
                  </a:moveTo>
                  <a:cubicBezTo>
                    <a:pt x="117" y="268"/>
                    <a:pt x="113" y="270"/>
                    <a:pt x="108" y="270"/>
                  </a:cubicBezTo>
                  <a:cubicBezTo>
                    <a:pt x="96" y="269"/>
                    <a:pt x="89" y="260"/>
                    <a:pt x="90" y="243"/>
                  </a:cubicBezTo>
                  <a:cubicBezTo>
                    <a:pt x="90" y="234"/>
                    <a:pt x="92" y="227"/>
                    <a:pt x="97" y="223"/>
                  </a:cubicBezTo>
                  <a:cubicBezTo>
                    <a:pt x="100" y="220"/>
                    <a:pt x="104" y="218"/>
                    <a:pt x="109" y="219"/>
                  </a:cubicBezTo>
                  <a:cubicBezTo>
                    <a:pt x="115" y="219"/>
                    <a:pt x="119" y="220"/>
                    <a:pt x="122" y="224"/>
                  </a:cubicBezTo>
                  <a:cubicBezTo>
                    <a:pt x="126" y="228"/>
                    <a:pt x="128" y="235"/>
                    <a:pt x="128" y="245"/>
                  </a:cubicBezTo>
                  <a:cubicBezTo>
                    <a:pt x="128" y="254"/>
                    <a:pt x="125" y="261"/>
                    <a:pt x="121" y="265"/>
                  </a:cubicBezTo>
                  <a:moveTo>
                    <a:pt x="110" y="205"/>
                  </a:moveTo>
                  <a:cubicBezTo>
                    <a:pt x="100" y="205"/>
                    <a:pt x="92" y="208"/>
                    <a:pt x="86" y="214"/>
                  </a:cubicBezTo>
                  <a:cubicBezTo>
                    <a:pt x="78" y="220"/>
                    <a:pt x="74" y="231"/>
                    <a:pt x="74" y="243"/>
                  </a:cubicBezTo>
                  <a:cubicBezTo>
                    <a:pt x="73" y="266"/>
                    <a:pt x="87" y="282"/>
                    <a:pt x="107" y="283"/>
                  </a:cubicBezTo>
                  <a:cubicBezTo>
                    <a:pt x="117" y="283"/>
                    <a:pt x="125" y="280"/>
                    <a:pt x="132" y="274"/>
                  </a:cubicBezTo>
                  <a:cubicBezTo>
                    <a:pt x="139" y="268"/>
                    <a:pt x="143" y="257"/>
                    <a:pt x="144" y="245"/>
                  </a:cubicBezTo>
                  <a:cubicBezTo>
                    <a:pt x="144" y="233"/>
                    <a:pt x="140" y="222"/>
                    <a:pt x="134" y="215"/>
                  </a:cubicBezTo>
                  <a:cubicBezTo>
                    <a:pt x="128" y="209"/>
                    <a:pt x="119" y="205"/>
                    <a:pt x="110" y="205"/>
                  </a:cubicBezTo>
                  <a:moveTo>
                    <a:pt x="38" y="228"/>
                  </a:moveTo>
                  <a:cubicBezTo>
                    <a:pt x="38" y="228"/>
                    <a:pt x="25" y="227"/>
                    <a:pt x="25" y="227"/>
                  </a:cubicBezTo>
                  <a:cubicBezTo>
                    <a:pt x="26" y="226"/>
                    <a:pt x="28" y="211"/>
                    <a:pt x="28" y="208"/>
                  </a:cubicBezTo>
                  <a:cubicBezTo>
                    <a:pt x="30" y="209"/>
                    <a:pt x="41" y="210"/>
                    <a:pt x="41" y="210"/>
                  </a:cubicBezTo>
                  <a:cubicBezTo>
                    <a:pt x="47" y="211"/>
                    <a:pt x="50" y="213"/>
                    <a:pt x="52" y="215"/>
                  </a:cubicBezTo>
                  <a:cubicBezTo>
                    <a:pt x="53" y="221"/>
                    <a:pt x="53" y="221"/>
                    <a:pt x="53" y="221"/>
                  </a:cubicBezTo>
                  <a:cubicBezTo>
                    <a:pt x="52" y="228"/>
                    <a:pt x="48" y="230"/>
                    <a:pt x="38" y="228"/>
                  </a:cubicBezTo>
                  <a:moveTo>
                    <a:pt x="45" y="197"/>
                  </a:moveTo>
                  <a:cubicBezTo>
                    <a:pt x="12" y="192"/>
                    <a:pt x="12" y="192"/>
                    <a:pt x="12" y="192"/>
                  </a:cubicBezTo>
                  <a:cubicBezTo>
                    <a:pt x="11" y="193"/>
                    <a:pt x="11" y="195"/>
                    <a:pt x="11" y="195"/>
                  </a:cubicBezTo>
                  <a:cubicBezTo>
                    <a:pt x="14" y="197"/>
                    <a:pt x="14" y="197"/>
                    <a:pt x="14" y="199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4"/>
                    <a:pt x="4" y="264"/>
                    <a:pt x="1" y="264"/>
                  </a:cubicBezTo>
                  <a:cubicBezTo>
                    <a:pt x="0" y="265"/>
                    <a:pt x="0" y="267"/>
                    <a:pt x="0" y="267"/>
                  </a:cubicBezTo>
                  <a:cubicBezTo>
                    <a:pt x="1" y="268"/>
                    <a:pt x="22" y="271"/>
                    <a:pt x="22" y="271"/>
                  </a:cubicBezTo>
                  <a:cubicBezTo>
                    <a:pt x="23" y="271"/>
                    <a:pt x="23" y="271"/>
                    <a:pt x="23" y="271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1" y="267"/>
                    <a:pt x="20" y="267"/>
                    <a:pt x="20" y="265"/>
                  </a:cubicBezTo>
                  <a:cubicBezTo>
                    <a:pt x="20" y="265"/>
                    <a:pt x="20" y="265"/>
                    <a:pt x="20" y="264"/>
                  </a:cubicBezTo>
                  <a:cubicBezTo>
                    <a:pt x="20" y="264"/>
                    <a:pt x="24" y="240"/>
                    <a:pt x="24" y="239"/>
                  </a:cubicBezTo>
                  <a:cubicBezTo>
                    <a:pt x="24" y="240"/>
                    <a:pt x="39" y="242"/>
                    <a:pt x="39" y="242"/>
                  </a:cubicBezTo>
                  <a:cubicBezTo>
                    <a:pt x="58" y="245"/>
                    <a:pt x="67" y="235"/>
                    <a:pt x="68" y="224"/>
                  </a:cubicBezTo>
                  <a:cubicBezTo>
                    <a:pt x="70" y="213"/>
                    <a:pt x="65" y="200"/>
                    <a:pt x="45" y="197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0" name="Freeform 40">
              <a:extLst>
                <a:ext uri="{FF2B5EF4-FFF2-40B4-BE49-F238E27FC236}">
                  <a16:creationId xmlns:a16="http://schemas.microsoft.com/office/drawing/2014/main" id="{85287241-1AD5-4DDC-AC91-DBE21A8FD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7" y="1746"/>
              <a:ext cx="70" cy="69"/>
            </a:xfrm>
            <a:custGeom>
              <a:avLst/>
              <a:gdLst>
                <a:gd name="T0" fmla="*/ 39 w 104"/>
                <a:gd name="T1" fmla="*/ 28 h 101"/>
                <a:gd name="T2" fmla="*/ 12 w 104"/>
                <a:gd name="T3" fmla="*/ 18 h 101"/>
                <a:gd name="T4" fmla="*/ 26 w 104"/>
                <a:gd name="T5" fmla="*/ 46 h 101"/>
                <a:gd name="T6" fmla="*/ 0 w 104"/>
                <a:gd name="T7" fmla="*/ 64 h 101"/>
                <a:gd name="T8" fmla="*/ 29 w 104"/>
                <a:gd name="T9" fmla="*/ 71 h 101"/>
                <a:gd name="T10" fmla="*/ 27 w 104"/>
                <a:gd name="T11" fmla="*/ 101 h 101"/>
                <a:gd name="T12" fmla="*/ 52 w 104"/>
                <a:gd name="T13" fmla="*/ 81 h 101"/>
                <a:gd name="T14" fmla="*/ 74 w 104"/>
                <a:gd name="T15" fmla="*/ 101 h 101"/>
                <a:gd name="T16" fmla="*/ 73 w 104"/>
                <a:gd name="T17" fmla="*/ 69 h 101"/>
                <a:gd name="T18" fmla="*/ 104 w 104"/>
                <a:gd name="T19" fmla="*/ 67 h 101"/>
                <a:gd name="T20" fmla="*/ 78 w 104"/>
                <a:gd name="T21" fmla="*/ 47 h 101"/>
                <a:gd name="T22" fmla="*/ 93 w 104"/>
                <a:gd name="T23" fmla="*/ 20 h 101"/>
                <a:gd name="T24" fmla="*/ 63 w 104"/>
                <a:gd name="T25" fmla="*/ 29 h 101"/>
                <a:gd name="T26" fmla="*/ 51 w 104"/>
                <a:gd name="T27" fmla="*/ 0 h 101"/>
                <a:gd name="T28" fmla="*/ 39 w 104"/>
                <a:gd name="T29" fmla="*/ 2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39" y="28"/>
                  </a:moveTo>
                  <a:cubicBezTo>
                    <a:pt x="12" y="18"/>
                    <a:pt x="12" y="18"/>
                    <a:pt x="12" y="18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9" y="71"/>
                    <a:pt x="29" y="71"/>
                    <a:pt x="29" y="7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104" y="67"/>
                    <a:pt x="104" y="6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1" y="0"/>
                    <a:pt x="51" y="0"/>
                    <a:pt x="51" y="0"/>
                  </a:cubicBezTo>
                  <a:lnTo>
                    <a:pt x="39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1" name="Freeform 41">
              <a:extLst>
                <a:ext uri="{FF2B5EF4-FFF2-40B4-BE49-F238E27FC236}">
                  <a16:creationId xmlns:a16="http://schemas.microsoft.com/office/drawing/2014/main" id="{568DBE16-BF90-4235-BA4D-452AACAE0A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8" y="1778"/>
              <a:ext cx="70" cy="69"/>
            </a:xfrm>
            <a:custGeom>
              <a:avLst/>
              <a:gdLst>
                <a:gd name="T0" fmla="*/ 26 w 70"/>
                <a:gd name="T1" fmla="*/ 19 h 69"/>
                <a:gd name="T2" fmla="*/ 8 w 70"/>
                <a:gd name="T3" fmla="*/ 13 h 69"/>
                <a:gd name="T4" fmla="*/ 17 w 70"/>
                <a:gd name="T5" fmla="*/ 31 h 69"/>
                <a:gd name="T6" fmla="*/ 0 w 70"/>
                <a:gd name="T7" fmla="*/ 43 h 69"/>
                <a:gd name="T8" fmla="*/ 20 w 70"/>
                <a:gd name="T9" fmla="*/ 48 h 69"/>
                <a:gd name="T10" fmla="*/ 18 w 70"/>
                <a:gd name="T11" fmla="*/ 69 h 69"/>
                <a:gd name="T12" fmla="*/ 34 w 70"/>
                <a:gd name="T13" fmla="*/ 55 h 69"/>
                <a:gd name="T14" fmla="*/ 51 w 70"/>
                <a:gd name="T15" fmla="*/ 69 h 69"/>
                <a:gd name="T16" fmla="*/ 49 w 70"/>
                <a:gd name="T17" fmla="*/ 47 h 69"/>
                <a:gd name="T18" fmla="*/ 70 w 70"/>
                <a:gd name="T19" fmla="*/ 45 h 69"/>
                <a:gd name="T20" fmla="*/ 53 w 70"/>
                <a:gd name="T21" fmla="*/ 32 h 69"/>
                <a:gd name="T22" fmla="*/ 63 w 70"/>
                <a:gd name="T23" fmla="*/ 13 h 69"/>
                <a:gd name="T24" fmla="*/ 43 w 70"/>
                <a:gd name="T25" fmla="*/ 19 h 69"/>
                <a:gd name="T26" fmla="*/ 34 w 70"/>
                <a:gd name="T27" fmla="*/ 0 h 69"/>
                <a:gd name="T28" fmla="*/ 26 w 70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26" y="19"/>
                  </a:moveTo>
                  <a:lnTo>
                    <a:pt x="8" y="13"/>
                  </a:lnTo>
                  <a:lnTo>
                    <a:pt x="17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4" y="55"/>
                  </a:lnTo>
                  <a:lnTo>
                    <a:pt x="51" y="69"/>
                  </a:lnTo>
                  <a:lnTo>
                    <a:pt x="49" y="47"/>
                  </a:lnTo>
                  <a:lnTo>
                    <a:pt x="70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3" y="19"/>
                  </a:lnTo>
                  <a:lnTo>
                    <a:pt x="34" y="0"/>
                  </a:lnTo>
                  <a:lnTo>
                    <a:pt x="2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2" name="Freeform 42">
              <a:extLst>
                <a:ext uri="{FF2B5EF4-FFF2-40B4-BE49-F238E27FC236}">
                  <a16:creationId xmlns:a16="http://schemas.microsoft.com/office/drawing/2014/main" id="{667C2727-3F47-4296-873A-DD43026F14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24" y="1902"/>
              <a:ext cx="71" cy="69"/>
            </a:xfrm>
            <a:custGeom>
              <a:avLst/>
              <a:gdLst>
                <a:gd name="T0" fmla="*/ 51 w 104"/>
                <a:gd name="T1" fmla="*/ 0 h 101"/>
                <a:gd name="T2" fmla="*/ 62 w 104"/>
                <a:gd name="T3" fmla="*/ 28 h 101"/>
                <a:gd name="T4" fmla="*/ 93 w 104"/>
                <a:gd name="T5" fmla="*/ 20 h 101"/>
                <a:gd name="T6" fmla="*/ 78 w 104"/>
                <a:gd name="T7" fmla="*/ 46 h 101"/>
                <a:gd name="T8" fmla="*/ 104 w 104"/>
                <a:gd name="T9" fmla="*/ 66 h 101"/>
                <a:gd name="T10" fmla="*/ 72 w 104"/>
                <a:gd name="T11" fmla="*/ 69 h 101"/>
                <a:gd name="T12" fmla="*/ 74 w 104"/>
                <a:gd name="T13" fmla="*/ 101 h 101"/>
                <a:gd name="T14" fmla="*/ 51 w 104"/>
                <a:gd name="T15" fmla="*/ 80 h 101"/>
                <a:gd name="T16" fmla="*/ 27 w 104"/>
                <a:gd name="T17" fmla="*/ 101 h 101"/>
                <a:gd name="T18" fmla="*/ 29 w 104"/>
                <a:gd name="T19" fmla="*/ 70 h 101"/>
                <a:gd name="T20" fmla="*/ 0 w 104"/>
                <a:gd name="T21" fmla="*/ 64 h 101"/>
                <a:gd name="T22" fmla="*/ 26 w 104"/>
                <a:gd name="T23" fmla="*/ 45 h 101"/>
                <a:gd name="T24" fmla="*/ 11 w 104"/>
                <a:gd name="T25" fmla="*/ 19 h 101"/>
                <a:gd name="T26" fmla="*/ 39 w 104"/>
                <a:gd name="T27" fmla="*/ 28 h 101"/>
                <a:gd name="T28" fmla="*/ 51 w 104"/>
                <a:gd name="T2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01">
                  <a:moveTo>
                    <a:pt x="51" y="0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72" y="69"/>
                    <a:pt x="72" y="69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39" y="28"/>
                    <a:pt x="39" y="28"/>
                    <a:pt x="39" y="28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3" name="Freeform 43">
              <a:extLst>
                <a:ext uri="{FF2B5EF4-FFF2-40B4-BE49-F238E27FC236}">
                  <a16:creationId xmlns:a16="http://schemas.microsoft.com/office/drawing/2014/main" id="{3009BB0C-F2E7-408B-AE22-9B987D7F42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77" y="1911"/>
              <a:ext cx="50" cy="48"/>
            </a:xfrm>
            <a:custGeom>
              <a:avLst/>
              <a:gdLst>
                <a:gd name="T0" fmla="*/ 25 w 50"/>
                <a:gd name="T1" fmla="*/ 0 h 48"/>
                <a:gd name="T2" fmla="*/ 32 w 50"/>
                <a:gd name="T3" fmla="*/ 18 h 48"/>
                <a:gd name="T4" fmla="*/ 50 w 50"/>
                <a:gd name="T5" fmla="*/ 18 h 48"/>
                <a:gd name="T6" fmla="*/ 35 w 50"/>
                <a:gd name="T7" fmla="*/ 30 h 48"/>
                <a:gd name="T8" fmla="*/ 40 w 50"/>
                <a:gd name="T9" fmla="*/ 48 h 48"/>
                <a:gd name="T10" fmla="*/ 25 w 50"/>
                <a:gd name="T11" fmla="*/ 37 h 48"/>
                <a:gd name="T12" fmla="*/ 10 w 50"/>
                <a:gd name="T13" fmla="*/ 48 h 48"/>
                <a:gd name="T14" fmla="*/ 15 w 50"/>
                <a:gd name="T15" fmla="*/ 30 h 48"/>
                <a:gd name="T16" fmla="*/ 0 w 50"/>
                <a:gd name="T17" fmla="*/ 18 h 48"/>
                <a:gd name="T18" fmla="*/ 19 w 50"/>
                <a:gd name="T19" fmla="*/ 18 h 48"/>
                <a:gd name="T20" fmla="*/ 25 w 50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8">
                  <a:moveTo>
                    <a:pt x="25" y="0"/>
                  </a:moveTo>
                  <a:lnTo>
                    <a:pt x="32" y="18"/>
                  </a:lnTo>
                  <a:lnTo>
                    <a:pt x="50" y="18"/>
                  </a:lnTo>
                  <a:lnTo>
                    <a:pt x="35" y="30"/>
                  </a:lnTo>
                  <a:lnTo>
                    <a:pt x="40" y="48"/>
                  </a:lnTo>
                  <a:lnTo>
                    <a:pt x="25" y="37"/>
                  </a:lnTo>
                  <a:lnTo>
                    <a:pt x="10" y="48"/>
                  </a:lnTo>
                  <a:lnTo>
                    <a:pt x="15" y="30"/>
                  </a:lnTo>
                  <a:lnTo>
                    <a:pt x="0" y="18"/>
                  </a:lnTo>
                  <a:lnTo>
                    <a:pt x="19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4" name="Freeform 44">
              <a:extLst>
                <a:ext uri="{FF2B5EF4-FFF2-40B4-BE49-F238E27FC236}">
                  <a16:creationId xmlns:a16="http://schemas.microsoft.com/office/drawing/2014/main" id="{DF8F7F38-CD25-4813-A605-C3200041ED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7" y="2037"/>
              <a:ext cx="71" cy="69"/>
            </a:xfrm>
            <a:custGeom>
              <a:avLst/>
              <a:gdLst>
                <a:gd name="T0" fmla="*/ 27 w 71"/>
                <a:gd name="T1" fmla="*/ 19 h 69"/>
                <a:gd name="T2" fmla="*/ 8 w 71"/>
                <a:gd name="T3" fmla="*/ 13 h 69"/>
                <a:gd name="T4" fmla="*/ 18 w 71"/>
                <a:gd name="T5" fmla="*/ 31 h 69"/>
                <a:gd name="T6" fmla="*/ 0 w 71"/>
                <a:gd name="T7" fmla="*/ 43 h 69"/>
                <a:gd name="T8" fmla="*/ 20 w 71"/>
                <a:gd name="T9" fmla="*/ 48 h 69"/>
                <a:gd name="T10" fmla="*/ 18 w 71"/>
                <a:gd name="T11" fmla="*/ 69 h 69"/>
                <a:gd name="T12" fmla="*/ 35 w 71"/>
                <a:gd name="T13" fmla="*/ 55 h 69"/>
                <a:gd name="T14" fmla="*/ 50 w 71"/>
                <a:gd name="T15" fmla="*/ 69 h 69"/>
                <a:gd name="T16" fmla="*/ 49 w 71"/>
                <a:gd name="T17" fmla="*/ 48 h 69"/>
                <a:gd name="T18" fmla="*/ 71 w 71"/>
                <a:gd name="T19" fmla="*/ 45 h 69"/>
                <a:gd name="T20" fmla="*/ 53 w 71"/>
                <a:gd name="T21" fmla="*/ 32 h 69"/>
                <a:gd name="T22" fmla="*/ 63 w 71"/>
                <a:gd name="T23" fmla="*/ 13 h 69"/>
                <a:gd name="T24" fmla="*/ 42 w 71"/>
                <a:gd name="T25" fmla="*/ 19 h 69"/>
                <a:gd name="T26" fmla="*/ 35 w 71"/>
                <a:gd name="T27" fmla="*/ 0 h 69"/>
                <a:gd name="T28" fmla="*/ 27 w 71"/>
                <a:gd name="T29" fmla="*/ 1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9">
                  <a:moveTo>
                    <a:pt x="27" y="19"/>
                  </a:moveTo>
                  <a:lnTo>
                    <a:pt x="8" y="13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20" y="48"/>
                  </a:lnTo>
                  <a:lnTo>
                    <a:pt x="18" y="69"/>
                  </a:lnTo>
                  <a:lnTo>
                    <a:pt x="35" y="55"/>
                  </a:lnTo>
                  <a:lnTo>
                    <a:pt x="50" y="69"/>
                  </a:lnTo>
                  <a:lnTo>
                    <a:pt x="49" y="48"/>
                  </a:lnTo>
                  <a:lnTo>
                    <a:pt x="71" y="45"/>
                  </a:lnTo>
                  <a:lnTo>
                    <a:pt x="53" y="32"/>
                  </a:lnTo>
                  <a:lnTo>
                    <a:pt x="63" y="13"/>
                  </a:lnTo>
                  <a:lnTo>
                    <a:pt x="42" y="19"/>
                  </a:lnTo>
                  <a:lnTo>
                    <a:pt x="35" y="0"/>
                  </a:lnTo>
                  <a:lnTo>
                    <a:pt x="27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5" name="Freeform 45">
              <a:extLst>
                <a:ext uri="{FF2B5EF4-FFF2-40B4-BE49-F238E27FC236}">
                  <a16:creationId xmlns:a16="http://schemas.microsoft.com/office/drawing/2014/main" id="{7F75866D-1EBA-4945-8B52-8AF1E0B4E1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9" y="1671"/>
              <a:ext cx="20" cy="12"/>
            </a:xfrm>
            <a:custGeom>
              <a:avLst/>
              <a:gdLst>
                <a:gd name="T0" fmla="*/ 28 w 30"/>
                <a:gd name="T1" fmla="*/ 0 h 18"/>
                <a:gd name="T2" fmla="*/ 0 w 30"/>
                <a:gd name="T3" fmla="*/ 18 h 18"/>
                <a:gd name="T4" fmla="*/ 29 w 30"/>
                <a:gd name="T5" fmla="*/ 9 h 18"/>
                <a:gd name="T6" fmla="*/ 28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28" y="0"/>
                  </a:moveTo>
                  <a:cubicBezTo>
                    <a:pt x="19" y="0"/>
                    <a:pt x="5" y="13"/>
                    <a:pt x="0" y="18"/>
                  </a:cubicBezTo>
                  <a:cubicBezTo>
                    <a:pt x="18" y="11"/>
                    <a:pt x="25" y="15"/>
                    <a:pt x="29" y="9"/>
                  </a:cubicBezTo>
                  <a:cubicBezTo>
                    <a:pt x="30" y="6"/>
                    <a:pt x="30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6" name="Freeform 46">
              <a:extLst>
                <a:ext uri="{FF2B5EF4-FFF2-40B4-BE49-F238E27FC236}">
                  <a16:creationId xmlns:a16="http://schemas.microsoft.com/office/drawing/2014/main" id="{E1A05D3F-74B5-4BD4-BF0C-A3719F76D8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64" y="1674"/>
              <a:ext cx="12" cy="20"/>
            </a:xfrm>
            <a:custGeom>
              <a:avLst/>
              <a:gdLst>
                <a:gd name="T0" fmla="*/ 2 w 18"/>
                <a:gd name="T1" fmla="*/ 0 h 29"/>
                <a:gd name="T2" fmla="*/ 17 w 18"/>
                <a:gd name="T3" fmla="*/ 29 h 29"/>
                <a:gd name="T4" fmla="*/ 18 w 18"/>
                <a:gd name="T5" fmla="*/ 20 h 29"/>
                <a:gd name="T6" fmla="*/ 2 w 18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2" y="0"/>
                  </a:moveTo>
                  <a:cubicBezTo>
                    <a:pt x="0" y="12"/>
                    <a:pt x="8" y="23"/>
                    <a:pt x="17" y="2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12"/>
                    <a:pt x="9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7" name="Freeform 47">
              <a:extLst>
                <a:ext uri="{FF2B5EF4-FFF2-40B4-BE49-F238E27FC236}">
                  <a16:creationId xmlns:a16="http://schemas.microsoft.com/office/drawing/2014/main" id="{950CBACA-6FA2-4543-B3B1-A05D47C15A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59" y="1689"/>
              <a:ext cx="14" cy="21"/>
            </a:xfrm>
            <a:custGeom>
              <a:avLst/>
              <a:gdLst>
                <a:gd name="T0" fmla="*/ 4 w 21"/>
                <a:gd name="T1" fmla="*/ 0 h 30"/>
                <a:gd name="T2" fmla="*/ 1 w 21"/>
                <a:gd name="T3" fmla="*/ 11 h 30"/>
                <a:gd name="T4" fmla="*/ 16 w 21"/>
                <a:gd name="T5" fmla="*/ 30 h 30"/>
                <a:gd name="T6" fmla="*/ 4 w 2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4" y="0"/>
                  </a:moveTo>
                  <a:cubicBezTo>
                    <a:pt x="3" y="3"/>
                    <a:pt x="0" y="8"/>
                    <a:pt x="1" y="11"/>
                  </a:cubicBezTo>
                  <a:cubicBezTo>
                    <a:pt x="2" y="18"/>
                    <a:pt x="12" y="20"/>
                    <a:pt x="16" y="30"/>
                  </a:cubicBezTo>
                  <a:cubicBezTo>
                    <a:pt x="21" y="21"/>
                    <a:pt x="1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8" name="Freeform 48">
              <a:extLst>
                <a:ext uri="{FF2B5EF4-FFF2-40B4-BE49-F238E27FC236}">
                  <a16:creationId xmlns:a16="http://schemas.microsoft.com/office/drawing/2014/main" id="{C262FBD3-F17E-483D-A95B-75DF71BC38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49" y="1702"/>
              <a:ext cx="15" cy="24"/>
            </a:xfrm>
            <a:custGeom>
              <a:avLst/>
              <a:gdLst>
                <a:gd name="T0" fmla="*/ 12 w 22"/>
                <a:gd name="T1" fmla="*/ 0 h 35"/>
                <a:gd name="T2" fmla="*/ 7 w 22"/>
                <a:gd name="T3" fmla="*/ 8 h 35"/>
                <a:gd name="T4" fmla="*/ 13 w 22"/>
                <a:gd name="T5" fmla="*/ 35 h 35"/>
                <a:gd name="T6" fmla="*/ 19 w 22"/>
                <a:gd name="T7" fmla="*/ 11 h 35"/>
                <a:gd name="T8" fmla="*/ 12 w 22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5">
                  <a:moveTo>
                    <a:pt x="12" y="0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0" y="19"/>
                    <a:pt x="13" y="28"/>
                    <a:pt x="13" y="35"/>
                  </a:cubicBezTo>
                  <a:cubicBezTo>
                    <a:pt x="17" y="31"/>
                    <a:pt x="22" y="19"/>
                    <a:pt x="19" y="11"/>
                  </a:cubicBezTo>
                  <a:cubicBezTo>
                    <a:pt x="18" y="7"/>
                    <a:pt x="16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29" name="Freeform 49">
              <a:extLst>
                <a:ext uri="{FF2B5EF4-FFF2-40B4-BE49-F238E27FC236}">
                  <a16:creationId xmlns:a16="http://schemas.microsoft.com/office/drawing/2014/main" id="{32A4BB2E-167D-4343-96D4-C71DFBCCD6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22" y="1701"/>
              <a:ext cx="27" cy="11"/>
            </a:xfrm>
            <a:custGeom>
              <a:avLst/>
              <a:gdLst>
                <a:gd name="T0" fmla="*/ 23 w 39"/>
                <a:gd name="T1" fmla="*/ 3 h 16"/>
                <a:gd name="T2" fmla="*/ 0 w 39"/>
                <a:gd name="T3" fmla="*/ 12 h 16"/>
                <a:gd name="T4" fmla="*/ 21 w 39"/>
                <a:gd name="T5" fmla="*/ 16 h 16"/>
                <a:gd name="T6" fmla="*/ 39 w 39"/>
                <a:gd name="T7" fmla="*/ 0 h 16"/>
                <a:gd name="T8" fmla="*/ 23 w 39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6">
                  <a:moveTo>
                    <a:pt x="23" y="3"/>
                  </a:moveTo>
                  <a:cubicBezTo>
                    <a:pt x="18" y="5"/>
                    <a:pt x="6" y="13"/>
                    <a:pt x="0" y="12"/>
                  </a:cubicBezTo>
                  <a:cubicBezTo>
                    <a:pt x="3" y="16"/>
                    <a:pt x="16" y="15"/>
                    <a:pt x="21" y="16"/>
                  </a:cubicBezTo>
                  <a:cubicBezTo>
                    <a:pt x="29" y="16"/>
                    <a:pt x="35" y="7"/>
                    <a:pt x="39" y="0"/>
                  </a:cubicBezTo>
                  <a:lnTo>
                    <a:pt x="23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0" name="Freeform 50">
              <a:extLst>
                <a:ext uri="{FF2B5EF4-FFF2-40B4-BE49-F238E27FC236}">
                  <a16:creationId xmlns:a16="http://schemas.microsoft.com/office/drawing/2014/main" id="{C354B20D-5E83-4422-AA23-DA1D38AADC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4" y="1717"/>
              <a:ext cx="16" cy="23"/>
            </a:xfrm>
            <a:custGeom>
              <a:avLst/>
              <a:gdLst>
                <a:gd name="T0" fmla="*/ 19 w 23"/>
                <a:gd name="T1" fmla="*/ 0 h 34"/>
                <a:gd name="T2" fmla="*/ 0 w 23"/>
                <a:gd name="T3" fmla="*/ 34 h 34"/>
                <a:gd name="T4" fmla="*/ 19 w 23"/>
                <a:gd name="T5" fmla="*/ 21 h 34"/>
                <a:gd name="T6" fmla="*/ 19 w 2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4">
                  <a:moveTo>
                    <a:pt x="19" y="0"/>
                  </a:moveTo>
                  <a:cubicBezTo>
                    <a:pt x="3" y="4"/>
                    <a:pt x="13" y="23"/>
                    <a:pt x="0" y="34"/>
                  </a:cubicBezTo>
                  <a:cubicBezTo>
                    <a:pt x="9" y="32"/>
                    <a:pt x="13" y="32"/>
                    <a:pt x="19" y="21"/>
                  </a:cubicBezTo>
                  <a:cubicBezTo>
                    <a:pt x="22" y="15"/>
                    <a:pt x="23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1" name="Freeform 51">
              <a:extLst>
                <a:ext uri="{FF2B5EF4-FFF2-40B4-BE49-F238E27FC236}">
                  <a16:creationId xmlns:a16="http://schemas.microsoft.com/office/drawing/2014/main" id="{57981494-DC82-4EC8-990A-7DA7D61F8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82"/>
              <a:ext cx="18" cy="26"/>
            </a:xfrm>
            <a:custGeom>
              <a:avLst/>
              <a:gdLst>
                <a:gd name="T0" fmla="*/ 3 w 26"/>
                <a:gd name="T1" fmla="*/ 16 h 39"/>
                <a:gd name="T2" fmla="*/ 9 w 26"/>
                <a:gd name="T3" fmla="*/ 39 h 39"/>
                <a:gd name="T4" fmla="*/ 17 w 26"/>
                <a:gd name="T5" fmla="*/ 0 h 39"/>
                <a:gd name="T6" fmla="*/ 3 w 26"/>
                <a:gd name="T7" fmla="*/ 1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9">
                  <a:moveTo>
                    <a:pt x="3" y="16"/>
                  </a:moveTo>
                  <a:cubicBezTo>
                    <a:pt x="0" y="28"/>
                    <a:pt x="3" y="31"/>
                    <a:pt x="9" y="39"/>
                  </a:cubicBezTo>
                  <a:cubicBezTo>
                    <a:pt x="6" y="21"/>
                    <a:pt x="26" y="14"/>
                    <a:pt x="17" y="0"/>
                  </a:cubicBezTo>
                  <a:cubicBezTo>
                    <a:pt x="10" y="2"/>
                    <a:pt x="5" y="10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2" name="Freeform 52">
              <a:extLst>
                <a:ext uri="{FF2B5EF4-FFF2-40B4-BE49-F238E27FC236}">
                  <a16:creationId xmlns:a16="http://schemas.microsoft.com/office/drawing/2014/main" id="{822CEB55-5A58-4B49-AD8A-1B30A5F6E08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8" y="1714"/>
              <a:ext cx="27" cy="14"/>
            </a:xfrm>
            <a:custGeom>
              <a:avLst/>
              <a:gdLst>
                <a:gd name="T0" fmla="*/ 0 w 40"/>
                <a:gd name="T1" fmla="*/ 17 h 21"/>
                <a:gd name="T2" fmla="*/ 23 w 40"/>
                <a:gd name="T3" fmla="*/ 17 h 21"/>
                <a:gd name="T4" fmla="*/ 40 w 40"/>
                <a:gd name="T5" fmla="*/ 7 h 21"/>
                <a:gd name="T6" fmla="*/ 0 w 40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1">
                  <a:moveTo>
                    <a:pt x="0" y="17"/>
                  </a:moveTo>
                  <a:cubicBezTo>
                    <a:pt x="0" y="21"/>
                    <a:pt x="16" y="20"/>
                    <a:pt x="23" y="17"/>
                  </a:cubicBezTo>
                  <a:cubicBezTo>
                    <a:pt x="27" y="16"/>
                    <a:pt x="39" y="11"/>
                    <a:pt x="40" y="7"/>
                  </a:cubicBezTo>
                  <a:cubicBezTo>
                    <a:pt x="12" y="0"/>
                    <a:pt x="22" y="11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3" name="Freeform 53">
              <a:extLst>
                <a:ext uri="{FF2B5EF4-FFF2-40B4-BE49-F238E27FC236}">
                  <a16:creationId xmlns:a16="http://schemas.microsoft.com/office/drawing/2014/main" id="{6C836365-3B40-4A4C-B4E8-4105DC3438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31" y="1685"/>
              <a:ext cx="25" cy="15"/>
            </a:xfrm>
            <a:custGeom>
              <a:avLst/>
              <a:gdLst>
                <a:gd name="T0" fmla="*/ 0 w 37"/>
                <a:gd name="T1" fmla="*/ 18 h 22"/>
                <a:gd name="T2" fmla="*/ 23 w 37"/>
                <a:gd name="T3" fmla="*/ 14 h 22"/>
                <a:gd name="T4" fmla="*/ 37 w 37"/>
                <a:gd name="T5" fmla="*/ 1 h 22"/>
                <a:gd name="T6" fmla="*/ 0 w 37"/>
                <a:gd name="T7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2">
                  <a:moveTo>
                    <a:pt x="0" y="18"/>
                  </a:moveTo>
                  <a:cubicBezTo>
                    <a:pt x="1" y="22"/>
                    <a:pt x="16" y="18"/>
                    <a:pt x="23" y="14"/>
                  </a:cubicBezTo>
                  <a:cubicBezTo>
                    <a:pt x="26" y="12"/>
                    <a:pt x="37" y="6"/>
                    <a:pt x="37" y="1"/>
                  </a:cubicBezTo>
                  <a:cubicBezTo>
                    <a:pt x="9" y="0"/>
                    <a:pt x="20" y="8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4" name="Freeform 54">
              <a:extLst>
                <a:ext uri="{FF2B5EF4-FFF2-40B4-BE49-F238E27FC236}">
                  <a16:creationId xmlns:a16="http://schemas.microsoft.com/office/drawing/2014/main" id="{81AEA284-BB1F-477A-AFF4-16147C8991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42" y="1671"/>
              <a:ext cx="26" cy="18"/>
            </a:xfrm>
            <a:custGeom>
              <a:avLst/>
              <a:gdLst>
                <a:gd name="T0" fmla="*/ 37 w 37"/>
                <a:gd name="T1" fmla="*/ 2 h 27"/>
                <a:gd name="T2" fmla="*/ 19 w 37"/>
                <a:gd name="T3" fmla="*/ 8 h 27"/>
                <a:gd name="T4" fmla="*/ 3 w 37"/>
                <a:gd name="T5" fmla="*/ 25 h 27"/>
                <a:gd name="T6" fmla="*/ 37 w 37"/>
                <a:gd name="T7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27">
                  <a:moveTo>
                    <a:pt x="37" y="2"/>
                  </a:moveTo>
                  <a:cubicBezTo>
                    <a:pt x="33" y="0"/>
                    <a:pt x="21" y="6"/>
                    <a:pt x="19" y="8"/>
                  </a:cubicBezTo>
                  <a:cubicBezTo>
                    <a:pt x="11" y="11"/>
                    <a:pt x="0" y="22"/>
                    <a:pt x="3" y="25"/>
                  </a:cubicBezTo>
                  <a:cubicBezTo>
                    <a:pt x="22" y="13"/>
                    <a:pt x="23" y="27"/>
                    <a:pt x="3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5" name="Freeform 55">
              <a:extLst>
                <a:ext uri="{FF2B5EF4-FFF2-40B4-BE49-F238E27FC236}">
                  <a16:creationId xmlns:a16="http://schemas.microsoft.com/office/drawing/2014/main" id="{907C1C67-5226-4893-90A2-5E94DD022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94" y="1635"/>
              <a:ext cx="22" cy="11"/>
            </a:xfrm>
            <a:custGeom>
              <a:avLst/>
              <a:gdLst>
                <a:gd name="T0" fmla="*/ 0 w 32"/>
                <a:gd name="T1" fmla="*/ 5 h 15"/>
                <a:gd name="T2" fmla="*/ 20 w 32"/>
                <a:gd name="T3" fmla="*/ 15 h 15"/>
                <a:gd name="T4" fmla="*/ 32 w 32"/>
                <a:gd name="T5" fmla="*/ 10 h 15"/>
                <a:gd name="T6" fmla="*/ 0 w 32"/>
                <a:gd name="T7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5">
                  <a:moveTo>
                    <a:pt x="0" y="5"/>
                  </a:moveTo>
                  <a:cubicBezTo>
                    <a:pt x="9" y="8"/>
                    <a:pt x="14" y="14"/>
                    <a:pt x="20" y="15"/>
                  </a:cubicBezTo>
                  <a:cubicBezTo>
                    <a:pt x="28" y="15"/>
                    <a:pt x="30" y="13"/>
                    <a:pt x="32" y="10"/>
                  </a:cubicBezTo>
                  <a:cubicBezTo>
                    <a:pt x="29" y="0"/>
                    <a:pt x="9" y="1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6" name="Freeform 56">
              <a:extLst>
                <a:ext uri="{FF2B5EF4-FFF2-40B4-BE49-F238E27FC236}">
                  <a16:creationId xmlns:a16="http://schemas.microsoft.com/office/drawing/2014/main" id="{4D1B4D09-5F0F-43A9-A4F0-96F97ADB5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4" y="1646"/>
              <a:ext cx="13" cy="22"/>
            </a:xfrm>
            <a:custGeom>
              <a:avLst/>
              <a:gdLst>
                <a:gd name="T0" fmla="*/ 14 w 18"/>
                <a:gd name="T1" fmla="*/ 32 h 32"/>
                <a:gd name="T2" fmla="*/ 16 w 18"/>
                <a:gd name="T3" fmla="*/ 10 h 32"/>
                <a:gd name="T4" fmla="*/ 8 w 18"/>
                <a:gd name="T5" fmla="*/ 0 h 32"/>
                <a:gd name="T6" fmla="*/ 14 w 1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2">
                  <a:moveTo>
                    <a:pt x="14" y="32"/>
                  </a:moveTo>
                  <a:cubicBezTo>
                    <a:pt x="14" y="22"/>
                    <a:pt x="18" y="16"/>
                    <a:pt x="16" y="10"/>
                  </a:cubicBezTo>
                  <a:cubicBezTo>
                    <a:pt x="14" y="2"/>
                    <a:pt x="11" y="1"/>
                    <a:pt x="8" y="0"/>
                  </a:cubicBezTo>
                  <a:cubicBezTo>
                    <a:pt x="0" y="6"/>
                    <a:pt x="7" y="24"/>
                    <a:pt x="1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7" name="Freeform 57">
              <a:extLst>
                <a:ext uri="{FF2B5EF4-FFF2-40B4-BE49-F238E27FC236}">
                  <a16:creationId xmlns:a16="http://schemas.microsoft.com/office/drawing/2014/main" id="{562508A5-0578-4C10-AA7A-405FF527E4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4" y="1643"/>
              <a:ext cx="26" cy="14"/>
            </a:xfrm>
            <a:custGeom>
              <a:avLst/>
              <a:gdLst>
                <a:gd name="T0" fmla="*/ 27 w 38"/>
                <a:gd name="T1" fmla="*/ 2 h 20"/>
                <a:gd name="T2" fmla="*/ 0 w 38"/>
                <a:gd name="T3" fmla="*/ 9 h 20"/>
                <a:gd name="T4" fmla="*/ 30 w 38"/>
                <a:gd name="T5" fmla="*/ 15 h 20"/>
                <a:gd name="T6" fmla="*/ 38 w 38"/>
                <a:gd name="T7" fmla="*/ 11 h 20"/>
                <a:gd name="T8" fmla="*/ 27 w 38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0">
                  <a:moveTo>
                    <a:pt x="27" y="2"/>
                  </a:moveTo>
                  <a:cubicBezTo>
                    <a:pt x="19" y="0"/>
                    <a:pt x="5" y="5"/>
                    <a:pt x="0" y="9"/>
                  </a:cubicBezTo>
                  <a:cubicBezTo>
                    <a:pt x="11" y="8"/>
                    <a:pt x="17" y="20"/>
                    <a:pt x="30" y="15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5" y="6"/>
                    <a:pt x="31" y="4"/>
                    <a:pt x="2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8" name="Freeform 58">
              <a:extLst>
                <a:ext uri="{FF2B5EF4-FFF2-40B4-BE49-F238E27FC236}">
                  <a16:creationId xmlns:a16="http://schemas.microsoft.com/office/drawing/2014/main" id="{B930E1D0-9E5B-47CF-8079-A8404C2D02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02" y="1651"/>
              <a:ext cx="14" cy="25"/>
            </a:xfrm>
            <a:custGeom>
              <a:avLst/>
              <a:gdLst>
                <a:gd name="T0" fmla="*/ 2 w 20"/>
                <a:gd name="T1" fmla="*/ 11 h 37"/>
                <a:gd name="T2" fmla="*/ 10 w 20"/>
                <a:gd name="T3" fmla="*/ 37 h 37"/>
                <a:gd name="T4" fmla="*/ 14 w 20"/>
                <a:gd name="T5" fmla="*/ 8 h 37"/>
                <a:gd name="T6" fmla="*/ 10 w 20"/>
                <a:gd name="T7" fmla="*/ 0 h 37"/>
                <a:gd name="T8" fmla="*/ 2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2" y="11"/>
                  </a:moveTo>
                  <a:cubicBezTo>
                    <a:pt x="0" y="19"/>
                    <a:pt x="6" y="33"/>
                    <a:pt x="10" y="37"/>
                  </a:cubicBezTo>
                  <a:cubicBezTo>
                    <a:pt x="9" y="27"/>
                    <a:pt x="20" y="20"/>
                    <a:pt x="14" y="8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3"/>
                    <a:pt x="3" y="6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39" name="Freeform 59">
              <a:extLst>
                <a:ext uri="{FF2B5EF4-FFF2-40B4-BE49-F238E27FC236}">
                  <a16:creationId xmlns:a16="http://schemas.microsoft.com/office/drawing/2014/main" id="{5ADAA5EB-DEB3-40A7-8E1D-9FEAA6483A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0" y="1731"/>
              <a:ext cx="21" cy="14"/>
            </a:xfrm>
            <a:custGeom>
              <a:avLst/>
              <a:gdLst>
                <a:gd name="T0" fmla="*/ 32 w 32"/>
                <a:gd name="T1" fmla="*/ 0 h 21"/>
                <a:gd name="T2" fmla="*/ 23 w 32"/>
                <a:gd name="T3" fmla="*/ 0 h 21"/>
                <a:gd name="T4" fmla="*/ 0 w 32"/>
                <a:gd name="T5" fmla="*/ 20 h 21"/>
                <a:gd name="T6" fmla="*/ 27 w 32"/>
                <a:gd name="T7" fmla="*/ 12 h 21"/>
                <a:gd name="T8" fmla="*/ 32 w 32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1">
                  <a:moveTo>
                    <a:pt x="32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9" y="2"/>
                    <a:pt x="10" y="16"/>
                    <a:pt x="0" y="20"/>
                  </a:cubicBezTo>
                  <a:cubicBezTo>
                    <a:pt x="6" y="21"/>
                    <a:pt x="21" y="19"/>
                    <a:pt x="27" y="12"/>
                  </a:cubicBezTo>
                  <a:cubicBezTo>
                    <a:pt x="30" y="9"/>
                    <a:pt x="31" y="5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0" name="Freeform 60">
              <a:extLst>
                <a:ext uri="{FF2B5EF4-FFF2-40B4-BE49-F238E27FC236}">
                  <a16:creationId xmlns:a16="http://schemas.microsoft.com/office/drawing/2014/main" id="{77E24C52-42CA-4BE2-B236-12EB366BAB6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59" y="1655"/>
              <a:ext cx="24" cy="14"/>
            </a:xfrm>
            <a:custGeom>
              <a:avLst/>
              <a:gdLst>
                <a:gd name="T0" fmla="*/ 16 w 36"/>
                <a:gd name="T1" fmla="*/ 2 h 20"/>
                <a:gd name="T2" fmla="*/ 0 w 36"/>
                <a:gd name="T3" fmla="*/ 19 h 20"/>
                <a:gd name="T4" fmla="*/ 36 w 36"/>
                <a:gd name="T5" fmla="*/ 4 h 20"/>
                <a:gd name="T6" fmla="*/ 16 w 36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20">
                  <a:moveTo>
                    <a:pt x="16" y="2"/>
                  </a:moveTo>
                  <a:cubicBezTo>
                    <a:pt x="4" y="6"/>
                    <a:pt x="3" y="10"/>
                    <a:pt x="0" y="19"/>
                  </a:cubicBezTo>
                  <a:cubicBezTo>
                    <a:pt x="13" y="7"/>
                    <a:pt x="30" y="20"/>
                    <a:pt x="36" y="4"/>
                  </a:cubicBezTo>
                  <a:cubicBezTo>
                    <a:pt x="31" y="0"/>
                    <a:pt x="21" y="0"/>
                    <a:pt x="1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1" name="Freeform 61">
              <a:extLst>
                <a:ext uri="{FF2B5EF4-FFF2-40B4-BE49-F238E27FC236}">
                  <a16:creationId xmlns:a16="http://schemas.microsoft.com/office/drawing/2014/main" id="{81490CF2-BADA-4546-BC7B-7D4CCD73CF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88" y="1659"/>
              <a:ext cx="15" cy="27"/>
            </a:xfrm>
            <a:custGeom>
              <a:avLst/>
              <a:gdLst>
                <a:gd name="T0" fmla="*/ 1 w 22"/>
                <a:gd name="T1" fmla="*/ 19 h 39"/>
                <a:gd name="T2" fmla="*/ 13 w 22"/>
                <a:gd name="T3" fmla="*/ 39 h 39"/>
                <a:gd name="T4" fmla="*/ 9 w 22"/>
                <a:gd name="T5" fmla="*/ 0 h 39"/>
                <a:gd name="T6" fmla="*/ 1 w 22"/>
                <a:gd name="T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39">
                  <a:moveTo>
                    <a:pt x="1" y="19"/>
                  </a:moveTo>
                  <a:cubicBezTo>
                    <a:pt x="2" y="32"/>
                    <a:pt x="5" y="34"/>
                    <a:pt x="13" y="39"/>
                  </a:cubicBezTo>
                  <a:cubicBezTo>
                    <a:pt x="5" y="23"/>
                    <a:pt x="22" y="10"/>
                    <a:pt x="9" y="0"/>
                  </a:cubicBezTo>
                  <a:cubicBezTo>
                    <a:pt x="3" y="4"/>
                    <a:pt x="0" y="13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  <p:sp>
          <p:nvSpPr>
            <p:cNvPr id="242" name="Freeform 62">
              <a:extLst>
                <a:ext uri="{FF2B5EF4-FFF2-40B4-BE49-F238E27FC236}">
                  <a16:creationId xmlns:a16="http://schemas.microsoft.com/office/drawing/2014/main" id="{73F9C922-5F78-4C16-AB8C-748B7E92C5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78" y="1672"/>
              <a:ext cx="9" cy="26"/>
            </a:xfrm>
            <a:custGeom>
              <a:avLst/>
              <a:gdLst>
                <a:gd name="T0" fmla="*/ 1 w 13"/>
                <a:gd name="T1" fmla="*/ 0 h 39"/>
                <a:gd name="T2" fmla="*/ 8 w 13"/>
                <a:gd name="T3" fmla="*/ 39 h 39"/>
                <a:gd name="T4" fmla="*/ 9 w 13"/>
                <a:gd name="T5" fmla="*/ 10 h 39"/>
                <a:gd name="T6" fmla="*/ 1 w 13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9">
                  <a:moveTo>
                    <a:pt x="1" y="0"/>
                  </a:moveTo>
                  <a:cubicBezTo>
                    <a:pt x="0" y="17"/>
                    <a:pt x="0" y="31"/>
                    <a:pt x="8" y="39"/>
                  </a:cubicBezTo>
                  <a:cubicBezTo>
                    <a:pt x="13" y="25"/>
                    <a:pt x="13" y="19"/>
                    <a:pt x="9" y="10"/>
                  </a:cubicBezTo>
                  <a:cubicBezTo>
                    <a:pt x="8" y="6"/>
                    <a:pt x="4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en-AU" noProof="0"/>
            </a:p>
          </p:txBody>
        </p:sp>
      </p:grpSp>
    </p:spTree>
    <p:extLst>
      <p:ext uri="{BB962C8B-B14F-4D97-AF65-F5344CB8AC3E}">
        <p14:creationId xmlns:p14="http://schemas.microsoft.com/office/powerpoint/2010/main" val="2864487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9" r:id="rId1"/>
    <p:sldLayoutId id="2147483720" r:id="rId2"/>
    <p:sldLayoutId id="2147483721" r:id="rId3"/>
    <p:sldLayoutId id="2147483722" r:id="rId4"/>
    <p:sldLayoutId id="2147483768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2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216000" indent="-21600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432000" indent="-216000" algn="l" defTabSz="914400" rtl="0" eaLnBrk="1" latinLnBrk="0" hangingPunct="1">
        <a:lnSpc>
          <a:spcPct val="100000"/>
        </a:lnSpc>
        <a:spcBef>
          <a:spcPts val="500"/>
        </a:spcBef>
        <a:buFont typeface="Calibri" panose="020F0502020204030204" pitchFamily="34" charset="0"/>
        <a:buChar char="–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b="1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4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7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26.jpeg"/><Relationship Id="rId4" Type="http://schemas.openxmlformats.org/officeDocument/2006/relationships/image" Target="../media/image25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jpg"/><Relationship Id="rId3" Type="http://schemas.openxmlformats.org/officeDocument/2006/relationships/image" Target="../media/image33.jpeg"/><Relationship Id="rId7" Type="http://schemas.openxmlformats.org/officeDocument/2006/relationships/image" Target="../media/image37.png"/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6.png"/><Relationship Id="rId5" Type="http://schemas.openxmlformats.org/officeDocument/2006/relationships/image" Target="../media/image35.jpeg"/><Relationship Id="rId10" Type="http://schemas.openxmlformats.org/officeDocument/2006/relationships/image" Target="../media/image40.png"/><Relationship Id="rId4" Type="http://schemas.openxmlformats.org/officeDocument/2006/relationships/image" Target="../media/image34.png"/><Relationship Id="rId9" Type="http://schemas.openxmlformats.org/officeDocument/2006/relationships/image" Target="../media/image39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e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tiff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8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e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eg"/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diagramData" Target="../diagrams/data2.xml"/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12" Type="http://schemas.microsoft.com/office/2007/relationships/diagramDrawing" Target="../diagrams/drawing2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Relationship Id="rId6" Type="http://schemas.openxmlformats.org/officeDocument/2006/relationships/diagramColors" Target="../diagrams/colors1.xml"/><Relationship Id="rId11" Type="http://schemas.openxmlformats.org/officeDocument/2006/relationships/diagramColors" Target="../diagrams/colors2.xml"/><Relationship Id="rId5" Type="http://schemas.openxmlformats.org/officeDocument/2006/relationships/diagramQuickStyle" Target="../diagrams/quickStyle1.xml"/><Relationship Id="rId10" Type="http://schemas.openxmlformats.org/officeDocument/2006/relationships/diagramQuickStyle" Target="../diagrams/quickStyle2.xml"/><Relationship Id="rId4" Type="http://schemas.openxmlformats.org/officeDocument/2006/relationships/diagramLayout" Target="../diagrams/layout1.xml"/><Relationship Id="rId9" Type="http://schemas.openxmlformats.org/officeDocument/2006/relationships/diagramLayout" Target="../diagrams/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62FC2E14-24A9-4C48-BA13-A2E74B0AAD2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00063" y="2368968"/>
            <a:ext cx="4660516" cy="2120063"/>
          </a:xfrm>
        </p:spPr>
        <p:txBody>
          <a:bodyPr/>
          <a:lstStyle/>
          <a:p>
            <a:r>
              <a:rPr lang="en-AU" sz="3200" dirty="0"/>
              <a:t>X-LAB: Plans for compact accelerator research in Australia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43A3A8E-36C3-446B-985E-CEB7C282636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500063" y="4607838"/>
            <a:ext cx="5919758" cy="1355507"/>
          </a:xfrm>
        </p:spPr>
        <p:txBody>
          <a:bodyPr>
            <a:noAutofit/>
          </a:bodyPr>
          <a:lstStyle/>
          <a:p>
            <a:r>
              <a:rPr lang="en-AU" sz="1800" dirty="0"/>
              <a:t>Dr. Suzie Sheehy</a:t>
            </a:r>
          </a:p>
          <a:p>
            <a:r>
              <a:rPr lang="en-US" sz="1800" dirty="0"/>
              <a:t>Senior Lecturer, University of Melbourne</a:t>
            </a:r>
          </a:p>
          <a:p>
            <a:r>
              <a:rPr lang="en-US" sz="1800" dirty="0"/>
              <a:t>Baker/ANSTO Fellow in Medical Accelerator Physics</a:t>
            </a:r>
          </a:p>
          <a:p>
            <a:r>
              <a:rPr lang="en-US" sz="1800" dirty="0" err="1"/>
              <a:t>suzie.sheehy@unimelb.edu.au</a:t>
            </a:r>
            <a:endParaRPr lang="en-US" sz="1800" dirty="0"/>
          </a:p>
          <a:p>
            <a:r>
              <a:rPr lang="en-AU" sz="1800" dirty="0"/>
              <a:t>@</a:t>
            </a:r>
            <a:r>
              <a:rPr lang="en-AU" sz="1800" dirty="0" err="1"/>
              <a:t>suziesheehy</a:t>
            </a:r>
            <a:endParaRPr lang="en-AU" sz="1800" dirty="0"/>
          </a:p>
          <a:p>
            <a:endParaRPr lang="en-AU" sz="1800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6361E6A6-BA53-48F9-8469-A76DD1981406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437938" y="6172200"/>
            <a:ext cx="754062" cy="365125"/>
          </a:xfrm>
        </p:spPr>
        <p:txBody>
          <a:bodyPr/>
          <a:lstStyle/>
          <a:p>
            <a:fld id="{DC22DD25-61AE-413C-B4D2-EF2365C9B2E1}" type="slidenum">
              <a:rPr lang="en-AU" noProof="0" smtClean="0"/>
              <a:pPr/>
              <a:t>1</a:t>
            </a:fld>
            <a:endParaRPr lang="en-AU" noProof="0"/>
          </a:p>
        </p:txBody>
      </p:sp>
      <p:pic>
        <p:nvPicPr>
          <p:cNvPr id="10" name="Picture Placeholder 9" descr="A group of people posing for a photo&#10;&#10;Description automatically generated">
            <a:extLst>
              <a:ext uri="{FF2B5EF4-FFF2-40B4-BE49-F238E27FC236}">
                <a16:creationId xmlns:a16="http://schemas.microsoft.com/office/drawing/2014/main" id="{E5355ED1-F893-EF4C-927B-C5464E8E665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4D5F559E-1B67-1846-ABF6-991FF0E741A4}"/>
              </a:ext>
            </a:extLst>
          </p:cNvPr>
          <p:cNvSpPr txBox="1"/>
          <p:nvPr/>
        </p:nvSpPr>
        <p:spPr>
          <a:xfrm>
            <a:off x="5549120" y="6488668"/>
            <a:ext cx="3683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2"/>
                </a:solidFill>
              </a:rPr>
              <a:t>Image: M. Volpi</a:t>
            </a:r>
          </a:p>
        </p:txBody>
      </p:sp>
    </p:spTree>
    <p:extLst>
      <p:ext uri="{BB962C8B-B14F-4D97-AF65-F5344CB8AC3E}">
        <p14:creationId xmlns:p14="http://schemas.microsoft.com/office/powerpoint/2010/main" val="28518948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932806-2358-DB4C-9EFC-766B308352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1359" y="66342"/>
            <a:ext cx="10296000" cy="887360"/>
          </a:xfrm>
        </p:spPr>
        <p:txBody>
          <a:bodyPr/>
          <a:lstStyle/>
          <a:p>
            <a:r>
              <a:rPr lang="en-US" sz="2800" dirty="0"/>
              <a:t>Where do breakthrough technologies come from?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9EACF25-4B6B-434D-AAC5-0BBCC7DD7D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2</a:t>
            </a:fld>
            <a:endParaRPr lang="en-AU" noProof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F5761C2-0060-3D4D-BDC6-C4FB91FEFDFE}"/>
              </a:ext>
            </a:extLst>
          </p:cNvPr>
          <p:cNvSpPr/>
          <p:nvPr/>
        </p:nvSpPr>
        <p:spPr>
          <a:xfrm>
            <a:off x="6624945" y="1471412"/>
            <a:ext cx="4872414" cy="231892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dirty="0"/>
              <a:t>John Womersley, former CEO of STFC (UK) said:</a:t>
            </a:r>
          </a:p>
          <a:p>
            <a:endParaRPr lang="en-US" dirty="0"/>
          </a:p>
          <a:p>
            <a:r>
              <a:rPr lang="en-US" i="1" dirty="0"/>
              <a:t>“Particle physics is unreasonable. It makes unreasonable demands on technology. And when those technologies, those inventions, those innovations happen, they spread out into the economy, and they generate a huge impact.”</a:t>
            </a:r>
          </a:p>
          <a:p>
            <a:pPr algn="ctr"/>
            <a:endParaRPr lang="en-US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231CA20-9007-8D43-BB49-93267B740A9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5941" y="1372996"/>
            <a:ext cx="4043185" cy="5214936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740DE890-0907-C847-A225-65D46D2A91F3}"/>
              </a:ext>
            </a:extLst>
          </p:cNvPr>
          <p:cNvSpPr/>
          <p:nvPr/>
        </p:nvSpPr>
        <p:spPr>
          <a:xfrm>
            <a:off x="512469" y="6492191"/>
            <a:ext cx="8758059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dirty="0"/>
              <a:t>https://</a:t>
            </a:r>
            <a:r>
              <a:rPr lang="en-US" sz="1400" dirty="0" err="1"/>
              <a:t>www.symmetrymagazine.org</a:t>
            </a:r>
            <a:r>
              <a:rPr lang="en-US" sz="1400" dirty="0"/>
              <a:t>/article/october-2009/deconstruction-</a:t>
            </a:r>
            <a:r>
              <a:rPr lang="en-US" sz="1400" dirty="0" err="1"/>
              <a:t>livingston</a:t>
            </a:r>
            <a:r>
              <a:rPr lang="en-US" sz="1400" dirty="0"/>
              <a:t>-plot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D0BD898-2CB6-AE4A-8D3C-9AD178D027E6}"/>
              </a:ext>
            </a:extLst>
          </p:cNvPr>
          <p:cNvSpPr/>
          <p:nvPr/>
        </p:nvSpPr>
        <p:spPr>
          <a:xfrm rot="19961194">
            <a:off x="4434715" y="4962968"/>
            <a:ext cx="255980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water, food, materials treatment, </a:t>
            </a:r>
            <a:r>
              <a:rPr lang="en-US" dirty="0" err="1"/>
              <a:t>sterilisation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32B494C-99B7-9A4B-9A0D-90E5B391C1A9}"/>
              </a:ext>
            </a:extLst>
          </p:cNvPr>
          <p:cNvSpPr/>
          <p:nvPr/>
        </p:nvSpPr>
        <p:spPr>
          <a:xfrm rot="19972146">
            <a:off x="4313629" y="4440046"/>
            <a:ext cx="222541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radiotherapy, security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CB64994-C0E8-914A-A111-7F71E6CE6A36}"/>
              </a:ext>
            </a:extLst>
          </p:cNvPr>
          <p:cNvSpPr/>
          <p:nvPr/>
        </p:nvSpPr>
        <p:spPr>
          <a:xfrm rot="20026630">
            <a:off x="4322186" y="4062187"/>
            <a:ext cx="160107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proton therapy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B654FF4-A14B-174E-9D46-1DA0ADDE7BEA}"/>
              </a:ext>
            </a:extLst>
          </p:cNvPr>
          <p:cNvSpPr/>
          <p:nvPr/>
        </p:nvSpPr>
        <p:spPr>
          <a:xfrm rot="20077667">
            <a:off x="4369463" y="3149450"/>
            <a:ext cx="190738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vaccines, archaeology, </a:t>
            </a:r>
            <a:r>
              <a:rPr lang="en-US" dirty="0" err="1"/>
              <a:t>etc</a:t>
            </a:r>
            <a:r>
              <a:rPr lang="en-US" dirty="0"/>
              <a:t>…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F29EF40-AB83-5740-BD15-D9FE7E0D297E}"/>
              </a:ext>
            </a:extLst>
          </p:cNvPr>
          <p:cNvSpPr/>
          <p:nvPr/>
        </p:nvSpPr>
        <p:spPr>
          <a:xfrm rot="20081207">
            <a:off x="4313849" y="2353035"/>
            <a:ext cx="161775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particle physics</a:t>
            </a:r>
          </a:p>
        </p:txBody>
      </p:sp>
      <p:pic>
        <p:nvPicPr>
          <p:cNvPr id="12290" name="Picture 2" descr="CERN approves 62-mile long, $23 billion successor to Large Hadron Collider">
            <a:extLst>
              <a:ext uri="{FF2B5EF4-FFF2-40B4-BE49-F238E27FC236}">
                <a16:creationId xmlns:a16="http://schemas.microsoft.com/office/drawing/2014/main" id="{1B0268F4-7C00-664F-9050-BF0785D8AC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580997" y="3857253"/>
            <a:ext cx="3916362" cy="2605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B088782D-5F86-3F43-94AC-098C6B6D8CE2}"/>
              </a:ext>
            </a:extLst>
          </p:cNvPr>
          <p:cNvSpPr txBox="1"/>
          <p:nvPr/>
        </p:nvSpPr>
        <p:spPr>
          <a:xfrm>
            <a:off x="8471286" y="6456885"/>
            <a:ext cx="29117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Image: CMS, CERN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613483C-D193-2942-8797-3E4612E64CD7}"/>
              </a:ext>
            </a:extLst>
          </p:cNvPr>
          <p:cNvSpPr txBox="1"/>
          <p:nvPr/>
        </p:nvSpPr>
        <p:spPr>
          <a:xfrm>
            <a:off x="1758931" y="903691"/>
            <a:ext cx="95919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Innovations come from interplay between curiosity driven research and societal applications</a:t>
            </a:r>
          </a:p>
        </p:txBody>
      </p:sp>
    </p:spTree>
    <p:extLst>
      <p:ext uri="{BB962C8B-B14F-4D97-AF65-F5344CB8AC3E}">
        <p14:creationId xmlns:p14="http://schemas.microsoft.com/office/powerpoint/2010/main" val="8052511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/>
      <p:bldP spid="6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0E42FA0-D363-1944-B797-066F670300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 X-band accelerators?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BDF888D-39C1-EC45-8436-E39A6E7884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3</a:t>
            </a:fld>
            <a:endParaRPr lang="en-AU" noProof="0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34498FAC-0D94-6C4A-9037-2B7EB744040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435"/>
          <a:stretch/>
        </p:blipFill>
        <p:spPr>
          <a:xfrm>
            <a:off x="5035012" y="2489200"/>
            <a:ext cx="6553232" cy="3973734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1E9DECB5-EFF5-D244-96A3-6E1701F928E8}"/>
              </a:ext>
            </a:extLst>
          </p:cNvPr>
          <p:cNvSpPr txBox="1"/>
          <p:nvPr/>
        </p:nvSpPr>
        <p:spPr>
          <a:xfrm>
            <a:off x="5652115" y="1540338"/>
            <a:ext cx="593612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/>
              <a:t>2: COMPACT IN LENGTH</a:t>
            </a:r>
          </a:p>
          <a:p>
            <a:r>
              <a:rPr lang="en-US" dirty="0"/>
              <a:t>HIGHER FREQUENCY = CAN SUSTAIN HIGHER ELECTRIC FIELDS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6153DC9-1DA2-FF49-8668-002C397574AC}"/>
              </a:ext>
            </a:extLst>
          </p:cNvPr>
          <p:cNvSpPr txBox="1"/>
          <p:nvPr/>
        </p:nvSpPr>
        <p:spPr>
          <a:xfrm>
            <a:off x="385350" y="1540338"/>
            <a:ext cx="593612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/>
              <a:t>1: COMPACT IN WIDTH</a:t>
            </a:r>
          </a:p>
          <a:p>
            <a:r>
              <a:rPr lang="en-US" dirty="0"/>
              <a:t>HIGHER FREQUENCY = SMALLER DIMENSIONS</a:t>
            </a:r>
          </a:p>
        </p:txBody>
      </p:sp>
      <p:pic>
        <p:nvPicPr>
          <p:cNvPr id="5128" name="Picture 8" descr="1.: The TM 0,1,0 eigenmode in a pillbox cavity. This cavity has a... |  Download Scientific Diagram">
            <a:extLst>
              <a:ext uri="{FF2B5EF4-FFF2-40B4-BE49-F238E27FC236}">
                <a16:creationId xmlns:a16="http://schemas.microsoft.com/office/drawing/2014/main" id="{DB629168-F6CB-614C-9ADE-A2350FE77B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591" y="2675965"/>
            <a:ext cx="2211810" cy="26416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6065EAF2-F21C-C34F-9501-9294B8D9C7DD}"/>
              </a:ext>
            </a:extLst>
          </p:cNvPr>
          <p:cNvCxnSpPr>
            <a:cxnSpLocks/>
          </p:cNvCxnSpPr>
          <p:nvPr/>
        </p:nvCxnSpPr>
        <p:spPr>
          <a:xfrm flipV="1">
            <a:off x="3212935" y="2697717"/>
            <a:ext cx="0" cy="1299096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3ADB01E0-49CC-BF42-BC63-5CB4034CA57A}"/>
              </a:ext>
            </a:extLst>
          </p:cNvPr>
          <p:cNvSpPr txBox="1"/>
          <p:nvPr/>
        </p:nvSpPr>
        <p:spPr>
          <a:xfrm>
            <a:off x="3303702" y="3173465"/>
            <a:ext cx="8202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R</a:t>
            </a:r>
          </a:p>
        </p:txBody>
      </p:sp>
      <p:pic>
        <p:nvPicPr>
          <p:cNvPr id="20" name="Picture 19" descr="Text&#10;&#10;Description automatically generated">
            <a:extLst>
              <a:ext uri="{FF2B5EF4-FFF2-40B4-BE49-F238E27FC236}">
                <a16:creationId xmlns:a16="http://schemas.microsoft.com/office/drawing/2014/main" id="{91668533-CDFC-A448-BF75-58F81ACAC9E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7545" y="5678190"/>
            <a:ext cx="3015662" cy="1067869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F4034B21-5C0B-3543-A635-CC27B2527396}"/>
              </a:ext>
            </a:extLst>
          </p:cNvPr>
          <p:cNvSpPr txBox="1"/>
          <p:nvPr/>
        </p:nvSpPr>
        <p:spPr>
          <a:xfrm>
            <a:off x="652793" y="5493524"/>
            <a:ext cx="39266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Radius scales </a:t>
            </a:r>
            <a:r>
              <a:rPr lang="en-US" i="1" dirty="0"/>
              <a:t>inversely</a:t>
            </a:r>
            <a:r>
              <a:rPr lang="en-US" dirty="0"/>
              <a:t> with frequency</a:t>
            </a:r>
          </a:p>
        </p:txBody>
      </p:sp>
    </p:spTree>
    <p:extLst>
      <p:ext uri="{BB962C8B-B14F-4D97-AF65-F5344CB8AC3E}">
        <p14:creationId xmlns:p14="http://schemas.microsoft.com/office/powerpoint/2010/main" val="855911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FE86D2F8-3F05-B44E-A8D1-9B20C4FAB6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US" dirty="0"/>
              <a:t>The “X-BOX3” formerly at CERN… </a:t>
            </a:r>
          </a:p>
        </p:txBody>
      </p:sp>
      <p:pic>
        <p:nvPicPr>
          <p:cNvPr id="4" name="Picture Placeholder 7" descr="A picture containing indoor, table, sitting, computer&#10;&#10;Description automatically generated">
            <a:extLst>
              <a:ext uri="{FF2B5EF4-FFF2-40B4-BE49-F238E27FC236}">
                <a16:creationId xmlns:a16="http://schemas.microsoft.com/office/drawing/2014/main" id="{6294DDEB-2B7F-9A4F-B440-A846173B734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626101" y="396737"/>
            <a:ext cx="6565900" cy="6461264"/>
          </a:xfrm>
          <a:custGeom>
            <a:avLst/>
            <a:gdLst>
              <a:gd name="connsiteX0" fmla="*/ 5919758 w 5919758"/>
              <a:gd name="connsiteY0" fmla="*/ 0 h 5825419"/>
              <a:gd name="connsiteX1" fmla="*/ 5919758 w 5919758"/>
              <a:gd name="connsiteY1" fmla="*/ 5825419 h 5825419"/>
              <a:gd name="connsiteX2" fmla="*/ 1120273 w 5919758"/>
              <a:gd name="connsiteY2" fmla="*/ 5825419 h 5825419"/>
              <a:gd name="connsiteX3" fmla="*/ 0 w 5919758"/>
              <a:gd name="connsiteY3" fmla="*/ 1588036 h 582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9758" h="5825419">
                <a:moveTo>
                  <a:pt x="5919758" y="0"/>
                </a:moveTo>
                <a:lnTo>
                  <a:pt x="5919758" y="5825419"/>
                </a:lnTo>
                <a:lnTo>
                  <a:pt x="1120273" y="5825419"/>
                </a:lnTo>
                <a:lnTo>
                  <a:pt x="0" y="1588036"/>
                </a:lnTo>
                <a:close/>
              </a:path>
            </a:pathLst>
          </a:custGeom>
          <a:noFill/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2A7BA42-59C2-774E-89C9-E2C8C9F868A5}"/>
              </a:ext>
            </a:extLst>
          </p:cNvPr>
          <p:cNvSpPr txBox="1"/>
          <p:nvPr/>
        </p:nvSpPr>
        <p:spPr>
          <a:xfrm>
            <a:off x="734513" y="1681040"/>
            <a:ext cx="4543338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/>
              <a:t>Total power &lt; 50 MW</a:t>
            </a:r>
          </a:p>
          <a:p>
            <a:r>
              <a:rPr lang="en-US" sz="2400" dirty="0"/>
              <a:t>2 x Toshiba 6MW 5us klystron</a:t>
            </a:r>
          </a:p>
          <a:p>
            <a:r>
              <a:rPr lang="en-US" sz="2400" dirty="0"/>
              <a:t>2 x </a:t>
            </a:r>
            <a:r>
              <a:rPr lang="en-US" sz="2400" dirty="0" err="1"/>
              <a:t>Scandinova</a:t>
            </a:r>
            <a:r>
              <a:rPr lang="en-US" sz="2400" dirty="0"/>
              <a:t> Modulators</a:t>
            </a:r>
          </a:p>
          <a:p>
            <a:r>
              <a:rPr lang="en-US" sz="2400" b="1" dirty="0"/>
              <a:t>Nominal Rep Rate 400Hz</a:t>
            </a:r>
          </a:p>
          <a:p>
            <a:endParaRPr lang="en-US" sz="2400" b="1" dirty="0"/>
          </a:p>
          <a:p>
            <a:r>
              <a:rPr lang="en-US" sz="2400" dirty="0"/>
              <a:t>Developed for ‘CLIC’ Compact Linear Collider Project</a:t>
            </a:r>
          </a:p>
        </p:txBody>
      </p:sp>
    </p:spTree>
    <p:extLst>
      <p:ext uri="{BB962C8B-B14F-4D97-AF65-F5344CB8AC3E}">
        <p14:creationId xmlns:p14="http://schemas.microsoft.com/office/powerpoint/2010/main" val="95659362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DA035D-FBD0-C948-8EBB-CC8D75AB64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On it’s way in late 2020…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DBDA0DE-0B8E-9F4A-AAA4-B426E4204B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5</a:t>
            </a:fld>
            <a:endParaRPr lang="en-AU" noProof="0"/>
          </a:p>
        </p:txBody>
      </p:sp>
      <p:pic>
        <p:nvPicPr>
          <p:cNvPr id="6" name="Picture 5" descr="A picture containing green, sitting, suitcase, building&#10;&#10;Description automatically generated">
            <a:extLst>
              <a:ext uri="{FF2B5EF4-FFF2-40B4-BE49-F238E27FC236}">
                <a16:creationId xmlns:a16="http://schemas.microsoft.com/office/drawing/2014/main" id="{C6D783CA-AF2F-C047-B14B-383A0379C0A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64" b="3214"/>
          <a:stretch/>
        </p:blipFill>
        <p:spPr>
          <a:xfrm>
            <a:off x="6043795" y="1541463"/>
            <a:ext cx="5920952" cy="4312772"/>
          </a:xfrm>
          <a:prstGeom prst="rect">
            <a:avLst/>
          </a:prstGeom>
        </p:spPr>
      </p:pic>
      <p:pic>
        <p:nvPicPr>
          <p:cNvPr id="10" name="Picture 9" descr="A picture containing outdoor, photo, different, road&#10;&#10;Description automatically generated">
            <a:extLst>
              <a:ext uri="{FF2B5EF4-FFF2-40B4-BE49-F238E27FC236}">
                <a16:creationId xmlns:a16="http://schemas.microsoft.com/office/drawing/2014/main" id="{6D96F547-141D-2A40-9E58-D5F772A8B7F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-1" r="25774" b="-61"/>
          <a:stretch/>
        </p:blipFill>
        <p:spPr>
          <a:xfrm>
            <a:off x="294650" y="1541463"/>
            <a:ext cx="5689453" cy="43127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126050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3E15B1-0B35-6B4A-8D05-FD5C07A754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800" dirty="0"/>
              <a:t>Melbourne is hosting the first </a:t>
            </a:r>
            <a:r>
              <a:rPr lang="en-US" sz="2800" i="1" dirty="0"/>
              <a:t>high-frequency high-gradient</a:t>
            </a:r>
            <a:r>
              <a:rPr lang="en-US" sz="2800" dirty="0"/>
              <a:t> accelerator lab in the Southern Hemisphere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5F03437-8578-8948-86E8-204E4F2E7A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6</a:t>
            </a:fld>
            <a:endParaRPr lang="en-AU" noProof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68ABC3F-79A8-DE44-86E2-611BA2ED866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85941" y="1282426"/>
            <a:ext cx="10948620" cy="52299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153190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CC5B982-0F5F-0B44-9B25-4864487DDE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 vert="horz" lIns="91440" tIns="45720" rIns="91440" bIns="45720" rtlCol="0" anchor="b" anchorCtr="0">
            <a:normAutofit/>
          </a:bodyPr>
          <a:lstStyle/>
          <a:p>
            <a:r>
              <a:rPr lang="en-AU" b="1" kern="1200">
                <a:latin typeface="+mj-lt"/>
                <a:ea typeface="+mj-ea"/>
                <a:cs typeface="+mj-cs"/>
              </a:rPr>
              <a:t>Accelerator Physics @ Melbourne University</a:t>
            </a:r>
          </a:p>
        </p:txBody>
      </p:sp>
      <p:pic>
        <p:nvPicPr>
          <p:cNvPr id="12" name="Picture 11" descr="A group of people posing for a photo&#10;&#10;Description automatically generated">
            <a:extLst>
              <a:ext uri="{FF2B5EF4-FFF2-40B4-BE49-F238E27FC236}">
                <a16:creationId xmlns:a16="http://schemas.microsoft.com/office/drawing/2014/main" id="{5BCF6668-7E1E-DD45-87D4-E0122E7B4DE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95901" y="1648029"/>
            <a:ext cx="5400000" cy="4376944"/>
          </a:xfrm>
          <a:prstGeom prst="rect">
            <a:avLst/>
          </a:prstGeom>
          <a:noFill/>
        </p:spPr>
      </p:pic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4528F2D-4A8A-B540-A199-553039E8B3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 vert="horz" lIns="91440" tIns="45720" rIns="0" bIns="45720" rtlCol="0" anchor="ctr">
            <a:normAutofit/>
          </a:bodyPr>
          <a:lstStyle/>
          <a:p>
            <a:pPr>
              <a:spcAft>
                <a:spcPts val="600"/>
              </a:spcAft>
            </a:pPr>
            <a:fld id="{DC22DD25-61AE-413C-B4D2-EF2365C9B2E1}" type="slidenum">
              <a:rPr lang="en-AU" smtClean="0"/>
              <a:pPr>
                <a:spcAft>
                  <a:spcPts val="600"/>
                </a:spcAft>
              </a:pPr>
              <a:t>7</a:t>
            </a:fld>
            <a:endParaRPr lang="en-AU"/>
          </a:p>
        </p:txBody>
      </p:sp>
      <p:sp>
        <p:nvSpPr>
          <p:cNvPr id="19" name="Content Placeholder 8">
            <a:extLst>
              <a:ext uri="{FF2B5EF4-FFF2-40B4-BE49-F238E27FC236}">
                <a16:creationId xmlns:a16="http://schemas.microsoft.com/office/drawing/2014/main" id="{08F5F4B2-8E26-5142-8663-6616059FD8B8}"/>
              </a:ext>
            </a:extLst>
          </p:cNvPr>
          <p:cNvSpPr txBox="1">
            <a:spLocks/>
          </p:cNvSpPr>
          <p:nvPr/>
        </p:nvSpPr>
        <p:spPr>
          <a:xfrm>
            <a:off x="6324765" y="1532415"/>
            <a:ext cx="5400000" cy="43769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216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32000" indent="-2160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Calibri" panose="020F0502020204030204" pitchFamily="34" charset="0"/>
              <a:buChar char="–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AU" i="1"/>
              <a:t>“Our vision is to undertake world-leading research in accelerator physics in order to create positive societal impact – in Australia and globally. We will achieve this by creating a </a:t>
            </a:r>
            <a:r>
              <a:rPr lang="en-AU" b="1" i="1"/>
              <a:t>physics through to experimental demonstration pathway</a:t>
            </a:r>
            <a:r>
              <a:rPr lang="en-AU" i="1"/>
              <a:t> to take concepts from simulation to reality.” 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D85E6856-5C03-3A4F-B3DF-A5E6484E0461}"/>
              </a:ext>
            </a:extLst>
          </p:cNvPr>
          <p:cNvSpPr txBox="1">
            <a:spLocks/>
          </p:cNvSpPr>
          <p:nvPr/>
        </p:nvSpPr>
        <p:spPr>
          <a:xfrm>
            <a:off x="595901" y="3205985"/>
            <a:ext cx="5500099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400" b="1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 sz="2133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03BE8F1-E46D-8C4E-AA34-12698AB0B4D7}"/>
              </a:ext>
            </a:extLst>
          </p:cNvPr>
          <p:cNvSpPr txBox="1"/>
          <p:nvPr/>
        </p:nvSpPr>
        <p:spPr>
          <a:xfrm>
            <a:off x="6324765" y="4085981"/>
            <a:ext cx="5544682" cy="1938992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bg2"/>
                </a:solidFill>
              </a:rPr>
              <a:t>Key aspects of the groups approach:</a:t>
            </a:r>
          </a:p>
          <a:p>
            <a:pPr marL="380990" indent="-38099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bg2"/>
                </a:solidFill>
              </a:rPr>
              <a:t>International collaborations</a:t>
            </a:r>
          </a:p>
          <a:p>
            <a:pPr marL="380990" indent="-38099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bg2"/>
                </a:solidFill>
              </a:rPr>
              <a:t>Multi-disciplinary research</a:t>
            </a:r>
          </a:p>
          <a:p>
            <a:pPr marL="380990" indent="-38099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bg2"/>
                </a:solidFill>
              </a:rPr>
              <a:t>Experimental and computational focus</a:t>
            </a:r>
          </a:p>
          <a:p>
            <a:pPr marL="380990" indent="-380990"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bg2"/>
                </a:solidFill>
              </a:rPr>
              <a:t>Industrial connection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96DEED9-488E-9C42-B109-0A70C25B0DB7}"/>
              </a:ext>
            </a:extLst>
          </p:cNvPr>
          <p:cNvSpPr txBox="1"/>
          <p:nvPr/>
        </p:nvSpPr>
        <p:spPr>
          <a:xfrm>
            <a:off x="780083" y="6052168"/>
            <a:ext cx="55446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Some of the group visiting the Australian Synchrotron</a:t>
            </a:r>
          </a:p>
        </p:txBody>
      </p:sp>
    </p:spTree>
    <p:extLst>
      <p:ext uri="{BB962C8B-B14F-4D97-AF65-F5344CB8AC3E}">
        <p14:creationId xmlns:p14="http://schemas.microsoft.com/office/powerpoint/2010/main" val="3201339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91AE801-0D2B-A241-BBCE-EAE0509CE8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4682" y="653220"/>
            <a:ext cx="10296000" cy="550865"/>
          </a:xfrm>
        </p:spPr>
        <p:txBody>
          <a:bodyPr/>
          <a:lstStyle/>
          <a:p>
            <a:r>
              <a:rPr lang="en-US" dirty="0"/>
              <a:t>The </a:t>
            </a:r>
            <a:r>
              <a:rPr lang="en-US" dirty="0" err="1"/>
              <a:t>UniMelb</a:t>
            </a:r>
            <a:r>
              <a:rPr lang="en-US" dirty="0"/>
              <a:t> Accelerator Group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B9F507D0-E402-E043-AB8D-61325EAFE5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8</a:t>
            </a:fld>
            <a:endParaRPr lang="en-AU" noProof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3C885E8-7A90-4341-9E6C-900506CB8768}"/>
              </a:ext>
            </a:extLst>
          </p:cNvPr>
          <p:cNvSpPr txBox="1"/>
          <p:nvPr/>
        </p:nvSpPr>
        <p:spPr>
          <a:xfrm>
            <a:off x="1489616" y="1397675"/>
            <a:ext cx="3543299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highlight>
                  <a:srgbClr val="FFFF00"/>
                </a:highlight>
              </a:rPr>
              <a:t>X-band (Compact) Accelerators: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highlight>
                  <a:srgbClr val="FFFF00"/>
                </a:highlight>
              </a:rPr>
              <a:t>Dr. Matteo Volpi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highlight>
                  <a:srgbClr val="FFFF00"/>
                </a:highlight>
              </a:rPr>
              <a:t>Prof. Geoff Taylor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highlight>
                  <a:srgbClr val="FFFF00"/>
                </a:highlight>
              </a:rPr>
              <a:t>A/Prof. Roger </a:t>
            </a:r>
            <a:r>
              <a:rPr lang="en-US" dirty="0" err="1">
                <a:highlight>
                  <a:srgbClr val="FFFF00"/>
                </a:highlight>
              </a:rPr>
              <a:t>Rassool</a:t>
            </a:r>
            <a:endParaRPr lang="en-US" dirty="0">
              <a:highlight>
                <a:srgbClr val="FFFF00"/>
              </a:highlight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highlight>
                  <a:srgbClr val="FFFF00"/>
                </a:highlight>
              </a:rPr>
              <a:t>Scott Williams (PhD)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 err="1">
                <a:highlight>
                  <a:srgbClr val="FFFF00"/>
                </a:highlight>
              </a:rPr>
              <a:t>Paarangat</a:t>
            </a:r>
            <a:r>
              <a:rPr lang="en-US" dirty="0">
                <a:highlight>
                  <a:srgbClr val="FFFF00"/>
                </a:highlight>
              </a:rPr>
              <a:t> </a:t>
            </a:r>
            <a:r>
              <a:rPr lang="en-US" dirty="0" err="1">
                <a:highlight>
                  <a:srgbClr val="FFFF00"/>
                </a:highlight>
              </a:rPr>
              <a:t>Pushkarna</a:t>
            </a:r>
            <a:r>
              <a:rPr lang="en-US" dirty="0">
                <a:highlight>
                  <a:srgbClr val="FFFF00"/>
                </a:highlight>
              </a:rPr>
              <a:t> (MSc)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highlight>
                  <a:srgbClr val="FFFF00"/>
                </a:highlight>
              </a:rPr>
              <a:t>James Dawkins (MSc)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7683A24-F628-994B-9489-F8160B9A6C1D}"/>
              </a:ext>
            </a:extLst>
          </p:cNvPr>
          <p:cNvSpPr txBox="1"/>
          <p:nvPr/>
        </p:nvSpPr>
        <p:spPr>
          <a:xfrm>
            <a:off x="1436012" y="3705999"/>
            <a:ext cx="4343626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Hadron Therapy &amp; Medical Accelerators</a:t>
            </a:r>
            <a:r>
              <a:rPr lang="en-US" dirty="0"/>
              <a:t>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Dr. Jacinta Yap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Greg Peiris (PhD)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Frank Zhang (PhD)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Adam Steinberg (PhD – Manchester)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Hannah Norman (PhD – Manchester)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Elodie Higgins (MSc – completed)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B2C7615-054D-C347-8D7A-931413B20F7B}"/>
              </a:ext>
            </a:extLst>
          </p:cNvPr>
          <p:cNvSpPr/>
          <p:nvPr/>
        </p:nvSpPr>
        <p:spPr>
          <a:xfrm>
            <a:off x="5904622" y="2782669"/>
            <a:ext cx="306898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History of Accelerators: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 err="1"/>
              <a:t>Choiphy</a:t>
            </a:r>
            <a:r>
              <a:rPr lang="en-US" dirty="0"/>
              <a:t> Zhao (Visiting PhD)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87B3E3E-7842-D54B-9D32-8DDEC0DDA9A8}"/>
              </a:ext>
            </a:extLst>
          </p:cNvPr>
          <p:cNvSpPr/>
          <p:nvPr/>
        </p:nvSpPr>
        <p:spPr>
          <a:xfrm>
            <a:off x="5904622" y="1441100"/>
            <a:ext cx="60960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b="1" dirty="0">
                <a:highlight>
                  <a:srgbClr val="FFFF00"/>
                </a:highlight>
              </a:rPr>
              <a:t>Honorary Members: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highlight>
                  <a:srgbClr val="FFFF00"/>
                </a:highlight>
              </a:rPr>
              <a:t>Dr. Rohan Dowd (ANSTO)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highlight>
                  <a:srgbClr val="FFFF00"/>
                </a:highlight>
              </a:rPr>
              <a:t>Dr. Rebecca </a:t>
            </a:r>
            <a:r>
              <a:rPr lang="en-US" dirty="0" err="1">
                <a:highlight>
                  <a:srgbClr val="FFFF00"/>
                </a:highlight>
              </a:rPr>
              <a:t>Auchettl</a:t>
            </a:r>
            <a:r>
              <a:rPr lang="en-US" dirty="0">
                <a:highlight>
                  <a:srgbClr val="FFFF00"/>
                </a:highlight>
              </a:rPr>
              <a:t> (ANSTO)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highlight>
                  <a:srgbClr val="FFFF00"/>
                </a:highlight>
              </a:rPr>
              <a:t>Dr. Eugene Tan (ANSTO)</a:t>
            </a:r>
          </a:p>
        </p:txBody>
      </p:sp>
    </p:spTree>
    <p:extLst>
      <p:ext uri="{BB962C8B-B14F-4D97-AF65-F5344CB8AC3E}">
        <p14:creationId xmlns:p14="http://schemas.microsoft.com/office/powerpoint/2010/main" val="80251618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A group of people posing for a photo&#10;&#10;Description automatically generated">
            <a:extLst>
              <a:ext uri="{FF2B5EF4-FFF2-40B4-BE49-F238E27FC236}">
                <a16:creationId xmlns:a16="http://schemas.microsoft.com/office/drawing/2014/main" id="{B166C10C-8AB4-2749-B4AC-56FE5F68FE5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92175" y="1531938"/>
            <a:ext cx="3435350" cy="2128838"/>
          </a:xfrm>
          <a:prstGeom prst="rect">
            <a:avLst/>
          </a:prstGeom>
        </p:spPr>
      </p:pic>
      <p:pic>
        <p:nvPicPr>
          <p:cNvPr id="8" name="Picture 7" descr="A picture containing orange, person, outdoor, construction&#10;&#10;Description automatically generated">
            <a:extLst>
              <a:ext uri="{FF2B5EF4-FFF2-40B4-BE49-F238E27FC236}">
                <a16:creationId xmlns:a16="http://schemas.microsoft.com/office/drawing/2014/main" id="{DB2CF8A9-5370-7B4E-96E1-5C130C1A640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92175" y="3730625"/>
            <a:ext cx="3435350" cy="2259013"/>
          </a:xfrm>
          <a:prstGeom prst="rect">
            <a:avLst/>
          </a:prstGeom>
        </p:spPr>
      </p:pic>
      <p:pic>
        <p:nvPicPr>
          <p:cNvPr id="6" name="Picture 5" descr="A picture containing truck, outdoor, transport, trailer&#10;&#10;Description automatically generated">
            <a:extLst>
              <a:ext uri="{FF2B5EF4-FFF2-40B4-BE49-F238E27FC236}">
                <a16:creationId xmlns:a16="http://schemas.microsoft.com/office/drawing/2014/main" id="{0DF6A1E1-6A21-2943-8DBE-D33D3355FAC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397375" y="1531938"/>
            <a:ext cx="6750050" cy="44577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11D6A610-0346-8D4C-B228-0F6AFC138F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 anchor="b">
            <a:normAutofit/>
          </a:bodyPr>
          <a:lstStyle/>
          <a:p>
            <a:r>
              <a:rPr lang="en-US" dirty="0"/>
              <a:t>Arrival in Melbourne!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3B27F6-9D00-1842-8876-FD9B1DB55D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960059" y="6172501"/>
            <a:ext cx="846000" cy="365125"/>
          </a:xfrm>
        </p:spPr>
        <p:txBody>
          <a:bodyPr anchor="ctr">
            <a:normAutofit/>
          </a:bodyPr>
          <a:lstStyle/>
          <a:p>
            <a:pPr>
              <a:spcAft>
                <a:spcPts val="600"/>
              </a:spcAft>
            </a:pPr>
            <a:fld id="{DC22DD25-61AE-413C-B4D2-EF2365C9B2E1}" type="slidenum">
              <a:rPr lang="en-AU" noProof="0" smtClean="0"/>
              <a:pPr>
                <a:spcAft>
                  <a:spcPts val="600"/>
                </a:spcAft>
              </a:pPr>
              <a:t>9</a:t>
            </a:fld>
            <a:endParaRPr lang="en-AU" noProof="0"/>
          </a:p>
        </p:txBody>
      </p:sp>
      <p:pic>
        <p:nvPicPr>
          <p:cNvPr id="13" name="Picture Placeholder 8">
            <a:extLst>
              <a:ext uri="{FF2B5EF4-FFF2-40B4-BE49-F238E27FC236}">
                <a16:creationId xmlns:a16="http://schemas.microsoft.com/office/drawing/2014/main" id="{6CE7E465-6B94-9841-B889-D2203E557DE7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436883" y="2082282"/>
            <a:ext cx="5087007" cy="3290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2017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CE053D-1F77-AF40-AC30-63CFA24792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16745"/>
          </a:xfrm>
        </p:spPr>
        <p:txBody>
          <a:bodyPr/>
          <a:lstStyle/>
          <a:p>
            <a:r>
              <a:rPr lang="en-US" dirty="0"/>
              <a:t>Just getting it here was a big achievement!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264C86B-1860-394A-A0D6-A3CFA4D3F1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10</a:t>
            </a:fld>
            <a:endParaRPr lang="en-AU" noProof="0"/>
          </a:p>
        </p:txBody>
      </p:sp>
      <p:pic>
        <p:nvPicPr>
          <p:cNvPr id="8" name="Picture 7" descr="Graphical user interface, text&#10;&#10;Description automatically generated">
            <a:extLst>
              <a:ext uri="{FF2B5EF4-FFF2-40B4-BE49-F238E27FC236}">
                <a16:creationId xmlns:a16="http://schemas.microsoft.com/office/drawing/2014/main" id="{67ED551B-F2D1-A245-9E56-12EB239A8BA9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28110" y="1510527"/>
            <a:ext cx="5202621" cy="374869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3BEF7933-0ADB-7F41-B662-08E6C479B8E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36315" y="1617780"/>
            <a:ext cx="3703118" cy="3517316"/>
          </a:xfrm>
          <a:prstGeom prst="rect">
            <a:avLst/>
          </a:prstGeom>
        </p:spPr>
      </p:pic>
      <p:pic>
        <p:nvPicPr>
          <p:cNvPr id="11" name="Picture 10" descr="Text&#10;&#10;Description automatically generated">
            <a:extLst>
              <a:ext uri="{FF2B5EF4-FFF2-40B4-BE49-F238E27FC236}">
                <a16:creationId xmlns:a16="http://schemas.microsoft.com/office/drawing/2014/main" id="{FDE873CE-58AD-4641-8B0F-E33C15A3245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1269" y="1379599"/>
            <a:ext cx="3323417" cy="5083335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C06FD0D9-D8D2-6C45-AFDF-9710ADB1B59A}"/>
              </a:ext>
            </a:extLst>
          </p:cNvPr>
          <p:cNvSpPr txBox="1"/>
          <p:nvPr/>
        </p:nvSpPr>
        <p:spPr>
          <a:xfrm>
            <a:off x="3445241" y="1252644"/>
            <a:ext cx="28668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CERN News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1F1F12D-F64A-A248-91F3-0B895C9E5C7E}"/>
              </a:ext>
            </a:extLst>
          </p:cNvPr>
          <p:cNvSpPr txBox="1"/>
          <p:nvPr/>
        </p:nvSpPr>
        <p:spPr>
          <a:xfrm>
            <a:off x="301988" y="1282426"/>
            <a:ext cx="28668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COSMOS magazine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1896FAC-6B76-F440-8CC6-BAFAF672B97E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20766141">
            <a:off x="6483843" y="3557598"/>
            <a:ext cx="1882492" cy="3068721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BA09F9A-741E-A043-995D-AB0F036F6655}"/>
              </a:ext>
            </a:extLst>
          </p:cNvPr>
          <p:cNvSpPr txBox="1"/>
          <p:nvPr/>
        </p:nvSpPr>
        <p:spPr>
          <a:xfrm>
            <a:off x="6779302" y="1211811"/>
            <a:ext cx="28668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UniMelb</a:t>
            </a:r>
            <a:r>
              <a:rPr lang="en-US" dirty="0"/>
              <a:t> News</a:t>
            </a:r>
          </a:p>
        </p:txBody>
      </p:sp>
    </p:spTree>
    <p:extLst>
      <p:ext uri="{BB962C8B-B14F-4D97-AF65-F5344CB8AC3E}">
        <p14:creationId xmlns:p14="http://schemas.microsoft.com/office/powerpoint/2010/main" val="342805783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5A8157-4C46-8644-8E13-D450AADA0C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But now, the real work begins!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55E3E76F-A57A-DF41-AD44-8C01E437A0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11</a:t>
            </a:fld>
            <a:endParaRPr lang="en-AU" noProof="0"/>
          </a:p>
        </p:txBody>
      </p:sp>
      <p:pic>
        <p:nvPicPr>
          <p:cNvPr id="6" name="Picture 5" descr="A picture containing text, indoor, floor, working&#10;&#10;Description automatically generated">
            <a:extLst>
              <a:ext uri="{FF2B5EF4-FFF2-40B4-BE49-F238E27FC236}">
                <a16:creationId xmlns:a16="http://schemas.microsoft.com/office/drawing/2014/main" id="{01C76E6D-EAA5-414C-BA25-BBDEB3E4423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920539" y="1488828"/>
            <a:ext cx="8161735" cy="49741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473525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-1387366" y="4124448"/>
            <a:ext cx="24878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it-IT" altLang="it-IT">
                <a:latin typeface="Arial" charset="0"/>
              </a:rPr>
              <a:t> 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A33B13-6340-0D4F-A4EF-68D157F550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8765" y="395066"/>
            <a:ext cx="10296000" cy="887360"/>
          </a:xfrm>
        </p:spPr>
        <p:txBody>
          <a:bodyPr/>
          <a:lstStyle/>
          <a:p>
            <a:r>
              <a:rPr lang="en-US" sz="2800" dirty="0"/>
              <a:t>So… what will we do with it?</a:t>
            </a:r>
            <a:br>
              <a:rPr lang="en-US" sz="2800" dirty="0"/>
            </a:br>
            <a:endParaRPr lang="en-US" sz="2800" dirty="0"/>
          </a:p>
        </p:txBody>
      </p:sp>
      <p:pic>
        <p:nvPicPr>
          <p:cNvPr id="6" name="Picture 8" descr="CERN-logo.jpg">
            <a:extLst>
              <a:ext uri="{FF2B5EF4-FFF2-40B4-BE49-F238E27FC236}">
                <a16:creationId xmlns:a16="http://schemas.microsoft.com/office/drawing/2014/main" id="{855B6885-85FD-6442-8CA7-87893519D582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60077" y="1332053"/>
            <a:ext cx="725443" cy="730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" name="Immagine 2">
            <a:extLst>
              <a:ext uri="{FF2B5EF4-FFF2-40B4-BE49-F238E27FC236}">
                <a16:creationId xmlns:a16="http://schemas.microsoft.com/office/drawing/2014/main" id="{09F78247-7D12-9341-B9CD-460BC1218B62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6055" y="2289212"/>
            <a:ext cx="717681" cy="358841"/>
          </a:xfrm>
          <a:prstGeom prst="rect">
            <a:avLst/>
          </a:prstGeom>
        </p:spPr>
      </p:pic>
      <p:pic>
        <p:nvPicPr>
          <p:cNvPr id="8" name="Immagine 2">
            <a:extLst>
              <a:ext uri="{FF2B5EF4-FFF2-40B4-BE49-F238E27FC236}">
                <a16:creationId xmlns:a16="http://schemas.microsoft.com/office/drawing/2014/main" id="{9A3DD7C3-F5A3-3A44-A5DD-30E3F1841133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19398" y="3429000"/>
            <a:ext cx="1209367" cy="336537"/>
          </a:xfrm>
          <a:prstGeom prst="rect">
            <a:avLst/>
          </a:prstGeom>
        </p:spPr>
      </p:pic>
      <p:pic>
        <p:nvPicPr>
          <p:cNvPr id="9" name="Picture 8" descr="A picture containing drawing&#10;&#10;Description automatically generated">
            <a:extLst>
              <a:ext uri="{FF2B5EF4-FFF2-40B4-BE49-F238E27FC236}">
                <a16:creationId xmlns:a16="http://schemas.microsoft.com/office/drawing/2014/main" id="{8D2086D7-8C19-2F48-A8C4-84ABDCDDC135}"/>
              </a:ext>
            </a:extLst>
          </p:cNvPr>
          <p:cNvPicPr>
            <a:picLocks noChangeAspect="1"/>
          </p:cNvPicPr>
          <p:nvPr/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9397" y="2880634"/>
            <a:ext cx="1315057" cy="273970"/>
          </a:xfrm>
          <a:prstGeom prst="rect">
            <a:avLst/>
          </a:prstGeom>
        </p:spPr>
      </p:pic>
      <p:pic>
        <p:nvPicPr>
          <p:cNvPr id="10" name="Picture 9" descr="A picture containing drawing&#10;&#10;Description automatically generated">
            <a:extLst>
              <a:ext uri="{FF2B5EF4-FFF2-40B4-BE49-F238E27FC236}">
                <a16:creationId xmlns:a16="http://schemas.microsoft.com/office/drawing/2014/main" id="{453E5D4E-1A50-8C4E-94DA-5424CA52ACD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9956" y="4016259"/>
            <a:ext cx="835127" cy="835127"/>
          </a:xfrm>
          <a:prstGeom prst="rect">
            <a:avLst/>
          </a:prstGeom>
        </p:spPr>
      </p:pic>
      <p:pic>
        <p:nvPicPr>
          <p:cNvPr id="11" name="Picture 10" descr="CLIClogo.png">
            <a:extLst>
              <a:ext uri="{FF2B5EF4-FFF2-40B4-BE49-F238E27FC236}">
                <a16:creationId xmlns:a16="http://schemas.microsoft.com/office/drawing/2014/main" id="{731A5747-DF89-E742-B800-71FBA42EF52A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713" r="12032"/>
          <a:stretch/>
        </p:blipFill>
        <p:spPr>
          <a:xfrm>
            <a:off x="10666925" y="2950857"/>
            <a:ext cx="774295" cy="1028888"/>
          </a:xfrm>
          <a:prstGeom prst="rect">
            <a:avLst/>
          </a:prstGeom>
        </p:spPr>
      </p:pic>
      <p:pic>
        <p:nvPicPr>
          <p:cNvPr id="13" name="Picture 12" descr="A close up of a logo&#10;&#10;Description automatically generated">
            <a:extLst>
              <a:ext uri="{FF2B5EF4-FFF2-40B4-BE49-F238E27FC236}">
                <a16:creationId xmlns:a16="http://schemas.microsoft.com/office/drawing/2014/main" id="{D37F4EA0-7E8A-704A-8CD1-8C3018ED14B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500034" y="1459020"/>
            <a:ext cx="1150989" cy="411314"/>
          </a:xfrm>
          <a:prstGeom prst="rect">
            <a:avLst/>
          </a:prstGeom>
        </p:spPr>
      </p:pic>
      <p:pic>
        <p:nvPicPr>
          <p:cNvPr id="14" name="Picture 13" descr="A picture containing knife&#10;&#10;Description automatically generated">
            <a:extLst>
              <a:ext uri="{FF2B5EF4-FFF2-40B4-BE49-F238E27FC236}">
                <a16:creationId xmlns:a16="http://schemas.microsoft.com/office/drawing/2014/main" id="{B7FC054F-7023-614D-AF87-3761D9DAACAB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40087"/>
          <a:stretch/>
        </p:blipFill>
        <p:spPr>
          <a:xfrm>
            <a:off x="10480370" y="2224995"/>
            <a:ext cx="1244395" cy="50894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0EDF3A7B-0D01-B84E-9FBE-52E59A562C93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71700" y="1580413"/>
            <a:ext cx="7159084" cy="4568788"/>
          </a:xfrm>
          <a:prstGeom prst="rect">
            <a:avLst/>
          </a:prstGeom>
        </p:spPr>
      </p:pic>
      <p:sp>
        <p:nvSpPr>
          <p:cNvPr id="16" name="5-point Star 15">
            <a:extLst>
              <a:ext uri="{FF2B5EF4-FFF2-40B4-BE49-F238E27FC236}">
                <a16:creationId xmlns:a16="http://schemas.microsoft.com/office/drawing/2014/main" id="{C87431C0-2FB6-2144-B1E6-76B0DBE8D2DA}"/>
              </a:ext>
            </a:extLst>
          </p:cNvPr>
          <p:cNvSpPr/>
          <p:nvPr/>
        </p:nvSpPr>
        <p:spPr>
          <a:xfrm>
            <a:off x="7253867" y="2224995"/>
            <a:ext cx="429633" cy="423058"/>
          </a:xfrm>
          <a:prstGeom prst="star5">
            <a:avLst/>
          </a:prstGeom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4292A3-1611-8A42-8D3F-1B411E16C696}"/>
              </a:ext>
            </a:extLst>
          </p:cNvPr>
          <p:cNvSpPr txBox="1"/>
          <p:nvPr/>
        </p:nvSpPr>
        <p:spPr>
          <a:xfrm>
            <a:off x="7385882" y="6278268"/>
            <a:ext cx="4495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ARC Linkage Proposal: Outcome due July 2021</a:t>
            </a:r>
          </a:p>
        </p:txBody>
      </p:sp>
    </p:spTree>
    <p:extLst>
      <p:ext uri="{BB962C8B-B14F-4D97-AF65-F5344CB8AC3E}">
        <p14:creationId xmlns:p14="http://schemas.microsoft.com/office/powerpoint/2010/main" val="827916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6F5D5A-2027-8544-906E-EF6EE918AB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Phase 1: Accelerator Test Stand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DCE4470-5D3F-4047-A4DB-DE0582BDAE9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EC72886-35D2-7142-B96A-25F2D61914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13</a:t>
            </a:fld>
            <a:endParaRPr lang="en-AU" noProof="0"/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8D420BA4-C228-604E-A872-1DD02B7A01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8699"/>
          <a:stretch/>
        </p:blipFill>
        <p:spPr bwMode="auto">
          <a:xfrm>
            <a:off x="0" y="1282426"/>
            <a:ext cx="12192000" cy="55755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434DC313-8CE7-6F4D-90FC-AA403498E564}"/>
              </a:ext>
            </a:extLst>
          </p:cNvPr>
          <p:cNvGrpSpPr/>
          <p:nvPr/>
        </p:nvGrpSpPr>
        <p:grpSpPr>
          <a:xfrm>
            <a:off x="10062266" y="193422"/>
            <a:ext cx="1978855" cy="3235578"/>
            <a:chOff x="9981120" y="1528233"/>
            <a:chExt cx="1978855" cy="3235578"/>
          </a:xfrm>
        </p:grpSpPr>
        <p:pic>
          <p:nvPicPr>
            <p:cNvPr id="7" name="Picture 2">
              <a:extLst>
                <a:ext uri="{FF2B5EF4-FFF2-40B4-BE49-F238E27FC236}">
                  <a16:creationId xmlns:a16="http://schemas.microsoft.com/office/drawing/2014/main" id="{A545DA02-89E9-A542-B544-CA8979A547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70803" y="1528233"/>
              <a:ext cx="1735256" cy="231224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C9CAD0F4-19D7-BA48-AEFC-27C3A8B73E44}"/>
                </a:ext>
              </a:extLst>
            </p:cNvPr>
            <p:cNvSpPr txBox="1"/>
            <p:nvPr/>
          </p:nvSpPr>
          <p:spPr>
            <a:xfrm>
              <a:off x="9981120" y="3840481"/>
              <a:ext cx="1978855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Bunker used to house a 35 MeV </a:t>
              </a:r>
              <a:r>
                <a:rPr lang="en-US" dirty="0" err="1"/>
                <a:t>betatron</a:t>
              </a: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0613918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Slide Number Placeholder 3"/>
          <p:cNvSpPr>
            <a:spLocks noGrp="1"/>
          </p:cNvSpPr>
          <p:nvPr>
            <p:ph type="sldNum" sz="quarter" idx="12"/>
          </p:nvPr>
        </p:nvSpPr>
        <p:spPr bwMode="auto">
          <a:xfrm>
            <a:off x="6588204" y="5569178"/>
            <a:ext cx="1851660" cy="297479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ts val="2000"/>
              </a:spcBef>
              <a:buClr>
                <a:schemeClr val="accent1"/>
              </a:buClr>
              <a:buFont typeface="Wingdings 2" charset="2"/>
              <a:buChar char=""/>
              <a:defRPr sz="2000">
                <a:solidFill>
                  <a:srgbClr val="595959"/>
                </a:solidFill>
                <a:latin typeface="Century Gothic" charset="0"/>
                <a:ea typeface="ＭＳ Ｐゴシック" charset="-128"/>
              </a:defRPr>
            </a:lvl1pPr>
            <a:lvl2pPr marL="37931725" indent="-37474525">
              <a:spcBef>
                <a:spcPts val="600"/>
              </a:spcBef>
              <a:buClr>
                <a:srgbClr val="51640B"/>
              </a:buClr>
              <a:buFont typeface="Wingdings 2" charset="2"/>
              <a:buChar char=""/>
              <a:defRPr>
                <a:solidFill>
                  <a:srgbClr val="595959"/>
                </a:solidFill>
                <a:latin typeface="Century Gothic" charset="0"/>
                <a:ea typeface="ＭＳ Ｐゴシック" charset="-128"/>
              </a:defRPr>
            </a:lvl2pPr>
            <a:lvl3pPr marL="1035050" indent="-349250">
              <a:spcBef>
                <a:spcPts val="600"/>
              </a:spcBef>
              <a:buClr>
                <a:schemeClr val="accent1"/>
              </a:buClr>
              <a:buFont typeface="Wingdings 2" charset="2"/>
              <a:buChar char=""/>
              <a:defRPr>
                <a:solidFill>
                  <a:srgbClr val="595959"/>
                </a:solidFill>
                <a:latin typeface="Century Gothic" charset="0"/>
                <a:ea typeface="ＭＳ Ｐゴシック" charset="-128"/>
              </a:defRPr>
            </a:lvl3pPr>
            <a:lvl4pPr indent="-336550">
              <a:spcBef>
                <a:spcPts val="600"/>
              </a:spcBef>
              <a:buClr>
                <a:srgbClr val="51640B"/>
              </a:buClr>
              <a:buFont typeface="Wingdings 2" charset="2"/>
              <a:buChar char=""/>
              <a:defRPr>
                <a:solidFill>
                  <a:srgbClr val="595959"/>
                </a:solidFill>
                <a:latin typeface="Century Gothic" charset="0"/>
                <a:ea typeface="ＭＳ Ｐゴシック" charset="-128"/>
              </a:defRPr>
            </a:lvl4pPr>
            <a:lvl5pPr marL="1720850" indent="-349250">
              <a:spcBef>
                <a:spcPts val="600"/>
              </a:spcBef>
              <a:buClr>
                <a:schemeClr val="accent1"/>
              </a:buClr>
              <a:buFont typeface="Wingdings 2" charset="2"/>
              <a:buChar char=""/>
              <a:defRPr>
                <a:solidFill>
                  <a:srgbClr val="595959"/>
                </a:solidFill>
                <a:latin typeface="Century Gothic" charset="0"/>
                <a:ea typeface="ＭＳ Ｐゴシック" charset="-128"/>
              </a:defRPr>
            </a:lvl5pPr>
            <a:lvl6pPr marL="2178050" indent="-349250" defTabSz="457200" eaLnBrk="0" fontAlgn="base" hangingPunct="0">
              <a:spcBef>
                <a:spcPts val="600"/>
              </a:spcBef>
              <a:spcAft>
                <a:spcPct val="0"/>
              </a:spcAft>
              <a:buClr>
                <a:schemeClr val="accent1"/>
              </a:buClr>
              <a:buFont typeface="Wingdings 2" charset="2"/>
              <a:buChar char=""/>
              <a:defRPr>
                <a:solidFill>
                  <a:srgbClr val="595959"/>
                </a:solidFill>
                <a:latin typeface="Century Gothic" charset="0"/>
                <a:ea typeface="ＭＳ Ｐゴシック" charset="-128"/>
              </a:defRPr>
            </a:lvl6pPr>
            <a:lvl7pPr marL="2635250" indent="-349250" defTabSz="457200" eaLnBrk="0" fontAlgn="base" hangingPunct="0">
              <a:spcBef>
                <a:spcPts val="600"/>
              </a:spcBef>
              <a:spcAft>
                <a:spcPct val="0"/>
              </a:spcAft>
              <a:buClr>
                <a:schemeClr val="accent1"/>
              </a:buClr>
              <a:buFont typeface="Wingdings 2" charset="2"/>
              <a:buChar char=""/>
              <a:defRPr>
                <a:solidFill>
                  <a:srgbClr val="595959"/>
                </a:solidFill>
                <a:latin typeface="Century Gothic" charset="0"/>
                <a:ea typeface="ＭＳ Ｐゴシック" charset="-128"/>
              </a:defRPr>
            </a:lvl7pPr>
            <a:lvl8pPr marL="3092450" indent="-349250" defTabSz="457200" eaLnBrk="0" fontAlgn="base" hangingPunct="0">
              <a:spcBef>
                <a:spcPts val="600"/>
              </a:spcBef>
              <a:spcAft>
                <a:spcPct val="0"/>
              </a:spcAft>
              <a:buClr>
                <a:schemeClr val="accent1"/>
              </a:buClr>
              <a:buFont typeface="Wingdings 2" charset="2"/>
              <a:buChar char=""/>
              <a:defRPr>
                <a:solidFill>
                  <a:srgbClr val="595959"/>
                </a:solidFill>
                <a:latin typeface="Century Gothic" charset="0"/>
                <a:ea typeface="ＭＳ Ｐゴシック" charset="-128"/>
              </a:defRPr>
            </a:lvl8pPr>
            <a:lvl9pPr marL="3549650" indent="-349250" defTabSz="457200" eaLnBrk="0" fontAlgn="base" hangingPunct="0">
              <a:spcBef>
                <a:spcPts val="600"/>
              </a:spcBef>
              <a:spcAft>
                <a:spcPct val="0"/>
              </a:spcAft>
              <a:buClr>
                <a:schemeClr val="accent1"/>
              </a:buClr>
              <a:buFont typeface="Wingdings 2" charset="2"/>
              <a:buChar char=""/>
              <a:defRPr>
                <a:solidFill>
                  <a:srgbClr val="595959"/>
                </a:solidFill>
                <a:latin typeface="Century Gothic" charset="0"/>
                <a:ea typeface="ＭＳ Ｐゴシック" charset="-128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fld id="{8AB6B443-058C-0B4D-9836-846A6BF0C890}" type="slidenum">
              <a:rPr lang="en-GB" altLang="it-IT" sz="800"/>
              <a:pPr>
                <a:spcBef>
                  <a:spcPct val="0"/>
                </a:spcBef>
                <a:buClrTx/>
                <a:buFontTx/>
                <a:buNone/>
              </a:pPr>
              <a:t>14</a:t>
            </a:fld>
            <a:endParaRPr lang="en-GB" altLang="it-IT" sz="80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D9B330-90AE-D74C-9880-19768373DB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30041" y="2136997"/>
            <a:ext cx="4741727" cy="4388356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44821B32-3047-1042-9577-3CA4AEC1BDAC}"/>
              </a:ext>
            </a:extLst>
          </p:cNvPr>
          <p:cNvSpPr/>
          <p:nvPr/>
        </p:nvSpPr>
        <p:spPr>
          <a:xfrm>
            <a:off x="7133162" y="6518089"/>
            <a:ext cx="47387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CLIC structures high power tested so far. 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CCEFDF6-C16C-C64B-8941-918E0F534347}"/>
              </a:ext>
            </a:extLst>
          </p:cNvPr>
          <p:cNvSpPr/>
          <p:nvPr/>
        </p:nvSpPr>
        <p:spPr>
          <a:xfrm>
            <a:off x="432068" y="1457973"/>
            <a:ext cx="5508175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Tx/>
              <a:buChar char="-"/>
            </a:pPr>
            <a:r>
              <a:rPr lang="en-AU" dirty="0"/>
              <a:t>RF breakdown is destructive to beam &amp; accelerator</a:t>
            </a:r>
          </a:p>
          <a:p>
            <a:pPr marL="285750" indent="-285750">
              <a:buFontTx/>
              <a:buChar char="-"/>
            </a:pPr>
            <a:r>
              <a:rPr lang="en-AU" dirty="0"/>
              <a:t>accelerating structures must be ‘broken in’</a:t>
            </a:r>
            <a:endParaRPr lang="en-AU" b="1" dirty="0"/>
          </a:p>
          <a:p>
            <a:pPr marL="285750" indent="-285750">
              <a:buFontTx/>
              <a:buChar char="-"/>
            </a:pPr>
            <a:r>
              <a:rPr lang="en-AU" dirty="0"/>
              <a:t>need to be able to: </a:t>
            </a:r>
          </a:p>
          <a:p>
            <a:pPr marL="742950" lvl="1" indent="-285750">
              <a:buFontTx/>
              <a:buChar char="-"/>
            </a:pPr>
            <a:r>
              <a:rPr lang="en-AU" b="1" dirty="0"/>
              <a:t>predict</a:t>
            </a:r>
            <a:r>
              <a:rPr lang="en-AU" dirty="0"/>
              <a:t> breakdown </a:t>
            </a:r>
          </a:p>
          <a:p>
            <a:pPr marL="742950" lvl="1" indent="-285750">
              <a:buFontTx/>
              <a:buChar char="-"/>
            </a:pPr>
            <a:r>
              <a:rPr lang="en-AU" dirty="0"/>
              <a:t>Optimise “conditioning” (variation of input pulses over time)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4D3F883-F4D1-094A-A095-C1848C55D25F}"/>
              </a:ext>
            </a:extLst>
          </p:cNvPr>
          <p:cNvGrpSpPr/>
          <p:nvPr/>
        </p:nvGrpSpPr>
        <p:grpSpPr>
          <a:xfrm>
            <a:off x="276099" y="4157839"/>
            <a:ext cx="5631145" cy="2683331"/>
            <a:chOff x="129575" y="4190999"/>
            <a:chExt cx="5631145" cy="2683331"/>
          </a:xfrm>
        </p:grpSpPr>
        <p:pic>
          <p:nvPicPr>
            <p:cNvPr id="7" name="Picture 6" descr="A close up of a castle&#10;&#10;Description automatically generated">
              <a:extLst>
                <a:ext uri="{FF2B5EF4-FFF2-40B4-BE49-F238E27FC236}">
                  <a16:creationId xmlns:a16="http://schemas.microsoft.com/office/drawing/2014/main" id="{2557329E-6736-CA46-BE7F-ECF2A9AC66D7}"/>
                </a:ext>
              </a:extLst>
            </p:cNvPr>
            <p:cNvPicPr/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575" y="4190999"/>
              <a:ext cx="5631145" cy="268333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42BDCA64-4C43-8F4F-A296-BAF6B310017E}"/>
                </a:ext>
              </a:extLst>
            </p:cNvPr>
            <p:cNvSpPr/>
            <p:nvPr/>
          </p:nvSpPr>
          <p:spPr>
            <a:xfrm>
              <a:off x="5621110" y="4943475"/>
              <a:ext cx="81644" cy="183697"/>
            </a:xfrm>
            <a:prstGeom prst="rect">
              <a:avLst/>
            </a:prstGeom>
            <a:ln>
              <a:solidFill>
                <a:schemeClr val="bg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AU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A9EE52D3-69B6-124C-AE73-91503A9DF29B}"/>
                </a:ext>
              </a:extLst>
            </p:cNvPr>
            <p:cNvSpPr txBox="1"/>
            <p:nvPr/>
          </p:nvSpPr>
          <p:spPr>
            <a:xfrm rot="16200000">
              <a:off x="5470112" y="4952173"/>
              <a:ext cx="36222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AU" sz="800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(ns)</a:t>
              </a: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2BC85EE2-739D-0743-B33C-E943588415D0}"/>
              </a:ext>
            </a:extLst>
          </p:cNvPr>
          <p:cNvSpPr/>
          <p:nvPr/>
        </p:nvSpPr>
        <p:spPr>
          <a:xfrm>
            <a:off x="432068" y="4206331"/>
            <a:ext cx="533944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GB" sz="1600" b="1" dirty="0">
                <a:solidFill>
                  <a:srgbClr val="C00000"/>
                </a:solidFill>
              </a:rPr>
              <a:t>TD24 structure so far reached 40.45 MW (97.9 MV/m)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047BD277-D5EF-664F-8C6A-30581C3E7C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75768" y="353948"/>
            <a:ext cx="10296000" cy="887360"/>
          </a:xfrm>
        </p:spPr>
        <p:txBody>
          <a:bodyPr/>
          <a:lstStyle/>
          <a:p>
            <a:r>
              <a:rPr lang="en-GB" dirty="0">
                <a:solidFill>
                  <a:schemeClr val="accent1"/>
                </a:solidFill>
              </a:rPr>
              <a:t>How to ‘break in’ X-band accelerators?</a:t>
            </a:r>
            <a:endParaRPr lang="en-US" dirty="0">
              <a:solidFill>
                <a:schemeClr val="accent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A5D0F29-A897-5647-B938-B231B6305BC6}"/>
              </a:ext>
            </a:extLst>
          </p:cNvPr>
          <p:cNvSpPr txBox="1"/>
          <p:nvPr/>
        </p:nvSpPr>
        <p:spPr>
          <a:xfrm>
            <a:off x="963654" y="3322536"/>
            <a:ext cx="4445001" cy="646331"/>
          </a:xfrm>
          <a:prstGeom prst="rect">
            <a:avLst/>
          </a:prstGeom>
          <a:solidFill>
            <a:srgbClr val="FFFF00"/>
          </a:solidFill>
        </p:spPr>
        <p:txBody>
          <a:bodyPr wrap="square" rtlCol="0">
            <a:spAutoFit/>
          </a:bodyPr>
          <a:lstStyle/>
          <a:p>
            <a:r>
              <a:rPr lang="en-US" b="1" i="1" dirty="0"/>
              <a:t>Our aim: build a machine learning algorithm to optimize conditioning process</a:t>
            </a:r>
          </a:p>
        </p:txBody>
      </p:sp>
    </p:spTree>
    <p:extLst>
      <p:ext uri="{BB962C8B-B14F-4D97-AF65-F5344CB8AC3E}">
        <p14:creationId xmlns:p14="http://schemas.microsoft.com/office/powerpoint/2010/main" val="16421350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6626AB-3B3C-814F-932E-1D05CAD5FA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Ultra compact = challenging manufacturing!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5854B1B9-3CA2-A74C-B7B0-60EF0575F8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22DD25-61AE-413C-B4D2-EF2365C9B2E1}" type="slidenum">
              <a:rPr lang="en-AU" noProof="0" smtClean="0"/>
              <a:t>15</a:t>
            </a:fld>
            <a:endParaRPr lang="en-AU" noProof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ED59405-503A-1747-9E52-92194D6EA72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58309" t="19043" b="49881"/>
          <a:stretch/>
        </p:blipFill>
        <p:spPr>
          <a:xfrm>
            <a:off x="2820769" y="2083980"/>
            <a:ext cx="5850266" cy="2614448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54CB1612-AF2D-1347-8AF8-630BBD2969ED}"/>
              </a:ext>
            </a:extLst>
          </p:cNvPr>
          <p:cNvSpPr txBox="1"/>
          <p:nvPr/>
        </p:nvSpPr>
        <p:spPr>
          <a:xfrm>
            <a:off x="3289737" y="1498537"/>
            <a:ext cx="56125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Precision machining – to single micron level.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761287F-9FC4-E34D-824D-FBF0486009B5}"/>
              </a:ext>
            </a:extLst>
          </p:cNvPr>
          <p:cNvSpPr txBox="1"/>
          <p:nvPr/>
        </p:nvSpPr>
        <p:spPr>
          <a:xfrm>
            <a:off x="2325541" y="4990131"/>
            <a:ext cx="686825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b="1" dirty="0"/>
              <a:t>Successfully established links with ANFF (Adelaide) to produce the FIRST X-band high power RF components ever made in Australia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b="1" dirty="0"/>
              <a:t>…now investing in $millions for a “</a:t>
            </a:r>
            <a:r>
              <a:rPr lang="en-US" b="1" dirty="0" err="1"/>
              <a:t>nanomill</a:t>
            </a:r>
            <a:r>
              <a:rPr lang="en-US" b="1" dirty="0"/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346440713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0E9C327-0905-1A47-AF0D-E130DC7BBF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Phase 2: Electron beamline project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F8AFFFE-1C2E-3F41-B178-0951B644E31F}"/>
              </a:ext>
            </a:extLst>
          </p:cNvPr>
          <p:cNvSpPr/>
          <p:nvPr/>
        </p:nvSpPr>
        <p:spPr>
          <a:xfrm>
            <a:off x="577154" y="2120152"/>
            <a:ext cx="11295530" cy="2617696"/>
          </a:xfrm>
          <a:prstGeom prst="rect">
            <a:avLst/>
          </a:prstGeom>
          <a:solidFill>
            <a:srgbClr val="FFFF00">
              <a:alpha val="70000"/>
            </a:srgbClr>
          </a:solidFill>
          <a:ln>
            <a:solidFill>
              <a:srgbClr val="FFFF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U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D8F5A44E-0D8E-614C-B25E-5ECC615070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8869" y="2263590"/>
            <a:ext cx="7872511" cy="2320747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7" name="Picture 6" descr="Whiteboard&#10;&#10;Description automatically generated">
            <a:extLst>
              <a:ext uri="{FF2B5EF4-FFF2-40B4-BE49-F238E27FC236}">
                <a16:creationId xmlns:a16="http://schemas.microsoft.com/office/drawing/2014/main" id="{15609247-AE28-6A4D-8D63-6DB844CE428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684293" y="2244276"/>
            <a:ext cx="3009096" cy="229635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FFA61320-7AEF-B94D-8737-399766CC1C2D}"/>
              </a:ext>
            </a:extLst>
          </p:cNvPr>
          <p:cNvSpPr txBox="1"/>
          <p:nvPr/>
        </p:nvSpPr>
        <p:spPr>
          <a:xfrm>
            <a:off x="648869" y="4826675"/>
            <a:ext cx="6868070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Potential electron and X-ray users: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Biophysics studies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Electronics and dosimetry (space applications)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Diagnostics development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Novel radiotherapy technology</a:t>
            </a:r>
          </a:p>
          <a:p>
            <a:r>
              <a:rPr lang="en-US" dirty="0"/>
              <a:t>+ much more!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5CC59D00-7734-B842-BF70-03C2C23A401F}"/>
              </a:ext>
            </a:extLst>
          </p:cNvPr>
          <p:cNvSpPr txBox="1">
            <a:spLocks/>
          </p:cNvSpPr>
          <p:nvPr/>
        </p:nvSpPr>
        <p:spPr>
          <a:xfrm>
            <a:off x="1428765" y="982184"/>
            <a:ext cx="10296000" cy="887360"/>
          </a:xfrm>
          <a:prstGeom prst="rect">
            <a:avLst/>
          </a:prstGeom>
        </p:spPr>
        <p:txBody>
          <a:bodyPr vert="horz" lIns="91440" tIns="45720" rIns="91440" bIns="45720" rtlCol="0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200" b="1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2400" i="1" dirty="0"/>
              <a:t>Co-develop accelerators for applications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8D392AE-66E5-4E4C-9F11-AE43CB253AD3}"/>
              </a:ext>
            </a:extLst>
          </p:cNvPr>
          <p:cNvSpPr txBox="1"/>
          <p:nvPr/>
        </p:nvSpPr>
        <p:spPr>
          <a:xfrm>
            <a:off x="5543602" y="4826675"/>
            <a:ext cx="686807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Accelerator developments: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Compact Light Source development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VHEE accelerating structures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Structures for in-field industrial scanning applications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758105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-1387366" y="4124448"/>
            <a:ext cx="24878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it-IT" altLang="it-IT">
                <a:latin typeface="Arial" charset="0"/>
              </a:rPr>
              <a:t> 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4DA33B13-6340-0D4F-A4EF-68D157F550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90042" y="236754"/>
            <a:ext cx="8095062" cy="949968"/>
          </a:xfrm>
        </p:spPr>
        <p:txBody>
          <a:bodyPr/>
          <a:lstStyle/>
          <a:p>
            <a:r>
              <a:rPr lang="en-US" sz="2800" dirty="0"/>
              <a:t>Other applications of X-band technology:</a:t>
            </a:r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E4B5E323-BECB-074D-B666-ECFE83ED726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78207" y="1568287"/>
            <a:ext cx="6229263" cy="2802008"/>
          </a:xfrm>
          <a:prstGeom prst="rect">
            <a:avLst/>
          </a:prstGeom>
        </p:spPr>
      </p:pic>
      <p:pic>
        <p:nvPicPr>
          <p:cNvPr id="7" name="Picture 2" descr="Rapiscan Eagle: Mobile Series M60 – Proselec Seguridad">
            <a:extLst>
              <a:ext uri="{FF2B5EF4-FFF2-40B4-BE49-F238E27FC236}">
                <a16:creationId xmlns:a16="http://schemas.microsoft.com/office/drawing/2014/main" id="{C26D546B-0D9A-FB41-AD36-4DA4347E37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6635" y="3237223"/>
            <a:ext cx="5096436" cy="34102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9221951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1519" y="167593"/>
            <a:ext cx="11470481" cy="1077216"/>
          </a:xfrm>
          <a:noFill/>
        </p:spPr>
        <p:txBody>
          <a:bodyPr/>
          <a:lstStyle/>
          <a:p>
            <a:pPr algn="ctr"/>
            <a:r>
              <a:rPr lang="en-AU" sz="2400" dirty="0"/>
              <a:t>X-LAB: X-band Laboratory for Accelerators and Beams</a:t>
            </a:r>
            <a:br>
              <a:rPr lang="en-AU" sz="2400" dirty="0"/>
            </a:br>
            <a:r>
              <a:rPr lang="en-AU" sz="2400" dirty="0"/>
              <a:t>PROGRAM 2021 - 2026</a:t>
            </a:r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2194326" y="518479"/>
          <a:ext cx="7590302" cy="406973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2780740" y="4955543"/>
            <a:ext cx="6527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1800" b="1" i="0" u="none" strike="noStrike" kern="1200" cap="none" spc="0" normalizeH="0" baseline="0" noProof="0" dirty="0">
                <a:ln>
                  <a:noFill/>
                </a:ln>
                <a:solidFill>
                  <a:srgbClr val="4C4D4C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2022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6197019" y="4978203"/>
            <a:ext cx="7056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1800" b="1" i="0" u="none" strike="noStrike" kern="1200" cap="none" spc="0" normalizeH="0" baseline="0" noProof="0" dirty="0">
                <a:ln>
                  <a:noFill/>
                </a:ln>
                <a:solidFill>
                  <a:srgbClr val="4C4D4C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2023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9131885" y="4951676"/>
            <a:ext cx="6527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1800" b="1" i="0" u="none" strike="noStrike" kern="1200" cap="none" spc="0" normalizeH="0" baseline="0" noProof="0" dirty="0">
                <a:ln>
                  <a:noFill/>
                </a:ln>
                <a:solidFill>
                  <a:srgbClr val="4C4D4C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2024</a:t>
            </a:r>
          </a:p>
        </p:txBody>
      </p:sp>
      <p:cxnSp>
        <p:nvCxnSpPr>
          <p:cNvPr id="21" name="Straight Connector 20"/>
          <p:cNvCxnSpPr/>
          <p:nvPr/>
        </p:nvCxnSpPr>
        <p:spPr>
          <a:xfrm flipH="1">
            <a:off x="932168" y="3122616"/>
            <a:ext cx="10438019" cy="0"/>
          </a:xfrm>
          <a:prstGeom prst="line">
            <a:avLst/>
          </a:prstGeom>
          <a:ln w="38100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/>
        </p:nvCxnSpPr>
        <p:spPr>
          <a:xfrm flipH="1">
            <a:off x="823710" y="4802169"/>
            <a:ext cx="10438019" cy="0"/>
          </a:xfrm>
          <a:prstGeom prst="line">
            <a:avLst/>
          </a:prstGeom>
          <a:ln w="38100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287295" y="3103838"/>
            <a:ext cx="744421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2400" b="1" i="0" u="none" strike="noStrike" kern="1200" cap="none" spc="0" normalizeH="0" baseline="0" noProof="0" dirty="0">
                <a:ln>
                  <a:noFill/>
                </a:ln>
                <a:solidFill>
                  <a:srgbClr val="F1AB46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Phase 2: 40 MeV </a:t>
            </a:r>
            <a:r>
              <a:rPr kumimoji="0" lang="en-AU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F1AB46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tunable</a:t>
            </a:r>
            <a:r>
              <a:rPr kumimoji="0" lang="en-AU" sz="2400" b="1" i="0" u="none" strike="noStrike" kern="1200" cap="none" spc="0" normalizeH="0" baseline="0" noProof="0" dirty="0">
                <a:ln>
                  <a:noFill/>
                </a:ln>
                <a:solidFill>
                  <a:srgbClr val="F1AB46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</a:t>
            </a:r>
            <a:r>
              <a:rPr kumimoji="0" lang="en-AU" sz="2400" b="1" i="0" u="none" strike="noStrike" kern="1200" cap="none" spc="0" normalizeH="0" noProof="0" dirty="0">
                <a:ln>
                  <a:noFill/>
                </a:ln>
                <a:solidFill>
                  <a:srgbClr val="F1AB46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pulsed </a:t>
            </a:r>
            <a:r>
              <a:rPr kumimoji="0" lang="en-AU" sz="2400" b="1" i="0" u="none" strike="noStrike" kern="1200" cap="none" spc="0" normalizeH="0" baseline="0" noProof="0" dirty="0">
                <a:ln>
                  <a:noFill/>
                </a:ln>
                <a:solidFill>
                  <a:srgbClr val="F1AB46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electrons &amp; applications</a:t>
            </a:r>
          </a:p>
        </p:txBody>
      </p:sp>
      <p:sp>
        <p:nvSpPr>
          <p:cNvPr id="28" name="Rounded Rectangle 27"/>
          <p:cNvSpPr/>
          <p:nvPr/>
        </p:nvSpPr>
        <p:spPr>
          <a:xfrm>
            <a:off x="1001461" y="5443597"/>
            <a:ext cx="1361078" cy="1081674"/>
          </a:xfrm>
          <a:prstGeom prst="roundRect">
            <a:avLst/>
          </a:prstGeom>
          <a:ln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14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Heavy work, water &amp; electricity completed</a:t>
            </a:r>
          </a:p>
        </p:txBody>
      </p:sp>
      <p:graphicFrame>
        <p:nvGraphicFramePr>
          <p:cNvPr id="25" name="Content Placeholder 5">
            <a:extLst>
              <a:ext uri="{FF2B5EF4-FFF2-40B4-BE49-F238E27FC236}">
                <a16:creationId xmlns:a16="http://schemas.microsoft.com/office/drawing/2014/main" id="{A66EB1F9-A990-9847-90D6-63FC97017896}"/>
              </a:ext>
            </a:extLst>
          </p:cNvPr>
          <p:cNvGraphicFramePr>
            <a:graphicFrameLocks/>
          </p:cNvGraphicFramePr>
          <p:nvPr/>
        </p:nvGraphicFramePr>
        <p:xfrm>
          <a:off x="2140275" y="2553345"/>
          <a:ext cx="5416226" cy="325052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8" r:lo="rId9" r:qs="rId10" r:cs="rId11"/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97FA197D-510D-5A4D-A20B-94DFDA367C0C}"/>
              </a:ext>
            </a:extLst>
          </p:cNvPr>
          <p:cNvSpPr txBox="1"/>
          <p:nvPr/>
        </p:nvSpPr>
        <p:spPr>
          <a:xfrm>
            <a:off x="265489" y="1630589"/>
            <a:ext cx="575760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2400" b="1" i="0" u="none" strike="noStrike" kern="1200" cap="none" spc="0" normalizeH="0" baseline="0" noProof="0" dirty="0">
                <a:ln>
                  <a:noFill/>
                </a:ln>
                <a:solidFill>
                  <a:srgbClr val="F1AB46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Phase 1: </a:t>
            </a:r>
            <a:r>
              <a:rPr lang="en-AU" sz="2400" b="1" dirty="0">
                <a:solidFill>
                  <a:srgbClr val="F1AB46">
                    <a:lumMod val="75000"/>
                  </a:srgbClr>
                </a:solidFill>
                <a:latin typeface="Calibri" panose="020F0502020204030204"/>
              </a:rPr>
              <a:t>X-band Research &amp; Establishment </a:t>
            </a:r>
            <a:endParaRPr kumimoji="0" lang="en-AU" sz="2400" b="1" i="0" u="none" strike="noStrike" kern="1200" cap="none" spc="0" normalizeH="0" baseline="0" noProof="0" dirty="0">
              <a:ln>
                <a:noFill/>
              </a:ln>
              <a:solidFill>
                <a:srgbClr val="F1AB46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05527A2-042D-C246-A2D4-40A8ECE7F821}"/>
              </a:ext>
            </a:extLst>
          </p:cNvPr>
          <p:cNvSpPr txBox="1"/>
          <p:nvPr/>
        </p:nvSpPr>
        <p:spPr>
          <a:xfrm>
            <a:off x="287295" y="3636485"/>
            <a:ext cx="2169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ARC LIEF proposal </a:t>
            </a:r>
          </a:p>
          <a:p>
            <a:r>
              <a:rPr lang="en-US" sz="1400" dirty="0"/>
              <a:t>R1 2021</a:t>
            </a:r>
          </a:p>
          <a:p>
            <a:r>
              <a:rPr lang="en-US" sz="1400" dirty="0"/>
              <a:t>w. ANSTO, Wollongong &amp; Sydney</a:t>
            </a:r>
          </a:p>
        </p:txBody>
      </p:sp>
      <p:sp>
        <p:nvSpPr>
          <p:cNvPr id="27" name="Rounded Rectangle 26">
            <a:extLst>
              <a:ext uri="{FF2B5EF4-FFF2-40B4-BE49-F238E27FC236}">
                <a16:creationId xmlns:a16="http://schemas.microsoft.com/office/drawing/2014/main" id="{3AE17151-EF5E-AF46-B8C2-E66F8E8C1D54}"/>
              </a:ext>
            </a:extLst>
          </p:cNvPr>
          <p:cNvSpPr/>
          <p:nvPr/>
        </p:nvSpPr>
        <p:spPr>
          <a:xfrm>
            <a:off x="2537550" y="5415476"/>
            <a:ext cx="1139121" cy="1081674"/>
          </a:xfrm>
          <a:prstGeom prst="roundRect">
            <a:avLst/>
          </a:prstGeom>
          <a:ln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AU" sz="1400" dirty="0">
                <a:solidFill>
                  <a:schemeClr val="bg2"/>
                </a:solidFill>
                <a:latin typeface="Calibri" panose="020F0502020204030204"/>
              </a:rPr>
              <a:t>First X-band rf pulses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FAA3118-8F07-1B40-BEA3-BB7358DB8FCF}"/>
              </a:ext>
            </a:extLst>
          </p:cNvPr>
          <p:cNvSpPr txBox="1"/>
          <p:nvPr/>
        </p:nvSpPr>
        <p:spPr>
          <a:xfrm>
            <a:off x="7698308" y="3822144"/>
            <a:ext cx="470683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/>
              <a:t>Progress application-based research: space dosimetry, biophysics, radiotherapy, </a:t>
            </a:r>
            <a:r>
              <a:rPr lang="en-US" sz="1600" dirty="0" err="1"/>
              <a:t>etc</a:t>
            </a:r>
            <a:r>
              <a:rPr lang="en-US" sz="1600" dirty="0"/>
              <a:t>…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6A2082A-8DF0-D349-AEAF-6A73D3D521A7}"/>
              </a:ext>
            </a:extLst>
          </p:cNvPr>
          <p:cNvSpPr txBox="1"/>
          <p:nvPr/>
        </p:nvSpPr>
        <p:spPr>
          <a:xfrm>
            <a:off x="268312" y="2291735"/>
            <a:ext cx="216968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ARC Linkage Proposal</a:t>
            </a:r>
          </a:p>
          <a:p>
            <a:r>
              <a:rPr lang="en-US" sz="1400" dirty="0"/>
              <a:t>R3, 2020</a:t>
            </a:r>
          </a:p>
        </p:txBody>
      </p:sp>
      <p:sp>
        <p:nvSpPr>
          <p:cNvPr id="36" name="Rounded Rectangle 35">
            <a:extLst>
              <a:ext uri="{FF2B5EF4-FFF2-40B4-BE49-F238E27FC236}">
                <a16:creationId xmlns:a16="http://schemas.microsoft.com/office/drawing/2014/main" id="{F395E80C-DCC8-7140-9379-D0C91BB7C2BF}"/>
              </a:ext>
            </a:extLst>
          </p:cNvPr>
          <p:cNvSpPr/>
          <p:nvPr/>
        </p:nvSpPr>
        <p:spPr>
          <a:xfrm>
            <a:off x="6035191" y="5395320"/>
            <a:ext cx="1139121" cy="1101829"/>
          </a:xfrm>
          <a:prstGeom prst="roundRect">
            <a:avLst/>
          </a:prstGeom>
          <a:solidFill>
            <a:schemeClr val="tx2"/>
          </a:solidFill>
          <a:ln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AU" sz="1400" dirty="0">
                <a:solidFill>
                  <a:schemeClr val="bg2"/>
                </a:solidFill>
                <a:latin typeface="Calibri" panose="020F0502020204030204"/>
              </a:rPr>
              <a:t>Electron gun added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09D5AD3-F695-0042-B60F-24EA644CF26D}"/>
              </a:ext>
            </a:extLst>
          </p:cNvPr>
          <p:cNvSpPr txBox="1"/>
          <p:nvPr/>
        </p:nvSpPr>
        <p:spPr>
          <a:xfrm>
            <a:off x="10608986" y="4951676"/>
            <a:ext cx="86914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AU" sz="1800" b="1" i="0" u="none" strike="noStrike" kern="1200" cap="none" spc="0" normalizeH="0" baseline="0" noProof="0" dirty="0">
                <a:ln>
                  <a:noFill/>
                </a:ln>
                <a:solidFill>
                  <a:srgbClr val="4C4D4C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2025/6</a:t>
            </a:r>
          </a:p>
        </p:txBody>
      </p:sp>
      <p:sp>
        <p:nvSpPr>
          <p:cNvPr id="11" name="Striped Right Arrow 10">
            <a:extLst>
              <a:ext uri="{FF2B5EF4-FFF2-40B4-BE49-F238E27FC236}">
                <a16:creationId xmlns:a16="http://schemas.microsoft.com/office/drawing/2014/main" id="{C269B637-16E8-4448-96A6-F420F59D088A}"/>
              </a:ext>
            </a:extLst>
          </p:cNvPr>
          <p:cNvSpPr/>
          <p:nvPr/>
        </p:nvSpPr>
        <p:spPr>
          <a:xfrm>
            <a:off x="8480930" y="5268164"/>
            <a:ext cx="3316099" cy="1257104"/>
          </a:xfrm>
          <a:prstGeom prst="striped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600" dirty="0"/>
              <a:t>Compton light source experiments?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85E034D4-0708-4341-BD4E-986CC2B8F393}"/>
              </a:ext>
            </a:extLst>
          </p:cNvPr>
          <p:cNvSpPr/>
          <p:nvPr/>
        </p:nvSpPr>
        <p:spPr>
          <a:xfrm rot="20088942">
            <a:off x="713865" y="1054127"/>
            <a:ext cx="10798129" cy="450892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GB" sz="28700" b="0" cap="none" spc="0" dirty="0">
                <a:ln w="0"/>
                <a:gradFill>
                  <a:gsLst>
                    <a:gs pos="21000">
                      <a:srgbClr val="53575C"/>
                    </a:gs>
                    <a:gs pos="88000">
                      <a:srgbClr val="C5C7CA"/>
                    </a:gs>
                  </a:gsLst>
                  <a:lin ang="5400000"/>
                </a:gradFill>
                <a:effectLst/>
              </a:rPr>
              <a:t>DRAFT</a:t>
            </a:r>
          </a:p>
        </p:txBody>
      </p:sp>
    </p:spTree>
    <p:extLst>
      <p:ext uri="{BB962C8B-B14F-4D97-AF65-F5344CB8AC3E}">
        <p14:creationId xmlns:p14="http://schemas.microsoft.com/office/powerpoint/2010/main" val="37699106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 picture containing text, indoor, ceiling, floor&#10;&#10;Description automatically generated">
            <a:extLst>
              <a:ext uri="{FF2B5EF4-FFF2-40B4-BE49-F238E27FC236}">
                <a16:creationId xmlns:a16="http://schemas.microsoft.com/office/drawing/2014/main" id="{559B593B-C2A7-6E4A-B702-9785134C86A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1"/>
            <a:ext cx="12204000" cy="6857998"/>
          </a:xfrm>
          <a:prstGeom prst="rect">
            <a:avLst/>
          </a:prstGeom>
          <a:noFill/>
        </p:spPr>
      </p:pic>
      <p:sp>
        <p:nvSpPr>
          <p:cNvPr id="2" name="Subtitle 1">
            <a:extLst>
              <a:ext uri="{FF2B5EF4-FFF2-40B4-BE49-F238E27FC236}">
                <a16:creationId xmlns:a16="http://schemas.microsoft.com/office/drawing/2014/main" id="{DA800FA1-A941-4B74-B4B1-456B34634C6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" y="0"/>
            <a:ext cx="3810000" cy="6857998"/>
          </a:xfrm>
        </p:spPr>
        <p:txBody>
          <a:bodyPr wrap="square" anchor="t">
            <a:normAutofit/>
          </a:bodyPr>
          <a:lstStyle/>
          <a:p>
            <a:r>
              <a:rPr lang="en-AU" sz="2000" dirty="0"/>
              <a:t>Thankyou</a:t>
            </a:r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F1CB5663-7E34-429E-B132-7527D5B37EA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07255" y="616633"/>
            <a:ext cx="1440000" cy="1440000"/>
          </a:xfrm>
        </p:spPr>
        <p:txBody>
          <a:bodyPr/>
          <a:lstStyle/>
          <a:p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E9789322-BFEC-4985-BD44-E2B3A03FBBC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00063" y="5265337"/>
            <a:ext cx="3567112" cy="707231"/>
          </a:xfrm>
        </p:spPr>
        <p:txBody>
          <a:bodyPr>
            <a:normAutofit/>
          </a:bodyPr>
          <a:lstStyle/>
          <a:p>
            <a:r>
              <a:rPr lang="en-AU" dirty="0" err="1"/>
              <a:t>Dr.</a:t>
            </a:r>
            <a:r>
              <a:rPr lang="en-AU" dirty="0"/>
              <a:t> Suzie Sheehy</a:t>
            </a:r>
          </a:p>
          <a:p>
            <a:r>
              <a:rPr lang="en-AU" dirty="0"/>
              <a:t>@</a:t>
            </a:r>
            <a:r>
              <a:rPr lang="en-AU" dirty="0" err="1"/>
              <a:t>suziesheehy</a:t>
            </a:r>
            <a:endParaRPr lang="en-AU" dirty="0"/>
          </a:p>
        </p:txBody>
      </p:sp>
      <p:sp>
        <p:nvSpPr>
          <p:cNvPr id="14" name="Text Placeholder 5">
            <a:extLst>
              <a:ext uri="{FF2B5EF4-FFF2-40B4-BE49-F238E27FC236}">
                <a16:creationId xmlns:a16="http://schemas.microsoft.com/office/drawing/2014/main" id="{DE579016-FBB9-492A-BF4A-282453DC094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07255" y="5209360"/>
            <a:ext cx="288000" cy="10800"/>
          </a:xfrm>
        </p:spPr>
        <p:txBody>
          <a:bodyPr/>
          <a:lstStyle/>
          <a:p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2509A4B-DD8A-8542-8225-F166696B6825}"/>
              </a:ext>
            </a:extLst>
          </p:cNvPr>
          <p:cNvSpPr txBox="1"/>
          <p:nvPr/>
        </p:nvSpPr>
        <p:spPr>
          <a:xfrm>
            <a:off x="3810001" y="6304001"/>
            <a:ext cx="8019722" cy="369332"/>
          </a:xfrm>
          <a:prstGeom prst="rect">
            <a:avLst/>
          </a:prstGeom>
          <a:solidFill>
            <a:schemeClr val="bg2"/>
          </a:solidFill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2"/>
                </a:solidFill>
              </a:rPr>
              <a:t>Pictured: X-LAB visit by Moira O’Bryan, Dean of Science, </a:t>
            </a:r>
            <a:r>
              <a:rPr lang="en-US" dirty="0" err="1">
                <a:solidFill>
                  <a:schemeClr val="tx2"/>
                </a:solidFill>
              </a:rPr>
              <a:t>UniMelb</a:t>
            </a:r>
            <a:r>
              <a:rPr lang="en-US" dirty="0">
                <a:solidFill>
                  <a:schemeClr val="tx2"/>
                </a:solidFill>
              </a:rPr>
              <a:t> (Photo: M. Volpi)</a:t>
            </a:r>
          </a:p>
        </p:txBody>
      </p:sp>
    </p:spTree>
    <p:extLst>
      <p:ext uri="{BB962C8B-B14F-4D97-AF65-F5344CB8AC3E}">
        <p14:creationId xmlns:p14="http://schemas.microsoft.com/office/powerpoint/2010/main" val="1889789342"/>
      </p:ext>
    </p:extLst>
  </p:cSld>
  <p:clrMapOvr>
    <a:masterClrMapping/>
  </p:clrMapOvr>
</p:sld>
</file>

<file path=ppt/theme/theme1.xml><?xml version="1.0" encoding="utf-8"?>
<a:theme xmlns:a="http://schemas.openxmlformats.org/drawingml/2006/main" name="University of Melbourne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-PowerPoint-template-16x9" id="{A4BA5E12-4294-AE49-A33D-C8172A311B28}" vid="{2A503C13-C317-AE40-81E0-71288314D2A6}"/>
    </a:ext>
  </a:extLst>
</a:theme>
</file>

<file path=ppt/theme/theme2.xml><?xml version="1.0" encoding="utf-8"?>
<a:theme xmlns:a="http://schemas.openxmlformats.org/drawingml/2006/main" name="University of Melbourne Patterns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-PowerPoint-template-16x9" id="{A4BA5E12-4294-AE49-A33D-C8172A311B28}" vid="{57558C04-0EBD-BE40-8537-80EA7204BEE1}"/>
    </a:ext>
  </a:extLst>
</a:theme>
</file>

<file path=ppt/theme/theme3.xml><?xml version="1.0" encoding="utf-8"?>
<a:theme xmlns:a="http://schemas.openxmlformats.org/drawingml/2006/main" name="University of Melbourne-Layout B">
  <a:themeElements>
    <a:clrScheme name="University of Melbourne">
      <a:dk1>
        <a:sysClr val="windowText" lastClr="000000"/>
      </a:dk1>
      <a:lt1>
        <a:sysClr val="window" lastClr="FFFFFF"/>
      </a:lt1>
      <a:dk2>
        <a:srgbClr val="094183"/>
      </a:dk2>
      <a:lt2>
        <a:srgbClr val="FFFFFF"/>
      </a:lt2>
      <a:accent1>
        <a:srgbClr val="094183"/>
      </a:accent1>
      <a:accent2>
        <a:srgbClr val="4597AD"/>
      </a:accent2>
      <a:accent3>
        <a:srgbClr val="6DAF7F"/>
      </a:accent3>
      <a:accent4>
        <a:srgbClr val="5D7FBE"/>
      </a:accent4>
      <a:accent5>
        <a:srgbClr val="DDAD6A"/>
      </a:accent5>
      <a:accent6>
        <a:srgbClr val="D1694C"/>
      </a:accent6>
      <a:hlink>
        <a:srgbClr val="000000"/>
      </a:hlink>
      <a:folHlink>
        <a:srgbClr val="000000"/>
      </a:folHlink>
    </a:clrScheme>
    <a:fontScheme name="University of Melbourne">
      <a:majorFont>
        <a:latin typeface="Georgia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UoM-PowerPoint-template-16x9" id="{A4BA5E12-4294-AE49-A33D-C8172A311B28}" vid="{1AB09072-3FDB-3A4D-9942-9BC1DB02817F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4890</TotalTime>
  <Words>883</Words>
  <Application>Microsoft Macintosh PowerPoint</Application>
  <PresentationFormat>Widescreen</PresentationFormat>
  <Paragraphs>154</Paragraphs>
  <Slides>19</Slides>
  <Notes>4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19</vt:i4>
      </vt:variant>
    </vt:vector>
  </HeadingPairs>
  <TitlesOfParts>
    <vt:vector size="26" baseType="lpstr">
      <vt:lpstr>Arial</vt:lpstr>
      <vt:lpstr>Calibri</vt:lpstr>
      <vt:lpstr>Century Gothic</vt:lpstr>
      <vt:lpstr>Georgia</vt:lpstr>
      <vt:lpstr>University of Melbourne</vt:lpstr>
      <vt:lpstr>University of Melbourne Patterns</vt:lpstr>
      <vt:lpstr>University of Melbourne-Layout B</vt:lpstr>
      <vt:lpstr>PowerPoint Presentation</vt:lpstr>
      <vt:lpstr>Where do breakthrough technologies come from?</vt:lpstr>
      <vt:lpstr>Why X-band accelerators?</vt:lpstr>
      <vt:lpstr>The “X-BOX3” formerly at CERN… </vt:lpstr>
      <vt:lpstr>On it’s way in late 2020…</vt:lpstr>
      <vt:lpstr>Melbourne is hosting the first high-frequency high-gradient accelerator lab in the Southern Hemisphere</vt:lpstr>
      <vt:lpstr>Accelerator Physics @ Melbourne University</vt:lpstr>
      <vt:lpstr>The UniMelb Accelerator Group</vt:lpstr>
      <vt:lpstr>Arrival in Melbourne!</vt:lpstr>
      <vt:lpstr>Just getting it here was a big achievement!</vt:lpstr>
      <vt:lpstr>But now, the real work begins!</vt:lpstr>
      <vt:lpstr>So… what will we do with it? </vt:lpstr>
      <vt:lpstr>Phase 1: Accelerator Test Stand </vt:lpstr>
      <vt:lpstr>How to ‘break in’ X-band accelerators?</vt:lpstr>
      <vt:lpstr>Ultra compact = challenging manufacturing! </vt:lpstr>
      <vt:lpstr>Phase 2: Electron beamline project</vt:lpstr>
      <vt:lpstr>Other applications of X-band technology:</vt:lpstr>
      <vt:lpstr>X-LAB: X-band Laboratory for Accelerators and Beams PROGRAM 2021 - 2026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Timplates 1</dc:creator>
  <cp:lastModifiedBy>Suzie Sheehy</cp:lastModifiedBy>
  <cp:revision>113</cp:revision>
  <cp:lastPrinted>2020-10-07T07:45:58Z</cp:lastPrinted>
  <dcterms:created xsi:type="dcterms:W3CDTF">2017-10-05T06:39:00Z</dcterms:created>
  <dcterms:modified xsi:type="dcterms:W3CDTF">2021-06-22T08:12:40Z</dcterms:modified>
</cp:coreProperties>
</file>