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94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856836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251640" y="2925450"/>
            <a:ext cx="856836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42200" y="95121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42200" y="292545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251640" y="292545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856836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51640" y="951210"/>
            <a:ext cx="856836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41" name="Picture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377360" y="951210"/>
            <a:ext cx="6316560" cy="3780000"/>
          </a:xfrm>
          <a:prstGeom prst="rect">
            <a:avLst/>
          </a:prstGeom>
          <a:ln>
            <a:noFill/>
          </a:ln>
        </p:spPr>
      </p:pic>
      <p:pic>
        <p:nvPicPr>
          <p:cNvPr id="42" name="Picture 41"/>
          <p:cNvPicPr/>
          <p:nvPr/>
        </p:nvPicPr>
        <p:blipFill>
          <a:blip r:embed="rId2"/>
          <a:stretch>
            <a:fillRect/>
          </a:stretch>
        </p:blipFill>
        <p:spPr>
          <a:xfrm>
            <a:off x="1377360" y="951210"/>
            <a:ext cx="6316560" cy="378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251640" y="951210"/>
            <a:ext cx="8568360" cy="378027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856836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418104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42200" y="951210"/>
            <a:ext cx="418104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251640" y="141480"/>
            <a:ext cx="8229240" cy="28161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251640" y="292545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42200" y="951210"/>
            <a:ext cx="418104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251640" y="951210"/>
            <a:ext cx="8568360" cy="378027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418104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42200" y="95121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642200" y="292545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42200" y="95121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251640" y="2925450"/>
            <a:ext cx="856836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856836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251640" y="2925450"/>
            <a:ext cx="856836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42200" y="95121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642200" y="292545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251640" y="292545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856836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251640" y="951210"/>
            <a:ext cx="856836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82" name="Picture 81"/>
          <p:cNvPicPr/>
          <p:nvPr/>
        </p:nvPicPr>
        <p:blipFill>
          <a:blip r:embed="rId2"/>
          <a:stretch>
            <a:fillRect/>
          </a:stretch>
        </p:blipFill>
        <p:spPr>
          <a:xfrm>
            <a:off x="1377360" y="951210"/>
            <a:ext cx="6316560" cy="3780000"/>
          </a:xfrm>
          <a:prstGeom prst="rect">
            <a:avLst/>
          </a:prstGeom>
          <a:ln>
            <a:noFill/>
          </a:ln>
        </p:spPr>
      </p:pic>
      <p:pic>
        <p:nvPicPr>
          <p:cNvPr id="83" name="Picture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377360" y="951210"/>
            <a:ext cx="6316560" cy="378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856836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418104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42200" y="951210"/>
            <a:ext cx="418104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251640" y="141480"/>
            <a:ext cx="8229240" cy="28161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51640" y="292545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42200" y="951210"/>
            <a:ext cx="418104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4181040" cy="37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42200" y="95121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42200" y="292545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5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42200" y="951210"/>
            <a:ext cx="418104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251640" y="2925450"/>
            <a:ext cx="8568360" cy="180279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6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96600"/>
            <a:ext cx="7199640" cy="104220"/>
          </a:xfrm>
          <a:prstGeom prst="rect">
            <a:avLst/>
          </a:prstGeom>
          <a:ln>
            <a:noFill/>
          </a:ln>
        </p:spPr>
      </p:pic>
      <p:pic>
        <p:nvPicPr>
          <p:cNvPr id="10" name="Picture 17"/>
          <p:cNvPicPr/>
          <p:nvPr/>
        </p:nvPicPr>
        <p:blipFill>
          <a:blip r:embed="rId15"/>
          <a:srcRect t="55525" r="35982"/>
          <a:stretch>
            <a:fillRect/>
          </a:stretch>
        </p:blipFill>
        <p:spPr>
          <a:xfrm>
            <a:off x="7516800" y="0"/>
            <a:ext cx="1626840" cy="863730"/>
          </a:xfrm>
          <a:prstGeom prst="rect">
            <a:avLst/>
          </a:prstGeom>
          <a:ln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132000" y="1597860"/>
            <a:ext cx="5087520" cy="110214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ts val="988"/>
              </a:lnSpc>
            </a:pPr>
            <a:r>
              <a:rPr lang="en-US" sz="2800">
                <a:solidFill>
                  <a:srgbClr val="808080"/>
                </a:solidFill>
                <a:latin typeface="Arial"/>
              </a:rPr>
              <a:t>Click to edit the title text formatCLICK TO EDIT MASTER TITLE STYLE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ldNum"/>
          </p:nvPr>
        </p:nvSpPr>
        <p:spPr>
          <a:xfrm>
            <a:off x="8358120" y="4938030"/>
            <a:ext cx="785520" cy="20520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C4528452-7D63-4D4D-9195-050A70CE0A42}" type="slidenum">
              <a:rPr lang="en-US" sz="1200">
                <a:solidFill>
                  <a:srgbClr val="ABABAB"/>
                </a:solidFill>
                <a:latin typeface="Arial"/>
              </a:rPr>
              <a:t>‹#›</a:t>
            </a:fld>
            <a:endParaRPr/>
          </a:p>
        </p:txBody>
      </p:sp>
      <p:pic>
        <p:nvPicPr>
          <p:cNvPr id="4" name="Picture 13"/>
          <p:cNvPicPr/>
          <p:nvPr/>
        </p:nvPicPr>
        <p:blipFill>
          <a:blip r:embed="rId15"/>
          <a:srcRect l="48812"/>
          <a:stretch>
            <a:fillRect/>
          </a:stretch>
        </p:blipFill>
        <p:spPr>
          <a:xfrm>
            <a:off x="0" y="141480"/>
            <a:ext cx="2991240" cy="4466070"/>
          </a:xfrm>
          <a:prstGeom prst="rect">
            <a:avLst/>
          </a:prstGeom>
          <a:ln>
            <a:noFill/>
          </a:ln>
        </p:spPr>
      </p:pic>
      <p:pic>
        <p:nvPicPr>
          <p:cNvPr id="5" name="Picture 14"/>
          <p:cNvPicPr/>
          <p:nvPr/>
        </p:nvPicPr>
        <p:blipFill>
          <a:blip r:embed="rId16"/>
          <a:stretch>
            <a:fillRect/>
          </a:stretch>
        </p:blipFill>
        <p:spPr>
          <a:xfrm>
            <a:off x="3347640" y="973890"/>
            <a:ext cx="2433240" cy="499500"/>
          </a:xfrm>
          <a:prstGeom prst="rect">
            <a:avLst/>
          </a:prstGeom>
          <a:ln>
            <a:noFill/>
          </a:ln>
        </p:spPr>
      </p:pic>
      <p:pic>
        <p:nvPicPr>
          <p:cNvPr id="6" name="Picture 7"/>
          <p:cNvPicPr/>
          <p:nvPr/>
        </p:nvPicPr>
        <p:blipFill>
          <a:blip r:embed="rId17"/>
          <a:stretch>
            <a:fillRect/>
          </a:stretch>
        </p:blipFill>
        <p:spPr>
          <a:xfrm>
            <a:off x="6372360" y="195480"/>
            <a:ext cx="2448000" cy="502470"/>
          </a:xfrm>
          <a:prstGeom prst="rect">
            <a:avLst/>
          </a:prstGeom>
          <a:ln>
            <a:noFill/>
          </a:ln>
        </p:spPr>
      </p:pic>
      <p:pic>
        <p:nvPicPr>
          <p:cNvPr id="7" name="Picture 2"/>
          <p:cNvPicPr/>
          <p:nvPr/>
        </p:nvPicPr>
        <p:blipFill>
          <a:blip r:embed="rId18"/>
          <a:stretch>
            <a:fillRect/>
          </a:stretch>
        </p:blipFill>
        <p:spPr>
          <a:xfrm>
            <a:off x="6377040" y="4624020"/>
            <a:ext cx="2447640" cy="357750"/>
          </a:xfrm>
          <a:prstGeom prst="rect">
            <a:avLst/>
          </a:prstGeom>
          <a:ln>
            <a:noFill/>
          </a:ln>
        </p:spPr>
      </p:pic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57200" y="120339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16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96600"/>
            <a:ext cx="7199640" cy="104220"/>
          </a:xfrm>
          <a:prstGeom prst="rect">
            <a:avLst/>
          </a:prstGeom>
          <a:ln>
            <a:noFill/>
          </a:ln>
        </p:spPr>
      </p:pic>
      <p:pic>
        <p:nvPicPr>
          <p:cNvPr id="44" name="Picture 17"/>
          <p:cNvPicPr/>
          <p:nvPr/>
        </p:nvPicPr>
        <p:blipFill>
          <a:blip r:embed="rId15"/>
          <a:srcRect t="55525" r="35982"/>
          <a:stretch>
            <a:fillRect/>
          </a:stretch>
        </p:blipFill>
        <p:spPr>
          <a:xfrm>
            <a:off x="7516800" y="0"/>
            <a:ext cx="1626840" cy="863730"/>
          </a:xfrm>
          <a:prstGeom prst="rect">
            <a:avLst/>
          </a:prstGeom>
          <a:ln>
            <a:noFill/>
          </a:ln>
        </p:spPr>
      </p:pic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251640" y="141480"/>
            <a:ext cx="8229240" cy="60723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808080"/>
                </a:solidFill>
                <a:latin typeface="Arial"/>
              </a:rPr>
              <a:t>Click to edit the title text formatCLICK TO EDIT MASTER TITLE STYLE</a:t>
            </a:r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251640" y="951210"/>
            <a:ext cx="8568360" cy="378000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000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000">
                <a:solidFill>
                  <a:srgbClr val="000000"/>
                </a:solidFill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000">
                <a:solidFill>
                  <a:srgbClr val="000000"/>
                </a:solidFill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solidFill>
                  <a:srgbClr val="000000"/>
                </a:solidFill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solidFill>
                  <a:srgbClr val="000000"/>
                </a:solidFill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solidFill>
                  <a:srgbClr val="000000"/>
                </a:solidFill>
                <a:latin typeface="Arial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>
                <a:solidFill>
                  <a:srgbClr val="000000"/>
                </a:solidFill>
                <a:latin typeface="Arial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Arial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en-US">
                <a:solidFill>
                  <a:srgbClr val="000000"/>
                </a:solidFill>
                <a:latin typeface="Arial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en-US">
                <a:solidFill>
                  <a:srgbClr val="000000"/>
                </a:solidFill>
                <a:latin typeface="Arial"/>
              </a:rPr>
              <a:t>Fifth level</a:t>
            </a:r>
            <a:endParaRPr/>
          </a:p>
        </p:txBody>
      </p:sp>
      <p:sp>
        <p:nvSpPr>
          <p:cNvPr id="47" name="PlaceHolder 3"/>
          <p:cNvSpPr>
            <a:spLocks noGrp="1"/>
          </p:cNvSpPr>
          <p:nvPr>
            <p:ph type="sldNum"/>
          </p:nvPr>
        </p:nvSpPr>
        <p:spPr>
          <a:xfrm>
            <a:off x="7010280" y="4869720"/>
            <a:ext cx="2133360" cy="27351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BA9ACD46-F766-434B-9CB6-C1B6D7AC7389}" type="slidenum">
              <a:rPr lang="en-US" sz="1200">
                <a:solidFill>
                  <a:srgbClr val="8B8B8B"/>
                </a:solidFill>
                <a:latin typeface="Arial"/>
              </a:rPr>
              <a:t>‹#›</a:t>
            </a:fld>
            <a:endParaRPr/>
          </a:p>
        </p:txBody>
      </p:sp>
      <p:sp>
        <p:nvSpPr>
          <p:cNvPr id="48" name="PlaceHolder 4"/>
          <p:cNvSpPr>
            <a:spLocks noGrp="1"/>
          </p:cNvSpPr>
          <p:nvPr>
            <p:ph type="dt"/>
          </p:nvPr>
        </p:nvSpPr>
        <p:spPr>
          <a:xfrm>
            <a:off x="343080" y="4869720"/>
            <a:ext cx="2133360" cy="27351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898989"/>
                </a:solidFill>
                <a:latin typeface="Arial"/>
              </a:rPr>
              <a:t>10/17/15</a:t>
            </a:r>
            <a:endParaRPr/>
          </a:p>
        </p:txBody>
      </p:sp>
      <p:sp>
        <p:nvSpPr>
          <p:cNvPr id="49" name="PlaceHolder 5"/>
          <p:cNvSpPr>
            <a:spLocks noGrp="1"/>
          </p:cNvSpPr>
          <p:nvPr>
            <p:ph type="ftr"/>
          </p:nvPr>
        </p:nvSpPr>
        <p:spPr>
          <a:xfrm>
            <a:off x="3207960" y="4869720"/>
            <a:ext cx="2895120" cy="27351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251640" y="141480"/>
            <a:ext cx="8229240" cy="60723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808080"/>
                </a:solidFill>
                <a:latin typeface="Arial"/>
              </a:rPr>
              <a:t>WELCOME</a:t>
            </a:r>
            <a:endParaRPr/>
          </a:p>
        </p:txBody>
      </p:sp>
      <p:sp>
        <p:nvSpPr>
          <p:cNvPr id="85" name="TextShape 2"/>
          <p:cNvSpPr txBox="1"/>
          <p:nvPr/>
        </p:nvSpPr>
        <p:spPr>
          <a:xfrm>
            <a:off x="251640" y="950940"/>
            <a:ext cx="8568360" cy="3780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6000">
                <a:latin typeface="Arial"/>
              </a:rPr>
              <a:t>ICALEPCS 2015</a:t>
            </a:r>
            <a:endParaRPr/>
          </a:p>
          <a:p>
            <a:pPr algn="ctr"/>
            <a:r>
              <a:rPr lang="en-US" sz="6000">
                <a:latin typeface="Arial"/>
              </a:rPr>
              <a:t>MELBOURNE</a:t>
            </a:r>
            <a:endParaRPr/>
          </a:p>
          <a:p>
            <a:pPr algn="ctr"/>
            <a:endParaRPr/>
          </a:p>
          <a:p>
            <a:pPr algn="ctr"/>
            <a:r>
              <a:rPr lang="en-US" sz="6000">
                <a:latin typeface="Arial"/>
              </a:rPr>
              <a:t>EPICS Collaboration Meeting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On-screen Show (16:9)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Guest -Speakers Prep</cp:lastModifiedBy>
  <cp:revision>1</cp:revision>
  <dcterms:modified xsi:type="dcterms:W3CDTF">2015-10-17T22:51:42Z</dcterms:modified>
</cp:coreProperties>
</file>