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62" r:id="rId2"/>
    <p:sldMasterId id="2147483672" r:id="rId3"/>
    <p:sldMasterId id="2147483677" r:id="rId4"/>
    <p:sldMasterId id="2147483680" r:id="rId5"/>
    <p:sldMasterId id="2147483683" r:id="rId6"/>
  </p:sldMasterIdLst>
  <p:sldIdLst>
    <p:sldId id="270" r:id="rId7"/>
    <p:sldId id="271" r:id="rId8"/>
    <p:sldId id="325" r:id="rId9"/>
    <p:sldId id="264" r:id="rId10"/>
    <p:sldId id="279" r:id="rId11"/>
    <p:sldId id="323" r:id="rId12"/>
    <p:sldId id="274" r:id="rId13"/>
    <p:sldId id="307" r:id="rId14"/>
    <p:sldId id="312" r:id="rId15"/>
    <p:sldId id="293" r:id="rId16"/>
    <p:sldId id="309" r:id="rId17"/>
    <p:sldId id="324" r:id="rId18"/>
    <p:sldId id="313" r:id="rId19"/>
    <p:sldId id="314" r:id="rId20"/>
    <p:sldId id="317" r:id="rId21"/>
    <p:sldId id="320" r:id="rId22"/>
    <p:sldId id="318" r:id="rId23"/>
    <p:sldId id="319" r:id="rId24"/>
    <p:sldId id="322" r:id="rId25"/>
    <p:sldId id="315" r:id="rId26"/>
    <p:sldId id="321" r:id="rId27"/>
    <p:sldId id="294" r:id="rId28"/>
    <p:sldId id="295" r:id="rId29"/>
    <p:sldId id="296" r:id="rId30"/>
    <p:sldId id="316" r:id="rId31"/>
    <p:sldId id="326" r:id="rId32"/>
    <p:sldId id="275" r:id="rId33"/>
    <p:sldId id="276" r:id="rId34"/>
    <p:sldId id="277" r:id="rId35"/>
    <p:sldId id="278" r:id="rId36"/>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mbria Math" panose="02040503050406030204" pitchFamily="18" charset="0"/>
      <p:regular r:id="rId41"/>
    </p:embeddedFont>
    <p:embeddedFont>
      <p:font typeface="Fira Sans" panose="020B0503050000020004" pitchFamily="34" charset="0"/>
      <p:regular r:id="rId42"/>
      <p:bold r:id="rId43"/>
      <p:italic r:id="rId44"/>
      <p:boldItalic r:id="rId45"/>
    </p:embeddedFont>
    <p:embeddedFont>
      <p:font typeface="Fira Sans ExtraBold" panose="020B0903050000020004" pitchFamily="34" charset="0"/>
      <p:bold r:id="rId46"/>
      <p:boldItalic r:id="rId47"/>
    </p:embeddedFont>
    <p:embeddedFont>
      <p:font typeface="Fira Sans Light" panose="020B0403050000020004" pitchFamily="34" charset="0"/>
      <p:regular r:id="rId48"/>
      <p:italic r:id="rId49"/>
    </p:embeddedFont>
    <p:embeddedFont>
      <p:font typeface="Poppins" panose="00000500000000000000" pitchFamily="2" charset="0"/>
      <p:regular r:id="rId50"/>
      <p:bold r:id="rId51"/>
      <p:italic r:id="rId52"/>
      <p:boldItalic r:id="rId53"/>
    </p:embeddedFont>
    <p:embeddedFont>
      <p:font typeface="Tahoma" panose="020B0604030504040204" pitchFamily="34" charset="0"/>
      <p:regular r:id="rId54"/>
      <p:bold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6164"/>
    <a:srgbClr val="146464"/>
    <a:srgbClr val="145F64"/>
    <a:srgbClr val="1D6164"/>
    <a:srgbClr val="2A6164"/>
    <a:srgbClr val="49BFBE"/>
    <a:srgbClr val="49BDBE"/>
    <a:srgbClr val="54BDBE"/>
    <a:srgbClr val="6ABDBE"/>
    <a:srgbClr val="0A17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3FA90F-C42F-4212-9F06-8A666C73AFEB}" v="379" dt="2022-10-15T12:31:11.4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71"/>
  </p:normalViewPr>
  <p:slideViewPr>
    <p:cSldViewPr snapToGrid="0" snapToObjects="1">
      <p:cViewPr varScale="1">
        <p:scale>
          <a:sx n="162" d="100"/>
          <a:sy n="162" d="100"/>
        </p:scale>
        <p:origin x="2502"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3.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5.fntdata"/><Relationship Id="rId54"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13.fntdata"/><Relationship Id="rId57"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8.fntdata"/><Relationship Id="rId52" Type="http://schemas.openxmlformats.org/officeDocument/2006/relationships/font" Target="fonts/font16.fntdata"/><Relationship Id="rId60"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font" Target="fonts/font15.fntdata"/><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400" b="1" i="0" u="none" strike="noStrike" baseline="0">
                <a:effectLst/>
              </a:rPr>
              <a:t>6MV </a:t>
            </a:r>
            <a:r>
              <a:rPr lang="en-AU" sz="1600" b="1"/>
              <a:t>Sirius Total</a:t>
            </a:r>
            <a:r>
              <a:rPr lang="en-AU" sz="1600" b="1" baseline="0"/>
              <a:t> Current Dissipation </a:t>
            </a:r>
            <a:endParaRPr lang="en-AU" sz="16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8CC-49E1-8DDF-96C6DCADA26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8CC-49E1-8DDF-96C6DCADA26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8CC-49E1-8DDF-96C6DCADA26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8CC-49E1-8DDF-96C6DCADA266}"/>
              </c:ext>
            </c:extLst>
          </c:dPt>
          <c:dLbls>
            <c:dLbl>
              <c:idx val="0"/>
              <c:layout>
                <c:manualLayout>
                  <c:x val="-5.7741469816272963E-2"/>
                  <c:y val="-2.52150772820064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CC-49E1-8DDF-96C6DCADA266}"/>
                </c:ext>
              </c:extLst>
            </c:dLbl>
            <c:dLbl>
              <c:idx val="3"/>
              <c:layout>
                <c:manualLayout>
                  <c:x val="-2.5813210848643919E-2"/>
                  <c:y val="-2.4087926509186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8CC-49E1-8DDF-96C6DCADA266}"/>
                </c:ext>
              </c:extLst>
            </c:dLbl>
            <c:numFmt formatCode="@\ \u\A"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Sheet1!$B$3:$B$6</c:f>
              <c:strCache>
                <c:ptCount val="4"/>
                <c:pt idx="0">
                  <c:v>Corona</c:v>
                </c:pt>
                <c:pt idx="1">
                  <c:v>Lost Charge</c:v>
                </c:pt>
                <c:pt idx="2">
                  <c:v>Beam</c:v>
                </c:pt>
                <c:pt idx="3">
                  <c:v>Column </c:v>
                </c:pt>
              </c:strCache>
            </c:strRef>
          </c:cat>
          <c:val>
            <c:numRef>
              <c:f>Sheet1!$C$3:$C$6</c:f>
              <c:numCache>
                <c:formatCode>General</c:formatCode>
                <c:ptCount val="4"/>
                <c:pt idx="0">
                  <c:v>12</c:v>
                </c:pt>
                <c:pt idx="1">
                  <c:v>2</c:v>
                </c:pt>
                <c:pt idx="2">
                  <c:v>1</c:v>
                </c:pt>
                <c:pt idx="3">
                  <c:v>85</c:v>
                </c:pt>
              </c:numCache>
            </c:numRef>
          </c:val>
          <c:extLst>
            <c:ext xmlns:c16="http://schemas.microsoft.com/office/drawing/2014/chart" uri="{C3380CC4-5D6E-409C-BE32-E72D297353CC}">
              <c16:uniqueId val="{00000008-F8CC-49E1-8DDF-96C6DCADA26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7121206003095768"/>
          <c:y val="0.75770997375328086"/>
          <c:w val="0.62960360724140252"/>
          <c:h val="0.2422900262467191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51561C7-A2F8-684F-B859-03705CA05A7C}"/>
              </a:ext>
            </a:extLst>
          </p:cNvPr>
          <p:cNvPicPr>
            <a:picLocks noChangeAspect="1"/>
          </p:cNvPicPr>
          <p:nvPr userDrawn="1"/>
        </p:nvPicPr>
        <p:blipFill>
          <a:blip r:embed="rId2"/>
          <a:stretch>
            <a:fillRect/>
          </a:stretch>
        </p:blipFill>
        <p:spPr>
          <a:xfrm>
            <a:off x="766916" y="532887"/>
            <a:ext cx="3969676" cy="810137"/>
          </a:xfrm>
          <a:prstGeom prst="rect">
            <a:avLst/>
          </a:prstGeom>
        </p:spPr>
      </p:pic>
      <p:pic>
        <p:nvPicPr>
          <p:cNvPr id="12" name="Picture 11">
            <a:extLst>
              <a:ext uri="{FF2B5EF4-FFF2-40B4-BE49-F238E27FC236}">
                <a16:creationId xmlns:a16="http://schemas.microsoft.com/office/drawing/2014/main" id="{CF66A9A6-43AA-1349-8AD0-23FABF906A65}"/>
              </a:ext>
            </a:extLst>
          </p:cNvPr>
          <p:cNvPicPr>
            <a:picLocks noChangeAspect="1"/>
          </p:cNvPicPr>
          <p:nvPr userDrawn="1"/>
        </p:nvPicPr>
        <p:blipFill>
          <a:blip r:embed="rId3"/>
          <a:stretch>
            <a:fillRect/>
          </a:stretch>
        </p:blipFill>
        <p:spPr>
          <a:xfrm>
            <a:off x="8311367" y="6271149"/>
            <a:ext cx="3454429" cy="238142"/>
          </a:xfrm>
          <a:prstGeom prst="rect">
            <a:avLst/>
          </a:prstGeom>
        </p:spPr>
      </p:pic>
      <p:sp>
        <p:nvSpPr>
          <p:cNvPr id="2" name="Title 1">
            <a:extLst>
              <a:ext uri="{FF2B5EF4-FFF2-40B4-BE49-F238E27FC236}">
                <a16:creationId xmlns:a16="http://schemas.microsoft.com/office/drawing/2014/main" id="{9E96923A-B50F-2A44-9C76-3C9FFD0F8EFB}"/>
              </a:ext>
            </a:extLst>
          </p:cNvPr>
          <p:cNvSpPr>
            <a:spLocks noGrp="1"/>
          </p:cNvSpPr>
          <p:nvPr>
            <p:ph type="ctrTitle"/>
          </p:nvPr>
        </p:nvSpPr>
        <p:spPr>
          <a:xfrm>
            <a:off x="767070" y="1343988"/>
            <a:ext cx="9144000" cy="2165973"/>
          </a:xfrm>
        </p:spPr>
        <p:txBody>
          <a:bodyPr lIns="0" anchor="b"/>
          <a:lstStyle>
            <a:lvl1pPr algn="l">
              <a:defRPr sz="6000" spc="-5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B50290-CA83-1F4F-905C-EBE9354CA951}"/>
              </a:ext>
            </a:extLst>
          </p:cNvPr>
          <p:cNvSpPr>
            <a:spLocks noGrp="1"/>
          </p:cNvSpPr>
          <p:nvPr>
            <p:ph type="subTitle" idx="1"/>
          </p:nvPr>
        </p:nvSpPr>
        <p:spPr>
          <a:xfrm>
            <a:off x="767070" y="3602038"/>
            <a:ext cx="7544451" cy="912812"/>
          </a:xfrm>
        </p:spPr>
        <p:txBody>
          <a:bodyPr lIns="0"/>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4E13CC7-FA84-5249-B18B-5A3E8CCE94F4}"/>
              </a:ext>
            </a:extLst>
          </p:cNvPr>
          <p:cNvSpPr>
            <a:spLocks noGrp="1"/>
          </p:cNvSpPr>
          <p:nvPr>
            <p:ph type="dt" sz="half" idx="10"/>
          </p:nvPr>
        </p:nvSpPr>
        <p:spPr>
          <a:xfrm>
            <a:off x="767070" y="6356350"/>
            <a:ext cx="2743200" cy="365125"/>
          </a:xfrm>
        </p:spPr>
        <p:txBody>
          <a:bodyPr lIns="0"/>
          <a:lstStyle/>
          <a:p>
            <a:fld id="{0352A42B-78AF-8D4D-94A5-85285646B5D9}" type="datetimeFigureOut">
              <a:rPr lang="en-US" smtClean="0"/>
              <a:t>10/15/2022</a:t>
            </a:fld>
            <a:endParaRPr lang="en-US"/>
          </a:p>
        </p:txBody>
      </p:sp>
      <p:sp>
        <p:nvSpPr>
          <p:cNvPr id="21" name="Text Placeholder 20">
            <a:extLst>
              <a:ext uri="{FF2B5EF4-FFF2-40B4-BE49-F238E27FC236}">
                <a16:creationId xmlns:a16="http://schemas.microsoft.com/office/drawing/2014/main" id="{89993145-E805-8048-89C8-948B8319753A}"/>
              </a:ext>
            </a:extLst>
          </p:cNvPr>
          <p:cNvSpPr>
            <a:spLocks noGrp="1"/>
          </p:cNvSpPr>
          <p:nvPr>
            <p:ph type="body" sz="quarter" idx="11"/>
          </p:nvPr>
        </p:nvSpPr>
        <p:spPr>
          <a:xfrm>
            <a:off x="766916" y="4714875"/>
            <a:ext cx="5819775" cy="542925"/>
          </a:xfrm>
        </p:spPr>
        <p:txBody>
          <a:bodyPr lIns="0" anchor="b"/>
          <a:lstStyle>
            <a:lvl1pPr marL="0" indent="0">
              <a:buNone/>
              <a:defRPr b="1" i="0">
                <a:solidFill>
                  <a:schemeClr val="bg2">
                    <a:lumMod val="50000"/>
                  </a:schemeClr>
                </a:solidFill>
                <a:latin typeface="Fira Sans" panose="020B0503050000020004" pitchFamily="34" charset="0"/>
              </a:defRPr>
            </a:lvl1pPr>
          </a:lstStyle>
          <a:p>
            <a:pPr lvl="0"/>
            <a:r>
              <a:rPr lang="en-US"/>
              <a:t>Click to edit Master text styles</a:t>
            </a:r>
          </a:p>
        </p:txBody>
      </p:sp>
      <p:sp>
        <p:nvSpPr>
          <p:cNvPr id="23" name="Text Placeholder 22">
            <a:extLst>
              <a:ext uri="{FF2B5EF4-FFF2-40B4-BE49-F238E27FC236}">
                <a16:creationId xmlns:a16="http://schemas.microsoft.com/office/drawing/2014/main" id="{E0351F6B-787D-2E4D-AFF5-594834FF4360}"/>
              </a:ext>
            </a:extLst>
          </p:cNvPr>
          <p:cNvSpPr>
            <a:spLocks noGrp="1"/>
          </p:cNvSpPr>
          <p:nvPr>
            <p:ph type="body" sz="quarter" idx="12"/>
          </p:nvPr>
        </p:nvSpPr>
        <p:spPr>
          <a:xfrm>
            <a:off x="766763" y="5280024"/>
            <a:ext cx="4233862" cy="792163"/>
          </a:xfrm>
        </p:spPr>
        <p:txBody>
          <a:bodyPr lIns="0" tIns="0">
            <a:normAutofit/>
          </a:bodyPr>
          <a:lstStyle>
            <a:lvl1pPr marL="0" indent="0">
              <a:buNone/>
              <a:defRPr sz="2000">
                <a:solidFill>
                  <a:schemeClr val="tx1">
                    <a:lumMod val="40000"/>
                    <a:lumOff val="60000"/>
                  </a:schemeClr>
                </a:solidFill>
              </a:defRPr>
            </a:lvl1pPr>
          </a:lstStyle>
          <a:p>
            <a:pPr lvl="0"/>
            <a:r>
              <a:rPr lang="en-US"/>
              <a:t>Click to edit Master text styles</a:t>
            </a:r>
          </a:p>
        </p:txBody>
      </p:sp>
    </p:spTree>
    <p:extLst>
      <p:ext uri="{BB962C8B-B14F-4D97-AF65-F5344CB8AC3E}">
        <p14:creationId xmlns:p14="http://schemas.microsoft.com/office/powerpoint/2010/main" val="3954798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15/10/2022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2115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fld id="{1914ADBB-9B2F-49DA-AF6D-BE3F02D08A96}" type="datetimeFigureOut">
              <a:rPr lang="en-AU" smtClean="0"/>
              <a:pPr/>
              <a:t>15/10/2022</a:t>
            </a:fld>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7064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15/10/2022</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206409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fld id="{1914ADBB-9B2F-49DA-AF6D-BE3F02D08A96}" type="datetimeFigureOut">
              <a:rPr lang="en-AU" smtClean="0"/>
              <a:pPr/>
              <a:t>15/10/2022</a:t>
            </a:fld>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35214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15/10/2022</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24449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2">
                    <a:lumMod val="20000"/>
                    <a:lumOff val="80000"/>
                  </a:schemeClr>
                </a:solidFill>
              </a:defRPr>
            </a:lvl1pPr>
          </a:lstStyle>
          <a:p>
            <a:fld id="{1914ADBB-9B2F-49DA-AF6D-BE3F02D08A96}" type="datetimeFigureOut">
              <a:rPr lang="en-AU" smtClean="0"/>
              <a:pPr/>
              <a:t>15/10/2022</a:t>
            </a:fld>
            <a:endParaRPr lang="en-AU" dirty="0"/>
          </a:p>
        </p:txBody>
      </p:sp>
      <p:sp>
        <p:nvSpPr>
          <p:cNvPr id="5" name="Footer Placeholder 4"/>
          <p:cNvSpPr>
            <a:spLocks noGrp="1"/>
          </p:cNvSpPr>
          <p:nvPr>
            <p:ph type="ftr" sz="quarter" idx="11"/>
          </p:nvPr>
        </p:nvSpPr>
        <p:spPr/>
        <p:txBody>
          <a:bodyPr/>
          <a:lstStyle>
            <a:lvl1pPr>
              <a:defRPr>
                <a:solidFill>
                  <a:schemeClr val="accent2">
                    <a:lumMod val="20000"/>
                    <a:lumOff val="8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2">
                    <a:lumMod val="20000"/>
                    <a:lumOff val="8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endParaRPr lang="en-US" dirty="0"/>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06044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15/10/2022</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2">
                    <a:lumMod val="20000"/>
                    <a:lumOff val="8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17760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78BD938-D3F1-3D4F-8556-7DE2BE2E5695}"/>
              </a:ext>
            </a:extLst>
          </p:cNvPr>
          <p:cNvSpPr>
            <a:spLocks noGrp="1"/>
          </p:cNvSpPr>
          <p:nvPr>
            <p:ph type="ctrTitle"/>
          </p:nvPr>
        </p:nvSpPr>
        <p:spPr>
          <a:xfrm>
            <a:off x="767070" y="1343988"/>
            <a:ext cx="9144000" cy="2165973"/>
          </a:xfrm>
        </p:spPr>
        <p:txBody>
          <a:bodyPr lIns="0"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9FB1F58-865F-5D4E-A0B2-841CF9679107}"/>
              </a:ext>
            </a:extLst>
          </p:cNvPr>
          <p:cNvSpPr>
            <a:spLocks noGrp="1"/>
          </p:cNvSpPr>
          <p:nvPr>
            <p:ph type="subTitle" idx="1"/>
          </p:nvPr>
        </p:nvSpPr>
        <p:spPr>
          <a:xfrm>
            <a:off x="767070" y="3602038"/>
            <a:ext cx="7850522" cy="1655762"/>
          </a:xfrm>
          <a:prstGeom prst="rect">
            <a:avLst/>
          </a:prstGeom>
        </p:spPr>
        <p:txBody>
          <a:bodyPr/>
          <a:lstStyle>
            <a:lvl1pPr marL="0" indent="0" algn="l">
              <a:buNone/>
              <a:defRPr sz="2400">
                <a:solidFill>
                  <a:schemeClr val="accent3">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1891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15/10/2022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56315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15/10/2022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9921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C762F-CA59-49E8-B588-821B631C7A3E}" type="datetimeFigureOut">
              <a:rPr lang="en-AU" smtClean="0"/>
              <a:t>15/10/2022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49449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AD4C762F-CA59-49E8-B588-821B631C7A3E}" type="datetimeFigureOut">
              <a:rPr lang="en-AU" smtClean="0"/>
              <a:t>15/10/2022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12203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AD4C762F-CA59-49E8-B588-821B631C7A3E}" type="datetimeFigureOut">
              <a:rPr lang="en-AU" smtClean="0"/>
              <a:t>15/10/2022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3842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AD4C762F-CA59-49E8-B588-821B631C7A3E}" type="datetimeFigureOut">
              <a:rPr lang="en-AU" smtClean="0"/>
              <a:t>15/10/2022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09310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C762F-CA59-49E8-B588-821B631C7A3E}" type="datetimeFigureOut">
              <a:rPr lang="en-AU" smtClean="0"/>
              <a:t>15/10/2022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1092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15/10/2022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262842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5.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643844DF-4E0B-3544-9922-8EB56AE67EB8}"/>
              </a:ext>
            </a:extLst>
          </p:cNvPr>
          <p:cNvSpPr/>
          <p:nvPr userDrawn="1"/>
        </p:nvSpPr>
        <p:spPr>
          <a:xfrm flipH="1">
            <a:off x="3764280" y="2736680"/>
            <a:ext cx="8427720" cy="4121320"/>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3"/>
          <a:stretch>
            <a:fillRect/>
          </a:stretch>
        </p:blipFill>
        <p:spPr>
          <a:xfrm>
            <a:off x="6989703" y="3212793"/>
            <a:ext cx="5202297" cy="3641607"/>
          </a:xfrm>
          <a:prstGeom prst="rect">
            <a:avLst/>
          </a:prstGeom>
        </p:spPr>
      </p:pic>
      <p:pic>
        <p:nvPicPr>
          <p:cNvPr id="8" name="Picture 7">
            <a:extLst>
              <a:ext uri="{FF2B5EF4-FFF2-40B4-BE49-F238E27FC236}">
                <a16:creationId xmlns:a16="http://schemas.microsoft.com/office/drawing/2014/main" id="{CF66A9A6-43AA-1349-8AD0-23FABF906A65}"/>
              </a:ext>
            </a:extLst>
          </p:cNvPr>
          <p:cNvPicPr>
            <a:picLocks noChangeAspect="1"/>
          </p:cNvPicPr>
          <p:nvPr userDrawn="1"/>
        </p:nvPicPr>
        <p:blipFill>
          <a:blip r:embed="rId4"/>
          <a:stretch>
            <a:fillRect/>
          </a:stretch>
        </p:blipFill>
        <p:spPr>
          <a:xfrm>
            <a:off x="8311367" y="6271243"/>
            <a:ext cx="3454429" cy="237953"/>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1BD145-B6AE-9B45-8E40-2E6CCAD25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794C053-46DF-1E43-AC20-586C2EC185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Fira Sans ExtraBold" panose="020B0503050000020004" pitchFamily="34" charset="0"/>
              </a:defRPr>
            </a:lvl1pPr>
          </a:lstStyle>
          <a:p>
            <a:fld id="{0352A42B-78AF-8D4D-94A5-85285646B5D9}" type="datetimeFigureOut">
              <a:rPr lang="en-US" smtClean="0"/>
              <a:pPr/>
              <a:t>10/15/2022</a:t>
            </a:fld>
            <a:endParaRPr lang="en-US" dirty="0"/>
          </a:p>
        </p:txBody>
      </p:sp>
      <p:sp>
        <p:nvSpPr>
          <p:cNvPr id="12" name="Rectangle 11">
            <a:extLst>
              <a:ext uri="{FF2B5EF4-FFF2-40B4-BE49-F238E27FC236}">
                <a16:creationId xmlns:a16="http://schemas.microsoft.com/office/drawing/2014/main" id="{FFD59D8F-D370-3847-9360-24C49228DF77}"/>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8231429"/>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b="1" i="0" kern="1200" spc="-15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0" baseline="0">
          <a:solidFill>
            <a:schemeClr val="tx1"/>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0">
          <a:solidFill>
            <a:schemeClr val="tx1"/>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0">
          <a:solidFill>
            <a:schemeClr val="tx1"/>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0">
          <a:solidFill>
            <a:schemeClr val="tx1"/>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0">
          <a:solidFill>
            <a:schemeClr val="tx1"/>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fld id="{AD4C762F-CA59-49E8-B588-821B631C7A3E}" type="datetimeFigureOut">
              <a:rPr lang="en-AU" smtClean="0"/>
              <a:pPr/>
              <a:t>15/10/2022</a:t>
            </a:fld>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40148418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0" name="Right Triangle 9">
            <a:extLst>
              <a:ext uri="{FF2B5EF4-FFF2-40B4-BE49-F238E27FC236}">
                <a16:creationId xmlns:a16="http://schemas.microsoft.com/office/drawing/2014/main" id="{EEDF4D98-E277-7349-8057-8A7000E9D316}"/>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fld id="{1914ADBB-9B2F-49DA-AF6D-BE3F02D08A96}" type="datetimeFigureOut">
              <a:rPr lang="en-AU" smtClean="0"/>
              <a:pPr/>
              <a:t>15/10/2022</a:t>
            </a:fld>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1" name="Picture 10">
            <a:extLst>
              <a:ext uri="{FF2B5EF4-FFF2-40B4-BE49-F238E27FC236}">
                <a16:creationId xmlns:a16="http://schemas.microsoft.com/office/drawing/2014/main" id="{31F13723-5348-A140-A426-CB286BCB9C8C}"/>
              </a:ext>
            </a:extLst>
          </p:cNvPr>
          <p:cNvPicPr>
            <a:picLocks noChangeAspect="1"/>
          </p:cNvPicPr>
          <p:nvPr userDrawn="1"/>
        </p:nvPicPr>
        <p:blipFill>
          <a:blip r:embed="rId5"/>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3657346065"/>
      </p:ext>
    </p:extLst>
  </p:cSld>
  <p:clrMap bg1="lt1" tx1="dk1" bg2="lt2" tx2="dk2" accent1="accent1" accent2="accent2" accent3="accent3" accent4="accent4" accent5="accent5" accent6="accent6" hlink="hlink" folHlink="folHlink"/>
  <p:sldLayoutIdLst>
    <p:sldLayoutId id="2147483673" r:id="rId1"/>
    <p:sldLayoutId id="2147483676" r:id="rId2"/>
  </p:sldLayoutIdLst>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1" name="Right Triangle 10">
            <a:extLst>
              <a:ext uri="{FF2B5EF4-FFF2-40B4-BE49-F238E27FC236}">
                <a16:creationId xmlns:a16="http://schemas.microsoft.com/office/drawing/2014/main" id="{FA148A24-A711-F146-846F-2079683E28A9}"/>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fld id="{1914ADBB-9B2F-49DA-AF6D-BE3F02D08A96}" type="datetimeFigureOut">
              <a:rPr lang="en-AU" smtClean="0"/>
              <a:pPr/>
              <a:t>15/10/2022</a:t>
            </a:fld>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E29009A-88E2-CA47-B749-6C2C6AFD8BB0}"/>
              </a:ext>
            </a:extLst>
          </p:cNvPr>
          <p:cNvPicPr>
            <a:picLocks noChangeAspect="1"/>
          </p:cNvPicPr>
          <p:nvPr userDrawn="1"/>
        </p:nvPicPr>
        <p:blipFill>
          <a:blip r:embed="rId5"/>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610838139"/>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3" y="1501629"/>
            <a:ext cx="8339182" cy="5356370"/>
          </a:xfrm>
          <a:prstGeom prst="rect">
            <a:avLst/>
          </a:prstGeom>
        </p:spPr>
      </p:pic>
      <p:sp>
        <p:nvSpPr>
          <p:cNvPr id="11" name="Right Triangle 10">
            <a:extLst>
              <a:ext uri="{FF2B5EF4-FFF2-40B4-BE49-F238E27FC236}">
                <a16:creationId xmlns:a16="http://schemas.microsoft.com/office/drawing/2014/main" id="{3EC91E7D-BAD0-8D4D-B6C3-5271994E8762}"/>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Fira Sans" panose="020B0604020202020204" charset="0"/>
              </a:defRPr>
            </a:lvl1pPr>
          </a:lstStyle>
          <a:p>
            <a:fld id="{1914ADBB-9B2F-49DA-AF6D-BE3F02D08A96}" type="datetimeFigureOut">
              <a:rPr lang="en-AU" smtClean="0"/>
              <a:pPr/>
              <a:t>15/10/2022</a:t>
            </a:fld>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6EEF9C3-F736-634E-8174-C9C8E8E98C4C}"/>
              </a:ext>
            </a:extLst>
          </p:cNvPr>
          <p:cNvPicPr>
            <a:picLocks noChangeAspect="1"/>
          </p:cNvPicPr>
          <p:nvPr userDrawn="1"/>
        </p:nvPicPr>
        <p:blipFill>
          <a:blip r:embed="rId5"/>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1138516902"/>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2">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2">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2">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950E861C-D2CE-4E42-83A9-FDB90A512CDF}"/>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3"/>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99126063"/>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b="1" i="0" kern="1200" spc="-50" baseline="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28.gif"/><Relationship Id="rId4" Type="http://schemas.openxmlformats.org/officeDocument/2006/relationships/image" Target="../media/image27.jpe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jpe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9.png"/><Relationship Id="rId2" Type="http://schemas.openxmlformats.org/officeDocument/2006/relationships/image" Target="../media/image42.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4.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3.xml"/><Relationship Id="rId6" Type="http://schemas.openxmlformats.org/officeDocument/2006/relationships/chart" Target="../charts/chart1.xml"/><Relationship Id="rId5" Type="http://schemas.openxmlformats.org/officeDocument/2006/relationships/image" Target="../media/image56.jpe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jacow.org/HIAT2012/papers/TUB03.pdf" TargetMode="Externa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1C823-4572-E149-BB37-2DB4531C4442}"/>
              </a:ext>
            </a:extLst>
          </p:cNvPr>
          <p:cNvSpPr>
            <a:spLocks noGrp="1"/>
          </p:cNvSpPr>
          <p:nvPr>
            <p:ph type="ctrTitle"/>
          </p:nvPr>
        </p:nvSpPr>
        <p:spPr>
          <a:xfrm>
            <a:off x="767069" y="1343988"/>
            <a:ext cx="10931351" cy="2165973"/>
          </a:xfrm>
        </p:spPr>
        <p:txBody>
          <a:bodyPr/>
          <a:lstStyle/>
          <a:p>
            <a:r>
              <a:rPr lang="en-AU" dirty="0"/>
              <a:t>Is there potential for a flatter potential?</a:t>
            </a:r>
            <a:endParaRPr lang="en-US" dirty="0"/>
          </a:p>
        </p:txBody>
      </p:sp>
      <p:sp>
        <p:nvSpPr>
          <p:cNvPr id="3" name="Subtitle 2">
            <a:extLst>
              <a:ext uri="{FF2B5EF4-FFF2-40B4-BE49-F238E27FC236}">
                <a16:creationId xmlns:a16="http://schemas.microsoft.com/office/drawing/2014/main" id="{E1397EDE-F4D0-B34C-B228-C595FA1F9188}"/>
              </a:ext>
            </a:extLst>
          </p:cNvPr>
          <p:cNvSpPr>
            <a:spLocks noGrp="1"/>
          </p:cNvSpPr>
          <p:nvPr>
            <p:ph type="subTitle" idx="1"/>
          </p:nvPr>
        </p:nvSpPr>
        <p:spPr/>
        <p:txBody>
          <a:bodyPr/>
          <a:lstStyle/>
          <a:p>
            <a:r>
              <a:rPr lang="en-US" dirty="0"/>
              <a:t>ATF IC-CoP  17</a:t>
            </a:r>
            <a:r>
              <a:rPr lang="en-US" baseline="30000" dirty="0"/>
              <a:t>th</a:t>
            </a:r>
            <a:r>
              <a:rPr lang="en-US" dirty="0"/>
              <a:t> to 19</a:t>
            </a:r>
            <a:r>
              <a:rPr lang="en-US" baseline="30000" dirty="0"/>
              <a:t>th</a:t>
            </a:r>
            <a:r>
              <a:rPr lang="en-US" dirty="0"/>
              <a:t> October 2022 </a:t>
            </a:r>
          </a:p>
        </p:txBody>
      </p:sp>
      <p:sp>
        <p:nvSpPr>
          <p:cNvPr id="4" name="Text Placeholder 3">
            <a:extLst>
              <a:ext uri="{FF2B5EF4-FFF2-40B4-BE49-F238E27FC236}">
                <a16:creationId xmlns:a16="http://schemas.microsoft.com/office/drawing/2014/main" id="{F1BFA7BF-7073-C84A-B934-349902396FE7}"/>
              </a:ext>
            </a:extLst>
          </p:cNvPr>
          <p:cNvSpPr>
            <a:spLocks noGrp="1"/>
          </p:cNvSpPr>
          <p:nvPr>
            <p:ph type="body" sz="quarter" idx="11"/>
          </p:nvPr>
        </p:nvSpPr>
        <p:spPr/>
        <p:txBody>
          <a:bodyPr/>
          <a:lstStyle/>
          <a:p>
            <a:r>
              <a:rPr lang="en-US" spc="-50" dirty="0"/>
              <a:t>CAS-ASD</a:t>
            </a:r>
          </a:p>
        </p:txBody>
      </p:sp>
      <p:sp>
        <p:nvSpPr>
          <p:cNvPr id="5" name="Text Placeholder 4">
            <a:extLst>
              <a:ext uri="{FF2B5EF4-FFF2-40B4-BE49-F238E27FC236}">
                <a16:creationId xmlns:a16="http://schemas.microsoft.com/office/drawing/2014/main" id="{F6A90B47-BF11-D249-B3A0-E75BA3A53E2D}"/>
              </a:ext>
            </a:extLst>
          </p:cNvPr>
          <p:cNvSpPr>
            <a:spLocks noGrp="1"/>
          </p:cNvSpPr>
          <p:nvPr>
            <p:ph type="body" sz="quarter" idx="12"/>
          </p:nvPr>
        </p:nvSpPr>
        <p:spPr/>
        <p:txBody>
          <a:bodyPr/>
          <a:lstStyle/>
          <a:p>
            <a:r>
              <a:rPr lang="en-US" dirty="0"/>
              <a:t>David Button</a:t>
            </a:r>
          </a:p>
        </p:txBody>
      </p:sp>
      <p:sp>
        <p:nvSpPr>
          <p:cNvPr id="6" name="Rectangle 5">
            <a:extLst>
              <a:ext uri="{FF2B5EF4-FFF2-40B4-BE49-F238E27FC236}">
                <a16:creationId xmlns:a16="http://schemas.microsoft.com/office/drawing/2014/main" id="{7E7679FD-E3D3-9441-B52D-6D5D43707303}"/>
              </a:ext>
            </a:extLst>
          </p:cNvPr>
          <p:cNvSpPr/>
          <p:nvPr/>
        </p:nvSpPr>
        <p:spPr>
          <a:xfrm>
            <a:off x="766763" y="4577430"/>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342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F2323-B83E-405A-83CB-871B363AE959}"/>
              </a:ext>
            </a:extLst>
          </p:cNvPr>
          <p:cNvSpPr>
            <a:spLocks noGrp="1"/>
          </p:cNvSpPr>
          <p:nvPr>
            <p:ph type="title"/>
          </p:nvPr>
        </p:nvSpPr>
        <p:spPr/>
        <p:txBody>
          <a:bodyPr/>
          <a:lstStyle/>
          <a:p>
            <a:r>
              <a:rPr lang="en-AU" dirty="0"/>
              <a:t>High Voltage Generators </a:t>
            </a:r>
          </a:p>
        </p:txBody>
      </p:sp>
      <p:pic>
        <p:nvPicPr>
          <p:cNvPr id="4" name="Picture 1">
            <a:extLst>
              <a:ext uri="{FF2B5EF4-FFF2-40B4-BE49-F238E27FC236}">
                <a16:creationId xmlns:a16="http://schemas.microsoft.com/office/drawing/2014/main" id="{0ABCA654-B1B9-4157-A605-5242A2542494}"/>
              </a:ext>
            </a:extLst>
          </p:cNvPr>
          <p:cNvPicPr>
            <a:picLocks noChangeAspect="1"/>
          </p:cNvPicPr>
          <p:nvPr/>
        </p:nvPicPr>
        <p:blipFill>
          <a:blip r:embed="rId2">
            <a:extLst>
              <a:ext uri="{28A0092B-C50C-407E-A947-70E740481C1C}">
                <a14:useLocalDpi xmlns:a14="http://schemas.microsoft.com/office/drawing/2010/main" val="0"/>
              </a:ext>
            </a:extLst>
          </a:blip>
          <a:srcRect l="25739" t="16296" r="20288" b="11227"/>
          <a:stretch>
            <a:fillRect/>
          </a:stretch>
        </p:blipFill>
        <p:spPr bwMode="auto">
          <a:xfrm>
            <a:off x="10248677" y="2489528"/>
            <a:ext cx="1293812"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DCP_1812">
            <a:extLst>
              <a:ext uri="{FF2B5EF4-FFF2-40B4-BE49-F238E27FC236}">
                <a16:creationId xmlns:a16="http://schemas.microsoft.com/office/drawing/2014/main" id="{14EA25C2-78EB-4C74-B79A-513116A3D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298" y="2915746"/>
            <a:ext cx="183197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descr="STAR4overviewsAug03">
            <a:extLst>
              <a:ext uri="{FF2B5EF4-FFF2-40B4-BE49-F238E27FC236}">
                <a16:creationId xmlns:a16="http://schemas.microsoft.com/office/drawing/2014/main" id="{81A6600D-C6F8-4699-B260-496E4DC9C8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298" y="1742583"/>
            <a:ext cx="183197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8">
            <a:extLst>
              <a:ext uri="{FF2B5EF4-FFF2-40B4-BE49-F238E27FC236}">
                <a16:creationId xmlns:a16="http://schemas.microsoft.com/office/drawing/2014/main" id="{A5DC3CE8-279D-4D1F-898D-AC033AD38570}"/>
              </a:ext>
            </a:extLst>
          </p:cNvPr>
          <p:cNvSpPr txBox="1">
            <a:spLocks noChangeArrowheads="1"/>
          </p:cNvSpPr>
          <p:nvPr/>
        </p:nvSpPr>
        <p:spPr bwMode="auto">
          <a:xfrm>
            <a:off x="3611136" y="1921971"/>
            <a:ext cx="4679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err="1">
                <a:solidFill>
                  <a:schemeClr val="tx1"/>
                </a:solidFill>
              </a:rPr>
              <a:t>Tandetron</a:t>
            </a:r>
            <a:r>
              <a:rPr lang="en-AU" altLang="en-US" sz="1800" dirty="0">
                <a:solidFill>
                  <a:schemeClr val="tx1"/>
                </a:solidFill>
              </a:rPr>
              <a:t> Solid-state Charging System</a:t>
            </a:r>
          </a:p>
        </p:txBody>
      </p:sp>
      <p:sp>
        <p:nvSpPr>
          <p:cNvPr id="8" name="Text Box 10">
            <a:extLst>
              <a:ext uri="{FF2B5EF4-FFF2-40B4-BE49-F238E27FC236}">
                <a16:creationId xmlns:a16="http://schemas.microsoft.com/office/drawing/2014/main" id="{BEDC5847-D2A7-4F24-93CA-14881D7D762B}"/>
              </a:ext>
            </a:extLst>
          </p:cNvPr>
          <p:cNvSpPr txBox="1">
            <a:spLocks noChangeArrowheads="1"/>
          </p:cNvSpPr>
          <p:nvPr/>
        </p:nvSpPr>
        <p:spPr bwMode="auto">
          <a:xfrm>
            <a:off x="3611136" y="6212983"/>
            <a:ext cx="4752975"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50000"/>
              </a:spcBef>
              <a:buFontTx/>
              <a:buNone/>
            </a:pPr>
            <a:r>
              <a:rPr lang="en-AU" altLang="en-US" sz="1000">
                <a:solidFill>
                  <a:schemeClr val="tx1"/>
                </a:solidFill>
              </a:rPr>
              <a:t>Diagram: http://www.pelletron.com/charging.htm</a:t>
            </a:r>
          </a:p>
        </p:txBody>
      </p:sp>
      <p:pic>
        <p:nvPicPr>
          <p:cNvPr id="9" name="Picture 8" descr="chargingsys">
            <a:extLst>
              <a:ext uri="{FF2B5EF4-FFF2-40B4-BE49-F238E27FC236}">
                <a16:creationId xmlns:a16="http://schemas.microsoft.com/office/drawing/2014/main" id="{FE1A7899-BD90-4D66-9A5B-5139058FB235}"/>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11136" y="4531821"/>
            <a:ext cx="3097212"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a:extLst>
              <a:ext uri="{FF2B5EF4-FFF2-40B4-BE49-F238E27FC236}">
                <a16:creationId xmlns:a16="http://schemas.microsoft.com/office/drawing/2014/main" id="{0FEE8EF2-D7AE-4AB5-A97A-2BB7D3FDF25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22636" y="4530233"/>
            <a:ext cx="2265362"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2">
            <a:extLst>
              <a:ext uri="{FF2B5EF4-FFF2-40B4-BE49-F238E27FC236}">
                <a16:creationId xmlns:a16="http://schemas.microsoft.com/office/drawing/2014/main" id="{39524E8D-03CE-43C5-A08B-FEC7E962E3C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9298" y="4512771"/>
            <a:ext cx="2560638"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5">
            <a:extLst>
              <a:ext uri="{FF2B5EF4-FFF2-40B4-BE49-F238E27FC236}">
                <a16:creationId xmlns:a16="http://schemas.microsoft.com/office/drawing/2014/main" id="{0E8DEAFE-D3FF-4D49-9905-4FD89CB652F9}"/>
              </a:ext>
            </a:extLst>
          </p:cNvPr>
          <p:cNvSpPr txBox="1">
            <a:spLocks noChangeArrowheads="1"/>
          </p:cNvSpPr>
          <p:nvPr/>
        </p:nvSpPr>
        <p:spPr bwMode="auto">
          <a:xfrm>
            <a:off x="3604786" y="4163521"/>
            <a:ext cx="4679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Pelletron Charging System</a:t>
            </a:r>
          </a:p>
        </p:txBody>
      </p:sp>
      <p:pic>
        <p:nvPicPr>
          <p:cNvPr id="15" name="Picture 6" descr="+ Charge Tandetron Power Supply">
            <a:extLst>
              <a:ext uri="{FF2B5EF4-FFF2-40B4-BE49-F238E27FC236}">
                <a16:creationId xmlns:a16="http://schemas.microsoft.com/office/drawing/2014/main" id="{33F7B2E2-CA67-46D6-9514-46FF060EBA7F}"/>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279552" y="714610"/>
            <a:ext cx="6264275" cy="341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8EC41BF6-C8F2-4E80-9E21-DF61BB46AF6E}"/>
              </a:ext>
            </a:extLst>
          </p:cNvPr>
          <p:cNvSpPr txBox="1"/>
          <p:nvPr/>
        </p:nvSpPr>
        <p:spPr>
          <a:xfrm>
            <a:off x="10028903" y="1874128"/>
            <a:ext cx="1784082" cy="646331"/>
          </a:xfrm>
          <a:prstGeom prst="rect">
            <a:avLst/>
          </a:prstGeom>
          <a:noFill/>
        </p:spPr>
        <p:txBody>
          <a:bodyPr wrap="square" rtlCol="0">
            <a:spAutoFit/>
          </a:bodyPr>
          <a:lstStyle/>
          <a:p>
            <a:pPr algn="ctr"/>
            <a:r>
              <a:rPr lang="en-AU" dirty="0"/>
              <a:t>Generating Volt Meter (GVM)</a:t>
            </a:r>
          </a:p>
        </p:txBody>
      </p:sp>
      <p:pic>
        <p:nvPicPr>
          <p:cNvPr id="17" name="Picture 16">
            <a:extLst>
              <a:ext uri="{FF2B5EF4-FFF2-40B4-BE49-F238E27FC236}">
                <a16:creationId xmlns:a16="http://schemas.microsoft.com/office/drawing/2014/main" id="{F42B58FD-936C-492B-BD72-C5B6EDC4A320}"/>
              </a:ext>
            </a:extLst>
          </p:cNvPr>
          <p:cNvPicPr>
            <a:picLocks noChangeAspect="1"/>
          </p:cNvPicPr>
          <p:nvPr/>
        </p:nvPicPr>
        <p:blipFill>
          <a:blip r:embed="rId9"/>
          <a:stretch>
            <a:fillRect/>
          </a:stretch>
        </p:blipFill>
        <p:spPr>
          <a:xfrm>
            <a:off x="10248677" y="4517778"/>
            <a:ext cx="1272546" cy="1695206"/>
          </a:xfrm>
          <a:prstGeom prst="rect">
            <a:avLst/>
          </a:prstGeom>
        </p:spPr>
      </p:pic>
      <p:sp>
        <p:nvSpPr>
          <p:cNvPr id="18" name="TextBox 17">
            <a:extLst>
              <a:ext uri="{FF2B5EF4-FFF2-40B4-BE49-F238E27FC236}">
                <a16:creationId xmlns:a16="http://schemas.microsoft.com/office/drawing/2014/main" id="{666A8DD0-4887-4707-A7D4-B7E93AF64BA9}"/>
              </a:ext>
            </a:extLst>
          </p:cNvPr>
          <p:cNvSpPr txBox="1"/>
          <p:nvPr/>
        </p:nvSpPr>
        <p:spPr>
          <a:xfrm>
            <a:off x="10012894" y="4163521"/>
            <a:ext cx="1784082" cy="369332"/>
          </a:xfrm>
          <a:prstGeom prst="rect">
            <a:avLst/>
          </a:prstGeom>
          <a:noFill/>
        </p:spPr>
        <p:txBody>
          <a:bodyPr wrap="square" rtlCol="0">
            <a:spAutoFit/>
          </a:bodyPr>
          <a:lstStyle/>
          <a:p>
            <a:pPr algn="ctr"/>
            <a:r>
              <a:rPr lang="en-AU" dirty="0"/>
              <a:t>Pelletron Chain</a:t>
            </a:r>
          </a:p>
        </p:txBody>
      </p:sp>
      <p:sp>
        <p:nvSpPr>
          <p:cNvPr id="19" name="Rectangle 18">
            <a:extLst>
              <a:ext uri="{FF2B5EF4-FFF2-40B4-BE49-F238E27FC236}">
                <a16:creationId xmlns:a16="http://schemas.microsoft.com/office/drawing/2014/main" id="{949EDBB1-6EB7-4C02-ACD7-33663346026B}"/>
              </a:ext>
            </a:extLst>
          </p:cNvPr>
          <p:cNvSpPr/>
          <p:nvPr/>
        </p:nvSpPr>
        <p:spPr>
          <a:xfrm>
            <a:off x="157311" y="1151377"/>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478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F2323-B83E-405A-83CB-871B363AE959}"/>
              </a:ext>
            </a:extLst>
          </p:cNvPr>
          <p:cNvSpPr>
            <a:spLocks noGrp="1"/>
          </p:cNvSpPr>
          <p:nvPr>
            <p:ph type="title"/>
          </p:nvPr>
        </p:nvSpPr>
        <p:spPr>
          <a:xfrm>
            <a:off x="277825" y="96613"/>
            <a:ext cx="11756863" cy="1143000"/>
          </a:xfrm>
        </p:spPr>
        <p:txBody>
          <a:bodyPr>
            <a:normAutofit fontScale="90000"/>
          </a:bodyPr>
          <a:lstStyle/>
          <a:p>
            <a:r>
              <a:rPr lang="en-AU" dirty="0"/>
              <a:t>Monitoring and regulating the terminal potential </a:t>
            </a:r>
          </a:p>
        </p:txBody>
      </p:sp>
      <p:pic>
        <p:nvPicPr>
          <p:cNvPr id="4" name="Picture 1">
            <a:extLst>
              <a:ext uri="{FF2B5EF4-FFF2-40B4-BE49-F238E27FC236}">
                <a16:creationId xmlns:a16="http://schemas.microsoft.com/office/drawing/2014/main" id="{0ABCA654-B1B9-4157-A605-5242A2542494}"/>
              </a:ext>
            </a:extLst>
          </p:cNvPr>
          <p:cNvPicPr>
            <a:picLocks noChangeAspect="1"/>
          </p:cNvPicPr>
          <p:nvPr/>
        </p:nvPicPr>
        <p:blipFill>
          <a:blip r:embed="rId2">
            <a:extLst>
              <a:ext uri="{28A0092B-C50C-407E-A947-70E740481C1C}">
                <a14:useLocalDpi xmlns:a14="http://schemas.microsoft.com/office/drawing/2010/main" val="0"/>
              </a:ext>
            </a:extLst>
          </a:blip>
          <a:srcRect l="25739" t="16296" r="20288" b="11227"/>
          <a:stretch>
            <a:fillRect/>
          </a:stretch>
        </p:blipFill>
        <p:spPr bwMode="auto">
          <a:xfrm>
            <a:off x="9307177" y="2125663"/>
            <a:ext cx="2542252" cy="2560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8EC41BF6-C8F2-4E80-9E21-DF61BB46AF6E}"/>
              </a:ext>
            </a:extLst>
          </p:cNvPr>
          <p:cNvSpPr txBox="1"/>
          <p:nvPr/>
        </p:nvSpPr>
        <p:spPr>
          <a:xfrm>
            <a:off x="9072748" y="1510263"/>
            <a:ext cx="3056483" cy="646331"/>
          </a:xfrm>
          <a:prstGeom prst="rect">
            <a:avLst/>
          </a:prstGeom>
          <a:noFill/>
        </p:spPr>
        <p:txBody>
          <a:bodyPr wrap="square" rtlCol="0">
            <a:spAutoFit/>
          </a:bodyPr>
          <a:lstStyle/>
          <a:p>
            <a:pPr algn="ctr"/>
            <a:r>
              <a:rPr lang="en-AU" dirty="0"/>
              <a:t>Generating Volt Meter (GVM), Old ANTARES Version</a:t>
            </a:r>
          </a:p>
        </p:txBody>
      </p:sp>
      <p:sp>
        <p:nvSpPr>
          <p:cNvPr id="19" name="Rectangle 18">
            <a:extLst>
              <a:ext uri="{FF2B5EF4-FFF2-40B4-BE49-F238E27FC236}">
                <a16:creationId xmlns:a16="http://schemas.microsoft.com/office/drawing/2014/main" id="{949EDBB1-6EB7-4C02-ACD7-33663346026B}"/>
              </a:ext>
            </a:extLst>
          </p:cNvPr>
          <p:cNvSpPr/>
          <p:nvPr/>
        </p:nvSpPr>
        <p:spPr>
          <a:xfrm>
            <a:off x="157311" y="1151377"/>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97C57BD-291F-4C32-92E3-9468F4D83308}"/>
              </a:ext>
            </a:extLst>
          </p:cNvPr>
          <p:cNvPicPr>
            <a:picLocks noChangeAspect="1"/>
          </p:cNvPicPr>
          <p:nvPr/>
        </p:nvPicPr>
        <p:blipFill>
          <a:blip r:embed="rId3"/>
          <a:stretch>
            <a:fillRect/>
          </a:stretch>
        </p:blipFill>
        <p:spPr>
          <a:xfrm>
            <a:off x="277825" y="2921329"/>
            <a:ext cx="3238466" cy="3238466"/>
          </a:xfrm>
          <a:prstGeom prst="rect">
            <a:avLst/>
          </a:prstGeom>
        </p:spPr>
      </p:pic>
      <p:pic>
        <p:nvPicPr>
          <p:cNvPr id="14" name="Picture 13">
            <a:extLst>
              <a:ext uri="{FF2B5EF4-FFF2-40B4-BE49-F238E27FC236}">
                <a16:creationId xmlns:a16="http://schemas.microsoft.com/office/drawing/2014/main" id="{887AD5F7-7986-4266-A43B-40B345BDC298}"/>
              </a:ext>
            </a:extLst>
          </p:cNvPr>
          <p:cNvPicPr>
            <a:picLocks noChangeAspect="1"/>
          </p:cNvPicPr>
          <p:nvPr/>
        </p:nvPicPr>
        <p:blipFill>
          <a:blip r:embed="rId4"/>
          <a:stretch>
            <a:fillRect/>
          </a:stretch>
        </p:blipFill>
        <p:spPr>
          <a:xfrm>
            <a:off x="4898653" y="2125663"/>
            <a:ext cx="2946981" cy="3924027"/>
          </a:xfrm>
          <a:prstGeom prst="rect">
            <a:avLst/>
          </a:prstGeom>
        </p:spPr>
      </p:pic>
      <p:sp>
        <p:nvSpPr>
          <p:cNvPr id="20" name="TextBox 19">
            <a:extLst>
              <a:ext uri="{FF2B5EF4-FFF2-40B4-BE49-F238E27FC236}">
                <a16:creationId xmlns:a16="http://schemas.microsoft.com/office/drawing/2014/main" id="{C081A477-3BBA-4FB4-AC02-3389608FE3DB}"/>
              </a:ext>
            </a:extLst>
          </p:cNvPr>
          <p:cNvSpPr txBox="1"/>
          <p:nvPr/>
        </p:nvSpPr>
        <p:spPr>
          <a:xfrm>
            <a:off x="277825" y="1450851"/>
            <a:ext cx="4313785" cy="1754326"/>
          </a:xfrm>
          <a:prstGeom prst="rect">
            <a:avLst/>
          </a:prstGeom>
          <a:noFill/>
        </p:spPr>
        <p:txBody>
          <a:bodyPr wrap="square" rtlCol="0">
            <a:spAutoFit/>
          </a:bodyPr>
          <a:lstStyle/>
          <a:p>
            <a:r>
              <a:rPr lang="en-AU" sz="3600" dirty="0"/>
              <a:t>How do we measure absolute millions of volts?</a:t>
            </a:r>
          </a:p>
        </p:txBody>
      </p:sp>
      <p:sp>
        <p:nvSpPr>
          <p:cNvPr id="21" name="Multiplication Sign 20">
            <a:extLst>
              <a:ext uri="{FF2B5EF4-FFF2-40B4-BE49-F238E27FC236}">
                <a16:creationId xmlns:a16="http://schemas.microsoft.com/office/drawing/2014/main" id="{7FE10CDA-285C-4EC5-833B-8C870069B517}"/>
              </a:ext>
            </a:extLst>
          </p:cNvPr>
          <p:cNvSpPr/>
          <p:nvPr/>
        </p:nvSpPr>
        <p:spPr>
          <a:xfrm>
            <a:off x="-510640" y="3132567"/>
            <a:ext cx="4857008" cy="3120477"/>
          </a:xfrm>
          <a:prstGeom prst="mathMultiply">
            <a:avLst/>
          </a:prstGeom>
          <a:solidFill>
            <a:srgbClr val="FF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TextBox 21">
            <a:extLst>
              <a:ext uri="{FF2B5EF4-FFF2-40B4-BE49-F238E27FC236}">
                <a16:creationId xmlns:a16="http://schemas.microsoft.com/office/drawing/2014/main" id="{B03DF952-F09D-4A17-80E5-FF9B425C4C4D}"/>
              </a:ext>
            </a:extLst>
          </p:cNvPr>
          <p:cNvSpPr txBox="1"/>
          <p:nvPr/>
        </p:nvSpPr>
        <p:spPr>
          <a:xfrm>
            <a:off x="4898653" y="1544828"/>
            <a:ext cx="2946981" cy="369332"/>
          </a:xfrm>
          <a:prstGeom prst="rect">
            <a:avLst/>
          </a:prstGeom>
          <a:noFill/>
        </p:spPr>
        <p:txBody>
          <a:bodyPr wrap="square" rtlCol="0">
            <a:spAutoFit/>
          </a:bodyPr>
          <a:lstStyle>
            <a:defPPr>
              <a:defRPr lang="en-US"/>
            </a:defPPr>
            <a:lvl1pPr algn="ctr"/>
          </a:lstStyle>
          <a:p>
            <a:r>
              <a:rPr lang="en-AU" dirty="0"/>
              <a:t>Generating Volt Meter (GVM)</a:t>
            </a:r>
          </a:p>
        </p:txBody>
      </p:sp>
    </p:spTree>
    <p:extLst>
      <p:ext uri="{BB962C8B-B14F-4D97-AF65-F5344CB8AC3E}">
        <p14:creationId xmlns:p14="http://schemas.microsoft.com/office/powerpoint/2010/main" val="307029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BACE-EDE0-446F-B305-F695A9A822AE}"/>
              </a:ext>
            </a:extLst>
          </p:cNvPr>
          <p:cNvSpPr>
            <a:spLocks noGrp="1"/>
          </p:cNvSpPr>
          <p:nvPr>
            <p:ph type="title"/>
          </p:nvPr>
        </p:nvSpPr>
        <p:spPr/>
        <p:txBody>
          <a:bodyPr/>
          <a:lstStyle/>
          <a:p>
            <a:r>
              <a:rPr lang="en-AU" dirty="0"/>
              <a:t>GVM Operation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A6DCF23-E23A-4490-9AD1-70322DFA2F87}"/>
                  </a:ext>
                </a:extLst>
              </p:cNvPr>
              <p:cNvSpPr>
                <a:spLocks noGrp="1"/>
              </p:cNvSpPr>
              <p:nvPr>
                <p:ph idx="1"/>
              </p:nvPr>
            </p:nvSpPr>
            <p:spPr>
              <a:xfrm>
                <a:off x="258402" y="1456602"/>
                <a:ext cx="5225991" cy="4525963"/>
              </a:xfrm>
            </p:spPr>
            <p:txBody>
              <a:bodyPr>
                <a:normAutofit/>
              </a:bodyPr>
              <a:lstStyle/>
              <a:p>
                <a:pPr marL="0" indent="0">
                  <a:buNone/>
                </a:pPr>
                <a:r>
                  <a:rPr lang="en-AU" sz="1800" dirty="0"/>
                  <a:t>C</a:t>
                </a:r>
                <a14:m>
                  <m:oMath xmlns:m="http://schemas.openxmlformats.org/officeDocument/2006/math">
                    <m:r>
                      <a:rPr lang="en-AU" sz="1800" i="1" smtClean="0">
                        <a:latin typeface="Cambria Math" panose="02040503050406030204" pitchFamily="18" charset="0"/>
                      </a:rPr>
                      <m:t>=</m:t>
                    </m:r>
                    <m:f>
                      <m:fPr>
                        <m:ctrlPr>
                          <a:rPr lang="en-AU" sz="1800" i="1" smtClean="0">
                            <a:latin typeface="Cambria Math" panose="02040503050406030204" pitchFamily="18" charset="0"/>
                          </a:rPr>
                        </m:ctrlPr>
                      </m:fPr>
                      <m:num>
                        <m:sSub>
                          <m:sSubPr>
                            <m:ctrlPr>
                              <a:rPr lang="en-AU" sz="1800" i="1" smtClean="0">
                                <a:latin typeface="Cambria Math" panose="02040503050406030204" pitchFamily="18" charset="0"/>
                              </a:rPr>
                            </m:ctrlPr>
                          </m:sSubPr>
                          <m:e>
                            <m:r>
                              <a:rPr lang="en-AU" sz="1800" i="1" smtClean="0">
                                <a:latin typeface="Cambria Math" panose="02040503050406030204" pitchFamily="18" charset="0"/>
                                <a:ea typeface="Cambria Math" panose="02040503050406030204" pitchFamily="18" charset="0"/>
                              </a:rPr>
                              <m:t>𝜖</m:t>
                            </m:r>
                          </m:e>
                          <m:sub>
                            <m:r>
                              <a:rPr lang="en-AU" sz="1800" b="0" i="1" smtClean="0">
                                <a:latin typeface="Cambria Math" panose="02040503050406030204" pitchFamily="18" charset="0"/>
                              </a:rPr>
                              <m:t>0</m:t>
                            </m:r>
                          </m:sub>
                        </m:sSub>
                        <m:r>
                          <a:rPr lang="en-AU" sz="1800" b="0" i="1" smtClean="0">
                            <a:latin typeface="Cambria Math" panose="02040503050406030204" pitchFamily="18" charset="0"/>
                          </a:rPr>
                          <m:t>𝐴</m:t>
                        </m:r>
                      </m:num>
                      <m:den>
                        <m:r>
                          <a:rPr lang="en-AU" sz="1800" b="0" i="1" smtClean="0">
                            <a:latin typeface="Cambria Math" panose="02040503050406030204" pitchFamily="18" charset="0"/>
                          </a:rPr>
                          <m:t>𝑑</m:t>
                        </m:r>
                      </m:den>
                    </m:f>
                  </m:oMath>
                </a14:m>
                <a:endParaRPr lang="en-AU" sz="1800" dirty="0"/>
              </a:p>
              <a:p>
                <a:r>
                  <a:rPr lang="en-AU" sz="1200" dirty="0"/>
                  <a:t>Capacitance</a:t>
                </a:r>
              </a:p>
              <a:p>
                <a:r>
                  <a:rPr lang="en-AU" sz="1200" dirty="0"/>
                  <a:t>Dielectric Constant</a:t>
                </a:r>
              </a:p>
              <a:p>
                <a:r>
                  <a:rPr lang="en-AU" sz="1200" dirty="0"/>
                  <a:t>Area of Plates</a:t>
                </a:r>
              </a:p>
              <a:p>
                <a:r>
                  <a:rPr lang="en-AU" sz="1200" dirty="0"/>
                  <a:t>Distance between plates</a:t>
                </a:r>
              </a:p>
              <a:p>
                <a:pPr marL="0" indent="0">
                  <a:buNone/>
                </a:pPr>
                <a:r>
                  <a:rPr lang="en-AU" sz="1800" dirty="0"/>
                  <a:t>C</a:t>
                </a:r>
                <a14:m>
                  <m:oMath xmlns:m="http://schemas.openxmlformats.org/officeDocument/2006/math">
                    <m:r>
                      <a:rPr lang="en-AU" sz="1800" i="1" smtClean="0">
                        <a:latin typeface="Cambria Math" panose="02040503050406030204" pitchFamily="18" charset="0"/>
                      </a:rPr>
                      <m:t>=</m:t>
                    </m:r>
                    <m:f>
                      <m:fPr>
                        <m:ctrlPr>
                          <a:rPr lang="en-AU" sz="1800" i="1" smtClean="0">
                            <a:latin typeface="Cambria Math" panose="02040503050406030204" pitchFamily="18" charset="0"/>
                          </a:rPr>
                        </m:ctrlPr>
                      </m:fPr>
                      <m:num>
                        <m:r>
                          <a:rPr lang="en-AU" sz="1800" i="1" smtClean="0">
                            <a:latin typeface="Cambria Math" panose="02040503050406030204" pitchFamily="18" charset="0"/>
                          </a:rPr>
                          <m:t>𝑞</m:t>
                        </m:r>
                      </m:num>
                      <m:den>
                        <m:r>
                          <a:rPr lang="en-AU" sz="1800" b="0" i="1" smtClean="0">
                            <a:latin typeface="Cambria Math" panose="02040503050406030204" pitchFamily="18" charset="0"/>
                          </a:rPr>
                          <m:t>𝑉</m:t>
                        </m:r>
                      </m:den>
                    </m:f>
                  </m:oMath>
                </a14:m>
                <a:endParaRPr lang="en-AU" sz="1400" dirty="0"/>
              </a:p>
              <a:p>
                <a:r>
                  <a:rPr lang="en-AU" sz="1200" dirty="0"/>
                  <a:t>Capacitance</a:t>
                </a:r>
              </a:p>
              <a:p>
                <a:r>
                  <a:rPr lang="en-AU" sz="1200" dirty="0"/>
                  <a:t>Charge</a:t>
                </a:r>
              </a:p>
              <a:p>
                <a:r>
                  <a:rPr lang="en-AU" sz="1200" dirty="0"/>
                  <a:t>Voltage</a:t>
                </a:r>
              </a:p>
              <a:p>
                <a:pPr marL="0" indent="0">
                  <a:buNone/>
                </a:pPr>
                <a:r>
                  <a:rPr lang="en-AU" sz="1800" dirty="0"/>
                  <a:t>i</a:t>
                </a:r>
                <a14:m>
                  <m:oMath xmlns:m="http://schemas.openxmlformats.org/officeDocument/2006/math">
                    <m:r>
                      <a:rPr lang="en-AU" sz="1800" i="1">
                        <a:latin typeface="Cambria Math" panose="02040503050406030204" pitchFamily="18" charset="0"/>
                      </a:rPr>
                      <m:t>=</m:t>
                    </m:r>
                    <m:f>
                      <m:fPr>
                        <m:ctrlPr>
                          <a:rPr lang="en-AU" sz="1800" i="1">
                            <a:latin typeface="Cambria Math" panose="02040503050406030204" pitchFamily="18" charset="0"/>
                          </a:rPr>
                        </m:ctrlPr>
                      </m:fPr>
                      <m:num>
                        <m:r>
                          <a:rPr lang="en-AU" sz="1800" b="0" i="1" smtClean="0">
                            <a:latin typeface="Cambria Math" panose="02040503050406030204" pitchFamily="18" charset="0"/>
                          </a:rPr>
                          <m:t>𝑑</m:t>
                        </m:r>
                        <m:r>
                          <a:rPr lang="en-AU" sz="1800" i="1">
                            <a:latin typeface="Cambria Math" panose="02040503050406030204" pitchFamily="18" charset="0"/>
                          </a:rPr>
                          <m:t>𝑞</m:t>
                        </m:r>
                      </m:num>
                      <m:den>
                        <m:r>
                          <a:rPr lang="en-AU" sz="1800" b="0" i="1" smtClean="0">
                            <a:latin typeface="Cambria Math" panose="02040503050406030204" pitchFamily="18" charset="0"/>
                          </a:rPr>
                          <m:t>𝑑𝑡</m:t>
                        </m:r>
                      </m:den>
                    </m:f>
                    <m:r>
                      <a:rPr lang="en-AU" sz="1800" b="0" i="1" smtClean="0">
                        <a:latin typeface="Cambria Math" panose="02040503050406030204" pitchFamily="18" charset="0"/>
                      </a:rPr>
                      <m:t>=</m:t>
                    </m:r>
                    <m:r>
                      <a:rPr lang="en-AU" sz="1800" b="0" i="1" smtClean="0">
                        <a:latin typeface="Cambria Math" panose="02040503050406030204" pitchFamily="18" charset="0"/>
                      </a:rPr>
                      <m:t>𝑉</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𝑑𝐶</m:t>
                        </m:r>
                      </m:num>
                      <m:den>
                        <m:r>
                          <a:rPr lang="en-AU" sz="1800" b="0" i="1" smtClean="0">
                            <a:latin typeface="Cambria Math" panose="02040503050406030204" pitchFamily="18" charset="0"/>
                          </a:rPr>
                          <m:t>𝑑𝑡</m:t>
                        </m:r>
                      </m:den>
                    </m:f>
                  </m:oMath>
                </a14:m>
                <a:r>
                  <a:rPr lang="en-AU" sz="1800" dirty="0"/>
                  <a:t>  </a:t>
                </a:r>
              </a:p>
              <a:p>
                <a:r>
                  <a:rPr lang="en-AU" sz="1200" dirty="0"/>
                  <a:t>Current</a:t>
                </a:r>
              </a:p>
              <a:p>
                <a:r>
                  <a:rPr lang="en-AU" sz="1200" dirty="0"/>
                  <a:t>Charge</a:t>
                </a:r>
              </a:p>
              <a:p>
                <a:r>
                  <a:rPr lang="en-AU" sz="1200" dirty="0"/>
                  <a:t>time</a:t>
                </a:r>
              </a:p>
              <a:p>
                <a:endParaRPr lang="en-AU" sz="1400" dirty="0"/>
              </a:p>
              <a:p>
                <a:endParaRPr lang="en-AU" sz="1400" dirty="0"/>
              </a:p>
              <a:p>
                <a:endParaRPr lang="en-AU" sz="1400" dirty="0"/>
              </a:p>
              <a:p>
                <a:endParaRPr lang="en-AU" dirty="0"/>
              </a:p>
            </p:txBody>
          </p:sp>
        </mc:Choice>
        <mc:Fallback xmlns="">
          <p:sp>
            <p:nvSpPr>
              <p:cNvPr id="3" name="Content Placeholder 2">
                <a:extLst>
                  <a:ext uri="{FF2B5EF4-FFF2-40B4-BE49-F238E27FC236}">
                    <a16:creationId xmlns:a16="http://schemas.microsoft.com/office/drawing/2014/main" id="{3A6DCF23-E23A-4490-9AD1-70322DFA2F87}"/>
                  </a:ext>
                </a:extLst>
              </p:cNvPr>
              <p:cNvSpPr>
                <a:spLocks noGrp="1" noRot="1" noChangeAspect="1" noMove="1" noResize="1" noEditPoints="1" noAdjustHandles="1" noChangeArrowheads="1" noChangeShapeType="1" noTextEdit="1"/>
              </p:cNvSpPr>
              <p:nvPr>
                <p:ph idx="1"/>
              </p:nvPr>
            </p:nvSpPr>
            <p:spPr>
              <a:xfrm>
                <a:off x="258402" y="1456602"/>
                <a:ext cx="5225991" cy="4525963"/>
              </a:xfrm>
              <a:blipFill>
                <a:blip r:embed="rId2"/>
                <a:stretch>
                  <a:fillRect l="-932"/>
                </a:stretch>
              </a:blipFill>
            </p:spPr>
            <p:txBody>
              <a:bodyPr/>
              <a:lstStyle/>
              <a:p>
                <a:r>
                  <a:rPr lang="en-AU">
                    <a:noFill/>
                  </a:rPr>
                  <a:t> </a:t>
                </a:r>
              </a:p>
            </p:txBody>
          </p:sp>
        </mc:Fallback>
      </mc:AlternateContent>
      <p:sp>
        <p:nvSpPr>
          <p:cNvPr id="4" name="Rectangle 3">
            <a:extLst>
              <a:ext uri="{FF2B5EF4-FFF2-40B4-BE49-F238E27FC236}">
                <a16:creationId xmlns:a16="http://schemas.microsoft.com/office/drawing/2014/main" id="{9FBEF1F5-D461-4BE7-AF0F-2FBF15CFF0E2}"/>
              </a:ext>
            </a:extLst>
          </p:cNvPr>
          <p:cNvSpPr/>
          <p:nvPr/>
        </p:nvSpPr>
        <p:spPr>
          <a:xfrm>
            <a:off x="9157488" y="1609270"/>
            <a:ext cx="1440000" cy="21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 name="Straight Connector 5">
            <a:extLst>
              <a:ext uri="{FF2B5EF4-FFF2-40B4-BE49-F238E27FC236}">
                <a16:creationId xmlns:a16="http://schemas.microsoft.com/office/drawing/2014/main" id="{0FB9ACB6-502F-4C8A-9936-F87049F53E3B}"/>
              </a:ext>
            </a:extLst>
          </p:cNvPr>
          <p:cNvCxnSpPr>
            <a:cxnSpLocks/>
          </p:cNvCxnSpPr>
          <p:nvPr/>
        </p:nvCxnSpPr>
        <p:spPr>
          <a:xfrm flipH="1">
            <a:off x="8119481" y="1602809"/>
            <a:ext cx="2478007"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57105EA-A2B7-4243-B462-72ECE6C5B756}"/>
              </a:ext>
            </a:extLst>
          </p:cNvPr>
          <p:cNvCxnSpPr>
            <a:cxnSpLocks/>
          </p:cNvCxnSpPr>
          <p:nvPr/>
        </p:nvCxnSpPr>
        <p:spPr>
          <a:xfrm flipH="1" flipV="1">
            <a:off x="10376688" y="1638485"/>
            <a:ext cx="2455817" cy="870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5E87E95-BCAD-4AD3-81A3-6CE28EEF4364}"/>
              </a:ext>
            </a:extLst>
          </p:cNvPr>
          <p:cNvSpPr/>
          <p:nvPr/>
        </p:nvSpPr>
        <p:spPr>
          <a:xfrm>
            <a:off x="7717488" y="1609270"/>
            <a:ext cx="1440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26" name="Picture 2" descr="Paddle Wheel Clip Art - (631x629) Png Clipart Download">
            <a:extLst>
              <a:ext uri="{FF2B5EF4-FFF2-40B4-BE49-F238E27FC236}">
                <a16:creationId xmlns:a16="http://schemas.microsoft.com/office/drawing/2014/main" id="{EBA6028B-F981-404D-87DC-DB89A6EE5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9524" y="284227"/>
            <a:ext cx="1379136" cy="137476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817B9CF-CD61-47D5-AAE9-B30472C68CC2}"/>
              </a:ext>
            </a:extLst>
          </p:cNvPr>
          <p:cNvSpPr txBox="1"/>
          <p:nvPr/>
        </p:nvSpPr>
        <p:spPr>
          <a:xfrm>
            <a:off x="10679524" y="2355324"/>
            <a:ext cx="2060838" cy="461665"/>
          </a:xfrm>
          <a:prstGeom prst="rect">
            <a:avLst/>
          </a:prstGeom>
          <a:noFill/>
        </p:spPr>
        <p:txBody>
          <a:bodyPr wrap="square" rtlCol="0">
            <a:spAutoFit/>
          </a:bodyPr>
          <a:lstStyle/>
          <a:p>
            <a:r>
              <a:rPr lang="en-AU" sz="1200" dirty="0"/>
              <a:t>Depth Representing </a:t>
            </a:r>
          </a:p>
          <a:p>
            <a:r>
              <a:rPr lang="en-AU" sz="1200" dirty="0"/>
              <a:t>Voltage </a:t>
            </a:r>
          </a:p>
        </p:txBody>
      </p:sp>
      <p:pic>
        <p:nvPicPr>
          <p:cNvPr id="20" name="Picture 19">
            <a:extLst>
              <a:ext uri="{FF2B5EF4-FFF2-40B4-BE49-F238E27FC236}">
                <a16:creationId xmlns:a16="http://schemas.microsoft.com/office/drawing/2014/main" id="{97C5CE10-F0C2-4C3D-A492-F20A93EB9767}"/>
              </a:ext>
            </a:extLst>
          </p:cNvPr>
          <p:cNvPicPr>
            <a:picLocks noChangeAspect="1"/>
          </p:cNvPicPr>
          <p:nvPr/>
        </p:nvPicPr>
        <p:blipFill rotWithShape="1">
          <a:blip r:embed="rId4"/>
          <a:srcRect l="29807" t="40605" r="47189" b="40107"/>
          <a:stretch/>
        </p:blipFill>
        <p:spPr>
          <a:xfrm>
            <a:off x="1886931" y="4613238"/>
            <a:ext cx="5491048" cy="1873662"/>
          </a:xfrm>
          <a:prstGeom prst="rect">
            <a:avLst/>
          </a:prstGeom>
        </p:spPr>
      </p:pic>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A3E93AE-A891-4261-9E9F-5EB07ECDE195}"/>
                  </a:ext>
                </a:extLst>
              </p:cNvPr>
              <p:cNvSpPr txBox="1"/>
              <p:nvPr/>
            </p:nvSpPr>
            <p:spPr>
              <a:xfrm>
                <a:off x="10007405" y="4890162"/>
                <a:ext cx="1498587" cy="1218603"/>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𝑖</m:t>
                      </m:r>
                      <m:r>
                        <a:rPr lang="en-AU" b="0" i="1" smtClean="0">
                          <a:latin typeface="Cambria Math" panose="02040503050406030204" pitchFamily="18" charset="0"/>
                        </a:rPr>
                        <m:t>=</m:t>
                      </m:r>
                      <m:r>
                        <a:rPr lang="en-AU" b="0" i="1" smtClean="0">
                          <a:latin typeface="Cambria Math" panose="02040503050406030204" pitchFamily="18" charset="0"/>
                        </a:rPr>
                        <m:t>𝑖</m:t>
                      </m:r>
                      <m:r>
                        <a:rPr lang="en-AU" b="0" i="1" smtClean="0">
                          <a:latin typeface="Cambria Math" panose="02040503050406030204" pitchFamily="18" charset="0"/>
                        </a:rPr>
                        <m:t> </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ea typeface="Cambria Math" panose="02040503050406030204" pitchFamily="18" charset="0"/>
                            </a:rPr>
                            <m:t>𝜔</m:t>
                          </m:r>
                          <m:r>
                            <a:rPr lang="en-AU" b="0" i="1" smtClean="0">
                              <a:latin typeface="Cambria Math" panose="02040503050406030204" pitchFamily="18" charset="0"/>
                              <a:ea typeface="Cambria Math" panose="02040503050406030204" pitchFamily="18" charset="0"/>
                            </a:rPr>
                            <m:t>𝑡</m:t>
                          </m:r>
                        </m:e>
                      </m:func>
                    </m:oMath>
                  </m:oMathPara>
                </a14:m>
                <a:endParaRPr lang="en-AU" b="0" i="1" dirty="0">
                  <a:latin typeface="Cambria Math" panose="02040503050406030204" pitchFamily="18" charset="0"/>
                </a:endParaRPr>
              </a:p>
              <a:p>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AU" b="0" i="1" smtClean="0">
                              <a:latin typeface="Cambria Math" panose="02040503050406030204" pitchFamily="18" charset="0"/>
                            </a:rPr>
                          </m:ctrlPr>
                        </m:sSubPr>
                        <m:e>
                          <m:r>
                            <a:rPr lang="en-AU" b="0" i="1" smtClean="0">
                              <a:latin typeface="Cambria Math" panose="02040503050406030204" pitchFamily="18" charset="0"/>
                            </a:rPr>
                            <m:t>𝑖</m:t>
                          </m:r>
                        </m:e>
                        <m:sub>
                          <m:r>
                            <a:rPr lang="en-AU" b="0" i="1" smtClean="0">
                              <a:latin typeface="Cambria Math" panose="02040503050406030204" pitchFamily="18" charset="0"/>
                            </a:rPr>
                            <m:t>𝑅𝑀𝑆</m:t>
                          </m:r>
                        </m:sub>
                      </m:sSub>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𝑉𝐶</m:t>
                          </m:r>
                          <m:r>
                            <a:rPr lang="en-AU" b="0" i="1" smtClean="0">
                              <a:latin typeface="Cambria Math" panose="02040503050406030204" pitchFamily="18" charset="0"/>
                              <a:ea typeface="Cambria Math" panose="02040503050406030204" pitchFamily="18" charset="0"/>
                            </a:rPr>
                            <m:t>𝜔</m:t>
                          </m:r>
                        </m:num>
                        <m:den>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den>
                      </m:f>
                    </m:oMath>
                  </m:oMathPara>
                </a14:m>
                <a:endParaRPr lang="en-AU" dirty="0"/>
              </a:p>
            </p:txBody>
          </p:sp>
        </mc:Choice>
        <mc:Fallback xmlns="">
          <p:sp>
            <p:nvSpPr>
              <p:cNvPr id="26" name="TextBox 25">
                <a:extLst>
                  <a:ext uri="{FF2B5EF4-FFF2-40B4-BE49-F238E27FC236}">
                    <a16:creationId xmlns:a16="http://schemas.microsoft.com/office/drawing/2014/main" id="{DA3E93AE-A891-4261-9E9F-5EB07ECDE195}"/>
                  </a:ext>
                </a:extLst>
              </p:cNvPr>
              <p:cNvSpPr txBox="1">
                <a:spLocks noRot="1" noChangeAspect="1" noMove="1" noResize="1" noEditPoints="1" noAdjustHandles="1" noChangeArrowheads="1" noChangeShapeType="1" noTextEdit="1"/>
              </p:cNvSpPr>
              <p:nvPr/>
            </p:nvSpPr>
            <p:spPr>
              <a:xfrm>
                <a:off x="10007405" y="4890162"/>
                <a:ext cx="1498587" cy="1218603"/>
              </a:xfrm>
              <a:prstGeom prst="rect">
                <a:avLst/>
              </a:prstGeom>
              <a:blipFill>
                <a:blip r:embed="rId5"/>
                <a:stretch>
                  <a:fillRect/>
                </a:stretch>
              </a:blipFill>
            </p:spPr>
            <p:txBody>
              <a:bodyPr/>
              <a:lstStyle/>
              <a:p>
                <a:r>
                  <a:rPr lang="en-AU">
                    <a:noFill/>
                  </a:rPr>
                  <a:t> </a:t>
                </a:r>
              </a:p>
            </p:txBody>
          </p:sp>
        </mc:Fallback>
      </mc:AlternateContent>
      <p:pic>
        <p:nvPicPr>
          <p:cNvPr id="35" name="Picture 34">
            <a:extLst>
              <a:ext uri="{FF2B5EF4-FFF2-40B4-BE49-F238E27FC236}">
                <a16:creationId xmlns:a16="http://schemas.microsoft.com/office/drawing/2014/main" id="{6F67FEEE-0A86-4B06-913D-810ED929E005}"/>
              </a:ext>
            </a:extLst>
          </p:cNvPr>
          <p:cNvPicPr>
            <a:picLocks noChangeAspect="1"/>
          </p:cNvPicPr>
          <p:nvPr/>
        </p:nvPicPr>
        <p:blipFill rotWithShape="1">
          <a:blip r:embed="rId6"/>
          <a:srcRect t="23604" b="19457"/>
          <a:stretch/>
        </p:blipFill>
        <p:spPr>
          <a:xfrm>
            <a:off x="8027299" y="4613238"/>
            <a:ext cx="1851813" cy="1873662"/>
          </a:xfrm>
          <a:prstGeom prst="rect">
            <a:avLst/>
          </a:prstGeom>
        </p:spPr>
      </p:pic>
      <p:grpSp>
        <p:nvGrpSpPr>
          <p:cNvPr id="91" name="Group 90">
            <a:extLst>
              <a:ext uri="{FF2B5EF4-FFF2-40B4-BE49-F238E27FC236}">
                <a16:creationId xmlns:a16="http://schemas.microsoft.com/office/drawing/2014/main" id="{10448BAF-B443-4283-8929-DE8B0C5EEEED}"/>
              </a:ext>
            </a:extLst>
          </p:cNvPr>
          <p:cNvGrpSpPr/>
          <p:nvPr/>
        </p:nvGrpSpPr>
        <p:grpSpPr>
          <a:xfrm>
            <a:off x="2318717" y="1516532"/>
            <a:ext cx="5166719" cy="2434310"/>
            <a:chOff x="4818798" y="313074"/>
            <a:chExt cx="5166719" cy="2434310"/>
          </a:xfrm>
        </p:grpSpPr>
        <p:sp>
          <p:nvSpPr>
            <p:cNvPr id="44" name="Rectangle: Rounded Corners 43">
              <a:extLst>
                <a:ext uri="{FF2B5EF4-FFF2-40B4-BE49-F238E27FC236}">
                  <a16:creationId xmlns:a16="http://schemas.microsoft.com/office/drawing/2014/main" id="{420F110A-522D-47CE-8D12-A7EB38CA6FAD}"/>
                </a:ext>
              </a:extLst>
            </p:cNvPr>
            <p:cNvSpPr/>
            <p:nvPr/>
          </p:nvSpPr>
          <p:spPr>
            <a:xfrm>
              <a:off x="4930341" y="361052"/>
              <a:ext cx="4932383" cy="2227961"/>
            </a:xfrm>
            <a:prstGeom prst="roundRect">
              <a:avLst>
                <a:gd name="adj" fmla="val 7927"/>
              </a:avLst>
            </a:prstGeom>
            <a:blipFill>
              <a:blip r:embed="rId7">
                <a:alphaModFix amt="44000"/>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179AE1CA-54B7-470E-882C-C07C691FFA85}"/>
                </a:ext>
              </a:extLst>
            </p:cNvPr>
            <p:cNvSpPr/>
            <p:nvPr/>
          </p:nvSpPr>
          <p:spPr>
            <a:xfrm>
              <a:off x="8666152" y="1019881"/>
              <a:ext cx="283167" cy="53094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Connector 27">
              <a:extLst>
                <a:ext uri="{FF2B5EF4-FFF2-40B4-BE49-F238E27FC236}">
                  <a16:creationId xmlns:a16="http://schemas.microsoft.com/office/drawing/2014/main" id="{E1CF1248-904D-4BBF-B716-8541EFAE4DEF}"/>
                </a:ext>
              </a:extLst>
            </p:cNvPr>
            <p:cNvCxnSpPr/>
            <p:nvPr/>
          </p:nvCxnSpPr>
          <p:spPr>
            <a:xfrm>
              <a:off x="7911035" y="1285352"/>
              <a:ext cx="755117"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F0C695C2-DBF4-4421-8CDE-9369DF024725}"/>
                </a:ext>
              </a:extLst>
            </p:cNvPr>
            <p:cNvCxnSpPr/>
            <p:nvPr/>
          </p:nvCxnSpPr>
          <p:spPr>
            <a:xfrm>
              <a:off x="8949321" y="1285352"/>
              <a:ext cx="75511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1D349FD5-A1A4-4BF9-8FBD-612B27FC5735}"/>
                </a:ext>
              </a:extLst>
            </p:cNvPr>
            <p:cNvCxnSpPr>
              <a:cxnSpLocks/>
            </p:cNvCxnSpPr>
            <p:nvPr/>
          </p:nvCxnSpPr>
          <p:spPr>
            <a:xfrm>
              <a:off x="8666152" y="1019881"/>
              <a:ext cx="0" cy="530942"/>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34E43B5-1580-41B6-8F54-3D63538A81FF}"/>
                </a:ext>
              </a:extLst>
            </p:cNvPr>
            <p:cNvCxnSpPr>
              <a:cxnSpLocks/>
            </p:cNvCxnSpPr>
            <p:nvPr/>
          </p:nvCxnSpPr>
          <p:spPr>
            <a:xfrm>
              <a:off x="8949321" y="1019881"/>
              <a:ext cx="0" cy="530942"/>
            </a:xfrm>
            <a:prstGeom prst="line">
              <a:avLst/>
            </a:prstGeom>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F59A3847-32E0-47ED-9249-A42B1277EF99}"/>
                </a:ext>
              </a:extLst>
            </p:cNvPr>
            <p:cNvSpPr txBox="1"/>
            <p:nvPr/>
          </p:nvSpPr>
          <p:spPr>
            <a:xfrm>
              <a:off x="7844873" y="1020314"/>
              <a:ext cx="899802" cy="307777"/>
            </a:xfrm>
            <a:prstGeom prst="rect">
              <a:avLst/>
            </a:prstGeom>
            <a:noFill/>
          </p:spPr>
          <p:txBody>
            <a:bodyPr wrap="square" rtlCol="0">
              <a:spAutoFit/>
            </a:bodyPr>
            <a:lstStyle/>
            <a:p>
              <a:r>
                <a:rPr lang="en-AU" sz="1400" dirty="0"/>
                <a:t>Terminal </a:t>
              </a:r>
            </a:p>
          </p:txBody>
        </p:sp>
        <p:sp>
          <p:nvSpPr>
            <p:cNvPr id="39" name="TextBox 38">
              <a:extLst>
                <a:ext uri="{FF2B5EF4-FFF2-40B4-BE49-F238E27FC236}">
                  <a16:creationId xmlns:a16="http://schemas.microsoft.com/office/drawing/2014/main" id="{5D7A2593-E58C-4F4A-B26A-E9E7BF8E028D}"/>
                </a:ext>
              </a:extLst>
            </p:cNvPr>
            <p:cNvSpPr txBox="1"/>
            <p:nvPr/>
          </p:nvSpPr>
          <p:spPr>
            <a:xfrm>
              <a:off x="8978258" y="1020314"/>
              <a:ext cx="899802" cy="307777"/>
            </a:xfrm>
            <a:prstGeom prst="rect">
              <a:avLst/>
            </a:prstGeom>
            <a:noFill/>
          </p:spPr>
          <p:txBody>
            <a:bodyPr wrap="square" rtlCol="0">
              <a:spAutoFit/>
            </a:bodyPr>
            <a:lstStyle/>
            <a:p>
              <a:r>
                <a:rPr lang="en-AU" sz="1400" dirty="0"/>
                <a:t>Tank Wall </a:t>
              </a:r>
            </a:p>
          </p:txBody>
        </p:sp>
        <p:sp>
          <p:nvSpPr>
            <p:cNvPr id="40" name="Rectangle: Top Corners Rounded 39">
              <a:extLst>
                <a:ext uri="{FF2B5EF4-FFF2-40B4-BE49-F238E27FC236}">
                  <a16:creationId xmlns:a16="http://schemas.microsoft.com/office/drawing/2014/main" id="{FE3E6D7C-94C7-4FB8-B91C-4D3EEB06DE04}"/>
                </a:ext>
              </a:extLst>
            </p:cNvPr>
            <p:cNvSpPr/>
            <p:nvPr/>
          </p:nvSpPr>
          <p:spPr>
            <a:xfrm rot="5400000">
              <a:off x="7144364" y="1034469"/>
              <a:ext cx="976065" cy="492349"/>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1" name="Rectangle: Top Corners Rounded 40">
              <a:extLst>
                <a:ext uri="{FF2B5EF4-FFF2-40B4-BE49-F238E27FC236}">
                  <a16:creationId xmlns:a16="http://schemas.microsoft.com/office/drawing/2014/main" id="{EFFC2F87-73E3-47EE-A6ED-A84A4D905DB6}"/>
                </a:ext>
              </a:extLst>
            </p:cNvPr>
            <p:cNvSpPr/>
            <p:nvPr/>
          </p:nvSpPr>
          <p:spPr>
            <a:xfrm rot="5400000" flipV="1">
              <a:off x="6563315" y="1043497"/>
              <a:ext cx="976065" cy="474293"/>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42" name="Straight Arrow Connector 41">
              <a:extLst>
                <a:ext uri="{FF2B5EF4-FFF2-40B4-BE49-F238E27FC236}">
                  <a16:creationId xmlns:a16="http://schemas.microsoft.com/office/drawing/2014/main" id="{2D135B3A-5277-4284-96FD-1D3BF0915479}"/>
                </a:ext>
              </a:extLst>
            </p:cNvPr>
            <p:cNvCxnSpPr/>
            <p:nvPr/>
          </p:nvCxnSpPr>
          <p:spPr>
            <a:xfrm flipV="1">
              <a:off x="7339027" y="372851"/>
              <a:ext cx="0" cy="21256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E80F437B-3F09-4FF3-B9B3-B0AB5854B46C}"/>
                </a:ext>
              </a:extLst>
            </p:cNvPr>
            <p:cNvSpPr/>
            <p:nvPr/>
          </p:nvSpPr>
          <p:spPr>
            <a:xfrm>
              <a:off x="9873974" y="477985"/>
              <a:ext cx="111543" cy="19427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Rectangle 44">
              <a:extLst>
                <a:ext uri="{FF2B5EF4-FFF2-40B4-BE49-F238E27FC236}">
                  <a16:creationId xmlns:a16="http://schemas.microsoft.com/office/drawing/2014/main" id="{0A887CDC-C6E3-4BAE-ABAC-DFED0DBDCDAF}"/>
                </a:ext>
              </a:extLst>
            </p:cNvPr>
            <p:cNvSpPr/>
            <p:nvPr/>
          </p:nvSpPr>
          <p:spPr>
            <a:xfrm>
              <a:off x="4818798" y="477985"/>
              <a:ext cx="111543" cy="19427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TextBox 45">
              <a:extLst>
                <a:ext uri="{FF2B5EF4-FFF2-40B4-BE49-F238E27FC236}">
                  <a16:creationId xmlns:a16="http://schemas.microsoft.com/office/drawing/2014/main" id="{36AA65A4-AB6D-42A0-8B57-6F83A82B1FC7}"/>
                </a:ext>
              </a:extLst>
            </p:cNvPr>
            <p:cNvSpPr txBox="1"/>
            <p:nvPr/>
          </p:nvSpPr>
          <p:spPr>
            <a:xfrm>
              <a:off x="4941591" y="366627"/>
              <a:ext cx="1793037" cy="261610"/>
            </a:xfrm>
            <a:prstGeom prst="rect">
              <a:avLst/>
            </a:prstGeom>
            <a:noFill/>
          </p:spPr>
          <p:txBody>
            <a:bodyPr wrap="square" rtlCol="0">
              <a:spAutoFit/>
            </a:bodyPr>
            <a:lstStyle/>
            <a:p>
              <a:r>
                <a:rPr lang="en-AU" sz="1100" dirty="0"/>
                <a:t>Sulphur Hexafluoride (6 Bar)</a:t>
              </a:r>
            </a:p>
          </p:txBody>
        </p:sp>
        <p:grpSp>
          <p:nvGrpSpPr>
            <p:cNvPr id="47" name="Group 46">
              <a:extLst>
                <a:ext uri="{FF2B5EF4-FFF2-40B4-BE49-F238E27FC236}">
                  <a16:creationId xmlns:a16="http://schemas.microsoft.com/office/drawing/2014/main" id="{59187E01-F0B5-407B-805B-AFD05E83703B}"/>
                </a:ext>
              </a:extLst>
            </p:cNvPr>
            <p:cNvGrpSpPr/>
            <p:nvPr/>
          </p:nvGrpSpPr>
          <p:grpSpPr>
            <a:xfrm rot="5400000">
              <a:off x="7105695" y="7790"/>
              <a:ext cx="476308" cy="1086875"/>
              <a:chOff x="5232524" y="2538080"/>
              <a:chExt cx="476308" cy="1086875"/>
            </a:xfrm>
          </p:grpSpPr>
          <p:sp>
            <p:nvSpPr>
              <p:cNvPr id="49" name="Rectangle 48">
                <a:extLst>
                  <a:ext uri="{FF2B5EF4-FFF2-40B4-BE49-F238E27FC236}">
                    <a16:creationId xmlns:a16="http://schemas.microsoft.com/office/drawing/2014/main" id="{72D9AB68-4726-468A-9E5E-A1413AE5A9AE}"/>
                  </a:ext>
                </a:extLst>
              </p:cNvPr>
              <p:cNvSpPr/>
              <p:nvPr/>
            </p:nvSpPr>
            <p:spPr>
              <a:xfrm>
                <a:off x="5355103" y="283767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50" name="Rectangle 49">
                <a:extLst>
                  <a:ext uri="{FF2B5EF4-FFF2-40B4-BE49-F238E27FC236}">
                    <a16:creationId xmlns:a16="http://schemas.microsoft.com/office/drawing/2014/main" id="{95DB9DAE-D72C-484D-8C81-0EB6ADAF34E8}"/>
                  </a:ext>
                </a:extLst>
              </p:cNvPr>
              <p:cNvSpPr/>
              <p:nvPr/>
            </p:nvSpPr>
            <p:spPr>
              <a:xfrm>
                <a:off x="5440183"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51" name="Rectangle 50">
                <a:extLst>
                  <a:ext uri="{FF2B5EF4-FFF2-40B4-BE49-F238E27FC236}">
                    <a16:creationId xmlns:a16="http://schemas.microsoft.com/office/drawing/2014/main" id="{EDD79BCE-6D16-469D-9C9C-F9D29D9007EA}"/>
                  </a:ext>
                </a:extLst>
              </p:cNvPr>
              <p:cNvSpPr/>
              <p:nvPr/>
            </p:nvSpPr>
            <p:spPr>
              <a:xfrm>
                <a:off x="5587819"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52" name="Rectangle 51">
                <a:extLst>
                  <a:ext uri="{FF2B5EF4-FFF2-40B4-BE49-F238E27FC236}">
                    <a16:creationId xmlns:a16="http://schemas.microsoft.com/office/drawing/2014/main" id="{BDE09E66-49CC-44C5-A97F-45ACE69582A1}"/>
                  </a:ext>
                </a:extLst>
              </p:cNvPr>
              <p:cNvSpPr/>
              <p:nvPr/>
            </p:nvSpPr>
            <p:spPr>
              <a:xfrm>
                <a:off x="5661637"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53" name="Rectangle: Top Corners Rounded 52">
                <a:extLst>
                  <a:ext uri="{FF2B5EF4-FFF2-40B4-BE49-F238E27FC236}">
                    <a16:creationId xmlns:a16="http://schemas.microsoft.com/office/drawing/2014/main" id="{C4C94BDE-7975-4E68-8C16-29901D515C47}"/>
                  </a:ext>
                </a:extLst>
              </p:cNvPr>
              <p:cNvSpPr/>
              <p:nvPr/>
            </p:nvSpPr>
            <p:spPr>
              <a:xfrm>
                <a:off x="5232524" y="2538080"/>
                <a:ext cx="92340" cy="483472"/>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4" name="Rectangle: Top Corners Rounded 53">
                <a:extLst>
                  <a:ext uri="{FF2B5EF4-FFF2-40B4-BE49-F238E27FC236}">
                    <a16:creationId xmlns:a16="http://schemas.microsoft.com/office/drawing/2014/main" id="{7B5458F2-1947-48D3-A206-96FD86CF8F6C}"/>
                  </a:ext>
                </a:extLst>
              </p:cNvPr>
              <p:cNvSpPr/>
              <p:nvPr/>
            </p:nvSpPr>
            <p:spPr>
              <a:xfrm flipV="1">
                <a:off x="5235025" y="3160254"/>
                <a:ext cx="92340" cy="464701"/>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5" name="Rectangle: Top Corners Rounded 54">
                <a:extLst>
                  <a:ext uri="{FF2B5EF4-FFF2-40B4-BE49-F238E27FC236}">
                    <a16:creationId xmlns:a16="http://schemas.microsoft.com/office/drawing/2014/main" id="{7D4ABF77-9B9D-4317-A30E-2A8D019F1052}"/>
                  </a:ext>
                </a:extLst>
              </p:cNvPr>
              <p:cNvSpPr/>
              <p:nvPr/>
            </p:nvSpPr>
            <p:spPr>
              <a:xfrm>
                <a:off x="5508815" y="2538080"/>
                <a:ext cx="92340" cy="483472"/>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8" name="Rectangle 57">
                <a:extLst>
                  <a:ext uri="{FF2B5EF4-FFF2-40B4-BE49-F238E27FC236}">
                    <a16:creationId xmlns:a16="http://schemas.microsoft.com/office/drawing/2014/main" id="{D0C09730-9597-4FA4-A8BB-710991C8AB0F}"/>
                  </a:ext>
                </a:extLst>
              </p:cNvPr>
              <p:cNvSpPr/>
              <p:nvPr/>
            </p:nvSpPr>
            <p:spPr>
              <a:xfrm>
                <a:off x="5355103" y="316804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59" name="Rectangle 58">
                <a:extLst>
                  <a:ext uri="{FF2B5EF4-FFF2-40B4-BE49-F238E27FC236}">
                    <a16:creationId xmlns:a16="http://schemas.microsoft.com/office/drawing/2014/main" id="{CB8A87A6-30CC-4060-8306-6387778DC8D7}"/>
                  </a:ext>
                </a:extLst>
              </p:cNvPr>
              <p:cNvSpPr/>
              <p:nvPr/>
            </p:nvSpPr>
            <p:spPr>
              <a:xfrm>
                <a:off x="5440183"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60" name="Rectangle 59">
                <a:extLst>
                  <a:ext uri="{FF2B5EF4-FFF2-40B4-BE49-F238E27FC236}">
                    <a16:creationId xmlns:a16="http://schemas.microsoft.com/office/drawing/2014/main" id="{E6559D94-C0C4-41D6-B8A3-94C2FF130488}"/>
                  </a:ext>
                </a:extLst>
              </p:cNvPr>
              <p:cNvSpPr/>
              <p:nvPr/>
            </p:nvSpPr>
            <p:spPr>
              <a:xfrm>
                <a:off x="5587819"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61" name="Rectangle 60">
                <a:extLst>
                  <a:ext uri="{FF2B5EF4-FFF2-40B4-BE49-F238E27FC236}">
                    <a16:creationId xmlns:a16="http://schemas.microsoft.com/office/drawing/2014/main" id="{206EE003-E2FA-4B29-8AAE-BAD1609D33B8}"/>
                  </a:ext>
                </a:extLst>
              </p:cNvPr>
              <p:cNvSpPr/>
              <p:nvPr/>
            </p:nvSpPr>
            <p:spPr>
              <a:xfrm>
                <a:off x="5661637"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56" name="Rectangle: Top Corners Rounded 55">
                <a:extLst>
                  <a:ext uri="{FF2B5EF4-FFF2-40B4-BE49-F238E27FC236}">
                    <a16:creationId xmlns:a16="http://schemas.microsoft.com/office/drawing/2014/main" id="{29FA4CA1-FF74-4379-9B27-05FC70F830E5}"/>
                  </a:ext>
                </a:extLst>
              </p:cNvPr>
              <p:cNvSpPr/>
              <p:nvPr/>
            </p:nvSpPr>
            <p:spPr>
              <a:xfrm flipV="1">
                <a:off x="5511316" y="3160254"/>
                <a:ext cx="92340" cy="464701"/>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63" name="Group 62">
              <a:extLst>
                <a:ext uri="{FF2B5EF4-FFF2-40B4-BE49-F238E27FC236}">
                  <a16:creationId xmlns:a16="http://schemas.microsoft.com/office/drawing/2014/main" id="{4D8F40E9-E1CD-4235-8FD6-44F71B9489A0}"/>
                </a:ext>
              </a:extLst>
            </p:cNvPr>
            <p:cNvGrpSpPr/>
            <p:nvPr/>
          </p:nvGrpSpPr>
          <p:grpSpPr>
            <a:xfrm rot="16200000">
              <a:off x="7096980" y="1469853"/>
              <a:ext cx="476308" cy="1086875"/>
              <a:chOff x="5232524" y="2538080"/>
              <a:chExt cx="476308" cy="1086875"/>
            </a:xfrm>
          </p:grpSpPr>
          <p:sp>
            <p:nvSpPr>
              <p:cNvPr id="65" name="Rectangle 64">
                <a:extLst>
                  <a:ext uri="{FF2B5EF4-FFF2-40B4-BE49-F238E27FC236}">
                    <a16:creationId xmlns:a16="http://schemas.microsoft.com/office/drawing/2014/main" id="{786B3697-97DC-4A07-853A-878D1FE5B047}"/>
                  </a:ext>
                </a:extLst>
              </p:cNvPr>
              <p:cNvSpPr/>
              <p:nvPr/>
            </p:nvSpPr>
            <p:spPr>
              <a:xfrm>
                <a:off x="5366899" y="283767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66" name="Rectangle 65">
                <a:extLst>
                  <a:ext uri="{FF2B5EF4-FFF2-40B4-BE49-F238E27FC236}">
                    <a16:creationId xmlns:a16="http://schemas.microsoft.com/office/drawing/2014/main" id="{B4FCE9E1-93C3-48DB-A4EA-60DB44DBC5E2}"/>
                  </a:ext>
                </a:extLst>
              </p:cNvPr>
              <p:cNvSpPr/>
              <p:nvPr/>
            </p:nvSpPr>
            <p:spPr>
              <a:xfrm>
                <a:off x="5440183"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67" name="Rectangle 66">
                <a:extLst>
                  <a:ext uri="{FF2B5EF4-FFF2-40B4-BE49-F238E27FC236}">
                    <a16:creationId xmlns:a16="http://schemas.microsoft.com/office/drawing/2014/main" id="{0A259D54-FDA3-4370-B4B6-D240C8C1466A}"/>
                  </a:ext>
                </a:extLst>
              </p:cNvPr>
              <p:cNvSpPr/>
              <p:nvPr/>
            </p:nvSpPr>
            <p:spPr>
              <a:xfrm>
                <a:off x="5587819"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68" name="Rectangle 67">
                <a:extLst>
                  <a:ext uri="{FF2B5EF4-FFF2-40B4-BE49-F238E27FC236}">
                    <a16:creationId xmlns:a16="http://schemas.microsoft.com/office/drawing/2014/main" id="{3E464C12-5618-4CAE-A3E7-F55D79E6AE16}"/>
                  </a:ext>
                </a:extLst>
              </p:cNvPr>
              <p:cNvSpPr/>
              <p:nvPr/>
            </p:nvSpPr>
            <p:spPr>
              <a:xfrm>
                <a:off x="5661637"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69" name="Rectangle: Top Corners Rounded 68">
                <a:extLst>
                  <a:ext uri="{FF2B5EF4-FFF2-40B4-BE49-F238E27FC236}">
                    <a16:creationId xmlns:a16="http://schemas.microsoft.com/office/drawing/2014/main" id="{4A36BE5D-3888-4132-BCFA-CF93493F198C}"/>
                  </a:ext>
                </a:extLst>
              </p:cNvPr>
              <p:cNvSpPr/>
              <p:nvPr/>
            </p:nvSpPr>
            <p:spPr>
              <a:xfrm>
                <a:off x="5232524" y="2538080"/>
                <a:ext cx="92340" cy="483472"/>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0" name="Rectangle: Top Corners Rounded 69">
                <a:extLst>
                  <a:ext uri="{FF2B5EF4-FFF2-40B4-BE49-F238E27FC236}">
                    <a16:creationId xmlns:a16="http://schemas.microsoft.com/office/drawing/2014/main" id="{02761287-834D-4A16-9D0D-BEE69FD5FD27}"/>
                  </a:ext>
                </a:extLst>
              </p:cNvPr>
              <p:cNvSpPr/>
              <p:nvPr/>
            </p:nvSpPr>
            <p:spPr>
              <a:xfrm flipV="1">
                <a:off x="5235025" y="3160254"/>
                <a:ext cx="92340" cy="464701"/>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1" name="Rectangle: Top Corners Rounded 70">
                <a:extLst>
                  <a:ext uri="{FF2B5EF4-FFF2-40B4-BE49-F238E27FC236}">
                    <a16:creationId xmlns:a16="http://schemas.microsoft.com/office/drawing/2014/main" id="{9239E952-204C-4CDD-911F-949F73A5A262}"/>
                  </a:ext>
                </a:extLst>
              </p:cNvPr>
              <p:cNvSpPr/>
              <p:nvPr/>
            </p:nvSpPr>
            <p:spPr>
              <a:xfrm>
                <a:off x="5508815" y="2538080"/>
                <a:ext cx="92340" cy="483472"/>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2" name="Rectangle 71">
                <a:extLst>
                  <a:ext uri="{FF2B5EF4-FFF2-40B4-BE49-F238E27FC236}">
                    <a16:creationId xmlns:a16="http://schemas.microsoft.com/office/drawing/2014/main" id="{D250D3AD-8DA1-4EBF-804B-4A1FAE3AA8B0}"/>
                  </a:ext>
                </a:extLst>
              </p:cNvPr>
              <p:cNvSpPr/>
              <p:nvPr/>
            </p:nvSpPr>
            <p:spPr>
              <a:xfrm>
                <a:off x="5355101" y="3168042"/>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73" name="Rectangle 72">
                <a:extLst>
                  <a:ext uri="{FF2B5EF4-FFF2-40B4-BE49-F238E27FC236}">
                    <a16:creationId xmlns:a16="http://schemas.microsoft.com/office/drawing/2014/main" id="{00DB1CBE-E19D-4553-8BE9-391F16D9F7EA}"/>
                  </a:ext>
                </a:extLst>
              </p:cNvPr>
              <p:cNvSpPr/>
              <p:nvPr/>
            </p:nvSpPr>
            <p:spPr>
              <a:xfrm>
                <a:off x="5440183"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74" name="Rectangle 73">
                <a:extLst>
                  <a:ext uri="{FF2B5EF4-FFF2-40B4-BE49-F238E27FC236}">
                    <a16:creationId xmlns:a16="http://schemas.microsoft.com/office/drawing/2014/main" id="{DE5941D8-63AE-456D-A9B9-70DCD7AA837E}"/>
                  </a:ext>
                </a:extLst>
              </p:cNvPr>
              <p:cNvSpPr/>
              <p:nvPr/>
            </p:nvSpPr>
            <p:spPr>
              <a:xfrm>
                <a:off x="5587819"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75" name="Rectangle 74">
                <a:extLst>
                  <a:ext uri="{FF2B5EF4-FFF2-40B4-BE49-F238E27FC236}">
                    <a16:creationId xmlns:a16="http://schemas.microsoft.com/office/drawing/2014/main" id="{E217A2BE-FE31-4A94-B786-32DA5BA469F8}"/>
                  </a:ext>
                </a:extLst>
              </p:cNvPr>
              <p:cNvSpPr/>
              <p:nvPr/>
            </p:nvSpPr>
            <p:spPr>
              <a:xfrm>
                <a:off x="5661637"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76" name="Rectangle: Top Corners Rounded 75">
                <a:extLst>
                  <a:ext uri="{FF2B5EF4-FFF2-40B4-BE49-F238E27FC236}">
                    <a16:creationId xmlns:a16="http://schemas.microsoft.com/office/drawing/2014/main" id="{74FB5890-7CB2-4884-B8F0-362CF3995461}"/>
                  </a:ext>
                </a:extLst>
              </p:cNvPr>
              <p:cNvSpPr/>
              <p:nvPr/>
            </p:nvSpPr>
            <p:spPr>
              <a:xfrm flipV="1">
                <a:off x="5511316" y="3160254"/>
                <a:ext cx="92340" cy="464701"/>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77" name="Group 76">
              <a:extLst>
                <a:ext uri="{FF2B5EF4-FFF2-40B4-BE49-F238E27FC236}">
                  <a16:creationId xmlns:a16="http://schemas.microsoft.com/office/drawing/2014/main" id="{82112CCD-E5EF-4F64-AEF9-365D1A72DEED}"/>
                </a:ext>
              </a:extLst>
            </p:cNvPr>
            <p:cNvGrpSpPr/>
            <p:nvPr/>
          </p:nvGrpSpPr>
          <p:grpSpPr>
            <a:xfrm rot="16200000">
              <a:off x="7096978" y="1965792"/>
              <a:ext cx="476308" cy="1086875"/>
              <a:chOff x="5232524" y="2538080"/>
              <a:chExt cx="476308" cy="1086875"/>
            </a:xfrm>
          </p:grpSpPr>
          <p:sp>
            <p:nvSpPr>
              <p:cNvPr id="78" name="Rectangle 77">
                <a:extLst>
                  <a:ext uri="{FF2B5EF4-FFF2-40B4-BE49-F238E27FC236}">
                    <a16:creationId xmlns:a16="http://schemas.microsoft.com/office/drawing/2014/main" id="{FE5D7E61-609F-4C57-A1C9-7B284A6B8281}"/>
                  </a:ext>
                </a:extLst>
              </p:cNvPr>
              <p:cNvSpPr/>
              <p:nvPr/>
            </p:nvSpPr>
            <p:spPr>
              <a:xfrm>
                <a:off x="5366899" y="283767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79" name="Rectangle 78">
                <a:extLst>
                  <a:ext uri="{FF2B5EF4-FFF2-40B4-BE49-F238E27FC236}">
                    <a16:creationId xmlns:a16="http://schemas.microsoft.com/office/drawing/2014/main" id="{B310096A-428B-481D-BCAD-F3E76AADDB35}"/>
                  </a:ext>
                </a:extLst>
              </p:cNvPr>
              <p:cNvSpPr/>
              <p:nvPr/>
            </p:nvSpPr>
            <p:spPr>
              <a:xfrm>
                <a:off x="5440183"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0" name="Rectangle 79">
                <a:extLst>
                  <a:ext uri="{FF2B5EF4-FFF2-40B4-BE49-F238E27FC236}">
                    <a16:creationId xmlns:a16="http://schemas.microsoft.com/office/drawing/2014/main" id="{19898764-9307-475B-8212-0E0AA8181482}"/>
                  </a:ext>
                </a:extLst>
              </p:cNvPr>
              <p:cNvSpPr/>
              <p:nvPr/>
            </p:nvSpPr>
            <p:spPr>
              <a:xfrm>
                <a:off x="5587819"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1" name="Rectangle 80">
                <a:extLst>
                  <a:ext uri="{FF2B5EF4-FFF2-40B4-BE49-F238E27FC236}">
                    <a16:creationId xmlns:a16="http://schemas.microsoft.com/office/drawing/2014/main" id="{B52E57A8-058E-49CA-9DB4-BBE20442156C}"/>
                  </a:ext>
                </a:extLst>
              </p:cNvPr>
              <p:cNvSpPr/>
              <p:nvPr/>
            </p:nvSpPr>
            <p:spPr>
              <a:xfrm>
                <a:off x="5661637" y="283823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2" name="Rectangle: Top Corners Rounded 81">
                <a:extLst>
                  <a:ext uri="{FF2B5EF4-FFF2-40B4-BE49-F238E27FC236}">
                    <a16:creationId xmlns:a16="http://schemas.microsoft.com/office/drawing/2014/main" id="{251EBA9C-E4A9-446D-B74B-264ABD8A2F3C}"/>
                  </a:ext>
                </a:extLst>
              </p:cNvPr>
              <p:cNvSpPr/>
              <p:nvPr/>
            </p:nvSpPr>
            <p:spPr>
              <a:xfrm>
                <a:off x="5232524" y="2538080"/>
                <a:ext cx="92340" cy="483472"/>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3" name="Rectangle: Top Corners Rounded 82">
                <a:extLst>
                  <a:ext uri="{FF2B5EF4-FFF2-40B4-BE49-F238E27FC236}">
                    <a16:creationId xmlns:a16="http://schemas.microsoft.com/office/drawing/2014/main" id="{660F861F-630E-4B30-831B-0A85251521C7}"/>
                  </a:ext>
                </a:extLst>
              </p:cNvPr>
              <p:cNvSpPr/>
              <p:nvPr/>
            </p:nvSpPr>
            <p:spPr>
              <a:xfrm flipV="1">
                <a:off x="5235025" y="3160254"/>
                <a:ext cx="92340" cy="464701"/>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4" name="Rectangle: Top Corners Rounded 83">
                <a:extLst>
                  <a:ext uri="{FF2B5EF4-FFF2-40B4-BE49-F238E27FC236}">
                    <a16:creationId xmlns:a16="http://schemas.microsoft.com/office/drawing/2014/main" id="{4E00BF5D-CB58-4228-8E40-30FE726AA43A}"/>
                  </a:ext>
                </a:extLst>
              </p:cNvPr>
              <p:cNvSpPr/>
              <p:nvPr/>
            </p:nvSpPr>
            <p:spPr>
              <a:xfrm>
                <a:off x="5508815" y="2538080"/>
                <a:ext cx="92340" cy="483472"/>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5" name="Rectangle 84">
                <a:extLst>
                  <a:ext uri="{FF2B5EF4-FFF2-40B4-BE49-F238E27FC236}">
                    <a16:creationId xmlns:a16="http://schemas.microsoft.com/office/drawing/2014/main" id="{EBE7E049-EF5A-448F-8898-BB555E0CED9E}"/>
                  </a:ext>
                </a:extLst>
              </p:cNvPr>
              <p:cNvSpPr/>
              <p:nvPr/>
            </p:nvSpPr>
            <p:spPr>
              <a:xfrm>
                <a:off x="5355101" y="3168042"/>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6" name="Rectangle 85">
                <a:extLst>
                  <a:ext uri="{FF2B5EF4-FFF2-40B4-BE49-F238E27FC236}">
                    <a16:creationId xmlns:a16="http://schemas.microsoft.com/office/drawing/2014/main" id="{F57F45F3-1F24-4283-9D44-D931E7DE78A6}"/>
                  </a:ext>
                </a:extLst>
              </p:cNvPr>
              <p:cNvSpPr/>
              <p:nvPr/>
            </p:nvSpPr>
            <p:spPr>
              <a:xfrm>
                <a:off x="5440183"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7" name="Rectangle 86">
                <a:extLst>
                  <a:ext uri="{FF2B5EF4-FFF2-40B4-BE49-F238E27FC236}">
                    <a16:creationId xmlns:a16="http://schemas.microsoft.com/office/drawing/2014/main" id="{3C1FA149-D225-4BEC-A839-EB7A79AEEE58}"/>
                  </a:ext>
                </a:extLst>
              </p:cNvPr>
              <p:cNvSpPr/>
              <p:nvPr/>
            </p:nvSpPr>
            <p:spPr>
              <a:xfrm>
                <a:off x="5587819"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8" name="Rectangle 87">
                <a:extLst>
                  <a:ext uri="{FF2B5EF4-FFF2-40B4-BE49-F238E27FC236}">
                    <a16:creationId xmlns:a16="http://schemas.microsoft.com/office/drawing/2014/main" id="{3B03713E-0CF3-4F52-B415-5C814D1CB449}"/>
                  </a:ext>
                </a:extLst>
              </p:cNvPr>
              <p:cNvSpPr/>
              <p:nvPr/>
            </p:nvSpPr>
            <p:spPr>
              <a:xfrm>
                <a:off x="5661637" y="316621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89" name="Rectangle: Top Corners Rounded 88">
                <a:extLst>
                  <a:ext uri="{FF2B5EF4-FFF2-40B4-BE49-F238E27FC236}">
                    <a16:creationId xmlns:a16="http://schemas.microsoft.com/office/drawing/2014/main" id="{2038A686-4EC0-4A1D-BF16-ACC9B3CBAB0F}"/>
                  </a:ext>
                </a:extLst>
              </p:cNvPr>
              <p:cNvSpPr/>
              <p:nvPr/>
            </p:nvSpPr>
            <p:spPr>
              <a:xfrm flipV="1">
                <a:off x="5511316" y="3160254"/>
                <a:ext cx="92340" cy="464701"/>
              </a:xfrm>
              <a:prstGeom prst="round2SameRect">
                <a:avLst>
                  <a:gd name="adj1" fmla="val 4400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62" name="Rectangle: Rounded Corners 61">
              <a:extLst>
                <a:ext uri="{FF2B5EF4-FFF2-40B4-BE49-F238E27FC236}">
                  <a16:creationId xmlns:a16="http://schemas.microsoft.com/office/drawing/2014/main" id="{6BD13BA3-DC70-4C36-ADC1-FEB6287DB7FE}"/>
                </a:ext>
              </a:extLst>
            </p:cNvPr>
            <p:cNvSpPr/>
            <p:nvPr/>
          </p:nvSpPr>
          <p:spPr>
            <a:xfrm>
              <a:off x="9815050" y="1167181"/>
              <a:ext cx="80068" cy="23634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grpSp>
      <p:sp>
        <p:nvSpPr>
          <p:cNvPr id="90" name="Rectangle 89">
            <a:extLst>
              <a:ext uri="{FF2B5EF4-FFF2-40B4-BE49-F238E27FC236}">
                <a16:creationId xmlns:a16="http://schemas.microsoft.com/office/drawing/2014/main" id="{2679169B-AC76-4926-9136-AF8E4682C763}"/>
              </a:ext>
            </a:extLst>
          </p:cNvPr>
          <p:cNvSpPr/>
          <p:nvPr/>
        </p:nvSpPr>
        <p:spPr>
          <a:xfrm>
            <a:off x="9157488" y="3789781"/>
            <a:ext cx="2058874"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EA0AD0DB-4DCD-467C-AB6D-770DD79E5A61}"/>
              </a:ext>
            </a:extLst>
          </p:cNvPr>
          <p:cNvSpPr txBox="1"/>
          <p:nvPr/>
        </p:nvSpPr>
        <p:spPr>
          <a:xfrm>
            <a:off x="8886115" y="3966319"/>
            <a:ext cx="1982746" cy="276999"/>
          </a:xfrm>
          <a:prstGeom prst="rect">
            <a:avLst/>
          </a:prstGeom>
          <a:noFill/>
        </p:spPr>
        <p:txBody>
          <a:bodyPr wrap="square" rtlCol="0">
            <a:spAutoFit/>
          </a:bodyPr>
          <a:lstStyle/>
          <a:p>
            <a:pPr algn="ctr"/>
            <a:r>
              <a:rPr lang="en-AU" sz="1200" dirty="0"/>
              <a:t>Capacitance</a:t>
            </a:r>
          </a:p>
        </p:txBody>
      </p:sp>
      <p:cxnSp>
        <p:nvCxnSpPr>
          <p:cNvPr id="18" name="Straight Arrow Connector 17">
            <a:extLst>
              <a:ext uri="{FF2B5EF4-FFF2-40B4-BE49-F238E27FC236}">
                <a16:creationId xmlns:a16="http://schemas.microsoft.com/office/drawing/2014/main" id="{F8776FE7-C6FB-49D0-B912-89909B7B542C}"/>
              </a:ext>
            </a:extLst>
          </p:cNvPr>
          <p:cNvCxnSpPr>
            <a:cxnSpLocks/>
          </p:cNvCxnSpPr>
          <p:nvPr/>
        </p:nvCxnSpPr>
        <p:spPr>
          <a:xfrm>
            <a:off x="9157488" y="3875185"/>
            <a:ext cx="14400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A42F5018-D523-4C98-AFD1-AE5F1489CDED}"/>
              </a:ext>
            </a:extLst>
          </p:cNvPr>
          <p:cNvPicPr>
            <a:picLocks noChangeAspect="1"/>
          </p:cNvPicPr>
          <p:nvPr/>
        </p:nvPicPr>
        <p:blipFill rotWithShape="1">
          <a:blip r:embed="rId8"/>
          <a:srcRect l="8860" r="32422" b="37366"/>
          <a:stretch/>
        </p:blipFill>
        <p:spPr>
          <a:xfrm>
            <a:off x="1028675" y="5189106"/>
            <a:ext cx="846067" cy="1202253"/>
          </a:xfrm>
          <a:prstGeom prst="rect">
            <a:avLst/>
          </a:prstGeom>
        </p:spPr>
      </p:pic>
      <p:cxnSp>
        <p:nvCxnSpPr>
          <p:cNvPr id="14" name="Straight Arrow Connector 13">
            <a:extLst>
              <a:ext uri="{FF2B5EF4-FFF2-40B4-BE49-F238E27FC236}">
                <a16:creationId xmlns:a16="http://schemas.microsoft.com/office/drawing/2014/main" id="{F22175D9-5CF0-43CF-A700-A1039AA9F766}"/>
              </a:ext>
            </a:extLst>
          </p:cNvPr>
          <p:cNvCxnSpPr>
            <a:cxnSpLocks/>
          </p:cNvCxnSpPr>
          <p:nvPr/>
        </p:nvCxnSpPr>
        <p:spPr>
          <a:xfrm>
            <a:off x="10732896" y="1635532"/>
            <a:ext cx="0" cy="210747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45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repeatCount="indefinite" accel="50000" decel="50000" autoRev="1" fill="hold" grpId="0" nodeType="clickEffect">
                                  <p:stCondLst>
                                    <p:cond delay="0"/>
                                  </p:stCondLst>
                                  <p:childTnLst>
                                    <p:animMotion origin="layout" path="M 2.91667E-6 3.7037E-7 L 0.11432 3.7037E-7 " pathEditMode="relative" rAng="0" ptsTypes="AA">
                                      <p:cBhvr>
                                        <p:cTn id="6" dur="2000" fill="hold"/>
                                        <p:tgtEl>
                                          <p:spTgt spid="10"/>
                                        </p:tgtEl>
                                        <p:attrNameLst>
                                          <p:attrName>ppt_x</p:attrName>
                                          <p:attrName>ppt_y</p:attrName>
                                        </p:attrNameLst>
                                      </p:cBhvr>
                                      <p:rCtr x="5716" y="0"/>
                                    </p:animMotion>
                                  </p:childTnLst>
                                </p:cTn>
                              </p:par>
                              <p:par>
                                <p:cTn id="7" presetID="8" presetClass="emph" presetSubtype="0" repeatCount="indefinite" autoRev="1" fill="hold" nodeType="withEffect">
                                  <p:stCondLst>
                                    <p:cond delay="0"/>
                                  </p:stCondLst>
                                  <p:endCondLst>
                                    <p:cond evt="onNext" delay="0">
                                      <p:tgtEl>
                                        <p:sldTgt/>
                                      </p:tgtEl>
                                    </p:cond>
                                  </p:endCondLst>
                                  <p:childTnLst>
                                    <p:animRot by="-10800000">
                                      <p:cBhvr>
                                        <p:cTn id="8" dur="2000" fill="hold"/>
                                        <p:tgtEl>
                                          <p:spTgt spid="1026"/>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3.33333E-6 2.96296E-6 L -0.00196 -0.09422 " pathEditMode="relative" rAng="0" ptsTypes="AA">
                                      <p:cBhvr>
                                        <p:cTn id="12" dur="2000" fill="hold"/>
                                        <p:tgtEl>
                                          <p:spTgt spid="90"/>
                                        </p:tgtEl>
                                        <p:attrNameLst>
                                          <p:attrName>ppt_x</p:attrName>
                                          <p:attrName>ppt_y</p:attrName>
                                        </p:attrNameLst>
                                      </p:cBhvr>
                                      <p:rCtr x="-104" y="-4722"/>
                                    </p:animMotion>
                                  </p:childTnLst>
                                </p:cTn>
                              </p:par>
                              <p:par>
                                <p:cTn id="13" presetID="8" presetClass="emph" presetSubtype="0" repeatCount="indefinite" autoRev="1" fill="hold" nodeType="withEffect">
                                  <p:stCondLst>
                                    <p:cond delay="0"/>
                                  </p:stCondLst>
                                  <p:childTnLst>
                                    <p:animRot by="-5400000">
                                      <p:cBhvr>
                                        <p:cTn id="14"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41300" y="-243174"/>
            <a:ext cx="11304574" cy="1143000"/>
          </a:xfrm>
        </p:spPr>
        <p:txBody>
          <a:bodyPr>
            <a:normAutofit/>
          </a:bodyPr>
          <a:lstStyle/>
          <a:p>
            <a:r>
              <a:rPr lang="en-AU" dirty="0"/>
              <a:t>GVM Operation</a:t>
            </a:r>
          </a:p>
        </p:txBody>
      </p:sp>
      <p:pic>
        <p:nvPicPr>
          <p:cNvPr id="5" name="Picture 4">
            <a:extLst>
              <a:ext uri="{FF2B5EF4-FFF2-40B4-BE49-F238E27FC236}">
                <a16:creationId xmlns:a16="http://schemas.microsoft.com/office/drawing/2014/main" id="{1A829022-9508-41DE-A5FD-A7693BEB33A3}"/>
              </a:ext>
            </a:extLst>
          </p:cNvPr>
          <p:cNvPicPr>
            <a:picLocks noChangeAspect="1"/>
          </p:cNvPicPr>
          <p:nvPr/>
        </p:nvPicPr>
        <p:blipFill rotWithShape="1">
          <a:blip r:embed="rId2"/>
          <a:srcRect l="1862" t="21093" r="25394" b="21215"/>
          <a:stretch/>
        </p:blipFill>
        <p:spPr>
          <a:xfrm>
            <a:off x="4320737" y="1607644"/>
            <a:ext cx="6653360" cy="3675556"/>
          </a:xfrm>
          <a:prstGeom prst="rect">
            <a:avLst/>
          </a:prstGeom>
        </p:spPr>
      </p:pic>
      <p:pic>
        <p:nvPicPr>
          <p:cNvPr id="10" name="Picture 9">
            <a:extLst>
              <a:ext uri="{FF2B5EF4-FFF2-40B4-BE49-F238E27FC236}">
                <a16:creationId xmlns:a16="http://schemas.microsoft.com/office/drawing/2014/main" id="{7C424029-F0D5-44FD-B1F6-42002031C5F1}"/>
              </a:ext>
            </a:extLst>
          </p:cNvPr>
          <p:cNvPicPr>
            <a:picLocks noChangeAspect="1"/>
          </p:cNvPicPr>
          <p:nvPr/>
        </p:nvPicPr>
        <p:blipFill rotWithShape="1">
          <a:blip r:embed="rId3"/>
          <a:srcRect l="8860" r="32422" b="37366"/>
          <a:stretch/>
        </p:blipFill>
        <p:spPr>
          <a:xfrm>
            <a:off x="241300" y="4000500"/>
            <a:ext cx="1993900" cy="2833312"/>
          </a:xfrm>
          <a:prstGeom prst="rect">
            <a:avLst/>
          </a:prstGeom>
        </p:spPr>
      </p:pic>
      <p:pic>
        <p:nvPicPr>
          <p:cNvPr id="16" name="Picture 15">
            <a:extLst>
              <a:ext uri="{FF2B5EF4-FFF2-40B4-BE49-F238E27FC236}">
                <a16:creationId xmlns:a16="http://schemas.microsoft.com/office/drawing/2014/main" id="{4D2A719A-B160-42C5-8967-DE4F6AC1304D}"/>
              </a:ext>
            </a:extLst>
          </p:cNvPr>
          <p:cNvPicPr>
            <a:picLocks noChangeAspect="1"/>
          </p:cNvPicPr>
          <p:nvPr/>
        </p:nvPicPr>
        <p:blipFill rotWithShape="1">
          <a:blip r:embed="rId4"/>
          <a:srcRect l="5967" t="52037" r="54249" b="28333"/>
          <a:stretch/>
        </p:blipFill>
        <p:spPr>
          <a:xfrm>
            <a:off x="152399" y="2184400"/>
            <a:ext cx="4495801" cy="1549400"/>
          </a:xfrm>
          <a:prstGeom prst="rect">
            <a:avLst/>
          </a:prstGeom>
        </p:spPr>
      </p:pic>
      <p:cxnSp>
        <p:nvCxnSpPr>
          <p:cNvPr id="19" name="Straight Connector 18">
            <a:extLst>
              <a:ext uri="{FF2B5EF4-FFF2-40B4-BE49-F238E27FC236}">
                <a16:creationId xmlns:a16="http://schemas.microsoft.com/office/drawing/2014/main" id="{2BA194E9-9CB3-4C30-8F88-4CB71FDD1212}"/>
              </a:ext>
            </a:extLst>
          </p:cNvPr>
          <p:cNvCxnSpPr>
            <a:cxnSpLocks/>
          </p:cNvCxnSpPr>
          <p:nvPr/>
        </p:nvCxnSpPr>
        <p:spPr>
          <a:xfrm>
            <a:off x="8709660" y="3498762"/>
            <a:ext cx="37298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D46C8B6-C990-406B-9EBB-5082FF2177B5}"/>
              </a:ext>
            </a:extLst>
          </p:cNvPr>
          <p:cNvCxnSpPr>
            <a:cxnSpLocks/>
          </p:cNvCxnSpPr>
          <p:nvPr/>
        </p:nvCxnSpPr>
        <p:spPr>
          <a:xfrm>
            <a:off x="8709660" y="3621159"/>
            <a:ext cx="372984"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1D95D432-0D31-42F7-9A2F-F07E2A5D9DC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4800" b="75600" l="23000" r="76400">
                        <a14:foregroundMark x1="60800" y1="29800" x2="48000" y2="27400"/>
                        <a14:foregroundMark x1="48000" y1="27400" x2="37200" y2="29600"/>
                        <a14:foregroundMark x1="37200" y1="29600" x2="33200" y2="61400"/>
                        <a14:foregroundMark x1="33200" y1="61400" x2="41200" y2="69600"/>
                        <a14:foregroundMark x1="41200" y1="69600" x2="54000" y2="71800"/>
                        <a14:foregroundMark x1="54000" y1="71800" x2="67000" y2="62200"/>
                        <a14:foregroundMark x1="67000" y1="62200" x2="69200" y2="40800"/>
                        <a14:foregroundMark x1="69200" y1="40800" x2="64800" y2="32600"/>
                        <a14:foregroundMark x1="54400" y1="24800" x2="44000" y2="24800"/>
                        <a14:foregroundMark x1="29000" y1="40200" x2="26400" y2="63600"/>
                        <a14:foregroundMark x1="26400" y1="63600" x2="32000" y2="49800"/>
                        <a14:foregroundMark x1="32000" y1="49800" x2="31800" y2="41600"/>
                        <a14:foregroundMark x1="23400" y1="45000" x2="23200" y2="53600"/>
                        <a14:foregroundMark x1="39200" y1="73800" x2="49600" y2="75800"/>
                        <a14:foregroundMark x1="49600" y1="75800" x2="65000" y2="71200"/>
                        <a14:foregroundMark x1="65000" y1="71200" x2="72600" y2="62800"/>
                        <a14:foregroundMark x1="72600" y1="62800" x2="74400" y2="39200"/>
                        <a14:foregroundMark x1="74400" y1="39200" x2="74000" y2="39200"/>
                        <a14:foregroundMark x1="76400" y1="43600" x2="76400" y2="52200"/>
                        <a14:foregroundMark x1="42000" y1="74800" x2="52000" y2="75600"/>
                        <a14:foregroundMark x1="52000" y1="75600" x2="52600" y2="75400"/>
                      </a14:backgroundRemoval>
                    </a14:imgEffect>
                  </a14:imgLayer>
                </a14:imgProps>
              </a:ext>
            </a:extLst>
          </a:blip>
          <a:srcRect l="22321" t="22823" r="21359" b="20880"/>
          <a:stretch/>
        </p:blipFill>
        <p:spPr>
          <a:xfrm>
            <a:off x="9044544" y="3089912"/>
            <a:ext cx="968135" cy="967740"/>
          </a:xfrm>
          <a:prstGeom prst="rect">
            <a:avLst/>
          </a:prstGeom>
        </p:spPr>
      </p:pic>
      <p:sp>
        <p:nvSpPr>
          <p:cNvPr id="23" name="TextBox 22">
            <a:extLst>
              <a:ext uri="{FF2B5EF4-FFF2-40B4-BE49-F238E27FC236}">
                <a16:creationId xmlns:a16="http://schemas.microsoft.com/office/drawing/2014/main" id="{352CA327-E977-474C-892A-D785565869FE}"/>
              </a:ext>
            </a:extLst>
          </p:cNvPr>
          <p:cNvSpPr txBox="1"/>
          <p:nvPr/>
        </p:nvSpPr>
        <p:spPr>
          <a:xfrm>
            <a:off x="9334579" y="3433762"/>
            <a:ext cx="285195" cy="200055"/>
          </a:xfrm>
          <a:prstGeom prst="rect">
            <a:avLst/>
          </a:prstGeom>
          <a:noFill/>
        </p:spPr>
        <p:txBody>
          <a:bodyPr wrap="square" rtlCol="0">
            <a:spAutoFit/>
          </a:bodyPr>
          <a:lstStyle/>
          <a:p>
            <a:r>
              <a:rPr lang="en-AU" sz="700" b="1" dirty="0">
                <a:solidFill>
                  <a:schemeClr val="tx1">
                    <a:lumMod val="50000"/>
                  </a:schemeClr>
                </a:solidFill>
              </a:rPr>
              <a:t>M</a:t>
            </a:r>
            <a:endParaRPr lang="en-AU" sz="2400" b="1" dirty="0">
              <a:solidFill>
                <a:schemeClr val="tx1">
                  <a:lumMod val="50000"/>
                </a:schemeClr>
              </a:solidFill>
            </a:endParaRPr>
          </a:p>
        </p:txBody>
      </p:sp>
      <p:sp>
        <p:nvSpPr>
          <p:cNvPr id="24" name="Rectangle: Rounded Corners 23">
            <a:extLst>
              <a:ext uri="{FF2B5EF4-FFF2-40B4-BE49-F238E27FC236}">
                <a16:creationId xmlns:a16="http://schemas.microsoft.com/office/drawing/2014/main" id="{B2050F22-2D54-4420-AA1C-05C6E11DF079}"/>
              </a:ext>
            </a:extLst>
          </p:cNvPr>
          <p:cNvSpPr/>
          <p:nvPr/>
        </p:nvSpPr>
        <p:spPr>
          <a:xfrm>
            <a:off x="-82551" y="2184400"/>
            <a:ext cx="241300" cy="15494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pic>
        <p:nvPicPr>
          <p:cNvPr id="25" name="Picture 24">
            <a:extLst>
              <a:ext uri="{FF2B5EF4-FFF2-40B4-BE49-F238E27FC236}">
                <a16:creationId xmlns:a16="http://schemas.microsoft.com/office/drawing/2014/main" id="{9773587A-0F72-4DD8-A579-081DB8F85C16}"/>
              </a:ext>
            </a:extLst>
          </p:cNvPr>
          <p:cNvPicPr>
            <a:picLocks noChangeAspect="1"/>
          </p:cNvPicPr>
          <p:nvPr/>
        </p:nvPicPr>
        <p:blipFill>
          <a:blip r:embed="rId7"/>
          <a:stretch>
            <a:fillRect/>
          </a:stretch>
        </p:blipFill>
        <p:spPr>
          <a:xfrm>
            <a:off x="2244286" y="4006436"/>
            <a:ext cx="1591114" cy="2827376"/>
          </a:xfrm>
          <a:prstGeom prst="rect">
            <a:avLst/>
          </a:prstGeom>
        </p:spPr>
      </p:pic>
      <p:sp>
        <p:nvSpPr>
          <p:cNvPr id="26" name="TextBox 25">
            <a:extLst>
              <a:ext uri="{FF2B5EF4-FFF2-40B4-BE49-F238E27FC236}">
                <a16:creationId xmlns:a16="http://schemas.microsoft.com/office/drawing/2014/main" id="{FDA38A38-404B-45D0-8D4B-5F28A92F86BB}"/>
              </a:ext>
            </a:extLst>
          </p:cNvPr>
          <p:cNvSpPr txBox="1"/>
          <p:nvPr/>
        </p:nvSpPr>
        <p:spPr>
          <a:xfrm>
            <a:off x="4320737" y="5438725"/>
            <a:ext cx="7144512" cy="923330"/>
          </a:xfrm>
          <a:prstGeom prst="rect">
            <a:avLst/>
          </a:prstGeom>
          <a:solidFill>
            <a:schemeClr val="accent6">
              <a:lumMod val="20000"/>
              <a:lumOff val="80000"/>
            </a:schemeClr>
          </a:solidFill>
        </p:spPr>
        <p:txBody>
          <a:bodyPr wrap="square" rtlCol="0">
            <a:spAutoFit/>
          </a:bodyPr>
          <a:lstStyle/>
          <a:p>
            <a:r>
              <a:rPr lang="en-AU" dirty="0"/>
              <a:t>Unipolar DC Signal (Approx. 20Hz Bandwidth), is calibrated and displayed as the absolute terminal voltage, and provided on many systems as a feedback to the power generator or Terminal Potential Stabiliser (TPS). </a:t>
            </a:r>
          </a:p>
        </p:txBody>
      </p:sp>
    </p:spTree>
    <p:extLst>
      <p:ext uri="{BB962C8B-B14F-4D97-AF65-F5344CB8AC3E}">
        <p14:creationId xmlns:p14="http://schemas.microsoft.com/office/powerpoint/2010/main" val="4294793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5" y="-277898"/>
            <a:ext cx="11304574" cy="1143000"/>
          </a:xfrm>
        </p:spPr>
        <p:txBody>
          <a:bodyPr>
            <a:normAutofit/>
          </a:bodyPr>
          <a:lstStyle/>
          <a:p>
            <a:r>
              <a:rPr lang="en-AU" dirty="0"/>
              <a:t>CPO Operation</a:t>
            </a:r>
          </a:p>
        </p:txBody>
      </p:sp>
      <p:sp>
        <p:nvSpPr>
          <p:cNvPr id="13" name="TextBox 12">
            <a:extLst>
              <a:ext uri="{FF2B5EF4-FFF2-40B4-BE49-F238E27FC236}">
                <a16:creationId xmlns:a16="http://schemas.microsoft.com/office/drawing/2014/main" id="{9D99D472-4127-4F76-B005-295B58ABD975}"/>
              </a:ext>
            </a:extLst>
          </p:cNvPr>
          <p:cNvSpPr txBox="1"/>
          <p:nvPr/>
        </p:nvSpPr>
        <p:spPr>
          <a:xfrm>
            <a:off x="277825" y="1450851"/>
            <a:ext cx="4313785" cy="1200329"/>
          </a:xfrm>
          <a:prstGeom prst="rect">
            <a:avLst/>
          </a:prstGeom>
          <a:noFill/>
        </p:spPr>
        <p:txBody>
          <a:bodyPr wrap="square" rtlCol="0">
            <a:spAutoFit/>
          </a:bodyPr>
          <a:lstStyle/>
          <a:p>
            <a:r>
              <a:rPr lang="en-AU" sz="3600" dirty="0"/>
              <a:t>How do we measure rate of change?</a:t>
            </a:r>
          </a:p>
        </p:txBody>
      </p:sp>
      <p:sp>
        <p:nvSpPr>
          <p:cNvPr id="3" name="Oval 2">
            <a:extLst>
              <a:ext uri="{FF2B5EF4-FFF2-40B4-BE49-F238E27FC236}">
                <a16:creationId xmlns:a16="http://schemas.microsoft.com/office/drawing/2014/main" id="{A32BEDB7-6762-4C22-BA33-8D8A343BA04D}"/>
              </a:ext>
            </a:extLst>
          </p:cNvPr>
          <p:cNvSpPr/>
          <p:nvPr/>
        </p:nvSpPr>
        <p:spPr>
          <a:xfrm>
            <a:off x="1071323" y="2797668"/>
            <a:ext cx="1889760" cy="188976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AU"/>
          </a:p>
        </p:txBody>
      </p:sp>
      <p:sp>
        <p:nvSpPr>
          <p:cNvPr id="4" name="TextBox 3">
            <a:extLst>
              <a:ext uri="{FF2B5EF4-FFF2-40B4-BE49-F238E27FC236}">
                <a16:creationId xmlns:a16="http://schemas.microsoft.com/office/drawing/2014/main" id="{F2C7C429-608D-49AD-8135-246925597DA7}"/>
              </a:ext>
            </a:extLst>
          </p:cNvPr>
          <p:cNvSpPr txBox="1"/>
          <p:nvPr/>
        </p:nvSpPr>
        <p:spPr>
          <a:xfrm>
            <a:off x="4926192" y="293602"/>
            <a:ext cx="7080961" cy="2585323"/>
          </a:xfrm>
          <a:prstGeom prst="rect">
            <a:avLst/>
          </a:prstGeom>
          <a:solidFill>
            <a:schemeClr val="accent6">
              <a:lumMod val="20000"/>
              <a:lumOff val="80000"/>
            </a:schemeClr>
          </a:solidFill>
        </p:spPr>
        <p:txBody>
          <a:bodyPr wrap="square" rtlCol="0">
            <a:spAutoFit/>
          </a:bodyPr>
          <a:lstStyle/>
          <a:p>
            <a:pPr algn="just"/>
            <a:r>
              <a:rPr lang="en-AU" dirty="0"/>
              <a:t>As with other Terminal sensing devices, the Capacitive Pick Off CPO plate is lacked in the pressure vessel wall of the accelerator, and sits opposite the terminal.  It consists of a simple disc. Though many are supplied as dual inputs which were intended to cancel mechanical motion, all our accelerators only use 1 channel.</a:t>
            </a:r>
          </a:p>
          <a:p>
            <a:pPr algn="just"/>
            <a:endParaRPr lang="en-AU" dirty="0"/>
          </a:p>
          <a:p>
            <a:pPr algn="just"/>
            <a:r>
              <a:rPr lang="en-AU" dirty="0"/>
              <a:t>The CPO compliments the slower GVM signal sensing the terminal ripple, and provides this signal as an input of the Terminal Potential Stabiliser (TPS) </a:t>
            </a:r>
          </a:p>
        </p:txBody>
      </p:sp>
      <p:pic>
        <p:nvPicPr>
          <p:cNvPr id="2050" name="Picture 2">
            <a:extLst>
              <a:ext uri="{FF2B5EF4-FFF2-40B4-BE49-F238E27FC236}">
                <a16:creationId xmlns:a16="http://schemas.microsoft.com/office/drawing/2014/main" id="{2D4BC40B-5773-4A4B-8125-6B2CB263F6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03" y="4910131"/>
            <a:ext cx="2400000"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0E57E784-45E9-428A-BCDB-A2E32A5B35B1}"/>
              </a:ext>
            </a:extLst>
          </p:cNvPr>
          <p:cNvSpPr/>
          <p:nvPr/>
        </p:nvSpPr>
        <p:spPr>
          <a:xfrm>
            <a:off x="6514577" y="4012624"/>
            <a:ext cx="1440000" cy="21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Connector 15">
            <a:extLst>
              <a:ext uri="{FF2B5EF4-FFF2-40B4-BE49-F238E27FC236}">
                <a16:creationId xmlns:a16="http://schemas.microsoft.com/office/drawing/2014/main" id="{CF364A3B-D31D-4B3C-844E-6EA9B4562821}"/>
              </a:ext>
            </a:extLst>
          </p:cNvPr>
          <p:cNvCxnSpPr>
            <a:cxnSpLocks/>
          </p:cNvCxnSpPr>
          <p:nvPr/>
        </p:nvCxnSpPr>
        <p:spPr>
          <a:xfrm flipH="1">
            <a:off x="5476570" y="4006163"/>
            <a:ext cx="2478007"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C743E8E-ECF1-45FF-91F6-41A7C94C0429}"/>
              </a:ext>
            </a:extLst>
          </p:cNvPr>
          <p:cNvCxnSpPr>
            <a:cxnSpLocks/>
          </p:cNvCxnSpPr>
          <p:nvPr/>
        </p:nvCxnSpPr>
        <p:spPr>
          <a:xfrm flipH="1" flipV="1">
            <a:off x="7733777" y="4041839"/>
            <a:ext cx="2455817" cy="870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40FA9437-6AAA-4B06-B282-6DE98D3414CD}"/>
              </a:ext>
            </a:extLst>
          </p:cNvPr>
          <p:cNvSpPr/>
          <p:nvPr/>
        </p:nvSpPr>
        <p:spPr>
          <a:xfrm>
            <a:off x="5074577" y="4012624"/>
            <a:ext cx="1440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2" descr="Paddle Wheel Clip Art - (631x629) Png Clipart Download">
            <a:extLst>
              <a:ext uri="{FF2B5EF4-FFF2-40B4-BE49-F238E27FC236}">
                <a16:creationId xmlns:a16="http://schemas.microsoft.com/office/drawing/2014/main" id="{73A525AA-A2B9-4300-8929-240B3D0E0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6613" y="2687581"/>
            <a:ext cx="1379136" cy="137476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CC45320-C7AF-4F0E-9917-5431DAAEFEAE}"/>
              </a:ext>
            </a:extLst>
          </p:cNvPr>
          <p:cNvSpPr txBox="1"/>
          <p:nvPr/>
        </p:nvSpPr>
        <p:spPr>
          <a:xfrm>
            <a:off x="8036613" y="4758678"/>
            <a:ext cx="2060838" cy="461665"/>
          </a:xfrm>
          <a:prstGeom prst="rect">
            <a:avLst/>
          </a:prstGeom>
          <a:noFill/>
        </p:spPr>
        <p:txBody>
          <a:bodyPr wrap="square" rtlCol="0">
            <a:spAutoFit/>
          </a:bodyPr>
          <a:lstStyle/>
          <a:p>
            <a:r>
              <a:rPr lang="en-AU" sz="1200" dirty="0"/>
              <a:t>Depth Representing </a:t>
            </a:r>
          </a:p>
          <a:p>
            <a:r>
              <a:rPr lang="en-AU" sz="1200" dirty="0"/>
              <a:t>Voltage </a:t>
            </a:r>
          </a:p>
        </p:txBody>
      </p:sp>
      <p:sp>
        <p:nvSpPr>
          <p:cNvPr id="21" name="Rectangle 20">
            <a:extLst>
              <a:ext uri="{FF2B5EF4-FFF2-40B4-BE49-F238E27FC236}">
                <a16:creationId xmlns:a16="http://schemas.microsoft.com/office/drawing/2014/main" id="{F392ACF7-F008-493E-9B68-9BD90D973015}"/>
              </a:ext>
            </a:extLst>
          </p:cNvPr>
          <p:cNvSpPr/>
          <p:nvPr/>
        </p:nvSpPr>
        <p:spPr>
          <a:xfrm>
            <a:off x="6514577" y="6193135"/>
            <a:ext cx="2058874"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TextBox 21">
            <a:extLst>
              <a:ext uri="{FF2B5EF4-FFF2-40B4-BE49-F238E27FC236}">
                <a16:creationId xmlns:a16="http://schemas.microsoft.com/office/drawing/2014/main" id="{80ACC842-AB0E-4226-A0C6-2CA10C2974FB}"/>
              </a:ext>
            </a:extLst>
          </p:cNvPr>
          <p:cNvSpPr txBox="1"/>
          <p:nvPr/>
        </p:nvSpPr>
        <p:spPr>
          <a:xfrm>
            <a:off x="6243204" y="6369673"/>
            <a:ext cx="1982746" cy="276999"/>
          </a:xfrm>
          <a:prstGeom prst="rect">
            <a:avLst/>
          </a:prstGeom>
          <a:noFill/>
        </p:spPr>
        <p:txBody>
          <a:bodyPr wrap="square" rtlCol="0">
            <a:spAutoFit/>
          </a:bodyPr>
          <a:lstStyle/>
          <a:p>
            <a:pPr algn="ctr"/>
            <a:r>
              <a:rPr lang="en-AU" sz="1200" dirty="0"/>
              <a:t>Capacitance</a:t>
            </a:r>
          </a:p>
        </p:txBody>
      </p:sp>
      <p:cxnSp>
        <p:nvCxnSpPr>
          <p:cNvPr id="23" name="Straight Arrow Connector 22">
            <a:extLst>
              <a:ext uri="{FF2B5EF4-FFF2-40B4-BE49-F238E27FC236}">
                <a16:creationId xmlns:a16="http://schemas.microsoft.com/office/drawing/2014/main" id="{0F79ECFE-AF02-4E30-86B0-4FF7292D2A9F}"/>
              </a:ext>
            </a:extLst>
          </p:cNvPr>
          <p:cNvCxnSpPr>
            <a:cxnSpLocks/>
          </p:cNvCxnSpPr>
          <p:nvPr/>
        </p:nvCxnSpPr>
        <p:spPr>
          <a:xfrm>
            <a:off x="6514577" y="6278539"/>
            <a:ext cx="14400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5E73387-501D-4BE9-BC52-B95D9C878996}"/>
              </a:ext>
            </a:extLst>
          </p:cNvPr>
          <p:cNvCxnSpPr>
            <a:cxnSpLocks/>
          </p:cNvCxnSpPr>
          <p:nvPr/>
        </p:nvCxnSpPr>
        <p:spPr>
          <a:xfrm>
            <a:off x="8089985" y="4038886"/>
            <a:ext cx="0" cy="210747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90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repeatCount="indefinite" accel="50000" decel="50000" autoRev="1" fill="hold" grpId="0" nodeType="clickEffect">
                                  <p:stCondLst>
                                    <p:cond delay="0"/>
                                  </p:stCondLst>
                                  <p:childTnLst>
                                    <p:animMotion origin="layout" path="M 1.11022E-16 0 L -0.00195 -0.09421 " pathEditMode="relative" rAng="0" ptsTypes="AA">
                                      <p:cBhvr>
                                        <p:cTn id="6" dur="2000" fill="hold"/>
                                        <p:tgtEl>
                                          <p:spTgt spid="21"/>
                                        </p:tgtEl>
                                        <p:attrNameLst>
                                          <p:attrName>ppt_x</p:attrName>
                                          <p:attrName>ppt_y</p:attrName>
                                        </p:attrNameLst>
                                      </p:cBhvr>
                                      <p:rCtr x="-104" y="-4722"/>
                                    </p:animMotion>
                                  </p:childTnLst>
                                </p:cTn>
                              </p:par>
                              <p:par>
                                <p:cTn id="7" presetID="8" presetClass="emph" presetSubtype="0" repeatCount="indefinite" autoRev="1" fill="hold" nodeType="withEffect">
                                  <p:stCondLst>
                                    <p:cond delay="0"/>
                                  </p:stCondLst>
                                  <p:childTnLst>
                                    <p:animRot by="-5400000">
                                      <p:cBhvr>
                                        <p:cTn id="8" dur="2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5" y="-182272"/>
            <a:ext cx="11304574" cy="1143000"/>
          </a:xfrm>
        </p:spPr>
        <p:txBody>
          <a:bodyPr>
            <a:normAutofit/>
          </a:bodyPr>
          <a:lstStyle/>
          <a:p>
            <a:r>
              <a:rPr lang="en-AU" dirty="0"/>
              <a:t>Corona Probe </a:t>
            </a:r>
          </a:p>
        </p:txBody>
      </p:sp>
      <p:sp>
        <p:nvSpPr>
          <p:cNvPr id="13" name="TextBox 12">
            <a:extLst>
              <a:ext uri="{FF2B5EF4-FFF2-40B4-BE49-F238E27FC236}">
                <a16:creationId xmlns:a16="http://schemas.microsoft.com/office/drawing/2014/main" id="{9D99D472-4127-4F76-B005-295B58ABD975}"/>
              </a:ext>
            </a:extLst>
          </p:cNvPr>
          <p:cNvSpPr txBox="1"/>
          <p:nvPr/>
        </p:nvSpPr>
        <p:spPr>
          <a:xfrm>
            <a:off x="277825" y="1367333"/>
            <a:ext cx="4313785" cy="954107"/>
          </a:xfrm>
          <a:prstGeom prst="rect">
            <a:avLst/>
          </a:prstGeom>
          <a:noFill/>
        </p:spPr>
        <p:txBody>
          <a:bodyPr wrap="square" rtlCol="0">
            <a:spAutoFit/>
          </a:bodyPr>
          <a:lstStyle/>
          <a:p>
            <a:r>
              <a:rPr lang="en-AU" sz="2800" dirty="0"/>
              <a:t>How to remove chare from the terminal?</a:t>
            </a:r>
          </a:p>
        </p:txBody>
      </p:sp>
      <p:pic>
        <p:nvPicPr>
          <p:cNvPr id="6" name="Picture 5">
            <a:extLst>
              <a:ext uri="{FF2B5EF4-FFF2-40B4-BE49-F238E27FC236}">
                <a16:creationId xmlns:a16="http://schemas.microsoft.com/office/drawing/2014/main" id="{B3A34234-1594-457F-A139-926E9D53B11E}"/>
              </a:ext>
            </a:extLst>
          </p:cNvPr>
          <p:cNvPicPr>
            <a:picLocks noChangeAspect="1"/>
          </p:cNvPicPr>
          <p:nvPr/>
        </p:nvPicPr>
        <p:blipFill rotWithShape="1">
          <a:blip r:embed="rId2"/>
          <a:srcRect l="23988" t="32186" r="45335" b="33375"/>
          <a:stretch/>
        </p:blipFill>
        <p:spPr>
          <a:xfrm>
            <a:off x="932653" y="2321440"/>
            <a:ext cx="1894540" cy="1595716"/>
          </a:xfrm>
          <a:prstGeom prst="rect">
            <a:avLst/>
          </a:prstGeom>
        </p:spPr>
      </p:pic>
      <p:pic>
        <p:nvPicPr>
          <p:cNvPr id="8" name="Picture 7">
            <a:extLst>
              <a:ext uri="{FF2B5EF4-FFF2-40B4-BE49-F238E27FC236}">
                <a16:creationId xmlns:a16="http://schemas.microsoft.com/office/drawing/2014/main" id="{CEAE1F1A-7392-471C-837B-8D191C262CFF}"/>
              </a:ext>
            </a:extLst>
          </p:cNvPr>
          <p:cNvPicPr>
            <a:picLocks noChangeAspect="1"/>
          </p:cNvPicPr>
          <p:nvPr/>
        </p:nvPicPr>
        <p:blipFill rotWithShape="1">
          <a:blip r:embed="rId3"/>
          <a:srcRect l="4785" t="30000" r="19006" b="26666"/>
          <a:stretch/>
        </p:blipFill>
        <p:spPr>
          <a:xfrm>
            <a:off x="4397829" y="4497839"/>
            <a:ext cx="7794171" cy="2908829"/>
          </a:xfrm>
          <a:prstGeom prst="rect">
            <a:avLst/>
          </a:prstGeom>
        </p:spPr>
      </p:pic>
      <p:sp>
        <p:nvSpPr>
          <p:cNvPr id="11" name="TextBox 10">
            <a:extLst>
              <a:ext uri="{FF2B5EF4-FFF2-40B4-BE49-F238E27FC236}">
                <a16:creationId xmlns:a16="http://schemas.microsoft.com/office/drawing/2014/main" id="{25837F1E-1766-4AE9-9179-6C5D5B82CD04}"/>
              </a:ext>
            </a:extLst>
          </p:cNvPr>
          <p:cNvSpPr txBox="1"/>
          <p:nvPr/>
        </p:nvSpPr>
        <p:spPr>
          <a:xfrm>
            <a:off x="4591609" y="1450851"/>
            <a:ext cx="7322565" cy="3046988"/>
          </a:xfrm>
          <a:prstGeom prst="rect">
            <a:avLst/>
          </a:prstGeom>
          <a:noFill/>
        </p:spPr>
        <p:txBody>
          <a:bodyPr wrap="square" rtlCol="0">
            <a:spAutoFit/>
          </a:bodyPr>
          <a:lstStyle/>
          <a:p>
            <a:pPr algn="just"/>
            <a:r>
              <a:rPr lang="en-AU" sz="2400" dirty="0"/>
              <a:t>The Corona Probe is located on the wall of the pressure vessel, featuring pointed needle which  are driven to an appropriate location to allow the emission of elections from the ground plane, through the gas to the terminal as a regulated corona discharge by a voltage controlled constant current source, emitting electrons from the tips of the needles.  Typical NEC systems have 0-200 </a:t>
            </a:r>
            <a:r>
              <a:rPr lang="en-AU" sz="2400" dirty="0" err="1"/>
              <a:t>uA</a:t>
            </a:r>
            <a:r>
              <a:rPr lang="en-AU" sz="2400" dirty="0"/>
              <a:t> units operating typically between 5-20 </a:t>
            </a:r>
            <a:r>
              <a:rPr lang="en-AU" sz="2400" dirty="0" err="1"/>
              <a:t>uA</a:t>
            </a:r>
            <a:r>
              <a:rPr lang="en-AU" sz="2400" dirty="0"/>
              <a:t>.</a:t>
            </a:r>
          </a:p>
        </p:txBody>
      </p:sp>
      <p:pic>
        <p:nvPicPr>
          <p:cNvPr id="4" name="Picture 3">
            <a:extLst>
              <a:ext uri="{FF2B5EF4-FFF2-40B4-BE49-F238E27FC236}">
                <a16:creationId xmlns:a16="http://schemas.microsoft.com/office/drawing/2014/main" id="{DCD63724-D942-4629-9B18-077B3498EBDB}"/>
              </a:ext>
            </a:extLst>
          </p:cNvPr>
          <p:cNvPicPr>
            <a:picLocks noChangeAspect="1"/>
          </p:cNvPicPr>
          <p:nvPr/>
        </p:nvPicPr>
        <p:blipFill rotWithShape="1">
          <a:blip r:embed="rId4"/>
          <a:srcRect l="50000" t="43431" r="32065" b="20068"/>
          <a:stretch/>
        </p:blipFill>
        <p:spPr>
          <a:xfrm>
            <a:off x="496100" y="4020405"/>
            <a:ext cx="2606961" cy="2159183"/>
          </a:xfrm>
          <a:prstGeom prst="rect">
            <a:avLst/>
          </a:prstGeom>
        </p:spPr>
      </p:pic>
      <p:sp>
        <p:nvSpPr>
          <p:cNvPr id="7" name="Rectangle 1">
            <a:extLst>
              <a:ext uri="{FF2B5EF4-FFF2-40B4-BE49-F238E27FC236}">
                <a16:creationId xmlns:a16="http://schemas.microsoft.com/office/drawing/2014/main" id="{2D9DFDDB-A062-49DA-AC6B-37ED57335FEC}"/>
              </a:ext>
            </a:extLst>
          </p:cNvPr>
          <p:cNvSpPr>
            <a:spLocks noChangeArrowheads="1"/>
          </p:cNvSpPr>
          <p:nvPr/>
        </p:nvSpPr>
        <p:spPr bwMode="auto">
          <a:xfrm>
            <a:off x="440268" y="6313615"/>
            <a:ext cx="2662794" cy="4924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N. R. </a:t>
            </a:r>
            <a:r>
              <a:rPr kumimoji="0" lang="en-US" altLang="en-US" sz="8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Lobanov</a:t>
            </a:r>
            <a:r>
              <a:rPr kumimoji="0" lang="en-US" altLang="en-US" sz="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M. C. </a:t>
            </a:r>
            <a:r>
              <a:rPr kumimoji="0" lang="en-US" altLang="en-US" sz="8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Blacksell</a:t>
            </a:r>
            <a:r>
              <a:rPr kumimoji="0" lang="en-US" altLang="en-US" sz="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P. Linardakis, and D. </a:t>
            </a:r>
            <a:r>
              <a:rPr kumimoji="0" lang="en-US" altLang="en-US" sz="8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Tsifakis</a:t>
            </a:r>
            <a:r>
              <a:rPr kumimoji="0" lang="en-US" altLang="en-US" sz="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“Terminal Voltage Stabilization of Pelletron Tandem Accelerator”, in </a:t>
            </a:r>
            <a:r>
              <a:rPr kumimoji="0" lang="en-US" altLang="en-US" sz="8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Proc. HIAT'12</a:t>
            </a:r>
            <a:r>
              <a:rPr kumimoji="0" lang="en-US" altLang="en-US" sz="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Chicago, IL, USA, Jun. 2012, paper TUB03, pp. 124-128.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74368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6" y="-250660"/>
            <a:ext cx="11304574" cy="1143000"/>
          </a:xfrm>
        </p:spPr>
        <p:txBody>
          <a:bodyPr>
            <a:normAutofit/>
          </a:bodyPr>
          <a:lstStyle/>
          <a:p>
            <a:r>
              <a:rPr lang="en-AU" dirty="0"/>
              <a:t>Corona Probe </a:t>
            </a:r>
          </a:p>
        </p:txBody>
      </p:sp>
      <p:pic>
        <p:nvPicPr>
          <p:cNvPr id="6" name="Picture 5">
            <a:extLst>
              <a:ext uri="{FF2B5EF4-FFF2-40B4-BE49-F238E27FC236}">
                <a16:creationId xmlns:a16="http://schemas.microsoft.com/office/drawing/2014/main" id="{B3A34234-1594-457F-A139-926E9D53B11E}"/>
              </a:ext>
            </a:extLst>
          </p:cNvPr>
          <p:cNvPicPr>
            <a:picLocks noChangeAspect="1"/>
          </p:cNvPicPr>
          <p:nvPr/>
        </p:nvPicPr>
        <p:blipFill rotWithShape="1">
          <a:blip r:embed="rId2"/>
          <a:srcRect l="23988" t="32186" r="45335" b="33375"/>
          <a:stretch/>
        </p:blipFill>
        <p:spPr>
          <a:xfrm>
            <a:off x="491580" y="1611568"/>
            <a:ext cx="1894540" cy="1595716"/>
          </a:xfrm>
          <a:prstGeom prst="rect">
            <a:avLst/>
          </a:prstGeom>
        </p:spPr>
      </p:pic>
      <p:sp>
        <p:nvSpPr>
          <p:cNvPr id="11" name="TextBox 10">
            <a:extLst>
              <a:ext uri="{FF2B5EF4-FFF2-40B4-BE49-F238E27FC236}">
                <a16:creationId xmlns:a16="http://schemas.microsoft.com/office/drawing/2014/main" id="{25837F1E-1766-4AE9-9179-6C5D5B82CD04}"/>
              </a:ext>
            </a:extLst>
          </p:cNvPr>
          <p:cNvSpPr txBox="1"/>
          <p:nvPr/>
        </p:nvSpPr>
        <p:spPr>
          <a:xfrm>
            <a:off x="4576703" y="1649725"/>
            <a:ext cx="7600391" cy="5262979"/>
          </a:xfrm>
          <a:prstGeom prst="rect">
            <a:avLst/>
          </a:prstGeom>
          <a:solidFill>
            <a:schemeClr val="accent6">
              <a:lumMod val="20000"/>
              <a:lumOff val="80000"/>
            </a:schemeClr>
          </a:solidFill>
        </p:spPr>
        <p:txBody>
          <a:bodyPr wrap="square" rtlCol="0">
            <a:spAutoFit/>
          </a:bodyPr>
          <a:lstStyle/>
          <a:p>
            <a:pPr algn="just"/>
            <a:r>
              <a:rPr lang="en-AU" sz="2400" dirty="0"/>
              <a:t>The Corona Probe can be adjusted from its initial position at the pressure vessel wall with adjustable linear movement reducing or increasing the gap between the needles and the high voltage terminal.</a:t>
            </a:r>
          </a:p>
          <a:p>
            <a:pPr algn="just"/>
            <a:endParaRPr lang="en-AU" sz="2400" dirty="0"/>
          </a:p>
          <a:p>
            <a:pPr algn="just"/>
            <a:r>
              <a:rPr lang="en-AU" sz="2400" dirty="0"/>
              <a:t>The emission of electron from the needles on the probe are contingent on their sharpness, and the strength of the electric field to emit electrons from the needle points.</a:t>
            </a:r>
          </a:p>
          <a:p>
            <a:pPr algn="just"/>
            <a:endParaRPr lang="en-AU" sz="2400" dirty="0"/>
          </a:p>
          <a:p>
            <a:pPr algn="just"/>
            <a:r>
              <a:rPr lang="en-AU" sz="2400" dirty="0"/>
              <a:t>The gap or distance between the needles and the terminal has to be adjust to be in the “goldilocks” zone as to have an electric field high enough to emit electrons, but not too high as to course external breakdowns, or damage to the corona probe cable. </a:t>
            </a:r>
          </a:p>
        </p:txBody>
      </p:sp>
      <p:sp>
        <p:nvSpPr>
          <p:cNvPr id="3" name="Rectangle: Rounded Corners 2">
            <a:extLst>
              <a:ext uri="{FF2B5EF4-FFF2-40B4-BE49-F238E27FC236}">
                <a16:creationId xmlns:a16="http://schemas.microsoft.com/office/drawing/2014/main" id="{53BA03FD-E171-4883-BCC9-F7F75656B93F}"/>
              </a:ext>
            </a:extLst>
          </p:cNvPr>
          <p:cNvSpPr/>
          <p:nvPr/>
        </p:nvSpPr>
        <p:spPr>
          <a:xfrm>
            <a:off x="609600" y="5997039"/>
            <a:ext cx="874816" cy="52251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sz="1200" dirty="0"/>
              <a:t>Terminal</a:t>
            </a:r>
            <a:endParaRPr lang="en-AU" dirty="0"/>
          </a:p>
        </p:txBody>
      </p:sp>
      <p:sp>
        <p:nvSpPr>
          <p:cNvPr id="9" name="Rectangle: Rounded Corners 8">
            <a:extLst>
              <a:ext uri="{FF2B5EF4-FFF2-40B4-BE49-F238E27FC236}">
                <a16:creationId xmlns:a16="http://schemas.microsoft.com/office/drawing/2014/main" id="{7F8AD67A-D70E-4960-BF24-04A2E0F89D87}"/>
              </a:ext>
            </a:extLst>
          </p:cNvPr>
          <p:cNvSpPr/>
          <p:nvPr/>
        </p:nvSpPr>
        <p:spPr>
          <a:xfrm>
            <a:off x="2600604" y="5997039"/>
            <a:ext cx="874816" cy="52251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sz="1100" dirty="0"/>
              <a:t>Terminal</a:t>
            </a:r>
          </a:p>
        </p:txBody>
      </p:sp>
      <p:sp>
        <p:nvSpPr>
          <p:cNvPr id="4" name="Oval 3">
            <a:extLst>
              <a:ext uri="{FF2B5EF4-FFF2-40B4-BE49-F238E27FC236}">
                <a16:creationId xmlns:a16="http://schemas.microsoft.com/office/drawing/2014/main" id="{BD1D2867-C1BE-4C6F-817D-2529D59B490D}"/>
              </a:ext>
            </a:extLst>
          </p:cNvPr>
          <p:cNvSpPr/>
          <p:nvPr/>
        </p:nvSpPr>
        <p:spPr>
          <a:xfrm>
            <a:off x="845127" y="5438899"/>
            <a:ext cx="403761" cy="16625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
        <p:nvSpPr>
          <p:cNvPr id="10" name="Oval 9">
            <a:extLst>
              <a:ext uri="{FF2B5EF4-FFF2-40B4-BE49-F238E27FC236}">
                <a16:creationId xmlns:a16="http://schemas.microsoft.com/office/drawing/2014/main" id="{6B438326-DAE8-447A-9C45-5688BCC70941}"/>
              </a:ext>
            </a:extLst>
          </p:cNvPr>
          <p:cNvSpPr/>
          <p:nvPr/>
        </p:nvSpPr>
        <p:spPr>
          <a:xfrm>
            <a:off x="2883223" y="5094514"/>
            <a:ext cx="403761" cy="16625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D582535A-2ED2-450B-9531-9883B9ECF521}"/>
              </a:ext>
            </a:extLst>
          </p:cNvPr>
          <p:cNvSpPr/>
          <p:nvPr/>
        </p:nvSpPr>
        <p:spPr>
          <a:xfrm>
            <a:off x="544285" y="4857008"/>
            <a:ext cx="1005444" cy="5937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9FAC390F-E24B-4BB0-BF2A-12B74BA8ABB8}"/>
              </a:ext>
            </a:extLst>
          </p:cNvPr>
          <p:cNvSpPr/>
          <p:nvPr/>
        </p:nvSpPr>
        <p:spPr>
          <a:xfrm>
            <a:off x="2586705" y="4827320"/>
            <a:ext cx="1005444" cy="5937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cxnSp>
        <p:nvCxnSpPr>
          <p:cNvPr id="14" name="Straight Connector 13">
            <a:extLst>
              <a:ext uri="{FF2B5EF4-FFF2-40B4-BE49-F238E27FC236}">
                <a16:creationId xmlns:a16="http://schemas.microsoft.com/office/drawing/2014/main" id="{7F6649AB-7289-4260-AC82-CAF33191CF4E}"/>
              </a:ext>
            </a:extLst>
          </p:cNvPr>
          <p:cNvCxnSpPr>
            <a:stCxn id="10" idx="0"/>
          </p:cNvCxnSpPr>
          <p:nvPr/>
        </p:nvCxnSpPr>
        <p:spPr>
          <a:xfrm flipH="1" flipV="1">
            <a:off x="3085103" y="4500748"/>
            <a:ext cx="1" cy="5937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14F6F05-F255-4314-B184-6A6982E73AF8}"/>
              </a:ext>
            </a:extLst>
          </p:cNvPr>
          <p:cNvCxnSpPr>
            <a:cxnSpLocks/>
          </p:cNvCxnSpPr>
          <p:nvPr/>
        </p:nvCxnSpPr>
        <p:spPr>
          <a:xfrm>
            <a:off x="2958472" y="5236420"/>
            <a:ext cx="0" cy="1428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6D7EF67-9BEB-4516-8AD6-43EC1138E62F}"/>
              </a:ext>
            </a:extLst>
          </p:cNvPr>
          <p:cNvCxnSpPr>
            <a:cxnSpLocks/>
          </p:cNvCxnSpPr>
          <p:nvPr/>
        </p:nvCxnSpPr>
        <p:spPr>
          <a:xfrm>
            <a:off x="3085104" y="5236420"/>
            <a:ext cx="0" cy="1428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431B91A-E097-48F4-8755-E7481A56AD86}"/>
              </a:ext>
            </a:extLst>
          </p:cNvPr>
          <p:cNvCxnSpPr>
            <a:cxnSpLocks/>
          </p:cNvCxnSpPr>
          <p:nvPr/>
        </p:nvCxnSpPr>
        <p:spPr>
          <a:xfrm>
            <a:off x="3208929" y="5236420"/>
            <a:ext cx="0" cy="1428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F780CFD-291D-4631-8ECB-4AF9F542D3A3}"/>
              </a:ext>
            </a:extLst>
          </p:cNvPr>
          <p:cNvCxnSpPr>
            <a:cxnSpLocks/>
          </p:cNvCxnSpPr>
          <p:nvPr/>
        </p:nvCxnSpPr>
        <p:spPr>
          <a:xfrm>
            <a:off x="913772" y="5569795"/>
            <a:ext cx="0" cy="1428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3353112-349A-4FA8-9084-5A255C357538}"/>
              </a:ext>
            </a:extLst>
          </p:cNvPr>
          <p:cNvCxnSpPr>
            <a:cxnSpLocks/>
          </p:cNvCxnSpPr>
          <p:nvPr/>
        </p:nvCxnSpPr>
        <p:spPr>
          <a:xfrm>
            <a:off x="1040404" y="5569795"/>
            <a:ext cx="0" cy="1428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9CB6A13-98F5-43A1-99A6-7244AC978C8C}"/>
              </a:ext>
            </a:extLst>
          </p:cNvPr>
          <p:cNvCxnSpPr>
            <a:cxnSpLocks/>
          </p:cNvCxnSpPr>
          <p:nvPr/>
        </p:nvCxnSpPr>
        <p:spPr>
          <a:xfrm>
            <a:off x="1164229" y="5569795"/>
            <a:ext cx="0" cy="1428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E246ABE-8642-4EA3-93C8-72EBADEBC2B3}"/>
              </a:ext>
            </a:extLst>
          </p:cNvPr>
          <p:cNvCxnSpPr/>
          <p:nvPr/>
        </p:nvCxnSpPr>
        <p:spPr>
          <a:xfrm flipH="1" flipV="1">
            <a:off x="1038460" y="4845133"/>
            <a:ext cx="1" cy="5937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7421A46-9AD8-4923-92EC-81AEA5B11079}"/>
              </a:ext>
            </a:extLst>
          </p:cNvPr>
          <p:cNvCxnSpPr>
            <a:cxnSpLocks/>
          </p:cNvCxnSpPr>
          <p:nvPr/>
        </p:nvCxnSpPr>
        <p:spPr>
          <a:xfrm>
            <a:off x="722326" y="5712598"/>
            <a:ext cx="0" cy="284441"/>
          </a:xfrm>
          <a:prstGeom prst="straightConnector1">
            <a:avLst/>
          </a:prstGeom>
          <a:ln>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8C4C038-ACCD-442D-8BBE-BF583A956145}"/>
              </a:ext>
            </a:extLst>
          </p:cNvPr>
          <p:cNvCxnSpPr>
            <a:cxnSpLocks/>
          </p:cNvCxnSpPr>
          <p:nvPr/>
        </p:nvCxnSpPr>
        <p:spPr>
          <a:xfrm>
            <a:off x="2741626" y="5379223"/>
            <a:ext cx="0" cy="624284"/>
          </a:xfrm>
          <a:prstGeom prst="straightConnector1">
            <a:avLst/>
          </a:prstGeom>
          <a:ln>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635DE9-682C-49AF-8A1F-2E1DAD66DF76}"/>
              </a:ext>
            </a:extLst>
          </p:cNvPr>
          <p:cNvCxnSpPr/>
          <p:nvPr/>
        </p:nvCxnSpPr>
        <p:spPr>
          <a:xfrm>
            <a:off x="722326" y="5712598"/>
            <a:ext cx="620699" cy="0"/>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ED877D7-09E4-45CF-BA18-4DD6C1430945}"/>
              </a:ext>
            </a:extLst>
          </p:cNvPr>
          <p:cNvCxnSpPr/>
          <p:nvPr/>
        </p:nvCxnSpPr>
        <p:spPr>
          <a:xfrm>
            <a:off x="2741626" y="5379223"/>
            <a:ext cx="620699" cy="0"/>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1990815-C936-4143-A3C7-08096CA9D11C}"/>
              </a:ext>
            </a:extLst>
          </p:cNvPr>
          <p:cNvSpPr txBox="1"/>
          <p:nvPr/>
        </p:nvSpPr>
        <p:spPr>
          <a:xfrm>
            <a:off x="1391623" y="4240323"/>
            <a:ext cx="1340318" cy="523220"/>
          </a:xfrm>
          <a:prstGeom prst="rect">
            <a:avLst/>
          </a:prstGeom>
          <a:noFill/>
        </p:spPr>
        <p:txBody>
          <a:bodyPr wrap="square" rtlCol="0">
            <a:spAutoFit/>
          </a:bodyPr>
          <a:lstStyle/>
          <a:p>
            <a:pPr algn="ctr"/>
            <a:r>
              <a:rPr lang="en-AU" sz="1400" dirty="0"/>
              <a:t>Volts/mm</a:t>
            </a:r>
          </a:p>
          <a:p>
            <a:pPr algn="ctr"/>
            <a:r>
              <a:rPr lang="en-AU" sz="1400" dirty="0"/>
              <a:t>Consideration</a:t>
            </a:r>
          </a:p>
        </p:txBody>
      </p:sp>
    </p:spTree>
    <p:extLst>
      <p:ext uri="{BB962C8B-B14F-4D97-AF65-F5344CB8AC3E}">
        <p14:creationId xmlns:p14="http://schemas.microsoft.com/office/powerpoint/2010/main" val="3767080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6" y="-214647"/>
            <a:ext cx="11304574" cy="1143000"/>
          </a:xfrm>
        </p:spPr>
        <p:txBody>
          <a:bodyPr>
            <a:normAutofit/>
          </a:bodyPr>
          <a:lstStyle/>
          <a:p>
            <a:r>
              <a:rPr lang="en-AU" dirty="0"/>
              <a:t>Corona Probe (V to I Regulator)</a:t>
            </a:r>
          </a:p>
        </p:txBody>
      </p:sp>
      <p:pic>
        <p:nvPicPr>
          <p:cNvPr id="1026" name="Picture 2" descr="RCA 6BK4C 6EL4A vacuum tube | Reverb">
            <a:extLst>
              <a:ext uri="{FF2B5EF4-FFF2-40B4-BE49-F238E27FC236}">
                <a16:creationId xmlns:a16="http://schemas.microsoft.com/office/drawing/2014/main" id="{B0E08FD3-0517-4732-9C4B-007B8386E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5465" y="1760095"/>
            <a:ext cx="2628900" cy="35051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20F15BB-D64E-47CA-B0B4-56F332930CFC}"/>
              </a:ext>
            </a:extLst>
          </p:cNvPr>
          <p:cNvPicPr>
            <a:picLocks noChangeAspect="1"/>
          </p:cNvPicPr>
          <p:nvPr/>
        </p:nvPicPr>
        <p:blipFill rotWithShape="1">
          <a:blip r:embed="rId3"/>
          <a:srcRect l="10807" t="22500" r="23806" b="21111"/>
          <a:stretch/>
        </p:blipFill>
        <p:spPr>
          <a:xfrm>
            <a:off x="-1" y="1239613"/>
            <a:ext cx="9166689" cy="5521774"/>
          </a:xfrm>
          <a:prstGeom prst="rect">
            <a:avLst/>
          </a:prstGeom>
        </p:spPr>
      </p:pic>
      <p:sp>
        <p:nvSpPr>
          <p:cNvPr id="5" name="Oval 4">
            <a:extLst>
              <a:ext uri="{FF2B5EF4-FFF2-40B4-BE49-F238E27FC236}">
                <a16:creationId xmlns:a16="http://schemas.microsoft.com/office/drawing/2014/main" id="{AC97FF62-626B-4FA2-8572-867DBCE8078B}"/>
              </a:ext>
            </a:extLst>
          </p:cNvPr>
          <p:cNvSpPr/>
          <p:nvPr/>
        </p:nvSpPr>
        <p:spPr>
          <a:xfrm>
            <a:off x="8027326" y="3867151"/>
            <a:ext cx="1143000" cy="114300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62FF1758-7BD2-4F03-85A0-F96FF2B5267B}"/>
              </a:ext>
            </a:extLst>
          </p:cNvPr>
          <p:cNvSpPr/>
          <p:nvPr/>
        </p:nvSpPr>
        <p:spPr>
          <a:xfrm>
            <a:off x="9963150" y="1493393"/>
            <a:ext cx="1295400" cy="4038601"/>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1" name="Straight Connector 10">
            <a:extLst>
              <a:ext uri="{FF2B5EF4-FFF2-40B4-BE49-F238E27FC236}">
                <a16:creationId xmlns:a16="http://schemas.microsoft.com/office/drawing/2014/main" id="{529E035B-2639-4D41-9273-2704D8F70474}"/>
              </a:ext>
            </a:extLst>
          </p:cNvPr>
          <p:cNvCxnSpPr>
            <a:stCxn id="5" idx="7"/>
            <a:endCxn id="9" idx="1"/>
          </p:cNvCxnSpPr>
          <p:nvPr/>
        </p:nvCxnSpPr>
        <p:spPr>
          <a:xfrm flipV="1">
            <a:off x="9002938" y="3512694"/>
            <a:ext cx="960212" cy="52184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67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6" y="-161613"/>
            <a:ext cx="11304574" cy="1143000"/>
          </a:xfrm>
        </p:spPr>
        <p:txBody>
          <a:bodyPr>
            <a:normAutofit/>
          </a:bodyPr>
          <a:lstStyle/>
          <a:p>
            <a:r>
              <a:rPr lang="en-AU" dirty="0"/>
              <a:t>Corona Probe (V to I Regulator)</a:t>
            </a:r>
          </a:p>
        </p:txBody>
      </p:sp>
      <p:pic>
        <p:nvPicPr>
          <p:cNvPr id="1026" name="Picture 2" descr="RCA 6BK4C 6EL4A vacuum tube | Reverb">
            <a:extLst>
              <a:ext uri="{FF2B5EF4-FFF2-40B4-BE49-F238E27FC236}">
                <a16:creationId xmlns:a16="http://schemas.microsoft.com/office/drawing/2014/main" id="{B0E08FD3-0517-4732-9C4B-007B8386E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5465" y="1760095"/>
            <a:ext cx="2628900" cy="350519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F630F5D-875C-4FA8-A545-44F074E2C741}"/>
              </a:ext>
            </a:extLst>
          </p:cNvPr>
          <p:cNvSpPr txBox="1"/>
          <p:nvPr/>
        </p:nvSpPr>
        <p:spPr>
          <a:xfrm>
            <a:off x="277826" y="1436929"/>
            <a:ext cx="7970824" cy="369332"/>
          </a:xfrm>
          <a:prstGeom prst="rect">
            <a:avLst/>
          </a:prstGeom>
          <a:noFill/>
        </p:spPr>
        <p:txBody>
          <a:bodyPr wrap="square">
            <a:spAutoFit/>
          </a:bodyPr>
          <a:lstStyle/>
          <a:p>
            <a:r>
              <a:rPr lang="en-AU" dirty="0"/>
              <a:t>VACUUM TUBE, HIGH VOLTAGE BEAM TRIODE	RCA/GE/SYLV #6BK4C (OR EQUIV)</a:t>
            </a:r>
          </a:p>
        </p:txBody>
      </p:sp>
      <p:pic>
        <p:nvPicPr>
          <p:cNvPr id="7" name="Picture 6">
            <a:extLst>
              <a:ext uri="{FF2B5EF4-FFF2-40B4-BE49-F238E27FC236}">
                <a16:creationId xmlns:a16="http://schemas.microsoft.com/office/drawing/2014/main" id="{72F122B1-0F8A-47E1-954F-070EECC1E1E9}"/>
              </a:ext>
            </a:extLst>
          </p:cNvPr>
          <p:cNvPicPr>
            <a:picLocks noChangeAspect="1"/>
          </p:cNvPicPr>
          <p:nvPr/>
        </p:nvPicPr>
        <p:blipFill>
          <a:blip r:embed="rId3"/>
          <a:stretch>
            <a:fillRect/>
          </a:stretch>
        </p:blipFill>
        <p:spPr>
          <a:xfrm>
            <a:off x="137635" y="1806261"/>
            <a:ext cx="4160824" cy="3929265"/>
          </a:xfrm>
          <a:prstGeom prst="rect">
            <a:avLst/>
          </a:prstGeom>
        </p:spPr>
      </p:pic>
      <p:sp>
        <p:nvSpPr>
          <p:cNvPr id="8" name="TextBox 7">
            <a:extLst>
              <a:ext uri="{FF2B5EF4-FFF2-40B4-BE49-F238E27FC236}">
                <a16:creationId xmlns:a16="http://schemas.microsoft.com/office/drawing/2014/main" id="{542080A9-B8DA-4D6D-A71F-C74313E5EC6E}"/>
              </a:ext>
            </a:extLst>
          </p:cNvPr>
          <p:cNvSpPr txBox="1"/>
          <p:nvPr/>
        </p:nvSpPr>
        <p:spPr>
          <a:xfrm>
            <a:off x="4263238" y="2092957"/>
            <a:ext cx="5127006" cy="4247317"/>
          </a:xfrm>
          <a:prstGeom prst="rect">
            <a:avLst/>
          </a:prstGeom>
          <a:noFill/>
        </p:spPr>
        <p:txBody>
          <a:bodyPr wrap="square" rtlCol="0">
            <a:spAutoFit/>
          </a:bodyPr>
          <a:lstStyle/>
          <a:p>
            <a:pPr algn="just"/>
            <a:r>
              <a:rPr lang="en-AU" dirty="0"/>
              <a:t>To prevent an electron flow from the cathode to the plate the control grid is driven negative to suppress the electrons back to wards the cathode.</a:t>
            </a:r>
          </a:p>
          <a:p>
            <a:pPr algn="just"/>
            <a:endParaRPr lang="en-AU" dirty="0"/>
          </a:p>
          <a:p>
            <a:pPr algn="just"/>
            <a:r>
              <a:rPr lang="en-AU" dirty="0"/>
              <a:t>To allow a current to flow the grid is allowed to go more positive to allow electrons the transvers the tube to the plate.</a:t>
            </a:r>
          </a:p>
          <a:p>
            <a:pPr algn="just"/>
            <a:endParaRPr lang="en-AU" dirty="0"/>
          </a:p>
          <a:p>
            <a:pPr algn="just"/>
            <a:r>
              <a:rPr lang="en-AU" dirty="0"/>
              <a:t>The </a:t>
            </a:r>
            <a:r>
              <a:rPr lang="en-AU" b="1" dirty="0"/>
              <a:t>Control Grid Voltage </a:t>
            </a:r>
            <a:r>
              <a:rPr lang="en-AU" dirty="0"/>
              <a:t>is a key parameter to observe when adjusting and accelerator running conditions.</a:t>
            </a:r>
          </a:p>
          <a:p>
            <a:pPr algn="just"/>
            <a:endParaRPr lang="en-AU" dirty="0"/>
          </a:p>
          <a:p>
            <a:pPr algn="just"/>
            <a:r>
              <a:rPr lang="en-AU" dirty="0"/>
              <a:t>Note: due to the high voltage between the plate and the cathode, electrons can gain enough energy to generate some x-rays. </a:t>
            </a:r>
          </a:p>
        </p:txBody>
      </p:sp>
    </p:spTree>
    <p:extLst>
      <p:ext uri="{BB962C8B-B14F-4D97-AF65-F5344CB8AC3E}">
        <p14:creationId xmlns:p14="http://schemas.microsoft.com/office/powerpoint/2010/main" val="1436466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42525-37AD-486D-94FC-DFBAD8A0C3D5}"/>
              </a:ext>
            </a:extLst>
          </p:cNvPr>
          <p:cNvSpPr>
            <a:spLocks noGrp="1"/>
          </p:cNvSpPr>
          <p:nvPr>
            <p:ph type="title"/>
          </p:nvPr>
        </p:nvSpPr>
        <p:spPr>
          <a:xfrm>
            <a:off x="277826" y="91758"/>
            <a:ext cx="11304574" cy="1143000"/>
          </a:xfrm>
        </p:spPr>
        <p:txBody>
          <a:bodyPr anchor="b">
            <a:normAutofit/>
          </a:bodyPr>
          <a:lstStyle/>
          <a:p>
            <a:r>
              <a:rPr lang="en-AU" dirty="0"/>
              <a:t>Liner </a:t>
            </a:r>
          </a:p>
        </p:txBody>
      </p:sp>
      <p:sp>
        <p:nvSpPr>
          <p:cNvPr id="3" name="Content Placeholder 2">
            <a:extLst>
              <a:ext uri="{FF2B5EF4-FFF2-40B4-BE49-F238E27FC236}">
                <a16:creationId xmlns:a16="http://schemas.microsoft.com/office/drawing/2014/main" id="{D3116F07-D60D-4A90-8554-56615AF7C19B}"/>
              </a:ext>
            </a:extLst>
          </p:cNvPr>
          <p:cNvSpPr>
            <a:spLocks noGrp="1"/>
          </p:cNvSpPr>
          <p:nvPr>
            <p:ph sz="half" idx="1"/>
          </p:nvPr>
        </p:nvSpPr>
        <p:spPr>
          <a:xfrm>
            <a:off x="277825" y="1600200"/>
            <a:ext cx="6589023" cy="4525963"/>
          </a:xfrm>
        </p:spPr>
        <p:txBody>
          <a:bodyPr>
            <a:normAutofit/>
          </a:bodyPr>
          <a:lstStyle/>
          <a:p>
            <a:pPr algn="just"/>
            <a:r>
              <a:rPr lang="en-AU" dirty="0">
                <a:latin typeface="+mn-lt"/>
              </a:rPr>
              <a:t>A liner is an insulated plate sitting opposite to the terminal which can push and pull the terminal capacitively driven by a bi-polar HV amplifier</a:t>
            </a:r>
          </a:p>
          <a:p>
            <a:pPr algn="just"/>
            <a:r>
              <a:rPr lang="en-AU" dirty="0">
                <a:latin typeface="+mn-lt"/>
              </a:rPr>
              <a:t>The liner is suggested to be able to correct the terminal bandwidth of 100Hz</a:t>
            </a:r>
          </a:p>
        </p:txBody>
      </p:sp>
      <p:pic>
        <p:nvPicPr>
          <p:cNvPr id="1026" name="Picture 2">
            <a:extLst>
              <a:ext uri="{FF2B5EF4-FFF2-40B4-BE49-F238E27FC236}">
                <a16:creationId xmlns:a16="http://schemas.microsoft.com/office/drawing/2014/main" id="{518D11BE-C7E3-4A91-AF4B-A3761C1CA5A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36569" y="1600200"/>
            <a:ext cx="3394472" cy="4525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6772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DB1347-93D8-4DD5-BC65-B869694CF41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358878" y="1982183"/>
            <a:ext cx="5681705" cy="4048519"/>
          </a:xfrm>
          <a:prstGeom prst="rect">
            <a:avLst/>
          </a:prstGeom>
        </p:spPr>
      </p:pic>
      <p:sp>
        <p:nvSpPr>
          <p:cNvPr id="2" name="Title 1"/>
          <p:cNvSpPr>
            <a:spLocks noGrp="1"/>
          </p:cNvSpPr>
          <p:nvPr>
            <p:ph type="title"/>
          </p:nvPr>
        </p:nvSpPr>
        <p:spPr/>
        <p:txBody>
          <a:bodyPr>
            <a:normAutofit fontScale="90000"/>
          </a:bodyPr>
          <a:lstStyle/>
          <a:p>
            <a:r>
              <a:rPr lang="en-AU" dirty="0"/>
              <a:t>What are tandem accelerators and why the question about potential?</a:t>
            </a:r>
          </a:p>
        </p:txBody>
      </p:sp>
      <p:sp>
        <p:nvSpPr>
          <p:cNvPr id="3" name="Content Placeholder 2"/>
          <p:cNvSpPr>
            <a:spLocks noGrp="1"/>
          </p:cNvSpPr>
          <p:nvPr>
            <p:ph idx="1"/>
          </p:nvPr>
        </p:nvSpPr>
        <p:spPr/>
        <p:txBody>
          <a:bodyPr/>
          <a:lstStyle/>
          <a:p>
            <a:r>
              <a:rPr lang="en-AU" dirty="0">
                <a:latin typeface="+mn-lt"/>
              </a:rPr>
              <a:t>Tandem Accelerators are used to accelerator ion beams to a deterministic energy</a:t>
            </a:r>
          </a:p>
          <a:p>
            <a:r>
              <a:rPr lang="en-AU" dirty="0">
                <a:latin typeface="+mn-lt"/>
              </a:rPr>
              <a:t>Ion beams are used for; </a:t>
            </a:r>
          </a:p>
          <a:p>
            <a:pPr lvl="1"/>
            <a:r>
              <a:rPr lang="en-AU" dirty="0">
                <a:latin typeface="+mn-lt"/>
              </a:rPr>
              <a:t>Accelerator Mass Spectrometry (AMS) </a:t>
            </a:r>
          </a:p>
          <a:p>
            <a:pPr lvl="1"/>
            <a:r>
              <a:rPr lang="en-AU" dirty="0">
                <a:latin typeface="+mn-lt"/>
              </a:rPr>
              <a:t>Ion Beam Analyses (IBA)</a:t>
            </a:r>
          </a:p>
          <a:p>
            <a:pPr lvl="1"/>
            <a:r>
              <a:rPr lang="en-AU" dirty="0">
                <a:latin typeface="+mn-lt"/>
              </a:rPr>
              <a:t>Materials Modification</a:t>
            </a:r>
          </a:p>
          <a:p>
            <a:pPr lvl="1"/>
            <a:r>
              <a:rPr lang="en-AU" dirty="0">
                <a:latin typeface="+mn-lt"/>
              </a:rPr>
              <a:t>Irradiation  </a:t>
            </a:r>
          </a:p>
          <a:p>
            <a:pPr lvl="1"/>
            <a:endParaRPr lang="en-AU" dirty="0"/>
          </a:p>
        </p:txBody>
      </p:sp>
      <p:sp>
        <p:nvSpPr>
          <p:cNvPr id="5" name="Rectangle 4">
            <a:extLst>
              <a:ext uri="{FF2B5EF4-FFF2-40B4-BE49-F238E27FC236}">
                <a16:creationId xmlns:a16="http://schemas.microsoft.com/office/drawing/2014/main" id="{E3103C4A-089A-084F-99D9-F3C83178000B}"/>
              </a:ext>
            </a:extLst>
          </p:cNvPr>
          <p:cNvSpPr/>
          <p:nvPr/>
        </p:nvSpPr>
        <p:spPr>
          <a:xfrm>
            <a:off x="411183" y="149007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1305BE3-5831-450B-8CE1-9DEE071943A1}"/>
              </a:ext>
            </a:extLst>
          </p:cNvPr>
          <p:cNvPicPr>
            <a:picLocks noChangeAspect="1"/>
          </p:cNvPicPr>
          <p:nvPr/>
        </p:nvPicPr>
        <p:blipFill>
          <a:blip r:embed="rId3"/>
          <a:stretch>
            <a:fillRect/>
          </a:stretch>
        </p:blipFill>
        <p:spPr>
          <a:xfrm>
            <a:off x="2763483" y="5008553"/>
            <a:ext cx="4596946" cy="1961535"/>
          </a:xfrm>
          <a:prstGeom prst="rect">
            <a:avLst/>
          </a:prstGeom>
        </p:spPr>
      </p:pic>
    </p:spTree>
    <p:extLst>
      <p:ext uri="{BB962C8B-B14F-4D97-AF65-F5344CB8AC3E}">
        <p14:creationId xmlns:p14="http://schemas.microsoft.com/office/powerpoint/2010/main" val="4197139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5" y="-212396"/>
            <a:ext cx="11304574" cy="1143000"/>
          </a:xfrm>
        </p:spPr>
        <p:txBody>
          <a:bodyPr>
            <a:normAutofit/>
          </a:bodyPr>
          <a:lstStyle/>
          <a:p>
            <a:r>
              <a:rPr lang="en-AU" dirty="0"/>
              <a:t>Regulation of Terminal Voltage</a:t>
            </a:r>
          </a:p>
        </p:txBody>
      </p:sp>
      <p:sp>
        <p:nvSpPr>
          <p:cNvPr id="50" name="TextBox 49">
            <a:extLst>
              <a:ext uri="{FF2B5EF4-FFF2-40B4-BE49-F238E27FC236}">
                <a16:creationId xmlns:a16="http://schemas.microsoft.com/office/drawing/2014/main" id="{99F9C91E-A613-432D-A9DC-7C3281FD2582}"/>
              </a:ext>
            </a:extLst>
          </p:cNvPr>
          <p:cNvSpPr txBox="1"/>
          <p:nvPr/>
        </p:nvSpPr>
        <p:spPr>
          <a:xfrm>
            <a:off x="277825" y="1384110"/>
            <a:ext cx="11490621" cy="2400657"/>
          </a:xfrm>
          <a:prstGeom prst="rect">
            <a:avLst/>
          </a:prstGeom>
          <a:noFill/>
        </p:spPr>
        <p:txBody>
          <a:bodyPr wrap="square" rtlCol="0">
            <a:spAutoFit/>
          </a:bodyPr>
          <a:lstStyle/>
          <a:p>
            <a:pPr algn="just"/>
            <a:r>
              <a:rPr lang="en-AU" sz="2000" b="1" dirty="0"/>
              <a:t>Stabilisation</a:t>
            </a:r>
            <a:r>
              <a:rPr lang="en-AU" sz="2000" dirty="0"/>
              <a:t> or </a:t>
            </a:r>
            <a:r>
              <a:rPr lang="en-AU" sz="2000" b="1" dirty="0"/>
              <a:t>Regulation</a:t>
            </a:r>
            <a:r>
              <a:rPr lang="en-AU" sz="2000" dirty="0"/>
              <a:t> of the terminal voltage is critical to the desire path the ions go through beam optic components such a magnets and electrostatic analysers which may also ensure that delivered beams to end-stations or detectors is of the correct energy and mass.</a:t>
            </a:r>
          </a:p>
          <a:p>
            <a:endParaRPr lang="en-AU" dirty="0"/>
          </a:p>
          <a:p>
            <a:r>
              <a:rPr lang="en-AU" dirty="0"/>
              <a:t> Terminal voltage fluctuation can lead to the beam moving left and right within magnetic bends, and not arrive on target, or within the physical window constraints of detectors </a:t>
            </a:r>
            <a:r>
              <a:rPr lang="en-AU" i="1" dirty="0"/>
              <a:t>etc.</a:t>
            </a:r>
          </a:p>
          <a:p>
            <a:endParaRPr lang="en-AU" i="1" dirty="0"/>
          </a:p>
          <a:p>
            <a:r>
              <a:rPr lang="en-AU" b="1" dirty="0"/>
              <a:t>There are typical 2 methods or levers in which the terminal voltage can be corrected;</a:t>
            </a:r>
          </a:p>
        </p:txBody>
      </p:sp>
      <p:pic>
        <p:nvPicPr>
          <p:cNvPr id="51" name="Picture 50">
            <a:extLst>
              <a:ext uri="{FF2B5EF4-FFF2-40B4-BE49-F238E27FC236}">
                <a16:creationId xmlns:a16="http://schemas.microsoft.com/office/drawing/2014/main" id="{429A7577-0B27-4CF2-8148-F3DC28B9E57D}"/>
              </a:ext>
            </a:extLst>
          </p:cNvPr>
          <p:cNvPicPr>
            <a:picLocks noChangeAspect="1"/>
          </p:cNvPicPr>
          <p:nvPr/>
        </p:nvPicPr>
        <p:blipFill>
          <a:blip r:embed="rId2"/>
          <a:stretch>
            <a:fillRect/>
          </a:stretch>
        </p:blipFill>
        <p:spPr>
          <a:xfrm>
            <a:off x="7152539" y="3689021"/>
            <a:ext cx="4286250" cy="2809875"/>
          </a:xfrm>
          <a:prstGeom prst="rect">
            <a:avLst/>
          </a:prstGeom>
        </p:spPr>
      </p:pic>
      <p:pic>
        <p:nvPicPr>
          <p:cNvPr id="52" name="Picture 51">
            <a:extLst>
              <a:ext uri="{FF2B5EF4-FFF2-40B4-BE49-F238E27FC236}">
                <a16:creationId xmlns:a16="http://schemas.microsoft.com/office/drawing/2014/main" id="{44CDF3C7-3C78-45D6-A92C-9AB2C0D8C5B0}"/>
              </a:ext>
            </a:extLst>
          </p:cNvPr>
          <p:cNvPicPr>
            <a:picLocks noChangeAspect="1"/>
          </p:cNvPicPr>
          <p:nvPr/>
        </p:nvPicPr>
        <p:blipFill>
          <a:blip r:embed="rId2"/>
          <a:stretch>
            <a:fillRect/>
          </a:stretch>
        </p:blipFill>
        <p:spPr>
          <a:xfrm flipH="1">
            <a:off x="277826" y="3689021"/>
            <a:ext cx="4286250" cy="2809875"/>
          </a:xfrm>
          <a:prstGeom prst="rect">
            <a:avLst/>
          </a:prstGeom>
        </p:spPr>
      </p:pic>
      <p:sp>
        <p:nvSpPr>
          <p:cNvPr id="53" name="TextBox 52">
            <a:extLst>
              <a:ext uri="{FF2B5EF4-FFF2-40B4-BE49-F238E27FC236}">
                <a16:creationId xmlns:a16="http://schemas.microsoft.com/office/drawing/2014/main" id="{5C8250F7-C1C3-4DBA-BCBC-48BF9C315E7F}"/>
              </a:ext>
            </a:extLst>
          </p:cNvPr>
          <p:cNvSpPr txBox="1"/>
          <p:nvPr/>
        </p:nvSpPr>
        <p:spPr>
          <a:xfrm>
            <a:off x="1280160" y="6314230"/>
            <a:ext cx="2743200" cy="369332"/>
          </a:xfrm>
          <a:prstGeom prst="rect">
            <a:avLst/>
          </a:prstGeom>
          <a:noFill/>
        </p:spPr>
        <p:txBody>
          <a:bodyPr wrap="square" rtlCol="0">
            <a:spAutoFit/>
          </a:bodyPr>
          <a:lstStyle/>
          <a:p>
            <a:r>
              <a:rPr lang="en-AU" dirty="0"/>
              <a:t>Corona Loading + [Liner]</a:t>
            </a:r>
          </a:p>
        </p:txBody>
      </p:sp>
      <p:sp>
        <p:nvSpPr>
          <p:cNvPr id="54" name="TextBox 53">
            <a:extLst>
              <a:ext uri="{FF2B5EF4-FFF2-40B4-BE49-F238E27FC236}">
                <a16:creationId xmlns:a16="http://schemas.microsoft.com/office/drawing/2014/main" id="{6982B0F7-5147-4281-9A67-B027433D9494}"/>
              </a:ext>
            </a:extLst>
          </p:cNvPr>
          <p:cNvSpPr txBox="1"/>
          <p:nvPr/>
        </p:nvSpPr>
        <p:spPr>
          <a:xfrm>
            <a:off x="8265228" y="6211669"/>
            <a:ext cx="2348970" cy="646331"/>
          </a:xfrm>
          <a:prstGeom prst="rect">
            <a:avLst/>
          </a:prstGeom>
          <a:noFill/>
        </p:spPr>
        <p:txBody>
          <a:bodyPr wrap="square" rtlCol="0">
            <a:spAutoFit/>
          </a:bodyPr>
          <a:lstStyle/>
          <a:p>
            <a:pPr algn="ctr"/>
            <a:r>
              <a:rPr lang="en-AU" dirty="0"/>
              <a:t>Change up charge to Terminal</a:t>
            </a:r>
          </a:p>
        </p:txBody>
      </p:sp>
    </p:spTree>
    <p:extLst>
      <p:ext uri="{BB962C8B-B14F-4D97-AF65-F5344CB8AC3E}">
        <p14:creationId xmlns:p14="http://schemas.microsoft.com/office/powerpoint/2010/main" val="1143502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20801" y="-251500"/>
            <a:ext cx="11304574" cy="1143000"/>
          </a:xfrm>
        </p:spPr>
        <p:txBody>
          <a:bodyPr>
            <a:normAutofit/>
          </a:bodyPr>
          <a:lstStyle/>
          <a:p>
            <a:r>
              <a:rPr lang="en-AU" dirty="0"/>
              <a:t>Terminal Potential Stabiliser </a:t>
            </a:r>
          </a:p>
        </p:txBody>
      </p:sp>
      <p:pic>
        <p:nvPicPr>
          <p:cNvPr id="4" name="Picture 3">
            <a:extLst>
              <a:ext uri="{FF2B5EF4-FFF2-40B4-BE49-F238E27FC236}">
                <a16:creationId xmlns:a16="http://schemas.microsoft.com/office/drawing/2014/main" id="{A9CBCE14-02AB-4758-9AA8-3E33FE3CC27D}"/>
              </a:ext>
            </a:extLst>
          </p:cNvPr>
          <p:cNvPicPr>
            <a:picLocks noChangeAspect="1"/>
          </p:cNvPicPr>
          <p:nvPr/>
        </p:nvPicPr>
        <p:blipFill rotWithShape="1">
          <a:blip r:embed="rId2"/>
          <a:srcRect l="35916" t="10643" r="43619" b="20904"/>
          <a:stretch/>
        </p:blipFill>
        <p:spPr>
          <a:xfrm rot="5400000">
            <a:off x="4645281" y="51285"/>
            <a:ext cx="5647047" cy="7906872"/>
          </a:xfrm>
          <a:prstGeom prst="rect">
            <a:avLst/>
          </a:prstGeom>
        </p:spPr>
      </p:pic>
      <p:cxnSp>
        <p:nvCxnSpPr>
          <p:cNvPr id="6" name="Elbow Connector 6">
            <a:extLst>
              <a:ext uri="{FF2B5EF4-FFF2-40B4-BE49-F238E27FC236}">
                <a16:creationId xmlns:a16="http://schemas.microsoft.com/office/drawing/2014/main" id="{1235F203-617D-4D0B-AE00-606CC7B5D5FD}"/>
              </a:ext>
            </a:extLst>
          </p:cNvPr>
          <p:cNvCxnSpPr/>
          <p:nvPr/>
        </p:nvCxnSpPr>
        <p:spPr>
          <a:xfrm rot="16200000" flipH="1">
            <a:off x="7758665" y="3255030"/>
            <a:ext cx="3006165" cy="1117600"/>
          </a:xfrm>
          <a:prstGeom prst="bentConnector3">
            <a:avLst>
              <a:gd name="adj1" fmla="val 99"/>
            </a:avLst>
          </a:prstGeom>
          <a:ln w="38100">
            <a:head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E951405-5201-4B86-BB4C-EE466E999951}"/>
              </a:ext>
            </a:extLst>
          </p:cNvPr>
          <p:cNvCxnSpPr/>
          <p:nvPr/>
        </p:nvCxnSpPr>
        <p:spPr>
          <a:xfrm flipH="1">
            <a:off x="9509770" y="5316913"/>
            <a:ext cx="31077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Elbow Connector 13">
            <a:extLst>
              <a:ext uri="{FF2B5EF4-FFF2-40B4-BE49-F238E27FC236}">
                <a16:creationId xmlns:a16="http://schemas.microsoft.com/office/drawing/2014/main" id="{EAC040F1-0D42-4FDA-90CB-A3A106AF93D1}"/>
              </a:ext>
            </a:extLst>
          </p:cNvPr>
          <p:cNvCxnSpPr/>
          <p:nvPr/>
        </p:nvCxnSpPr>
        <p:spPr>
          <a:xfrm>
            <a:off x="5308312" y="2203173"/>
            <a:ext cx="4392705" cy="430306"/>
          </a:xfrm>
          <a:prstGeom prst="bentConnector3">
            <a:avLst>
              <a:gd name="adj1" fmla="val 68"/>
            </a:avLst>
          </a:prstGeom>
          <a:ln w="38100">
            <a:solidFill>
              <a:srgbClr val="00B050"/>
            </a:solidFill>
            <a:head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7418FB-9EE0-4546-A9B9-2693E3267640}"/>
              </a:ext>
            </a:extLst>
          </p:cNvPr>
          <p:cNvCxnSpPr/>
          <p:nvPr/>
        </p:nvCxnSpPr>
        <p:spPr>
          <a:xfrm>
            <a:off x="9701017" y="2633479"/>
            <a:ext cx="0" cy="65143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5CA0AED-F899-4BFC-85A2-E3DA9794A772}"/>
              </a:ext>
            </a:extLst>
          </p:cNvPr>
          <p:cNvCxnSpPr/>
          <p:nvPr/>
        </p:nvCxnSpPr>
        <p:spPr>
          <a:xfrm flipH="1">
            <a:off x="9509770" y="3284914"/>
            <a:ext cx="191247"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EB7F86A-ADB6-4B81-8680-3B3AF7F0D047}"/>
              </a:ext>
            </a:extLst>
          </p:cNvPr>
          <p:cNvCxnSpPr/>
          <p:nvPr/>
        </p:nvCxnSpPr>
        <p:spPr>
          <a:xfrm flipH="1">
            <a:off x="5995606" y="1784820"/>
            <a:ext cx="2510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1D76383-A2CF-417A-BF1A-B5905BD76824}"/>
              </a:ext>
            </a:extLst>
          </p:cNvPr>
          <p:cNvCxnSpPr/>
          <p:nvPr/>
        </p:nvCxnSpPr>
        <p:spPr>
          <a:xfrm flipV="1">
            <a:off x="5995606" y="1324632"/>
            <a:ext cx="0" cy="4601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AAC23F-4CB9-4881-A034-AE30B942EDF5}"/>
              </a:ext>
            </a:extLst>
          </p:cNvPr>
          <p:cNvCxnSpPr/>
          <p:nvPr/>
        </p:nvCxnSpPr>
        <p:spPr>
          <a:xfrm flipH="1">
            <a:off x="4728594" y="1324632"/>
            <a:ext cx="12670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E1D3B38-7428-4802-97C9-8589E77914D7}"/>
              </a:ext>
            </a:extLst>
          </p:cNvPr>
          <p:cNvCxnSpPr/>
          <p:nvPr/>
        </p:nvCxnSpPr>
        <p:spPr>
          <a:xfrm>
            <a:off x="4746522" y="1324632"/>
            <a:ext cx="0" cy="364564"/>
          </a:xfrm>
          <a:prstGeom prst="line">
            <a:avLst/>
          </a:prstGeom>
          <a:ln w="38100">
            <a:solidFill>
              <a:srgbClr val="FF0000"/>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75A08D6-3B41-4D96-BEF7-C33EFFA7573B}"/>
              </a:ext>
            </a:extLst>
          </p:cNvPr>
          <p:cNvCxnSpPr/>
          <p:nvPr/>
        </p:nvCxnSpPr>
        <p:spPr>
          <a:xfrm>
            <a:off x="4746522" y="1970090"/>
            <a:ext cx="0" cy="6633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2FA885-2BD7-403B-BA30-D28E14360912}"/>
              </a:ext>
            </a:extLst>
          </p:cNvPr>
          <p:cNvCxnSpPr/>
          <p:nvPr/>
        </p:nvCxnSpPr>
        <p:spPr>
          <a:xfrm flipH="1">
            <a:off x="3939700" y="2633479"/>
            <a:ext cx="7888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B71E5F-25EE-4205-9DF1-8639F32EA10D}"/>
              </a:ext>
            </a:extLst>
          </p:cNvPr>
          <p:cNvCxnSpPr/>
          <p:nvPr/>
        </p:nvCxnSpPr>
        <p:spPr>
          <a:xfrm>
            <a:off x="3939700" y="2633479"/>
            <a:ext cx="0" cy="15957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B275C4-BCA4-4BB5-A110-133B2E9C749F}"/>
              </a:ext>
            </a:extLst>
          </p:cNvPr>
          <p:cNvCxnSpPr/>
          <p:nvPr/>
        </p:nvCxnSpPr>
        <p:spPr>
          <a:xfrm>
            <a:off x="3939700" y="4229196"/>
            <a:ext cx="36456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98646AA-5E98-46E6-BE89-BA5CAAEDB299}"/>
              </a:ext>
            </a:extLst>
          </p:cNvPr>
          <p:cNvCxnSpPr/>
          <p:nvPr/>
        </p:nvCxnSpPr>
        <p:spPr>
          <a:xfrm>
            <a:off x="5810335" y="1611502"/>
            <a:ext cx="125506" cy="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11857B9-E8F3-4298-803C-B6F5257E56F7}"/>
              </a:ext>
            </a:extLst>
          </p:cNvPr>
          <p:cNvCxnSpPr/>
          <p:nvPr/>
        </p:nvCxnSpPr>
        <p:spPr>
          <a:xfrm>
            <a:off x="5935841" y="1611502"/>
            <a:ext cx="0" cy="699245"/>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9417EF4-1D53-4070-B3AB-D97A16A74CC9}"/>
              </a:ext>
            </a:extLst>
          </p:cNvPr>
          <p:cNvCxnSpPr/>
          <p:nvPr/>
        </p:nvCxnSpPr>
        <p:spPr>
          <a:xfrm>
            <a:off x="5935841" y="2310747"/>
            <a:ext cx="848659" cy="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5EF267F-6A5B-42E5-B41A-CBA32FEF26B6}"/>
              </a:ext>
            </a:extLst>
          </p:cNvPr>
          <p:cNvCxnSpPr/>
          <p:nvPr/>
        </p:nvCxnSpPr>
        <p:spPr>
          <a:xfrm flipV="1">
            <a:off x="6784500" y="2131455"/>
            <a:ext cx="0" cy="179292"/>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0E52C2C-1E2D-4202-9E32-7771B0789398}"/>
              </a:ext>
            </a:extLst>
          </p:cNvPr>
          <p:cNvCxnSpPr/>
          <p:nvPr/>
        </p:nvCxnSpPr>
        <p:spPr>
          <a:xfrm>
            <a:off x="7041488" y="2131455"/>
            <a:ext cx="0" cy="179292"/>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97CA92C-3E37-49FB-97F9-710BFB5EA8F8}"/>
              </a:ext>
            </a:extLst>
          </p:cNvPr>
          <p:cNvCxnSpPr/>
          <p:nvPr/>
        </p:nvCxnSpPr>
        <p:spPr>
          <a:xfrm>
            <a:off x="7041488" y="2310747"/>
            <a:ext cx="304800"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DBC8A9D-660D-4844-A289-18E3826B2A14}"/>
              </a:ext>
            </a:extLst>
          </p:cNvPr>
          <p:cNvCxnSpPr/>
          <p:nvPr/>
        </p:nvCxnSpPr>
        <p:spPr>
          <a:xfrm flipH="1">
            <a:off x="7836359" y="2310747"/>
            <a:ext cx="36456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D3797F-13FD-44C6-B4F2-25AD02EBEB8A}"/>
              </a:ext>
            </a:extLst>
          </p:cNvPr>
          <p:cNvCxnSpPr/>
          <p:nvPr/>
        </p:nvCxnSpPr>
        <p:spPr>
          <a:xfrm flipH="1">
            <a:off x="6079276" y="1557714"/>
            <a:ext cx="16734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3C27B77-801F-4432-910C-EFF5AD766FA7}"/>
              </a:ext>
            </a:extLst>
          </p:cNvPr>
          <p:cNvCxnSpPr/>
          <p:nvPr/>
        </p:nvCxnSpPr>
        <p:spPr>
          <a:xfrm flipV="1">
            <a:off x="6079276" y="1268472"/>
            <a:ext cx="0" cy="289242"/>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1953409-B68A-4972-8A68-335D8F35A66D}"/>
              </a:ext>
            </a:extLst>
          </p:cNvPr>
          <p:cNvCxnSpPr/>
          <p:nvPr/>
        </p:nvCxnSpPr>
        <p:spPr>
          <a:xfrm flipH="1">
            <a:off x="4184735" y="1268472"/>
            <a:ext cx="189454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B3BC895-8C4F-4992-BB6B-01F4DE6BB1A6}"/>
              </a:ext>
            </a:extLst>
          </p:cNvPr>
          <p:cNvCxnSpPr/>
          <p:nvPr/>
        </p:nvCxnSpPr>
        <p:spPr>
          <a:xfrm>
            <a:off x="4184735" y="1268472"/>
            <a:ext cx="0" cy="420724"/>
          </a:xfrm>
          <a:prstGeom prst="line">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4D517B-A92C-44AD-96E0-D466557AA3F8}"/>
              </a:ext>
            </a:extLst>
          </p:cNvPr>
          <p:cNvCxnSpPr/>
          <p:nvPr/>
        </p:nvCxnSpPr>
        <p:spPr>
          <a:xfrm>
            <a:off x="4196687" y="1970090"/>
            <a:ext cx="0" cy="585695"/>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587F0DC-031C-4C18-8617-F21A184599E6}"/>
              </a:ext>
            </a:extLst>
          </p:cNvPr>
          <p:cNvCxnSpPr/>
          <p:nvPr/>
        </p:nvCxnSpPr>
        <p:spPr>
          <a:xfrm flipH="1">
            <a:off x="3891889" y="2573719"/>
            <a:ext cx="304798"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FE550DD-6C1C-4E82-8C2A-0D8F98F9C3D6}"/>
              </a:ext>
            </a:extLst>
          </p:cNvPr>
          <p:cNvCxnSpPr/>
          <p:nvPr/>
        </p:nvCxnSpPr>
        <p:spPr>
          <a:xfrm>
            <a:off x="3891889" y="2573719"/>
            <a:ext cx="0" cy="300616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43EE8DD-3B98-4510-A77C-BBB7C4C5A596}"/>
              </a:ext>
            </a:extLst>
          </p:cNvPr>
          <p:cNvCxnSpPr/>
          <p:nvPr/>
        </p:nvCxnSpPr>
        <p:spPr>
          <a:xfrm>
            <a:off x="3891889" y="5579879"/>
            <a:ext cx="412376"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5" name="Rounded Rectangle 71">
            <a:extLst>
              <a:ext uri="{FF2B5EF4-FFF2-40B4-BE49-F238E27FC236}">
                <a16:creationId xmlns:a16="http://schemas.microsoft.com/office/drawing/2014/main" id="{DDCA3039-AD67-47A9-BE41-3DA8DC0F7D43}"/>
              </a:ext>
            </a:extLst>
          </p:cNvPr>
          <p:cNvSpPr/>
          <p:nvPr/>
        </p:nvSpPr>
        <p:spPr>
          <a:xfrm>
            <a:off x="10071559" y="1970090"/>
            <a:ext cx="1410447" cy="1171389"/>
          </a:xfrm>
          <a:prstGeom prst="round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Rounded Rectangle 86">
            <a:extLst>
              <a:ext uri="{FF2B5EF4-FFF2-40B4-BE49-F238E27FC236}">
                <a16:creationId xmlns:a16="http://schemas.microsoft.com/office/drawing/2014/main" id="{22D4A6F5-1BB5-4603-89EA-163F6E6CC8B6}"/>
              </a:ext>
            </a:extLst>
          </p:cNvPr>
          <p:cNvSpPr/>
          <p:nvPr/>
        </p:nvSpPr>
        <p:spPr>
          <a:xfrm>
            <a:off x="6282470" y="1244568"/>
            <a:ext cx="2277035" cy="862983"/>
          </a:xfrm>
          <a:prstGeom prst="roundRect">
            <a:avLst/>
          </a:prstGeom>
          <a:solidFill>
            <a:schemeClr val="accent6">
              <a:lumMod val="20000"/>
              <a:lumOff val="80000"/>
              <a:alpha val="53000"/>
            </a:schemeClr>
          </a:solidFill>
          <a:ln>
            <a:solidFill>
              <a:schemeClr val="accent6">
                <a:lumMod val="60000"/>
                <a:lumOff val="40000"/>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Block Arc 43">
            <a:extLst>
              <a:ext uri="{FF2B5EF4-FFF2-40B4-BE49-F238E27FC236}">
                <a16:creationId xmlns:a16="http://schemas.microsoft.com/office/drawing/2014/main" id="{142862D7-0692-4148-94D5-49678B70F198}"/>
              </a:ext>
            </a:extLst>
          </p:cNvPr>
          <p:cNvSpPr/>
          <p:nvPr/>
        </p:nvSpPr>
        <p:spPr>
          <a:xfrm>
            <a:off x="10044670" y="1462087"/>
            <a:ext cx="1096677" cy="1096677"/>
          </a:xfrm>
          <a:prstGeom prst="blockArc">
            <a:avLst>
              <a:gd name="adj1" fmla="val 16119272"/>
              <a:gd name="adj2" fmla="val 119536"/>
              <a:gd name="adj3" fmla="val 35829"/>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 name="TextBox 2">
            <a:extLst>
              <a:ext uri="{FF2B5EF4-FFF2-40B4-BE49-F238E27FC236}">
                <a16:creationId xmlns:a16="http://schemas.microsoft.com/office/drawing/2014/main" id="{725A4C78-D8EB-4D5A-ACEE-EC39865A54B9}"/>
              </a:ext>
            </a:extLst>
          </p:cNvPr>
          <p:cNvSpPr txBox="1"/>
          <p:nvPr/>
        </p:nvSpPr>
        <p:spPr>
          <a:xfrm>
            <a:off x="193857" y="1370952"/>
            <a:ext cx="3394105" cy="1077218"/>
          </a:xfrm>
          <a:prstGeom prst="rect">
            <a:avLst/>
          </a:prstGeom>
          <a:noFill/>
        </p:spPr>
        <p:txBody>
          <a:bodyPr wrap="square" rtlCol="0">
            <a:spAutoFit/>
          </a:bodyPr>
          <a:lstStyle/>
          <a:p>
            <a:r>
              <a:rPr lang="en-AU" sz="3200" dirty="0"/>
              <a:t>Terminal Potential Stabiliser (TPS)</a:t>
            </a:r>
          </a:p>
        </p:txBody>
      </p:sp>
      <p:sp>
        <p:nvSpPr>
          <p:cNvPr id="46" name="TextBox 45">
            <a:extLst>
              <a:ext uri="{FF2B5EF4-FFF2-40B4-BE49-F238E27FC236}">
                <a16:creationId xmlns:a16="http://schemas.microsoft.com/office/drawing/2014/main" id="{18636C8F-3832-495C-AB7B-1FA5AEC466AC}"/>
              </a:ext>
            </a:extLst>
          </p:cNvPr>
          <p:cNvSpPr txBox="1"/>
          <p:nvPr/>
        </p:nvSpPr>
        <p:spPr>
          <a:xfrm>
            <a:off x="273293" y="2660911"/>
            <a:ext cx="3052272" cy="646331"/>
          </a:xfrm>
          <a:prstGeom prst="rect">
            <a:avLst/>
          </a:prstGeom>
          <a:noFill/>
        </p:spPr>
        <p:txBody>
          <a:bodyPr wrap="square" rtlCol="0">
            <a:spAutoFit/>
          </a:bodyPr>
          <a:lstStyle/>
          <a:p>
            <a:r>
              <a:rPr lang="en-AU" dirty="0"/>
              <a:t>Corona Prob Style Machines, Sirius and ANTARES</a:t>
            </a:r>
          </a:p>
        </p:txBody>
      </p:sp>
      <p:pic>
        <p:nvPicPr>
          <p:cNvPr id="48" name="Picture 47">
            <a:extLst>
              <a:ext uri="{FF2B5EF4-FFF2-40B4-BE49-F238E27FC236}">
                <a16:creationId xmlns:a16="http://schemas.microsoft.com/office/drawing/2014/main" id="{31C37A0C-108E-4896-A330-542767B55CE7}"/>
              </a:ext>
            </a:extLst>
          </p:cNvPr>
          <p:cNvPicPr>
            <a:picLocks noChangeAspect="1"/>
          </p:cNvPicPr>
          <p:nvPr/>
        </p:nvPicPr>
        <p:blipFill rotWithShape="1">
          <a:blip r:embed="rId3"/>
          <a:srcRect l="23988" t="32186" r="45335" b="33375"/>
          <a:stretch/>
        </p:blipFill>
        <p:spPr>
          <a:xfrm>
            <a:off x="718380" y="3284914"/>
            <a:ext cx="1894540" cy="1595716"/>
          </a:xfrm>
          <a:prstGeom prst="rect">
            <a:avLst/>
          </a:prstGeom>
        </p:spPr>
      </p:pic>
      <p:pic>
        <p:nvPicPr>
          <p:cNvPr id="49" name="Picture 48">
            <a:extLst>
              <a:ext uri="{FF2B5EF4-FFF2-40B4-BE49-F238E27FC236}">
                <a16:creationId xmlns:a16="http://schemas.microsoft.com/office/drawing/2014/main" id="{72C7E833-4B0E-4D98-A698-5393CB7CBD9B}"/>
              </a:ext>
            </a:extLst>
          </p:cNvPr>
          <p:cNvPicPr>
            <a:picLocks noChangeAspect="1"/>
          </p:cNvPicPr>
          <p:nvPr/>
        </p:nvPicPr>
        <p:blipFill rotWithShape="1">
          <a:blip r:embed="rId4"/>
          <a:srcRect l="40051"/>
          <a:stretch/>
        </p:blipFill>
        <p:spPr>
          <a:xfrm>
            <a:off x="137871" y="5448341"/>
            <a:ext cx="3433484" cy="990850"/>
          </a:xfrm>
          <a:prstGeom prst="rect">
            <a:avLst/>
          </a:prstGeom>
        </p:spPr>
      </p:pic>
    </p:spTree>
    <p:extLst>
      <p:ext uri="{BB962C8B-B14F-4D97-AF65-F5344CB8AC3E}">
        <p14:creationId xmlns:p14="http://schemas.microsoft.com/office/powerpoint/2010/main" val="3838857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0CC4986A-3CA5-4BFB-9951-D33A187092F3}"/>
              </a:ext>
            </a:extLst>
          </p:cNvPr>
          <p:cNvSpPr txBox="1"/>
          <p:nvPr/>
        </p:nvSpPr>
        <p:spPr>
          <a:xfrm rot="18900000">
            <a:off x="3724760" y="5784614"/>
            <a:ext cx="2103221" cy="369332"/>
          </a:xfrm>
          <a:prstGeom prst="rect">
            <a:avLst/>
          </a:prstGeom>
          <a:noFill/>
        </p:spPr>
        <p:txBody>
          <a:bodyPr wrap="square" rtlCol="0">
            <a:spAutoFit/>
          </a:bodyPr>
          <a:lstStyle/>
          <a:p>
            <a:r>
              <a:rPr lang="en-AU" dirty="0"/>
              <a:t>Corona Current</a:t>
            </a:r>
          </a:p>
        </p:txBody>
      </p:sp>
      <p:sp>
        <p:nvSpPr>
          <p:cNvPr id="2" name="Title 1">
            <a:extLst>
              <a:ext uri="{FF2B5EF4-FFF2-40B4-BE49-F238E27FC236}">
                <a16:creationId xmlns:a16="http://schemas.microsoft.com/office/drawing/2014/main" id="{D422F066-3A91-4CB1-A5D3-31442F5A203C}"/>
              </a:ext>
            </a:extLst>
          </p:cNvPr>
          <p:cNvSpPr>
            <a:spLocks noGrp="1"/>
          </p:cNvSpPr>
          <p:nvPr>
            <p:ph type="title"/>
          </p:nvPr>
        </p:nvSpPr>
        <p:spPr/>
        <p:txBody>
          <a:bodyPr/>
          <a:lstStyle/>
          <a:p>
            <a:r>
              <a:rPr lang="en-AU" dirty="0"/>
              <a:t>Conservation of charge</a:t>
            </a:r>
          </a:p>
        </p:txBody>
      </p:sp>
      <p:sp>
        <p:nvSpPr>
          <p:cNvPr id="8" name="Oval 7">
            <a:extLst>
              <a:ext uri="{FF2B5EF4-FFF2-40B4-BE49-F238E27FC236}">
                <a16:creationId xmlns:a16="http://schemas.microsoft.com/office/drawing/2014/main" id="{64DC9231-A95D-4764-A2B0-18C6FEC0E95D}"/>
              </a:ext>
            </a:extLst>
          </p:cNvPr>
          <p:cNvSpPr/>
          <p:nvPr/>
        </p:nvSpPr>
        <p:spPr>
          <a:xfrm>
            <a:off x="6553527" y="2402421"/>
            <a:ext cx="2200274" cy="136685"/>
          </a:xfrm>
          <a:prstGeom prst="ellipse">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a:extLst>
              <a:ext uri="{FF2B5EF4-FFF2-40B4-BE49-F238E27FC236}">
                <a16:creationId xmlns:a16="http://schemas.microsoft.com/office/drawing/2014/main" id="{E4D15275-1AD2-4646-8032-C8F36B777ABB}"/>
              </a:ext>
            </a:extLst>
          </p:cNvPr>
          <p:cNvSpPr/>
          <p:nvPr/>
        </p:nvSpPr>
        <p:spPr>
          <a:xfrm>
            <a:off x="6893202" y="5188251"/>
            <a:ext cx="1562100" cy="157992"/>
          </a:xfrm>
          <a:prstGeom prst="ellipse">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rapezoid 10">
            <a:extLst>
              <a:ext uri="{FF2B5EF4-FFF2-40B4-BE49-F238E27FC236}">
                <a16:creationId xmlns:a16="http://schemas.microsoft.com/office/drawing/2014/main" id="{8E886396-D06E-4CD1-8978-2E4F5441AE77}"/>
              </a:ext>
            </a:extLst>
          </p:cNvPr>
          <p:cNvSpPr/>
          <p:nvPr/>
        </p:nvSpPr>
        <p:spPr>
          <a:xfrm rot="10800000">
            <a:off x="6711658" y="3050609"/>
            <a:ext cx="1917168" cy="2210288"/>
          </a:xfrm>
          <a:prstGeom prst="trapezoid">
            <a:avLst>
              <a:gd name="adj" fmla="val 8147"/>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DA523C33-1768-4850-A8CE-D3D72FDE21EE}"/>
              </a:ext>
            </a:extLst>
          </p:cNvPr>
          <p:cNvSpPr/>
          <p:nvPr/>
        </p:nvSpPr>
        <p:spPr>
          <a:xfrm>
            <a:off x="6711657" y="2971613"/>
            <a:ext cx="1917168" cy="157992"/>
          </a:xfrm>
          <a:prstGeom prst="ellipse">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0" scaled="1"/>
            <a:tileRect/>
          </a:gra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9B8EB700-7968-48D6-BA0C-762FC2EB70D4}"/>
              </a:ext>
            </a:extLst>
          </p:cNvPr>
          <p:cNvSpPr/>
          <p:nvPr/>
        </p:nvSpPr>
        <p:spPr>
          <a:xfrm>
            <a:off x="8628824" y="4900093"/>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9" name="Group 28">
            <a:extLst>
              <a:ext uri="{FF2B5EF4-FFF2-40B4-BE49-F238E27FC236}">
                <a16:creationId xmlns:a16="http://schemas.microsoft.com/office/drawing/2014/main" id="{FD62E887-F8F7-494F-8011-DCE5E049C2A8}"/>
              </a:ext>
            </a:extLst>
          </p:cNvPr>
          <p:cNvGrpSpPr/>
          <p:nvPr/>
        </p:nvGrpSpPr>
        <p:grpSpPr>
          <a:xfrm>
            <a:off x="7566489" y="5188251"/>
            <a:ext cx="196663" cy="165612"/>
            <a:chOff x="7691438" y="5304535"/>
            <a:chExt cx="150812" cy="127000"/>
          </a:xfrm>
        </p:grpSpPr>
        <p:cxnSp>
          <p:nvCxnSpPr>
            <p:cNvPr id="18" name="Straight Connector 17">
              <a:extLst>
                <a:ext uri="{FF2B5EF4-FFF2-40B4-BE49-F238E27FC236}">
                  <a16:creationId xmlns:a16="http://schemas.microsoft.com/office/drawing/2014/main" id="{B795AB0D-AA4A-44F1-8D94-A1C181EA1374}"/>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E21A279-D123-43A5-9197-DFDA70AE0F12}"/>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083C162-D1E1-4B97-AAE5-7CCD3314AD95}"/>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DA7CF04-07D5-4F49-B3EC-143143D3FFD2}"/>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C126A4F-4585-4E5E-9925-C9E3293A53CB}"/>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sp>
        <p:nvSpPr>
          <p:cNvPr id="1024" name="Oval 1023">
            <a:extLst>
              <a:ext uri="{FF2B5EF4-FFF2-40B4-BE49-F238E27FC236}">
                <a16:creationId xmlns:a16="http://schemas.microsoft.com/office/drawing/2014/main" id="{1BB5A95E-F010-4269-A21B-1EFE66BADEF3}"/>
              </a:ext>
            </a:extLst>
          </p:cNvPr>
          <p:cNvSpPr/>
          <p:nvPr/>
        </p:nvSpPr>
        <p:spPr>
          <a:xfrm>
            <a:off x="10258241" y="5413041"/>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Arc 30">
            <a:extLst>
              <a:ext uri="{FF2B5EF4-FFF2-40B4-BE49-F238E27FC236}">
                <a16:creationId xmlns:a16="http://schemas.microsoft.com/office/drawing/2014/main" id="{A69D84DA-1CC9-4C3E-AF31-2288AB72CDCD}"/>
              </a:ext>
            </a:extLst>
          </p:cNvPr>
          <p:cNvSpPr/>
          <p:nvPr/>
        </p:nvSpPr>
        <p:spPr>
          <a:xfrm>
            <a:off x="8056048" y="4957019"/>
            <a:ext cx="2487133" cy="1207929"/>
          </a:xfrm>
          <a:prstGeom prst="arc">
            <a:avLst/>
          </a:prstGeom>
          <a:ln w="57150">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025" name="Arrow: Right 1024">
            <a:extLst>
              <a:ext uri="{FF2B5EF4-FFF2-40B4-BE49-F238E27FC236}">
                <a16:creationId xmlns:a16="http://schemas.microsoft.com/office/drawing/2014/main" id="{C90AE77A-39F8-4D0E-AC47-DF296C270C78}"/>
              </a:ext>
            </a:extLst>
          </p:cNvPr>
          <p:cNvSpPr/>
          <p:nvPr/>
        </p:nvSpPr>
        <p:spPr>
          <a:xfrm>
            <a:off x="5420072" y="2779146"/>
            <a:ext cx="1245729" cy="54292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dirty="0"/>
              <a:t>Set Level</a:t>
            </a:r>
          </a:p>
        </p:txBody>
      </p:sp>
      <p:pic>
        <p:nvPicPr>
          <p:cNvPr id="1026" name="Picture 2" descr="Running Tap Water Clipart">
            <a:extLst>
              <a:ext uri="{FF2B5EF4-FFF2-40B4-BE49-F238E27FC236}">
                <a16:creationId xmlns:a16="http://schemas.microsoft.com/office/drawing/2014/main" id="{DD2C00BD-7B9F-4586-97A4-560BED43C986}"/>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55593"/>
          <a:stretch/>
        </p:blipFill>
        <p:spPr bwMode="auto">
          <a:xfrm>
            <a:off x="6591945" y="2441523"/>
            <a:ext cx="1828800" cy="609085"/>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Shape 5">
            <a:extLst>
              <a:ext uri="{FF2B5EF4-FFF2-40B4-BE49-F238E27FC236}">
                <a16:creationId xmlns:a16="http://schemas.microsoft.com/office/drawing/2014/main" id="{4D49A52F-2D20-438E-A2FF-FA59E14B3BDB}"/>
              </a:ext>
            </a:extLst>
          </p:cNvPr>
          <p:cNvSpPr/>
          <p:nvPr/>
        </p:nvSpPr>
        <p:spPr>
          <a:xfrm>
            <a:off x="6546494" y="2470769"/>
            <a:ext cx="2200274" cy="266699"/>
          </a:xfrm>
          <a:custGeom>
            <a:avLst/>
            <a:gdLst>
              <a:gd name="connsiteX0" fmla="*/ 2085975 w 2205037"/>
              <a:gd name="connsiteY0" fmla="*/ 252412 h 261937"/>
              <a:gd name="connsiteX1" fmla="*/ 2205037 w 2205037"/>
              <a:gd name="connsiteY1" fmla="*/ 238125 h 261937"/>
              <a:gd name="connsiteX2" fmla="*/ 2205037 w 2205037"/>
              <a:gd name="connsiteY2" fmla="*/ 0 h 261937"/>
              <a:gd name="connsiteX3" fmla="*/ 0 w 2205037"/>
              <a:gd name="connsiteY3" fmla="*/ 0 h 261937"/>
              <a:gd name="connsiteX4" fmla="*/ 14287 w 2205037"/>
              <a:gd name="connsiteY4" fmla="*/ 247650 h 261937"/>
              <a:gd name="connsiteX5" fmla="*/ 133350 w 2205037"/>
              <a:gd name="connsiteY5" fmla="*/ 261937 h 261937"/>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14287 w 2205037"/>
              <a:gd name="connsiteY4" fmla="*/ 247650 h 266699"/>
              <a:gd name="connsiteX5" fmla="*/ 147637 w 2205037"/>
              <a:gd name="connsiteY5" fmla="*/ 266699 h 266699"/>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23812 w 2205037"/>
              <a:gd name="connsiteY4" fmla="*/ 247650 h 266699"/>
              <a:gd name="connsiteX5" fmla="*/ 147637 w 2205037"/>
              <a:gd name="connsiteY5" fmla="*/ 266699 h 266699"/>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23812 w 2205037"/>
              <a:gd name="connsiteY4" fmla="*/ 247650 h 266699"/>
              <a:gd name="connsiteX5" fmla="*/ 147637 w 2205037"/>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9524 w 2200274"/>
              <a:gd name="connsiteY4" fmla="*/ 245269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6668 w 2200274"/>
              <a:gd name="connsiteY4" fmla="*/ 245269 h 266699"/>
              <a:gd name="connsiteX5" fmla="*/ 142874 w 2200274"/>
              <a:gd name="connsiteY5" fmla="*/ 266699 h 266699"/>
              <a:gd name="connsiteX0" fmla="*/ 2081212 w 2200274"/>
              <a:gd name="connsiteY0" fmla="*/ 252412 h 266699"/>
              <a:gd name="connsiteX1" fmla="*/ 2185987 w 2200274"/>
              <a:gd name="connsiteY1" fmla="*/ 235743 h 266699"/>
              <a:gd name="connsiteX2" fmla="*/ 2200274 w 2200274"/>
              <a:gd name="connsiteY2" fmla="*/ 0 h 266699"/>
              <a:gd name="connsiteX3" fmla="*/ 0 w 2200274"/>
              <a:gd name="connsiteY3" fmla="*/ 7143 h 266699"/>
              <a:gd name="connsiteX4" fmla="*/ 16668 w 2200274"/>
              <a:gd name="connsiteY4" fmla="*/ 245269 h 266699"/>
              <a:gd name="connsiteX5" fmla="*/ 142874 w 2200274"/>
              <a:gd name="connsiteY5" fmla="*/ 266699 h 26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0274" h="266699">
                <a:moveTo>
                  <a:pt x="2081212" y="252412"/>
                </a:moveTo>
                <a:lnTo>
                  <a:pt x="2185987" y="235743"/>
                </a:lnTo>
                <a:lnTo>
                  <a:pt x="2200274" y="0"/>
                </a:lnTo>
                <a:cubicBezTo>
                  <a:pt x="1416843" y="52388"/>
                  <a:pt x="885825" y="80962"/>
                  <a:pt x="0" y="7143"/>
                </a:cubicBezTo>
                <a:cubicBezTo>
                  <a:pt x="7937" y="89693"/>
                  <a:pt x="3968" y="127000"/>
                  <a:pt x="16668" y="245269"/>
                </a:cubicBezTo>
                <a:cubicBezTo>
                  <a:pt x="56356" y="250031"/>
                  <a:pt x="103186" y="261937"/>
                  <a:pt x="142874" y="266699"/>
                </a:cubicBezTo>
              </a:path>
            </a:pathLst>
          </a:cu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reeform: Shape 4">
            <a:extLst>
              <a:ext uri="{FF2B5EF4-FFF2-40B4-BE49-F238E27FC236}">
                <a16:creationId xmlns:a16="http://schemas.microsoft.com/office/drawing/2014/main" id="{ED591FF7-E1F6-4EC9-852A-6D7AD1A12B55}"/>
              </a:ext>
            </a:extLst>
          </p:cNvPr>
          <p:cNvSpPr/>
          <p:nvPr/>
        </p:nvSpPr>
        <p:spPr>
          <a:xfrm>
            <a:off x="6672152" y="2726503"/>
            <a:ext cx="1963024" cy="2634980"/>
          </a:xfrm>
          <a:custGeom>
            <a:avLst/>
            <a:gdLst>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6169 w 1963024"/>
              <a:gd name="connsiteY5" fmla="*/ 2466363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6169 w 1963024"/>
              <a:gd name="connsiteY5" fmla="*/ 2466363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8550 w 1963024"/>
              <a:gd name="connsiteY5" fmla="*/ 2475888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8550 w 1963024"/>
              <a:gd name="connsiteY5" fmla="*/ 2475888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613217"/>
              <a:gd name="connsiteX1" fmla="*/ 1711354 w 1963024"/>
              <a:gd name="connsiteY1" fmla="*/ 2583809 h 2613217"/>
              <a:gd name="connsiteX2" fmla="*/ 1820411 w 1963024"/>
              <a:gd name="connsiteY2" fmla="*/ 2457974 h 2613217"/>
              <a:gd name="connsiteX3" fmla="*/ 1963024 w 1963024"/>
              <a:gd name="connsiteY3" fmla="*/ 0 h 2613217"/>
              <a:gd name="connsiteX4" fmla="*/ 0 w 1963024"/>
              <a:gd name="connsiteY4" fmla="*/ 8389 h 2613217"/>
              <a:gd name="connsiteX5" fmla="*/ 188075 w 1963024"/>
              <a:gd name="connsiteY5" fmla="*/ 2502082 h 2613217"/>
              <a:gd name="connsiteX6" fmla="*/ 276837 w 1963024"/>
              <a:gd name="connsiteY6" fmla="*/ 2575420 h 2613217"/>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024" h="2634980">
                <a:moveTo>
                  <a:pt x="276837" y="2575420"/>
                </a:moveTo>
                <a:cubicBezTo>
                  <a:pt x="800253" y="2656797"/>
                  <a:pt x="1221276" y="2650069"/>
                  <a:pt x="1711354" y="2583809"/>
                </a:cubicBezTo>
                <a:cubicBezTo>
                  <a:pt x="1778662" y="2575201"/>
                  <a:pt x="1798346" y="2547544"/>
                  <a:pt x="1820411" y="2457974"/>
                </a:cubicBezTo>
                <a:lnTo>
                  <a:pt x="1963024" y="0"/>
                </a:lnTo>
                <a:cubicBezTo>
                  <a:pt x="1220576" y="71852"/>
                  <a:pt x="656722" y="46075"/>
                  <a:pt x="0" y="8389"/>
                </a:cubicBezTo>
                <a:lnTo>
                  <a:pt x="188075" y="2502082"/>
                </a:lnTo>
                <a:cubicBezTo>
                  <a:pt x="200200" y="2555103"/>
                  <a:pt x="205181" y="2565262"/>
                  <a:pt x="276837" y="2575420"/>
                </a:cubicBezTo>
                <a:close/>
              </a:path>
            </a:pathLst>
          </a:custGeom>
          <a:no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6D563A35-2E69-4604-AF24-E685EC0D9AED}"/>
              </a:ext>
            </a:extLst>
          </p:cNvPr>
          <p:cNvSpPr/>
          <p:nvPr/>
        </p:nvSpPr>
        <p:spPr>
          <a:xfrm flipH="1">
            <a:off x="8455302" y="4833666"/>
            <a:ext cx="173522" cy="254000"/>
          </a:xfrm>
          <a:prstGeom prst="round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Rounded Corners 36">
            <a:extLst>
              <a:ext uri="{FF2B5EF4-FFF2-40B4-BE49-F238E27FC236}">
                <a16:creationId xmlns:a16="http://schemas.microsoft.com/office/drawing/2014/main" id="{B28C0C90-3D42-42A1-A674-0D5DB369F7A5}"/>
              </a:ext>
            </a:extLst>
          </p:cNvPr>
          <p:cNvSpPr/>
          <p:nvPr/>
        </p:nvSpPr>
        <p:spPr>
          <a:xfrm flipH="1">
            <a:off x="6719680" y="4841101"/>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Rectangle 37">
            <a:extLst>
              <a:ext uri="{FF2B5EF4-FFF2-40B4-BE49-F238E27FC236}">
                <a16:creationId xmlns:a16="http://schemas.microsoft.com/office/drawing/2014/main" id="{D3C0B1E0-58D0-4F35-B29E-B94864771B34}"/>
              </a:ext>
            </a:extLst>
          </p:cNvPr>
          <p:cNvSpPr/>
          <p:nvPr/>
        </p:nvSpPr>
        <p:spPr>
          <a:xfrm>
            <a:off x="6204863" y="4907528"/>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104FF52F-A1D4-4151-8E4B-BED34736EB33}"/>
              </a:ext>
            </a:extLst>
          </p:cNvPr>
          <p:cNvSpPr/>
          <p:nvPr/>
        </p:nvSpPr>
        <p:spPr>
          <a:xfrm>
            <a:off x="5738101" y="5404134"/>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9" name="L-Shape 1028">
            <a:extLst>
              <a:ext uri="{FF2B5EF4-FFF2-40B4-BE49-F238E27FC236}">
                <a16:creationId xmlns:a16="http://schemas.microsoft.com/office/drawing/2014/main" id="{461430B6-422B-4553-9636-A0379FE5D3FD}"/>
              </a:ext>
            </a:extLst>
          </p:cNvPr>
          <p:cNvSpPr/>
          <p:nvPr/>
        </p:nvSpPr>
        <p:spPr>
          <a:xfrm rot="5400000">
            <a:off x="5936927" y="4900093"/>
            <a:ext cx="261586" cy="261586"/>
          </a:xfrm>
          <a:prstGeom prst="corner">
            <a:avLst/>
          </a:prstGeom>
          <a:solidFill>
            <a:srgbClr val="21AAE3"/>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33" name="Straight Connector 1032">
            <a:extLst>
              <a:ext uri="{FF2B5EF4-FFF2-40B4-BE49-F238E27FC236}">
                <a16:creationId xmlns:a16="http://schemas.microsoft.com/office/drawing/2014/main" id="{9E8F79DF-1351-47CB-8872-4D6FA7058109}"/>
              </a:ext>
            </a:extLst>
          </p:cNvPr>
          <p:cNvCxnSpPr>
            <a:cxnSpLocks/>
            <a:stCxn id="1029" idx="0"/>
            <a:endCxn id="39" idx="4"/>
          </p:cNvCxnSpPr>
          <p:nvPr/>
        </p:nvCxnSpPr>
        <p:spPr>
          <a:xfrm flipH="1">
            <a:off x="6000991" y="5161679"/>
            <a:ext cx="1332" cy="387235"/>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pic>
        <p:nvPicPr>
          <p:cNvPr id="1035" name="Picture 10" descr="13,270 Valve Illustrations &amp;amp; Clip Art - iStock">
            <a:extLst>
              <a:ext uri="{FF2B5EF4-FFF2-40B4-BE49-F238E27FC236}">
                <a16:creationId xmlns:a16="http://schemas.microsoft.com/office/drawing/2014/main" id="{C7AC21F8-0D2C-4813-903B-63775502B8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64" t="6719" r="78630" b="75477"/>
          <a:stretch/>
        </p:blipFill>
        <p:spPr bwMode="auto">
          <a:xfrm>
            <a:off x="5906296" y="3548567"/>
            <a:ext cx="532211" cy="607186"/>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Rounded Corners 49">
            <a:extLst>
              <a:ext uri="{FF2B5EF4-FFF2-40B4-BE49-F238E27FC236}">
                <a16:creationId xmlns:a16="http://schemas.microsoft.com/office/drawing/2014/main" id="{783DEEA1-F5B3-4C15-BC66-37D03732A06A}"/>
              </a:ext>
            </a:extLst>
          </p:cNvPr>
          <p:cNvSpPr/>
          <p:nvPr/>
        </p:nvSpPr>
        <p:spPr>
          <a:xfrm flipH="1">
            <a:off x="6664233" y="3901753"/>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Rectangle 50">
            <a:extLst>
              <a:ext uri="{FF2B5EF4-FFF2-40B4-BE49-F238E27FC236}">
                <a16:creationId xmlns:a16="http://schemas.microsoft.com/office/drawing/2014/main" id="{C8205844-10A0-48E1-94B9-EDAD0CA63712}"/>
              </a:ext>
            </a:extLst>
          </p:cNvPr>
          <p:cNvSpPr/>
          <p:nvPr/>
        </p:nvSpPr>
        <p:spPr>
          <a:xfrm>
            <a:off x="6438507" y="3968180"/>
            <a:ext cx="225724" cy="10566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Oval 52">
            <a:extLst>
              <a:ext uri="{FF2B5EF4-FFF2-40B4-BE49-F238E27FC236}">
                <a16:creationId xmlns:a16="http://schemas.microsoft.com/office/drawing/2014/main" id="{B037B25B-211B-4BB1-BFD5-61758ED83CA3}"/>
              </a:ext>
            </a:extLst>
          </p:cNvPr>
          <p:cNvSpPr/>
          <p:nvPr/>
        </p:nvSpPr>
        <p:spPr>
          <a:xfrm>
            <a:off x="4946579" y="5399687"/>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5" name="Straight Connector 54">
            <a:extLst>
              <a:ext uri="{FF2B5EF4-FFF2-40B4-BE49-F238E27FC236}">
                <a16:creationId xmlns:a16="http://schemas.microsoft.com/office/drawing/2014/main" id="{A54E2290-5C8A-4F2B-879D-2D8483D72EB2}"/>
              </a:ext>
            </a:extLst>
          </p:cNvPr>
          <p:cNvCxnSpPr>
            <a:cxnSpLocks/>
            <a:stCxn id="54" idx="0"/>
            <a:endCxn id="53" idx="4"/>
          </p:cNvCxnSpPr>
          <p:nvPr/>
        </p:nvCxnSpPr>
        <p:spPr>
          <a:xfrm flipH="1">
            <a:off x="5209469" y="4222240"/>
            <a:ext cx="1332" cy="1322227"/>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A27720E6-2DCF-4AC1-AD6A-2C7AAA9A02ED}"/>
              </a:ext>
            </a:extLst>
          </p:cNvPr>
          <p:cNvSpPr/>
          <p:nvPr/>
        </p:nvSpPr>
        <p:spPr>
          <a:xfrm>
            <a:off x="5391020" y="3968180"/>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046" name="Group 1045">
            <a:extLst>
              <a:ext uri="{FF2B5EF4-FFF2-40B4-BE49-F238E27FC236}">
                <a16:creationId xmlns:a16="http://schemas.microsoft.com/office/drawing/2014/main" id="{1DA17F90-1FB5-49D3-9705-48F5E952DF44}"/>
              </a:ext>
            </a:extLst>
          </p:cNvPr>
          <p:cNvGrpSpPr/>
          <p:nvPr/>
        </p:nvGrpSpPr>
        <p:grpSpPr>
          <a:xfrm>
            <a:off x="8746768" y="4478868"/>
            <a:ext cx="348664" cy="438160"/>
            <a:chOff x="6562726" y="4822737"/>
            <a:chExt cx="348664" cy="438160"/>
          </a:xfrm>
        </p:grpSpPr>
        <p:sp>
          <p:nvSpPr>
            <p:cNvPr id="1039" name="Rectangle 1038">
              <a:extLst>
                <a:ext uri="{FF2B5EF4-FFF2-40B4-BE49-F238E27FC236}">
                  <a16:creationId xmlns:a16="http://schemas.microsoft.com/office/drawing/2014/main" id="{CA404373-403D-45C7-B030-4CB7B84003B4}"/>
                </a:ext>
              </a:extLst>
            </p:cNvPr>
            <p:cNvSpPr/>
            <p:nvPr/>
          </p:nvSpPr>
          <p:spPr>
            <a:xfrm>
              <a:off x="6711658" y="5112346"/>
              <a:ext cx="50800" cy="148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8" name="Oval 1037">
              <a:extLst>
                <a:ext uri="{FF2B5EF4-FFF2-40B4-BE49-F238E27FC236}">
                  <a16:creationId xmlns:a16="http://schemas.microsoft.com/office/drawing/2014/main" id="{055A0046-6C06-457B-84C7-2502D05DAD54}"/>
                </a:ext>
              </a:extLst>
            </p:cNvPr>
            <p:cNvSpPr/>
            <p:nvPr/>
          </p:nvSpPr>
          <p:spPr>
            <a:xfrm>
              <a:off x="6562726" y="4822737"/>
              <a:ext cx="348664" cy="3486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AU"/>
            </a:p>
          </p:txBody>
        </p:sp>
        <p:cxnSp>
          <p:nvCxnSpPr>
            <p:cNvPr id="1041" name="Straight Arrow Connector 1040">
              <a:extLst>
                <a:ext uri="{FF2B5EF4-FFF2-40B4-BE49-F238E27FC236}">
                  <a16:creationId xmlns:a16="http://schemas.microsoft.com/office/drawing/2014/main" id="{A8CF1DB0-5A42-4D2A-B0D1-51E65B54A07D}"/>
                </a:ext>
              </a:extLst>
            </p:cNvPr>
            <p:cNvCxnSpPr>
              <a:cxnSpLocks/>
            </p:cNvCxnSpPr>
            <p:nvPr/>
          </p:nvCxnSpPr>
          <p:spPr>
            <a:xfrm flipV="1">
              <a:off x="6749143" y="4923861"/>
              <a:ext cx="91101" cy="13079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43" name="Oval 1042">
              <a:extLst>
                <a:ext uri="{FF2B5EF4-FFF2-40B4-BE49-F238E27FC236}">
                  <a16:creationId xmlns:a16="http://schemas.microsoft.com/office/drawing/2014/main" id="{F6D3D109-91BB-4031-AABE-25694BB852D9}"/>
                </a:ext>
              </a:extLst>
            </p:cNvPr>
            <p:cNvSpPr/>
            <p:nvPr/>
          </p:nvSpPr>
          <p:spPr>
            <a:xfrm>
              <a:off x="6718300" y="5038051"/>
              <a:ext cx="50800" cy="45719"/>
            </a:xfrm>
            <a:prstGeom prst="ellipse">
              <a:avLst/>
            </a:prstGeom>
            <a:solidFill>
              <a:schemeClr val="accent6">
                <a:lumMod val="75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67" name="Picture 10" descr="13,270 Valve Illustrations &amp;amp; Clip Art - iStock">
            <a:extLst>
              <a:ext uri="{FF2B5EF4-FFF2-40B4-BE49-F238E27FC236}">
                <a16:creationId xmlns:a16="http://schemas.microsoft.com/office/drawing/2014/main" id="{1D43EB6E-808A-49D3-AF7B-E610E4B2B6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326" t="8993" r="4799" b="75553"/>
          <a:stretch/>
        </p:blipFill>
        <p:spPr bwMode="auto">
          <a:xfrm>
            <a:off x="9146999" y="4793332"/>
            <a:ext cx="271462" cy="234691"/>
          </a:xfrm>
          <a:prstGeom prst="rect">
            <a:avLst/>
          </a:prstGeom>
          <a:noFill/>
          <a:extLst>
            <a:ext uri="{909E8E84-426E-40DD-AFC4-6F175D3DCCD1}">
              <a14:hiddenFill xmlns:a14="http://schemas.microsoft.com/office/drawing/2010/main">
                <a:solidFill>
                  <a:srgbClr val="FFFFFF"/>
                </a:solidFill>
              </a14:hiddenFill>
            </a:ext>
          </a:extLst>
        </p:spPr>
      </p:pic>
      <p:sp>
        <p:nvSpPr>
          <p:cNvPr id="1047" name="TextBox 1046">
            <a:extLst>
              <a:ext uri="{FF2B5EF4-FFF2-40B4-BE49-F238E27FC236}">
                <a16:creationId xmlns:a16="http://schemas.microsoft.com/office/drawing/2014/main" id="{585C4BFC-33D9-48B8-9F3B-68E36D884F11}"/>
              </a:ext>
            </a:extLst>
          </p:cNvPr>
          <p:cNvSpPr txBox="1"/>
          <p:nvPr/>
        </p:nvSpPr>
        <p:spPr>
          <a:xfrm>
            <a:off x="10190924" y="4796975"/>
            <a:ext cx="1854668" cy="369332"/>
          </a:xfrm>
          <a:prstGeom prst="rect">
            <a:avLst/>
          </a:prstGeom>
          <a:noFill/>
        </p:spPr>
        <p:txBody>
          <a:bodyPr wrap="square" rtlCol="0">
            <a:spAutoFit/>
          </a:bodyPr>
          <a:lstStyle/>
          <a:p>
            <a:r>
              <a:rPr lang="en-AU" dirty="0"/>
              <a:t>Ion Beam Current </a:t>
            </a:r>
          </a:p>
        </p:txBody>
      </p:sp>
      <p:sp>
        <p:nvSpPr>
          <p:cNvPr id="69" name="TextBox 68">
            <a:extLst>
              <a:ext uri="{FF2B5EF4-FFF2-40B4-BE49-F238E27FC236}">
                <a16:creationId xmlns:a16="http://schemas.microsoft.com/office/drawing/2014/main" id="{8AB0F03A-0D47-4279-8321-35A2F92FBE17}"/>
              </a:ext>
            </a:extLst>
          </p:cNvPr>
          <p:cNvSpPr txBox="1"/>
          <p:nvPr/>
        </p:nvSpPr>
        <p:spPr>
          <a:xfrm rot="18900000">
            <a:off x="4665328" y="5900316"/>
            <a:ext cx="1846799" cy="369332"/>
          </a:xfrm>
          <a:prstGeom prst="rect">
            <a:avLst/>
          </a:prstGeom>
          <a:noFill/>
        </p:spPr>
        <p:txBody>
          <a:bodyPr wrap="square" rtlCol="0">
            <a:spAutoFit/>
          </a:bodyPr>
          <a:lstStyle/>
          <a:p>
            <a:r>
              <a:rPr lang="en-AU" dirty="0"/>
              <a:t>Column Current</a:t>
            </a:r>
          </a:p>
        </p:txBody>
      </p:sp>
      <p:sp>
        <p:nvSpPr>
          <p:cNvPr id="71" name="TextBox 70">
            <a:extLst>
              <a:ext uri="{FF2B5EF4-FFF2-40B4-BE49-F238E27FC236}">
                <a16:creationId xmlns:a16="http://schemas.microsoft.com/office/drawing/2014/main" id="{949090BD-C61D-428E-AFC6-F4B060DC5F38}"/>
              </a:ext>
            </a:extLst>
          </p:cNvPr>
          <p:cNvSpPr txBox="1"/>
          <p:nvPr/>
        </p:nvSpPr>
        <p:spPr>
          <a:xfrm>
            <a:off x="6719917" y="5544723"/>
            <a:ext cx="1959028" cy="369332"/>
          </a:xfrm>
          <a:prstGeom prst="rect">
            <a:avLst/>
          </a:prstGeom>
          <a:noFill/>
        </p:spPr>
        <p:txBody>
          <a:bodyPr wrap="square" rtlCol="0">
            <a:spAutoFit/>
          </a:bodyPr>
          <a:lstStyle/>
          <a:p>
            <a:r>
              <a:rPr lang="en-AU" dirty="0"/>
              <a:t>Leakage Current</a:t>
            </a:r>
          </a:p>
        </p:txBody>
      </p:sp>
      <p:sp>
        <p:nvSpPr>
          <p:cNvPr id="74" name="TextBox 73">
            <a:extLst>
              <a:ext uri="{FF2B5EF4-FFF2-40B4-BE49-F238E27FC236}">
                <a16:creationId xmlns:a16="http://schemas.microsoft.com/office/drawing/2014/main" id="{0493D015-7B39-40A7-9516-DF50CAD5426F}"/>
              </a:ext>
            </a:extLst>
          </p:cNvPr>
          <p:cNvSpPr txBox="1"/>
          <p:nvPr/>
        </p:nvSpPr>
        <p:spPr>
          <a:xfrm>
            <a:off x="3383051" y="1706644"/>
            <a:ext cx="2103221" cy="369332"/>
          </a:xfrm>
          <a:prstGeom prst="rect">
            <a:avLst/>
          </a:prstGeom>
          <a:noFill/>
        </p:spPr>
        <p:txBody>
          <a:bodyPr wrap="square" rtlCol="0">
            <a:spAutoFit/>
          </a:bodyPr>
          <a:lstStyle/>
          <a:p>
            <a:r>
              <a:rPr lang="en-AU" dirty="0"/>
              <a:t>Charging Current</a:t>
            </a:r>
          </a:p>
        </p:txBody>
      </p:sp>
      <p:sp>
        <p:nvSpPr>
          <p:cNvPr id="54" name="L-Shape 53">
            <a:extLst>
              <a:ext uri="{FF2B5EF4-FFF2-40B4-BE49-F238E27FC236}">
                <a16:creationId xmlns:a16="http://schemas.microsoft.com/office/drawing/2014/main" id="{05ACF672-0533-4BDE-A414-5E1ED66C1056}"/>
              </a:ext>
            </a:extLst>
          </p:cNvPr>
          <p:cNvSpPr/>
          <p:nvPr/>
        </p:nvSpPr>
        <p:spPr>
          <a:xfrm rot="5400000">
            <a:off x="5145405" y="3960654"/>
            <a:ext cx="261586" cy="261586"/>
          </a:xfrm>
          <a:prstGeom prst="corner">
            <a:avLst/>
          </a:prstGeom>
          <a:solidFill>
            <a:srgbClr val="21AAE3"/>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Rectangle 74">
            <a:extLst>
              <a:ext uri="{FF2B5EF4-FFF2-40B4-BE49-F238E27FC236}">
                <a16:creationId xmlns:a16="http://schemas.microsoft.com/office/drawing/2014/main" id="{C9F81348-64BF-4B78-8431-1033C3B46C55}"/>
              </a:ext>
            </a:extLst>
          </p:cNvPr>
          <p:cNvSpPr/>
          <p:nvPr/>
        </p:nvSpPr>
        <p:spPr>
          <a:xfrm>
            <a:off x="5145405" y="2099293"/>
            <a:ext cx="1747797" cy="100171"/>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Oval 76">
            <a:extLst>
              <a:ext uri="{FF2B5EF4-FFF2-40B4-BE49-F238E27FC236}">
                <a16:creationId xmlns:a16="http://schemas.microsoft.com/office/drawing/2014/main" id="{B5910269-6219-4C38-A1E9-6905E0C17B38}"/>
              </a:ext>
            </a:extLst>
          </p:cNvPr>
          <p:cNvSpPr/>
          <p:nvPr/>
        </p:nvSpPr>
        <p:spPr>
          <a:xfrm>
            <a:off x="948326" y="5267247"/>
            <a:ext cx="2101888" cy="428624"/>
          </a:xfrm>
          <a:prstGeom prst="ellipse">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1" name="Oval 1050">
            <a:extLst>
              <a:ext uri="{FF2B5EF4-FFF2-40B4-BE49-F238E27FC236}">
                <a16:creationId xmlns:a16="http://schemas.microsoft.com/office/drawing/2014/main" id="{48F97DD6-078E-44F7-BDF1-CCC6A0DD81F8}"/>
              </a:ext>
            </a:extLst>
          </p:cNvPr>
          <p:cNvSpPr/>
          <p:nvPr/>
        </p:nvSpPr>
        <p:spPr>
          <a:xfrm>
            <a:off x="1583642" y="1569703"/>
            <a:ext cx="885825" cy="885825"/>
          </a:xfrm>
          <a:prstGeom prst="ellipse">
            <a:avLst/>
          </a:prstGeom>
          <a:ln>
            <a:solidFill>
              <a:schemeClr val="bg2">
                <a:lumMod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53" name="Chord 1052">
            <a:extLst>
              <a:ext uri="{FF2B5EF4-FFF2-40B4-BE49-F238E27FC236}">
                <a16:creationId xmlns:a16="http://schemas.microsoft.com/office/drawing/2014/main" id="{5E844810-6262-412E-B8E1-A19E72DF2BDE}"/>
              </a:ext>
            </a:extLst>
          </p:cNvPr>
          <p:cNvSpPr/>
          <p:nvPr/>
        </p:nvSpPr>
        <p:spPr>
          <a:xfrm rot="7577111">
            <a:off x="1579643" y="4718766"/>
            <a:ext cx="885824" cy="885824"/>
          </a:xfrm>
          <a:prstGeom prst="chord">
            <a:avLst>
              <a:gd name="adj1" fmla="val 1014315"/>
              <a:gd name="adj2" fmla="val 16200000"/>
            </a:avLst>
          </a:prstGeom>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54" name="Flowchart: Manual Operation 1053">
            <a:extLst>
              <a:ext uri="{FF2B5EF4-FFF2-40B4-BE49-F238E27FC236}">
                <a16:creationId xmlns:a16="http://schemas.microsoft.com/office/drawing/2014/main" id="{B61C90B7-27CD-41C6-98D3-EB36215E7D1B}"/>
              </a:ext>
            </a:extLst>
          </p:cNvPr>
          <p:cNvSpPr/>
          <p:nvPr/>
        </p:nvSpPr>
        <p:spPr>
          <a:xfrm>
            <a:off x="1275964" y="4524378"/>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2" name="Straight Connector 31">
            <a:extLst>
              <a:ext uri="{FF2B5EF4-FFF2-40B4-BE49-F238E27FC236}">
                <a16:creationId xmlns:a16="http://schemas.microsoft.com/office/drawing/2014/main" id="{3CC43DE6-4101-4D07-8A9F-30375D421EFC}"/>
              </a:ext>
            </a:extLst>
          </p:cNvPr>
          <p:cNvCxnSpPr>
            <a:cxnSpLocks/>
            <a:endCxn id="1051" idx="2"/>
          </p:cNvCxnSpPr>
          <p:nvPr/>
        </p:nvCxnSpPr>
        <p:spPr>
          <a:xfrm flipV="1">
            <a:off x="1583642" y="2012616"/>
            <a:ext cx="0" cy="3140149"/>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87" name="Straight Connector 86">
            <a:extLst>
              <a:ext uri="{FF2B5EF4-FFF2-40B4-BE49-F238E27FC236}">
                <a16:creationId xmlns:a16="http://schemas.microsoft.com/office/drawing/2014/main" id="{5CEFF4DE-6098-4076-8828-0C7DA1E4507C}"/>
              </a:ext>
            </a:extLst>
          </p:cNvPr>
          <p:cNvCxnSpPr>
            <a:cxnSpLocks/>
          </p:cNvCxnSpPr>
          <p:nvPr/>
        </p:nvCxnSpPr>
        <p:spPr>
          <a:xfrm flipV="1">
            <a:off x="2461581" y="1982473"/>
            <a:ext cx="14188" cy="3112628"/>
          </a:xfrm>
          <a:prstGeom prst="line">
            <a:avLst/>
          </a:prstGeom>
          <a:ln w="28575"/>
        </p:spPr>
        <p:style>
          <a:lnRef idx="1">
            <a:schemeClr val="accent4"/>
          </a:lnRef>
          <a:fillRef idx="0">
            <a:schemeClr val="accent4"/>
          </a:fillRef>
          <a:effectRef idx="0">
            <a:schemeClr val="accent4"/>
          </a:effectRef>
          <a:fontRef idx="minor">
            <a:schemeClr val="tx1"/>
          </a:fontRef>
        </p:style>
      </p:cxnSp>
      <p:sp>
        <p:nvSpPr>
          <p:cNvPr id="88" name="Flowchart: Manual Operation 87">
            <a:extLst>
              <a:ext uri="{FF2B5EF4-FFF2-40B4-BE49-F238E27FC236}">
                <a16:creationId xmlns:a16="http://schemas.microsoft.com/office/drawing/2014/main" id="{0DD65B66-024A-44E0-BC7F-DE5495326ACF}"/>
              </a:ext>
            </a:extLst>
          </p:cNvPr>
          <p:cNvSpPr/>
          <p:nvPr/>
        </p:nvSpPr>
        <p:spPr>
          <a:xfrm>
            <a:off x="1275964" y="3862259"/>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Flowchart: Manual Operation 88">
            <a:extLst>
              <a:ext uri="{FF2B5EF4-FFF2-40B4-BE49-F238E27FC236}">
                <a16:creationId xmlns:a16="http://schemas.microsoft.com/office/drawing/2014/main" id="{BAAF3720-D90A-4B20-840D-3F9140ED3EB6}"/>
              </a:ext>
            </a:extLst>
          </p:cNvPr>
          <p:cNvSpPr/>
          <p:nvPr/>
        </p:nvSpPr>
        <p:spPr>
          <a:xfrm>
            <a:off x="1275881" y="3177720"/>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Flowchart: Manual Operation 89">
            <a:extLst>
              <a:ext uri="{FF2B5EF4-FFF2-40B4-BE49-F238E27FC236}">
                <a16:creationId xmlns:a16="http://schemas.microsoft.com/office/drawing/2014/main" id="{819CEC45-6B2A-4CF2-ABF3-76F21F2542F8}"/>
              </a:ext>
            </a:extLst>
          </p:cNvPr>
          <p:cNvSpPr/>
          <p:nvPr/>
        </p:nvSpPr>
        <p:spPr>
          <a:xfrm>
            <a:off x="1275964" y="2512211"/>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2" name="Flowchart: Manual Operation 91">
            <a:extLst>
              <a:ext uri="{FF2B5EF4-FFF2-40B4-BE49-F238E27FC236}">
                <a16:creationId xmlns:a16="http://schemas.microsoft.com/office/drawing/2014/main" id="{2F138903-7AD2-488D-8BC7-332011E93D47}"/>
              </a:ext>
            </a:extLst>
          </p:cNvPr>
          <p:cNvSpPr/>
          <p:nvPr/>
        </p:nvSpPr>
        <p:spPr>
          <a:xfrm rot="20342141">
            <a:off x="1336078" y="5196652"/>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Flowchart: Manual Operation 92">
            <a:extLst>
              <a:ext uri="{FF2B5EF4-FFF2-40B4-BE49-F238E27FC236}">
                <a16:creationId xmlns:a16="http://schemas.microsoft.com/office/drawing/2014/main" id="{DE97A3AB-36F5-458A-8B11-01797C412909}"/>
              </a:ext>
            </a:extLst>
          </p:cNvPr>
          <p:cNvSpPr/>
          <p:nvPr/>
        </p:nvSpPr>
        <p:spPr>
          <a:xfrm rot="634098">
            <a:off x="1317065" y="1753509"/>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Flowchart: Manual Operation 97">
            <a:extLst>
              <a:ext uri="{FF2B5EF4-FFF2-40B4-BE49-F238E27FC236}">
                <a16:creationId xmlns:a16="http://schemas.microsoft.com/office/drawing/2014/main" id="{530F40FF-E4E4-4FC3-91CC-0260563520EA}"/>
              </a:ext>
            </a:extLst>
          </p:cNvPr>
          <p:cNvSpPr/>
          <p:nvPr/>
        </p:nvSpPr>
        <p:spPr>
          <a:xfrm rot="10800000">
            <a:off x="2476420" y="221362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Flowchart: Manual Operation 98">
            <a:extLst>
              <a:ext uri="{FF2B5EF4-FFF2-40B4-BE49-F238E27FC236}">
                <a16:creationId xmlns:a16="http://schemas.microsoft.com/office/drawing/2014/main" id="{AB21F1D7-3447-48FB-B575-C1D789FC0E8A}"/>
              </a:ext>
            </a:extLst>
          </p:cNvPr>
          <p:cNvSpPr/>
          <p:nvPr/>
        </p:nvSpPr>
        <p:spPr>
          <a:xfrm rot="10800000">
            <a:off x="2482421" y="2918276"/>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Flowchart: Manual Operation 99">
            <a:extLst>
              <a:ext uri="{FF2B5EF4-FFF2-40B4-BE49-F238E27FC236}">
                <a16:creationId xmlns:a16="http://schemas.microsoft.com/office/drawing/2014/main" id="{2947411C-5CA9-4A3B-97C4-9CE34C68E41F}"/>
              </a:ext>
            </a:extLst>
          </p:cNvPr>
          <p:cNvSpPr/>
          <p:nvPr/>
        </p:nvSpPr>
        <p:spPr>
          <a:xfrm rot="10800000">
            <a:off x="2492109" y="362440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1" name="Flowchart: Manual Operation 100">
            <a:extLst>
              <a:ext uri="{FF2B5EF4-FFF2-40B4-BE49-F238E27FC236}">
                <a16:creationId xmlns:a16="http://schemas.microsoft.com/office/drawing/2014/main" id="{10E2DF87-1BDA-4141-8F94-8A135EBB1BE6}"/>
              </a:ext>
            </a:extLst>
          </p:cNvPr>
          <p:cNvSpPr/>
          <p:nvPr/>
        </p:nvSpPr>
        <p:spPr>
          <a:xfrm rot="10800000">
            <a:off x="2469467" y="429443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Flowchart: Manual Operation 101">
            <a:extLst>
              <a:ext uri="{FF2B5EF4-FFF2-40B4-BE49-F238E27FC236}">
                <a16:creationId xmlns:a16="http://schemas.microsoft.com/office/drawing/2014/main" id="{F742A57E-1C45-47ED-A5D8-D7A083D93809}"/>
              </a:ext>
            </a:extLst>
          </p:cNvPr>
          <p:cNvSpPr/>
          <p:nvPr/>
        </p:nvSpPr>
        <p:spPr>
          <a:xfrm rot="10800000">
            <a:off x="2454208" y="4964835"/>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45">
            <a:extLst>
              <a:ext uri="{FF2B5EF4-FFF2-40B4-BE49-F238E27FC236}">
                <a16:creationId xmlns:a16="http://schemas.microsoft.com/office/drawing/2014/main" id="{7A275D94-CD2D-42E6-9DC0-44790A8064E3}"/>
              </a:ext>
            </a:extLst>
          </p:cNvPr>
          <p:cNvSpPr/>
          <p:nvPr/>
        </p:nvSpPr>
        <p:spPr>
          <a:xfrm>
            <a:off x="1097280" y="1740081"/>
            <a:ext cx="4048125" cy="4593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Rectangle 46">
            <a:extLst>
              <a:ext uri="{FF2B5EF4-FFF2-40B4-BE49-F238E27FC236}">
                <a16:creationId xmlns:a16="http://schemas.microsoft.com/office/drawing/2014/main" id="{D01DF812-7AF0-44A0-8B7B-1BCDE7AAD245}"/>
              </a:ext>
            </a:extLst>
          </p:cNvPr>
          <p:cNvSpPr/>
          <p:nvPr/>
        </p:nvSpPr>
        <p:spPr>
          <a:xfrm>
            <a:off x="1103858" y="2089353"/>
            <a:ext cx="4033927" cy="102649"/>
          </a:xfrm>
          <a:prstGeom prst="rect">
            <a:avLst/>
          </a:prstGeom>
          <a:solidFill>
            <a:srgbClr val="12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Rectangle: Rounded Corners 107">
            <a:extLst>
              <a:ext uri="{FF2B5EF4-FFF2-40B4-BE49-F238E27FC236}">
                <a16:creationId xmlns:a16="http://schemas.microsoft.com/office/drawing/2014/main" id="{9A451AEE-C25C-4A89-9C7B-A7D8C1BC18C5}"/>
              </a:ext>
            </a:extLst>
          </p:cNvPr>
          <p:cNvSpPr/>
          <p:nvPr/>
        </p:nvSpPr>
        <p:spPr>
          <a:xfrm flipH="1">
            <a:off x="5074354" y="2012616"/>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Arc 47">
            <a:extLst>
              <a:ext uri="{FF2B5EF4-FFF2-40B4-BE49-F238E27FC236}">
                <a16:creationId xmlns:a16="http://schemas.microsoft.com/office/drawing/2014/main" id="{A803080A-F7A6-4A19-B28A-AB1A5C750E1B}"/>
              </a:ext>
            </a:extLst>
          </p:cNvPr>
          <p:cNvSpPr/>
          <p:nvPr/>
        </p:nvSpPr>
        <p:spPr>
          <a:xfrm>
            <a:off x="6535362" y="2165016"/>
            <a:ext cx="700614" cy="700614"/>
          </a:xfrm>
          <a:prstGeom prst="arc">
            <a:avLst/>
          </a:prstGeom>
          <a:ln w="76200">
            <a:solidFill>
              <a:srgbClr val="35A5D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52" name="Arc 51">
            <a:extLst>
              <a:ext uri="{FF2B5EF4-FFF2-40B4-BE49-F238E27FC236}">
                <a16:creationId xmlns:a16="http://schemas.microsoft.com/office/drawing/2014/main" id="{8901839D-30CF-45A1-ABD6-5FD4DEE782C2}"/>
              </a:ext>
            </a:extLst>
          </p:cNvPr>
          <p:cNvSpPr/>
          <p:nvPr/>
        </p:nvSpPr>
        <p:spPr>
          <a:xfrm>
            <a:off x="1845577" y="1841033"/>
            <a:ext cx="372095" cy="372095"/>
          </a:xfrm>
          <a:prstGeom prst="arc">
            <a:avLst>
              <a:gd name="adj1" fmla="val 16200000"/>
              <a:gd name="adj2" fmla="val 12418098"/>
            </a:avLst>
          </a:prstGeom>
          <a:ln w="19050">
            <a:headEnd type="none"/>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sp>
        <p:nvSpPr>
          <p:cNvPr id="112" name="Arc 111">
            <a:extLst>
              <a:ext uri="{FF2B5EF4-FFF2-40B4-BE49-F238E27FC236}">
                <a16:creationId xmlns:a16="http://schemas.microsoft.com/office/drawing/2014/main" id="{027A0916-CD52-4AE7-BD37-42BD69BD8D2D}"/>
              </a:ext>
            </a:extLst>
          </p:cNvPr>
          <p:cNvSpPr/>
          <p:nvPr/>
        </p:nvSpPr>
        <p:spPr>
          <a:xfrm>
            <a:off x="1849061" y="4955566"/>
            <a:ext cx="372095" cy="372095"/>
          </a:xfrm>
          <a:prstGeom prst="arc">
            <a:avLst>
              <a:gd name="adj1" fmla="val 16200000"/>
              <a:gd name="adj2" fmla="val 12418098"/>
            </a:avLst>
          </a:prstGeom>
          <a:ln w="19050">
            <a:headEnd type="none"/>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cxnSp>
        <p:nvCxnSpPr>
          <p:cNvPr id="58" name="Straight Arrow Connector 57">
            <a:extLst>
              <a:ext uri="{FF2B5EF4-FFF2-40B4-BE49-F238E27FC236}">
                <a16:creationId xmlns:a16="http://schemas.microsoft.com/office/drawing/2014/main" id="{F488E3C5-115D-4F12-8C8C-E58679DDA492}"/>
              </a:ext>
            </a:extLst>
          </p:cNvPr>
          <p:cNvCxnSpPr/>
          <p:nvPr/>
        </p:nvCxnSpPr>
        <p:spPr>
          <a:xfrm>
            <a:off x="2947446" y="3151373"/>
            <a:ext cx="7919" cy="680153"/>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A6480101-40B2-4C0F-A2AF-8C5D0908FC7C}"/>
              </a:ext>
            </a:extLst>
          </p:cNvPr>
          <p:cNvCxnSpPr/>
          <p:nvPr/>
        </p:nvCxnSpPr>
        <p:spPr>
          <a:xfrm flipV="1">
            <a:off x="1097280" y="3177720"/>
            <a:ext cx="0" cy="684539"/>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61" name="Cloud 60">
            <a:extLst>
              <a:ext uri="{FF2B5EF4-FFF2-40B4-BE49-F238E27FC236}">
                <a16:creationId xmlns:a16="http://schemas.microsoft.com/office/drawing/2014/main" id="{DC3B3990-38B1-4062-90EF-58407C83E9D0}"/>
              </a:ext>
            </a:extLst>
          </p:cNvPr>
          <p:cNvSpPr/>
          <p:nvPr/>
        </p:nvSpPr>
        <p:spPr>
          <a:xfrm>
            <a:off x="1911967" y="1331060"/>
            <a:ext cx="454282" cy="236187"/>
          </a:xfrm>
          <a:prstGeom prst="cloud">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Flowchart: Manual Operation 93">
            <a:extLst>
              <a:ext uri="{FF2B5EF4-FFF2-40B4-BE49-F238E27FC236}">
                <a16:creationId xmlns:a16="http://schemas.microsoft.com/office/drawing/2014/main" id="{32CDCB43-CBE2-49BC-A517-550753F58DC4}"/>
              </a:ext>
            </a:extLst>
          </p:cNvPr>
          <p:cNvSpPr/>
          <p:nvPr/>
        </p:nvSpPr>
        <p:spPr>
          <a:xfrm rot="5400000">
            <a:off x="1720273" y="1248859"/>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Cloud 117">
            <a:extLst>
              <a:ext uri="{FF2B5EF4-FFF2-40B4-BE49-F238E27FC236}">
                <a16:creationId xmlns:a16="http://schemas.microsoft.com/office/drawing/2014/main" id="{A9ABC5D2-4892-41F9-B03C-88B3D236C527}"/>
              </a:ext>
            </a:extLst>
          </p:cNvPr>
          <p:cNvSpPr/>
          <p:nvPr/>
        </p:nvSpPr>
        <p:spPr>
          <a:xfrm rot="153767">
            <a:off x="2473728" y="1963639"/>
            <a:ext cx="454282" cy="236187"/>
          </a:xfrm>
          <a:prstGeom prst="cloud">
            <a:avLst/>
          </a:prstGeom>
          <a:solidFill>
            <a:srgbClr val="12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Flowchart: Manual Operation 96">
            <a:extLst>
              <a:ext uri="{FF2B5EF4-FFF2-40B4-BE49-F238E27FC236}">
                <a16:creationId xmlns:a16="http://schemas.microsoft.com/office/drawing/2014/main" id="{54006186-9768-47FE-80D2-947AA51692A2}"/>
              </a:ext>
            </a:extLst>
          </p:cNvPr>
          <p:cNvSpPr/>
          <p:nvPr/>
        </p:nvSpPr>
        <p:spPr>
          <a:xfrm rot="10494513">
            <a:off x="2447021" y="1598073"/>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3" name="Straight Connector 62">
            <a:extLst>
              <a:ext uri="{FF2B5EF4-FFF2-40B4-BE49-F238E27FC236}">
                <a16:creationId xmlns:a16="http://schemas.microsoft.com/office/drawing/2014/main" id="{7F9DDCC4-3AD9-465D-B5E6-BDB5E027514A}"/>
              </a:ext>
            </a:extLst>
          </p:cNvPr>
          <p:cNvCxnSpPr>
            <a:stCxn id="77" idx="6"/>
            <a:endCxn id="53" idx="2"/>
          </p:cNvCxnSpPr>
          <p:nvPr/>
        </p:nvCxnSpPr>
        <p:spPr>
          <a:xfrm flipV="1">
            <a:off x="3050214" y="5472077"/>
            <a:ext cx="1896365" cy="9482"/>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21" name="Straight Connector 120">
            <a:extLst>
              <a:ext uri="{FF2B5EF4-FFF2-40B4-BE49-F238E27FC236}">
                <a16:creationId xmlns:a16="http://schemas.microsoft.com/office/drawing/2014/main" id="{47D42293-93D6-4026-917A-E9DEA0D02398}"/>
              </a:ext>
            </a:extLst>
          </p:cNvPr>
          <p:cNvCxnSpPr>
            <a:cxnSpLocks/>
            <a:stCxn id="53" idx="6"/>
            <a:endCxn id="39" idx="2"/>
          </p:cNvCxnSpPr>
          <p:nvPr/>
        </p:nvCxnSpPr>
        <p:spPr>
          <a:xfrm>
            <a:off x="5472359" y="5472077"/>
            <a:ext cx="265742" cy="4447"/>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25" name="Straight Connector 124">
            <a:extLst>
              <a:ext uri="{FF2B5EF4-FFF2-40B4-BE49-F238E27FC236}">
                <a16:creationId xmlns:a16="http://schemas.microsoft.com/office/drawing/2014/main" id="{E6A908BF-53E0-4E0A-8730-5D30A370B05B}"/>
              </a:ext>
            </a:extLst>
          </p:cNvPr>
          <p:cNvCxnSpPr>
            <a:cxnSpLocks/>
            <a:stCxn id="39" idx="6"/>
            <a:endCxn id="1024" idx="2"/>
          </p:cNvCxnSpPr>
          <p:nvPr/>
        </p:nvCxnSpPr>
        <p:spPr>
          <a:xfrm>
            <a:off x="6263881" y="5476524"/>
            <a:ext cx="3994360" cy="8907"/>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30" name="Picture 6" descr="Water Drop Free Clip Art On Clipart Transparent Png - Water Drop Clipart  Png, Png Download , Transparent Png Image - PNGitem">
            <a:extLst>
              <a:ext uri="{FF2B5EF4-FFF2-40B4-BE49-F238E27FC236}">
                <a16:creationId xmlns:a16="http://schemas.microsoft.com/office/drawing/2014/main" id="{F0FADB29-E2A3-4E73-AC1E-07202E517D7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77039" y="5315603"/>
            <a:ext cx="374048" cy="265748"/>
          </a:xfrm>
          <a:prstGeom prst="rect">
            <a:avLst/>
          </a:prstGeom>
          <a:noFill/>
          <a:extLst>
            <a:ext uri="{909E8E84-426E-40DD-AFC4-6F175D3DCCD1}">
              <a14:hiddenFill xmlns:a14="http://schemas.microsoft.com/office/drawing/2010/main">
                <a:solidFill>
                  <a:srgbClr val="FFFFFF"/>
                </a:solidFill>
              </a14:hiddenFill>
            </a:ext>
          </a:extLst>
        </p:spPr>
      </p:pic>
      <p:cxnSp>
        <p:nvCxnSpPr>
          <p:cNvPr id="132" name="Straight Connector 131">
            <a:extLst>
              <a:ext uri="{FF2B5EF4-FFF2-40B4-BE49-F238E27FC236}">
                <a16:creationId xmlns:a16="http://schemas.microsoft.com/office/drawing/2014/main" id="{7F865B3A-02ED-4D52-869D-731D71FF88A0}"/>
              </a:ext>
            </a:extLst>
          </p:cNvPr>
          <p:cNvCxnSpPr>
            <a:cxnSpLocks/>
          </p:cNvCxnSpPr>
          <p:nvPr/>
        </p:nvCxnSpPr>
        <p:spPr>
          <a:xfrm>
            <a:off x="10784021" y="5472077"/>
            <a:ext cx="293230"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3" name="Straight Connector 132">
            <a:extLst>
              <a:ext uri="{FF2B5EF4-FFF2-40B4-BE49-F238E27FC236}">
                <a16:creationId xmlns:a16="http://schemas.microsoft.com/office/drawing/2014/main" id="{69C5C145-CFF8-4F7F-A64C-CD9F21A7D4DB}"/>
              </a:ext>
            </a:extLst>
          </p:cNvPr>
          <p:cNvCxnSpPr>
            <a:cxnSpLocks/>
          </p:cNvCxnSpPr>
          <p:nvPr/>
        </p:nvCxnSpPr>
        <p:spPr>
          <a:xfrm>
            <a:off x="10847028" y="5678719"/>
            <a:ext cx="429288"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5" name="Straight Connector 134">
            <a:extLst>
              <a:ext uri="{FF2B5EF4-FFF2-40B4-BE49-F238E27FC236}">
                <a16:creationId xmlns:a16="http://schemas.microsoft.com/office/drawing/2014/main" id="{C4C49FFD-2F7E-4E39-81F8-5814A76E1FBB}"/>
              </a:ext>
            </a:extLst>
          </p:cNvPr>
          <p:cNvCxnSpPr>
            <a:cxnSpLocks/>
          </p:cNvCxnSpPr>
          <p:nvPr/>
        </p:nvCxnSpPr>
        <p:spPr>
          <a:xfrm>
            <a:off x="10973848" y="5750365"/>
            <a:ext cx="186732"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7" name="Straight Connector 136">
            <a:extLst>
              <a:ext uri="{FF2B5EF4-FFF2-40B4-BE49-F238E27FC236}">
                <a16:creationId xmlns:a16="http://schemas.microsoft.com/office/drawing/2014/main" id="{180B6B29-BB08-49A5-BCCC-18A6AC97631C}"/>
              </a:ext>
            </a:extLst>
          </p:cNvPr>
          <p:cNvCxnSpPr>
            <a:cxnSpLocks/>
          </p:cNvCxnSpPr>
          <p:nvPr/>
        </p:nvCxnSpPr>
        <p:spPr>
          <a:xfrm>
            <a:off x="11036244" y="5827402"/>
            <a:ext cx="82014"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9" name="Straight Connector 138">
            <a:extLst>
              <a:ext uri="{FF2B5EF4-FFF2-40B4-BE49-F238E27FC236}">
                <a16:creationId xmlns:a16="http://schemas.microsoft.com/office/drawing/2014/main" id="{A8B2CF9B-DC38-4248-9353-AC3BF2C272B9}"/>
              </a:ext>
            </a:extLst>
          </p:cNvPr>
          <p:cNvCxnSpPr>
            <a:cxnSpLocks/>
          </p:cNvCxnSpPr>
          <p:nvPr/>
        </p:nvCxnSpPr>
        <p:spPr>
          <a:xfrm>
            <a:off x="11067214" y="5472077"/>
            <a:ext cx="1" cy="205838"/>
          </a:xfrm>
          <a:prstGeom prst="line">
            <a:avLst/>
          </a:prstGeom>
          <a:ln w="38100"/>
        </p:spPr>
        <p:style>
          <a:lnRef idx="1">
            <a:schemeClr val="accent5"/>
          </a:lnRef>
          <a:fillRef idx="0">
            <a:schemeClr val="accent5"/>
          </a:fillRef>
          <a:effectRef idx="0">
            <a:schemeClr val="accent5"/>
          </a:effectRef>
          <a:fontRef idx="minor">
            <a:schemeClr val="tx1"/>
          </a:fontRef>
        </p:style>
      </p:cxnSp>
      <p:grpSp>
        <p:nvGrpSpPr>
          <p:cNvPr id="143" name="Group 142">
            <a:extLst>
              <a:ext uri="{FF2B5EF4-FFF2-40B4-BE49-F238E27FC236}">
                <a16:creationId xmlns:a16="http://schemas.microsoft.com/office/drawing/2014/main" id="{4ED96086-BA3F-437E-920A-17551441D989}"/>
              </a:ext>
            </a:extLst>
          </p:cNvPr>
          <p:cNvGrpSpPr/>
          <p:nvPr/>
        </p:nvGrpSpPr>
        <p:grpSpPr>
          <a:xfrm>
            <a:off x="7894814" y="3485563"/>
            <a:ext cx="196663" cy="165612"/>
            <a:chOff x="7691438" y="5304535"/>
            <a:chExt cx="150812" cy="127000"/>
          </a:xfrm>
        </p:grpSpPr>
        <p:cxnSp>
          <p:nvCxnSpPr>
            <p:cNvPr id="144" name="Straight Connector 143">
              <a:extLst>
                <a:ext uri="{FF2B5EF4-FFF2-40B4-BE49-F238E27FC236}">
                  <a16:creationId xmlns:a16="http://schemas.microsoft.com/office/drawing/2014/main" id="{83CC38C7-5421-4854-AF3D-5ABB52BF22D3}"/>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F4045E71-1CAA-46D2-ACC4-38F8AEFC1280}"/>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1E6CB19-C1DA-466D-B8C8-72CBD6BD8315}"/>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5AD975D-D958-4D69-BEEC-0330E7D10CB8}"/>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4691DAEA-43AE-4FF4-8199-13C1B6261963}"/>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pic>
        <p:nvPicPr>
          <p:cNvPr id="149" name="Picture 6" descr="Water Drop Free Clip Art On Clipart Transparent Png - Water Drop Clipart  Png, Png Download , Transparent Png Image - PNGitem">
            <a:extLst>
              <a:ext uri="{FF2B5EF4-FFF2-40B4-BE49-F238E27FC236}">
                <a16:creationId xmlns:a16="http://schemas.microsoft.com/office/drawing/2014/main" id="{4966E9C0-F9AE-425C-87BB-28B6479D27A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776104" y="3564809"/>
            <a:ext cx="374048" cy="265748"/>
          </a:xfrm>
          <a:prstGeom prst="rect">
            <a:avLst/>
          </a:prstGeom>
          <a:noFill/>
          <a:extLst>
            <a:ext uri="{909E8E84-426E-40DD-AFC4-6F175D3DCCD1}">
              <a14:hiddenFill xmlns:a14="http://schemas.microsoft.com/office/drawing/2010/main">
                <a:solidFill>
                  <a:srgbClr val="FFFFFF"/>
                </a:solidFill>
              </a14:hiddenFill>
            </a:ext>
          </a:extLst>
        </p:spPr>
      </p:pic>
      <p:sp>
        <p:nvSpPr>
          <p:cNvPr id="150" name="TextBox 149">
            <a:extLst>
              <a:ext uri="{FF2B5EF4-FFF2-40B4-BE49-F238E27FC236}">
                <a16:creationId xmlns:a16="http://schemas.microsoft.com/office/drawing/2014/main" id="{39947527-AF8B-47D7-875E-9CD76E95F7A1}"/>
              </a:ext>
            </a:extLst>
          </p:cNvPr>
          <p:cNvSpPr txBox="1"/>
          <p:nvPr/>
        </p:nvSpPr>
        <p:spPr>
          <a:xfrm>
            <a:off x="8746768" y="3385974"/>
            <a:ext cx="1959028" cy="369332"/>
          </a:xfrm>
          <a:prstGeom prst="rect">
            <a:avLst/>
          </a:prstGeom>
          <a:noFill/>
        </p:spPr>
        <p:txBody>
          <a:bodyPr wrap="square" rtlCol="0">
            <a:spAutoFit/>
          </a:bodyPr>
          <a:lstStyle/>
          <a:p>
            <a:r>
              <a:rPr lang="en-AU" dirty="0"/>
              <a:t>Lost Current</a:t>
            </a:r>
          </a:p>
        </p:txBody>
      </p:sp>
      <p:pic>
        <p:nvPicPr>
          <p:cNvPr id="151" name="Picture 6" descr="Water Drop Free Clip Art On Clipart Transparent Png - Water Drop Clipart  Png, Png Download , Transparent Png Image - PNGitem">
            <a:extLst>
              <a:ext uri="{FF2B5EF4-FFF2-40B4-BE49-F238E27FC236}">
                <a16:creationId xmlns:a16="http://schemas.microsoft.com/office/drawing/2014/main" id="{875EFA40-374E-44F6-B5AB-06C3139029D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96872" y="3347797"/>
            <a:ext cx="374048" cy="265748"/>
          </a:xfrm>
          <a:prstGeom prst="rect">
            <a:avLst/>
          </a:prstGeom>
          <a:noFill/>
          <a:extLst>
            <a:ext uri="{909E8E84-426E-40DD-AFC4-6F175D3DCCD1}">
              <a14:hiddenFill xmlns:a14="http://schemas.microsoft.com/office/drawing/2010/main">
                <a:solidFill>
                  <a:srgbClr val="FFFFFF"/>
                </a:solidFill>
              </a14:hiddenFill>
            </a:ext>
          </a:extLst>
        </p:spPr>
      </p:pic>
      <p:grpSp>
        <p:nvGrpSpPr>
          <p:cNvPr id="152" name="Group 151">
            <a:extLst>
              <a:ext uri="{FF2B5EF4-FFF2-40B4-BE49-F238E27FC236}">
                <a16:creationId xmlns:a16="http://schemas.microsoft.com/office/drawing/2014/main" id="{4DE244B8-FDA0-44B0-A4B7-91817A95A6A6}"/>
              </a:ext>
            </a:extLst>
          </p:cNvPr>
          <p:cNvGrpSpPr/>
          <p:nvPr/>
        </p:nvGrpSpPr>
        <p:grpSpPr>
          <a:xfrm>
            <a:off x="1368511" y="3301482"/>
            <a:ext cx="146979" cy="123773"/>
            <a:chOff x="7691438" y="5304535"/>
            <a:chExt cx="150812" cy="127000"/>
          </a:xfrm>
        </p:grpSpPr>
        <p:cxnSp>
          <p:nvCxnSpPr>
            <p:cNvPr id="153" name="Straight Connector 152">
              <a:extLst>
                <a:ext uri="{FF2B5EF4-FFF2-40B4-BE49-F238E27FC236}">
                  <a16:creationId xmlns:a16="http://schemas.microsoft.com/office/drawing/2014/main" id="{1B731DC4-820A-43B2-879D-B696E925760D}"/>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7DBBB49C-8D98-4918-8424-7E9DCF7B074E}"/>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2D2A5E9E-848C-4916-8C00-86959F11880A}"/>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01DBF749-CB11-416E-975E-14CC88F87C8A}"/>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1532EB12-2794-4D63-A055-D22870B888BA}"/>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pic>
        <p:nvPicPr>
          <p:cNvPr id="158" name="Picture 6" descr="Water Drop Free Clip Art On Clipart Transparent Png - Water Drop Clipart  Png, Png Download , Transparent Png Image - PNGitem">
            <a:extLst>
              <a:ext uri="{FF2B5EF4-FFF2-40B4-BE49-F238E27FC236}">
                <a16:creationId xmlns:a16="http://schemas.microsoft.com/office/drawing/2014/main" id="{A5E212E1-B666-4677-A413-1E6EC58E529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410746" y="4668070"/>
            <a:ext cx="374048" cy="265748"/>
          </a:xfrm>
          <a:prstGeom prst="rect">
            <a:avLst/>
          </a:prstGeom>
          <a:noFill/>
          <a:extLst>
            <a:ext uri="{909E8E84-426E-40DD-AFC4-6F175D3DCCD1}">
              <a14:hiddenFill xmlns:a14="http://schemas.microsoft.com/office/drawing/2010/main">
                <a:solidFill>
                  <a:srgbClr val="FFFFFF"/>
                </a:solidFill>
              </a14:hiddenFill>
            </a:ext>
          </a:extLst>
        </p:spPr>
      </p:pic>
      <p:sp>
        <p:nvSpPr>
          <p:cNvPr id="159" name="TextBox 158">
            <a:extLst>
              <a:ext uri="{FF2B5EF4-FFF2-40B4-BE49-F238E27FC236}">
                <a16:creationId xmlns:a16="http://schemas.microsoft.com/office/drawing/2014/main" id="{4A85C28D-2977-4644-A023-3361B62A0559}"/>
              </a:ext>
            </a:extLst>
          </p:cNvPr>
          <p:cNvSpPr txBox="1"/>
          <p:nvPr/>
        </p:nvSpPr>
        <p:spPr>
          <a:xfrm>
            <a:off x="9146999" y="4412291"/>
            <a:ext cx="1959028" cy="369332"/>
          </a:xfrm>
          <a:prstGeom prst="rect">
            <a:avLst/>
          </a:prstGeom>
          <a:noFill/>
        </p:spPr>
        <p:txBody>
          <a:bodyPr wrap="square" rtlCol="0">
            <a:spAutoFit/>
          </a:bodyPr>
          <a:lstStyle/>
          <a:p>
            <a:r>
              <a:rPr lang="en-AU" dirty="0"/>
              <a:t>Terminal Potential</a:t>
            </a:r>
          </a:p>
        </p:txBody>
      </p:sp>
    </p:spTree>
    <p:extLst>
      <p:ext uri="{BB962C8B-B14F-4D97-AF65-F5344CB8AC3E}">
        <p14:creationId xmlns:p14="http://schemas.microsoft.com/office/powerpoint/2010/main" val="4169606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Arc 103">
            <a:extLst>
              <a:ext uri="{FF2B5EF4-FFF2-40B4-BE49-F238E27FC236}">
                <a16:creationId xmlns:a16="http://schemas.microsoft.com/office/drawing/2014/main" id="{A1B5B805-26EB-427B-8B1B-647BC66DB7DA}"/>
              </a:ext>
            </a:extLst>
          </p:cNvPr>
          <p:cNvSpPr/>
          <p:nvPr/>
        </p:nvSpPr>
        <p:spPr>
          <a:xfrm>
            <a:off x="8056048" y="4957019"/>
            <a:ext cx="2487133" cy="1207929"/>
          </a:xfrm>
          <a:prstGeom prst="arc">
            <a:avLst/>
          </a:prstGeom>
          <a:ln w="3175">
            <a:solidFill>
              <a:schemeClr val="bg2">
                <a:lumMod val="90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70" name="TextBox 69">
            <a:extLst>
              <a:ext uri="{FF2B5EF4-FFF2-40B4-BE49-F238E27FC236}">
                <a16:creationId xmlns:a16="http://schemas.microsoft.com/office/drawing/2014/main" id="{0CC4986A-3CA5-4BFB-9951-D33A187092F3}"/>
              </a:ext>
            </a:extLst>
          </p:cNvPr>
          <p:cNvSpPr txBox="1"/>
          <p:nvPr/>
        </p:nvSpPr>
        <p:spPr>
          <a:xfrm rot="18900000">
            <a:off x="3724760" y="5784614"/>
            <a:ext cx="2103221" cy="369332"/>
          </a:xfrm>
          <a:prstGeom prst="rect">
            <a:avLst/>
          </a:prstGeom>
          <a:noFill/>
        </p:spPr>
        <p:txBody>
          <a:bodyPr wrap="square" rtlCol="0">
            <a:spAutoFit/>
          </a:bodyPr>
          <a:lstStyle/>
          <a:p>
            <a:r>
              <a:rPr lang="en-AU" dirty="0"/>
              <a:t>Corona Current</a:t>
            </a:r>
          </a:p>
        </p:txBody>
      </p:sp>
      <p:sp>
        <p:nvSpPr>
          <p:cNvPr id="2" name="Title 1">
            <a:extLst>
              <a:ext uri="{FF2B5EF4-FFF2-40B4-BE49-F238E27FC236}">
                <a16:creationId xmlns:a16="http://schemas.microsoft.com/office/drawing/2014/main" id="{D422F066-3A91-4CB1-A5D3-31442F5A203C}"/>
              </a:ext>
            </a:extLst>
          </p:cNvPr>
          <p:cNvSpPr>
            <a:spLocks noGrp="1"/>
          </p:cNvSpPr>
          <p:nvPr>
            <p:ph type="title"/>
          </p:nvPr>
        </p:nvSpPr>
        <p:spPr/>
        <p:txBody>
          <a:bodyPr/>
          <a:lstStyle/>
          <a:p>
            <a:r>
              <a:rPr lang="en-AU" dirty="0"/>
              <a:t>Conservation of charge</a:t>
            </a:r>
          </a:p>
        </p:txBody>
      </p:sp>
      <p:sp>
        <p:nvSpPr>
          <p:cNvPr id="8" name="Oval 7">
            <a:extLst>
              <a:ext uri="{FF2B5EF4-FFF2-40B4-BE49-F238E27FC236}">
                <a16:creationId xmlns:a16="http://schemas.microsoft.com/office/drawing/2014/main" id="{64DC9231-A95D-4764-A2B0-18C6FEC0E95D}"/>
              </a:ext>
            </a:extLst>
          </p:cNvPr>
          <p:cNvSpPr/>
          <p:nvPr/>
        </p:nvSpPr>
        <p:spPr>
          <a:xfrm>
            <a:off x="6553527" y="2402421"/>
            <a:ext cx="2200274" cy="136685"/>
          </a:xfrm>
          <a:prstGeom prst="ellipse">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a:extLst>
              <a:ext uri="{FF2B5EF4-FFF2-40B4-BE49-F238E27FC236}">
                <a16:creationId xmlns:a16="http://schemas.microsoft.com/office/drawing/2014/main" id="{E4D15275-1AD2-4646-8032-C8F36B777ABB}"/>
              </a:ext>
            </a:extLst>
          </p:cNvPr>
          <p:cNvSpPr/>
          <p:nvPr/>
        </p:nvSpPr>
        <p:spPr>
          <a:xfrm>
            <a:off x="6893202" y="5188251"/>
            <a:ext cx="1562100" cy="157992"/>
          </a:xfrm>
          <a:prstGeom prst="ellipse">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rapezoid 10">
            <a:extLst>
              <a:ext uri="{FF2B5EF4-FFF2-40B4-BE49-F238E27FC236}">
                <a16:creationId xmlns:a16="http://schemas.microsoft.com/office/drawing/2014/main" id="{8E886396-D06E-4CD1-8978-2E4F5441AE77}"/>
              </a:ext>
            </a:extLst>
          </p:cNvPr>
          <p:cNvSpPr/>
          <p:nvPr/>
        </p:nvSpPr>
        <p:spPr>
          <a:xfrm rot="10800000">
            <a:off x="6726898" y="3401177"/>
            <a:ext cx="1873831" cy="1859720"/>
          </a:xfrm>
          <a:prstGeom prst="trapezoid">
            <a:avLst>
              <a:gd name="adj" fmla="val 6918"/>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DA523C33-1768-4850-A8CE-D3D72FDE21EE}"/>
              </a:ext>
            </a:extLst>
          </p:cNvPr>
          <p:cNvSpPr/>
          <p:nvPr/>
        </p:nvSpPr>
        <p:spPr>
          <a:xfrm>
            <a:off x="6711657" y="2971613"/>
            <a:ext cx="1917168" cy="157992"/>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9B8EB700-7968-48D6-BA0C-762FC2EB70D4}"/>
              </a:ext>
            </a:extLst>
          </p:cNvPr>
          <p:cNvSpPr/>
          <p:nvPr/>
        </p:nvSpPr>
        <p:spPr>
          <a:xfrm>
            <a:off x="8628824" y="4900093"/>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9" name="Group 28">
            <a:extLst>
              <a:ext uri="{FF2B5EF4-FFF2-40B4-BE49-F238E27FC236}">
                <a16:creationId xmlns:a16="http://schemas.microsoft.com/office/drawing/2014/main" id="{FD62E887-F8F7-494F-8011-DCE5E049C2A8}"/>
              </a:ext>
            </a:extLst>
          </p:cNvPr>
          <p:cNvGrpSpPr/>
          <p:nvPr/>
        </p:nvGrpSpPr>
        <p:grpSpPr>
          <a:xfrm>
            <a:off x="7566489" y="5188251"/>
            <a:ext cx="196663" cy="165612"/>
            <a:chOff x="7691438" y="5304535"/>
            <a:chExt cx="150812" cy="127000"/>
          </a:xfrm>
        </p:grpSpPr>
        <p:cxnSp>
          <p:nvCxnSpPr>
            <p:cNvPr id="18" name="Straight Connector 17">
              <a:extLst>
                <a:ext uri="{FF2B5EF4-FFF2-40B4-BE49-F238E27FC236}">
                  <a16:creationId xmlns:a16="http://schemas.microsoft.com/office/drawing/2014/main" id="{B795AB0D-AA4A-44F1-8D94-A1C181EA1374}"/>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E21A279-D123-43A5-9197-DFDA70AE0F12}"/>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083C162-D1E1-4B97-AAE5-7CCD3314AD95}"/>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DA7CF04-07D5-4F49-B3EC-143143D3FFD2}"/>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C126A4F-4585-4E5E-9925-C9E3293A53CB}"/>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sp>
        <p:nvSpPr>
          <p:cNvPr id="1025" name="Arrow: Right 1024">
            <a:extLst>
              <a:ext uri="{FF2B5EF4-FFF2-40B4-BE49-F238E27FC236}">
                <a16:creationId xmlns:a16="http://schemas.microsoft.com/office/drawing/2014/main" id="{C90AE77A-39F8-4D0E-AC47-DF296C270C78}"/>
              </a:ext>
            </a:extLst>
          </p:cNvPr>
          <p:cNvSpPr/>
          <p:nvPr/>
        </p:nvSpPr>
        <p:spPr>
          <a:xfrm>
            <a:off x="5420072" y="2779146"/>
            <a:ext cx="1245729" cy="54292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dirty="0"/>
              <a:t>Set Level</a:t>
            </a:r>
          </a:p>
        </p:txBody>
      </p:sp>
      <p:pic>
        <p:nvPicPr>
          <p:cNvPr id="1026" name="Picture 2" descr="Running Tap Water Clipart">
            <a:extLst>
              <a:ext uri="{FF2B5EF4-FFF2-40B4-BE49-F238E27FC236}">
                <a16:creationId xmlns:a16="http://schemas.microsoft.com/office/drawing/2014/main" id="{DD2C00BD-7B9F-4586-97A4-560BED43C986}"/>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55593"/>
          <a:stretch/>
        </p:blipFill>
        <p:spPr bwMode="auto">
          <a:xfrm>
            <a:off x="6601276" y="2721446"/>
            <a:ext cx="1828800" cy="609085"/>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Shape 4">
            <a:extLst>
              <a:ext uri="{FF2B5EF4-FFF2-40B4-BE49-F238E27FC236}">
                <a16:creationId xmlns:a16="http://schemas.microsoft.com/office/drawing/2014/main" id="{ED591FF7-E1F6-4EC9-852A-6D7AD1A12B55}"/>
              </a:ext>
            </a:extLst>
          </p:cNvPr>
          <p:cNvSpPr/>
          <p:nvPr/>
        </p:nvSpPr>
        <p:spPr>
          <a:xfrm>
            <a:off x="6672152" y="2726503"/>
            <a:ext cx="1963024" cy="2634980"/>
          </a:xfrm>
          <a:custGeom>
            <a:avLst/>
            <a:gdLst>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6169 w 1963024"/>
              <a:gd name="connsiteY5" fmla="*/ 2466363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6169 w 1963024"/>
              <a:gd name="connsiteY5" fmla="*/ 2466363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8550 w 1963024"/>
              <a:gd name="connsiteY5" fmla="*/ 2475888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8550 w 1963024"/>
              <a:gd name="connsiteY5" fmla="*/ 2475888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613217"/>
              <a:gd name="connsiteX1" fmla="*/ 1711354 w 1963024"/>
              <a:gd name="connsiteY1" fmla="*/ 2583809 h 2613217"/>
              <a:gd name="connsiteX2" fmla="*/ 1820411 w 1963024"/>
              <a:gd name="connsiteY2" fmla="*/ 2457974 h 2613217"/>
              <a:gd name="connsiteX3" fmla="*/ 1963024 w 1963024"/>
              <a:gd name="connsiteY3" fmla="*/ 0 h 2613217"/>
              <a:gd name="connsiteX4" fmla="*/ 0 w 1963024"/>
              <a:gd name="connsiteY4" fmla="*/ 8389 h 2613217"/>
              <a:gd name="connsiteX5" fmla="*/ 188075 w 1963024"/>
              <a:gd name="connsiteY5" fmla="*/ 2502082 h 2613217"/>
              <a:gd name="connsiteX6" fmla="*/ 276837 w 1963024"/>
              <a:gd name="connsiteY6" fmla="*/ 2575420 h 2613217"/>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024" h="2634980">
                <a:moveTo>
                  <a:pt x="276837" y="2575420"/>
                </a:moveTo>
                <a:cubicBezTo>
                  <a:pt x="800253" y="2656797"/>
                  <a:pt x="1221276" y="2650069"/>
                  <a:pt x="1711354" y="2583809"/>
                </a:cubicBezTo>
                <a:cubicBezTo>
                  <a:pt x="1778662" y="2575201"/>
                  <a:pt x="1798346" y="2547544"/>
                  <a:pt x="1820411" y="2457974"/>
                </a:cubicBezTo>
                <a:lnTo>
                  <a:pt x="1963024" y="0"/>
                </a:lnTo>
                <a:cubicBezTo>
                  <a:pt x="1220576" y="71852"/>
                  <a:pt x="656722" y="46075"/>
                  <a:pt x="0" y="8389"/>
                </a:cubicBezTo>
                <a:lnTo>
                  <a:pt x="188075" y="2502082"/>
                </a:lnTo>
                <a:cubicBezTo>
                  <a:pt x="200200" y="2555103"/>
                  <a:pt x="205181" y="2565262"/>
                  <a:pt x="276837" y="2575420"/>
                </a:cubicBezTo>
                <a:close/>
              </a:path>
            </a:pathLst>
          </a:custGeom>
          <a:no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6D563A35-2E69-4604-AF24-E685EC0D9AED}"/>
              </a:ext>
            </a:extLst>
          </p:cNvPr>
          <p:cNvSpPr/>
          <p:nvPr/>
        </p:nvSpPr>
        <p:spPr>
          <a:xfrm flipH="1">
            <a:off x="8455302" y="4833666"/>
            <a:ext cx="173522" cy="254000"/>
          </a:xfrm>
          <a:prstGeom prst="round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Rounded Corners 36">
            <a:extLst>
              <a:ext uri="{FF2B5EF4-FFF2-40B4-BE49-F238E27FC236}">
                <a16:creationId xmlns:a16="http://schemas.microsoft.com/office/drawing/2014/main" id="{B28C0C90-3D42-42A1-A674-0D5DB369F7A5}"/>
              </a:ext>
            </a:extLst>
          </p:cNvPr>
          <p:cNvSpPr/>
          <p:nvPr/>
        </p:nvSpPr>
        <p:spPr>
          <a:xfrm flipH="1">
            <a:off x="6719680" y="4841101"/>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Rectangle 37">
            <a:extLst>
              <a:ext uri="{FF2B5EF4-FFF2-40B4-BE49-F238E27FC236}">
                <a16:creationId xmlns:a16="http://schemas.microsoft.com/office/drawing/2014/main" id="{D3C0B1E0-58D0-4F35-B29E-B94864771B34}"/>
              </a:ext>
            </a:extLst>
          </p:cNvPr>
          <p:cNvSpPr/>
          <p:nvPr/>
        </p:nvSpPr>
        <p:spPr>
          <a:xfrm>
            <a:off x="6204863" y="4907528"/>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104FF52F-A1D4-4151-8E4B-BED34736EB33}"/>
              </a:ext>
            </a:extLst>
          </p:cNvPr>
          <p:cNvSpPr/>
          <p:nvPr/>
        </p:nvSpPr>
        <p:spPr>
          <a:xfrm>
            <a:off x="5738101" y="5404134"/>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9" name="L-Shape 1028">
            <a:extLst>
              <a:ext uri="{FF2B5EF4-FFF2-40B4-BE49-F238E27FC236}">
                <a16:creationId xmlns:a16="http://schemas.microsoft.com/office/drawing/2014/main" id="{461430B6-422B-4553-9636-A0379FE5D3FD}"/>
              </a:ext>
            </a:extLst>
          </p:cNvPr>
          <p:cNvSpPr/>
          <p:nvPr/>
        </p:nvSpPr>
        <p:spPr>
          <a:xfrm rot="5400000">
            <a:off x="5936927" y="4900093"/>
            <a:ext cx="261586" cy="261586"/>
          </a:xfrm>
          <a:prstGeom prst="corner">
            <a:avLst/>
          </a:prstGeom>
          <a:solidFill>
            <a:srgbClr val="21AAE3"/>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33" name="Straight Connector 1032">
            <a:extLst>
              <a:ext uri="{FF2B5EF4-FFF2-40B4-BE49-F238E27FC236}">
                <a16:creationId xmlns:a16="http://schemas.microsoft.com/office/drawing/2014/main" id="{9E8F79DF-1351-47CB-8872-4D6FA7058109}"/>
              </a:ext>
            </a:extLst>
          </p:cNvPr>
          <p:cNvCxnSpPr>
            <a:cxnSpLocks/>
            <a:stCxn id="1029" idx="0"/>
            <a:endCxn id="39" idx="4"/>
          </p:cNvCxnSpPr>
          <p:nvPr/>
        </p:nvCxnSpPr>
        <p:spPr>
          <a:xfrm flipH="1">
            <a:off x="6000991" y="5161679"/>
            <a:ext cx="1332" cy="387235"/>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pic>
        <p:nvPicPr>
          <p:cNvPr id="1035" name="Picture 10" descr="13,270 Valve Illustrations &amp;amp; Clip Art - iStock">
            <a:extLst>
              <a:ext uri="{FF2B5EF4-FFF2-40B4-BE49-F238E27FC236}">
                <a16:creationId xmlns:a16="http://schemas.microsoft.com/office/drawing/2014/main" id="{C7AC21F8-0D2C-4813-903B-63775502B8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64" t="6719" r="78630" b="75477"/>
          <a:stretch/>
        </p:blipFill>
        <p:spPr bwMode="auto">
          <a:xfrm>
            <a:off x="5906296" y="3548567"/>
            <a:ext cx="532211" cy="607186"/>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Rounded Corners 49">
            <a:extLst>
              <a:ext uri="{FF2B5EF4-FFF2-40B4-BE49-F238E27FC236}">
                <a16:creationId xmlns:a16="http://schemas.microsoft.com/office/drawing/2014/main" id="{783DEEA1-F5B3-4C15-BC66-37D03732A06A}"/>
              </a:ext>
            </a:extLst>
          </p:cNvPr>
          <p:cNvSpPr/>
          <p:nvPr/>
        </p:nvSpPr>
        <p:spPr>
          <a:xfrm flipH="1">
            <a:off x="6664233" y="3901753"/>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Rectangle 50">
            <a:extLst>
              <a:ext uri="{FF2B5EF4-FFF2-40B4-BE49-F238E27FC236}">
                <a16:creationId xmlns:a16="http://schemas.microsoft.com/office/drawing/2014/main" id="{C8205844-10A0-48E1-94B9-EDAD0CA63712}"/>
              </a:ext>
            </a:extLst>
          </p:cNvPr>
          <p:cNvSpPr/>
          <p:nvPr/>
        </p:nvSpPr>
        <p:spPr>
          <a:xfrm>
            <a:off x="6438507" y="3968180"/>
            <a:ext cx="225724" cy="10566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Oval 52">
            <a:extLst>
              <a:ext uri="{FF2B5EF4-FFF2-40B4-BE49-F238E27FC236}">
                <a16:creationId xmlns:a16="http://schemas.microsoft.com/office/drawing/2014/main" id="{B037B25B-211B-4BB1-BFD5-61758ED83CA3}"/>
              </a:ext>
            </a:extLst>
          </p:cNvPr>
          <p:cNvSpPr/>
          <p:nvPr/>
        </p:nvSpPr>
        <p:spPr>
          <a:xfrm>
            <a:off x="4946579" y="5399687"/>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5" name="Straight Connector 54">
            <a:extLst>
              <a:ext uri="{FF2B5EF4-FFF2-40B4-BE49-F238E27FC236}">
                <a16:creationId xmlns:a16="http://schemas.microsoft.com/office/drawing/2014/main" id="{A54E2290-5C8A-4F2B-879D-2D8483D72EB2}"/>
              </a:ext>
            </a:extLst>
          </p:cNvPr>
          <p:cNvCxnSpPr>
            <a:cxnSpLocks/>
            <a:stCxn id="54" idx="0"/>
            <a:endCxn id="53" idx="4"/>
          </p:cNvCxnSpPr>
          <p:nvPr/>
        </p:nvCxnSpPr>
        <p:spPr>
          <a:xfrm flipH="1">
            <a:off x="5209469" y="4222240"/>
            <a:ext cx="1332" cy="1322227"/>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A27720E6-2DCF-4AC1-AD6A-2C7AAA9A02ED}"/>
              </a:ext>
            </a:extLst>
          </p:cNvPr>
          <p:cNvSpPr/>
          <p:nvPr/>
        </p:nvSpPr>
        <p:spPr>
          <a:xfrm>
            <a:off x="5391020" y="3968180"/>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9" name="Rectangle 1038">
            <a:extLst>
              <a:ext uri="{FF2B5EF4-FFF2-40B4-BE49-F238E27FC236}">
                <a16:creationId xmlns:a16="http://schemas.microsoft.com/office/drawing/2014/main" id="{CA404373-403D-45C7-B030-4CB7B84003B4}"/>
              </a:ext>
            </a:extLst>
          </p:cNvPr>
          <p:cNvSpPr/>
          <p:nvPr/>
        </p:nvSpPr>
        <p:spPr>
          <a:xfrm>
            <a:off x="8895700" y="4768477"/>
            <a:ext cx="50800" cy="148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8" name="Oval 1037">
            <a:extLst>
              <a:ext uri="{FF2B5EF4-FFF2-40B4-BE49-F238E27FC236}">
                <a16:creationId xmlns:a16="http://schemas.microsoft.com/office/drawing/2014/main" id="{055A0046-6C06-457B-84C7-2502D05DAD54}"/>
              </a:ext>
            </a:extLst>
          </p:cNvPr>
          <p:cNvSpPr/>
          <p:nvPr/>
        </p:nvSpPr>
        <p:spPr>
          <a:xfrm>
            <a:off x="8746768" y="4478868"/>
            <a:ext cx="348664" cy="3486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AU"/>
          </a:p>
        </p:txBody>
      </p:sp>
      <p:cxnSp>
        <p:nvCxnSpPr>
          <p:cNvPr id="1041" name="Straight Arrow Connector 1040">
            <a:extLst>
              <a:ext uri="{FF2B5EF4-FFF2-40B4-BE49-F238E27FC236}">
                <a16:creationId xmlns:a16="http://schemas.microsoft.com/office/drawing/2014/main" id="{A8CF1DB0-5A42-4D2A-B0D1-51E65B54A07D}"/>
              </a:ext>
            </a:extLst>
          </p:cNvPr>
          <p:cNvCxnSpPr>
            <a:cxnSpLocks/>
            <a:stCxn id="1043" idx="0"/>
            <a:endCxn id="1038" idx="0"/>
          </p:cNvCxnSpPr>
          <p:nvPr/>
        </p:nvCxnSpPr>
        <p:spPr>
          <a:xfrm flipH="1" flipV="1">
            <a:off x="8921100" y="4478868"/>
            <a:ext cx="1880" cy="2153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43" name="Oval 1042">
            <a:extLst>
              <a:ext uri="{FF2B5EF4-FFF2-40B4-BE49-F238E27FC236}">
                <a16:creationId xmlns:a16="http://schemas.microsoft.com/office/drawing/2014/main" id="{F6D3D109-91BB-4031-AABE-25694BB852D9}"/>
              </a:ext>
            </a:extLst>
          </p:cNvPr>
          <p:cNvSpPr/>
          <p:nvPr/>
        </p:nvSpPr>
        <p:spPr>
          <a:xfrm>
            <a:off x="8897580" y="4694182"/>
            <a:ext cx="50800" cy="45719"/>
          </a:xfrm>
          <a:prstGeom prst="ellipse">
            <a:avLst/>
          </a:prstGeom>
          <a:solidFill>
            <a:schemeClr val="accent6">
              <a:lumMod val="75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47" name="TextBox 1046">
            <a:extLst>
              <a:ext uri="{FF2B5EF4-FFF2-40B4-BE49-F238E27FC236}">
                <a16:creationId xmlns:a16="http://schemas.microsoft.com/office/drawing/2014/main" id="{585C4BFC-33D9-48B8-9F3B-68E36D884F11}"/>
              </a:ext>
            </a:extLst>
          </p:cNvPr>
          <p:cNvSpPr txBox="1"/>
          <p:nvPr/>
        </p:nvSpPr>
        <p:spPr>
          <a:xfrm>
            <a:off x="10190924" y="4796975"/>
            <a:ext cx="1854668" cy="369332"/>
          </a:xfrm>
          <a:prstGeom prst="rect">
            <a:avLst/>
          </a:prstGeom>
          <a:noFill/>
        </p:spPr>
        <p:txBody>
          <a:bodyPr wrap="square" rtlCol="0">
            <a:spAutoFit/>
          </a:bodyPr>
          <a:lstStyle/>
          <a:p>
            <a:r>
              <a:rPr lang="en-AU" dirty="0"/>
              <a:t>Ion Beam Current </a:t>
            </a:r>
          </a:p>
        </p:txBody>
      </p:sp>
      <p:sp>
        <p:nvSpPr>
          <p:cNvPr id="69" name="TextBox 68">
            <a:extLst>
              <a:ext uri="{FF2B5EF4-FFF2-40B4-BE49-F238E27FC236}">
                <a16:creationId xmlns:a16="http://schemas.microsoft.com/office/drawing/2014/main" id="{8AB0F03A-0D47-4279-8321-35A2F92FBE17}"/>
              </a:ext>
            </a:extLst>
          </p:cNvPr>
          <p:cNvSpPr txBox="1"/>
          <p:nvPr/>
        </p:nvSpPr>
        <p:spPr>
          <a:xfrm rot="18900000">
            <a:off x="4665328" y="5900316"/>
            <a:ext cx="1846799" cy="369332"/>
          </a:xfrm>
          <a:prstGeom prst="rect">
            <a:avLst/>
          </a:prstGeom>
          <a:noFill/>
        </p:spPr>
        <p:txBody>
          <a:bodyPr wrap="square" rtlCol="0">
            <a:spAutoFit/>
          </a:bodyPr>
          <a:lstStyle/>
          <a:p>
            <a:r>
              <a:rPr lang="en-AU" dirty="0"/>
              <a:t>Column Current</a:t>
            </a:r>
          </a:p>
        </p:txBody>
      </p:sp>
      <p:sp>
        <p:nvSpPr>
          <p:cNvPr id="71" name="TextBox 70">
            <a:extLst>
              <a:ext uri="{FF2B5EF4-FFF2-40B4-BE49-F238E27FC236}">
                <a16:creationId xmlns:a16="http://schemas.microsoft.com/office/drawing/2014/main" id="{949090BD-C61D-428E-AFC6-F4B060DC5F38}"/>
              </a:ext>
            </a:extLst>
          </p:cNvPr>
          <p:cNvSpPr txBox="1"/>
          <p:nvPr/>
        </p:nvSpPr>
        <p:spPr>
          <a:xfrm>
            <a:off x="6719917" y="5544723"/>
            <a:ext cx="1959028" cy="369332"/>
          </a:xfrm>
          <a:prstGeom prst="rect">
            <a:avLst/>
          </a:prstGeom>
          <a:noFill/>
        </p:spPr>
        <p:txBody>
          <a:bodyPr wrap="square" rtlCol="0">
            <a:spAutoFit/>
          </a:bodyPr>
          <a:lstStyle/>
          <a:p>
            <a:r>
              <a:rPr lang="en-AU" dirty="0"/>
              <a:t>Leakage Current</a:t>
            </a:r>
          </a:p>
        </p:txBody>
      </p:sp>
      <p:sp>
        <p:nvSpPr>
          <p:cNvPr id="74" name="TextBox 73">
            <a:extLst>
              <a:ext uri="{FF2B5EF4-FFF2-40B4-BE49-F238E27FC236}">
                <a16:creationId xmlns:a16="http://schemas.microsoft.com/office/drawing/2014/main" id="{0493D015-7B39-40A7-9516-DF50CAD5426F}"/>
              </a:ext>
            </a:extLst>
          </p:cNvPr>
          <p:cNvSpPr txBox="1"/>
          <p:nvPr/>
        </p:nvSpPr>
        <p:spPr>
          <a:xfrm>
            <a:off x="3383051" y="1706644"/>
            <a:ext cx="2103221" cy="369332"/>
          </a:xfrm>
          <a:prstGeom prst="rect">
            <a:avLst/>
          </a:prstGeom>
          <a:noFill/>
        </p:spPr>
        <p:txBody>
          <a:bodyPr wrap="square" rtlCol="0">
            <a:spAutoFit/>
          </a:bodyPr>
          <a:lstStyle/>
          <a:p>
            <a:r>
              <a:rPr lang="en-AU" dirty="0"/>
              <a:t>Charging Current</a:t>
            </a:r>
          </a:p>
        </p:txBody>
      </p:sp>
      <p:sp>
        <p:nvSpPr>
          <p:cNvPr id="54" name="L-Shape 53">
            <a:extLst>
              <a:ext uri="{FF2B5EF4-FFF2-40B4-BE49-F238E27FC236}">
                <a16:creationId xmlns:a16="http://schemas.microsoft.com/office/drawing/2014/main" id="{05ACF672-0533-4BDE-A414-5E1ED66C1056}"/>
              </a:ext>
            </a:extLst>
          </p:cNvPr>
          <p:cNvSpPr/>
          <p:nvPr/>
        </p:nvSpPr>
        <p:spPr>
          <a:xfrm rot="5400000">
            <a:off x="5145405" y="3960654"/>
            <a:ext cx="261586" cy="261586"/>
          </a:xfrm>
          <a:prstGeom prst="corner">
            <a:avLst/>
          </a:prstGeom>
          <a:solidFill>
            <a:srgbClr val="21AAE3"/>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Rectangle 74">
            <a:extLst>
              <a:ext uri="{FF2B5EF4-FFF2-40B4-BE49-F238E27FC236}">
                <a16:creationId xmlns:a16="http://schemas.microsoft.com/office/drawing/2014/main" id="{C9F81348-64BF-4B78-8431-1033C3B46C55}"/>
              </a:ext>
            </a:extLst>
          </p:cNvPr>
          <p:cNvSpPr/>
          <p:nvPr/>
        </p:nvSpPr>
        <p:spPr>
          <a:xfrm>
            <a:off x="5145405" y="2099293"/>
            <a:ext cx="1747797" cy="100171"/>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Oval 76">
            <a:extLst>
              <a:ext uri="{FF2B5EF4-FFF2-40B4-BE49-F238E27FC236}">
                <a16:creationId xmlns:a16="http://schemas.microsoft.com/office/drawing/2014/main" id="{B5910269-6219-4C38-A1E9-6905E0C17B38}"/>
              </a:ext>
            </a:extLst>
          </p:cNvPr>
          <p:cNvSpPr/>
          <p:nvPr/>
        </p:nvSpPr>
        <p:spPr>
          <a:xfrm>
            <a:off x="948326" y="5267247"/>
            <a:ext cx="2101888" cy="428624"/>
          </a:xfrm>
          <a:prstGeom prst="ellipse">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1" name="Oval 1050">
            <a:extLst>
              <a:ext uri="{FF2B5EF4-FFF2-40B4-BE49-F238E27FC236}">
                <a16:creationId xmlns:a16="http://schemas.microsoft.com/office/drawing/2014/main" id="{48F97DD6-078E-44F7-BDF1-CCC6A0DD81F8}"/>
              </a:ext>
            </a:extLst>
          </p:cNvPr>
          <p:cNvSpPr/>
          <p:nvPr/>
        </p:nvSpPr>
        <p:spPr>
          <a:xfrm>
            <a:off x="1583642" y="1569703"/>
            <a:ext cx="885825" cy="885825"/>
          </a:xfrm>
          <a:prstGeom prst="ellipse">
            <a:avLst/>
          </a:prstGeom>
          <a:ln>
            <a:solidFill>
              <a:schemeClr val="bg2">
                <a:lumMod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53" name="Chord 1052">
            <a:extLst>
              <a:ext uri="{FF2B5EF4-FFF2-40B4-BE49-F238E27FC236}">
                <a16:creationId xmlns:a16="http://schemas.microsoft.com/office/drawing/2014/main" id="{5E844810-6262-412E-B8E1-A19E72DF2BDE}"/>
              </a:ext>
            </a:extLst>
          </p:cNvPr>
          <p:cNvSpPr/>
          <p:nvPr/>
        </p:nvSpPr>
        <p:spPr>
          <a:xfrm rot="7577111">
            <a:off x="1579643" y="4718766"/>
            <a:ext cx="885824" cy="885824"/>
          </a:xfrm>
          <a:prstGeom prst="chord">
            <a:avLst>
              <a:gd name="adj1" fmla="val 1014315"/>
              <a:gd name="adj2" fmla="val 16200000"/>
            </a:avLst>
          </a:prstGeom>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54" name="Flowchart: Manual Operation 1053">
            <a:extLst>
              <a:ext uri="{FF2B5EF4-FFF2-40B4-BE49-F238E27FC236}">
                <a16:creationId xmlns:a16="http://schemas.microsoft.com/office/drawing/2014/main" id="{B61C90B7-27CD-41C6-98D3-EB36215E7D1B}"/>
              </a:ext>
            </a:extLst>
          </p:cNvPr>
          <p:cNvSpPr/>
          <p:nvPr/>
        </p:nvSpPr>
        <p:spPr>
          <a:xfrm>
            <a:off x="1275964" y="4524378"/>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2" name="Straight Connector 31">
            <a:extLst>
              <a:ext uri="{FF2B5EF4-FFF2-40B4-BE49-F238E27FC236}">
                <a16:creationId xmlns:a16="http://schemas.microsoft.com/office/drawing/2014/main" id="{3CC43DE6-4101-4D07-8A9F-30375D421EFC}"/>
              </a:ext>
            </a:extLst>
          </p:cNvPr>
          <p:cNvCxnSpPr>
            <a:cxnSpLocks/>
            <a:endCxn id="1051" idx="2"/>
          </p:cNvCxnSpPr>
          <p:nvPr/>
        </p:nvCxnSpPr>
        <p:spPr>
          <a:xfrm flipV="1">
            <a:off x="1583642" y="2012616"/>
            <a:ext cx="0" cy="3140149"/>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87" name="Straight Connector 86">
            <a:extLst>
              <a:ext uri="{FF2B5EF4-FFF2-40B4-BE49-F238E27FC236}">
                <a16:creationId xmlns:a16="http://schemas.microsoft.com/office/drawing/2014/main" id="{5CEFF4DE-6098-4076-8828-0C7DA1E4507C}"/>
              </a:ext>
            </a:extLst>
          </p:cNvPr>
          <p:cNvCxnSpPr>
            <a:cxnSpLocks/>
          </p:cNvCxnSpPr>
          <p:nvPr/>
        </p:nvCxnSpPr>
        <p:spPr>
          <a:xfrm flipV="1">
            <a:off x="2461581" y="1982473"/>
            <a:ext cx="14188" cy="3112628"/>
          </a:xfrm>
          <a:prstGeom prst="line">
            <a:avLst/>
          </a:prstGeom>
          <a:ln w="28575"/>
        </p:spPr>
        <p:style>
          <a:lnRef idx="1">
            <a:schemeClr val="accent4"/>
          </a:lnRef>
          <a:fillRef idx="0">
            <a:schemeClr val="accent4"/>
          </a:fillRef>
          <a:effectRef idx="0">
            <a:schemeClr val="accent4"/>
          </a:effectRef>
          <a:fontRef idx="minor">
            <a:schemeClr val="tx1"/>
          </a:fontRef>
        </p:style>
      </p:cxnSp>
      <p:sp>
        <p:nvSpPr>
          <p:cNvPr id="88" name="Flowchart: Manual Operation 87">
            <a:extLst>
              <a:ext uri="{FF2B5EF4-FFF2-40B4-BE49-F238E27FC236}">
                <a16:creationId xmlns:a16="http://schemas.microsoft.com/office/drawing/2014/main" id="{0DD65B66-024A-44E0-BC7F-DE5495326ACF}"/>
              </a:ext>
            </a:extLst>
          </p:cNvPr>
          <p:cNvSpPr/>
          <p:nvPr/>
        </p:nvSpPr>
        <p:spPr>
          <a:xfrm>
            <a:off x="1275964" y="3862259"/>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Flowchart: Manual Operation 88">
            <a:extLst>
              <a:ext uri="{FF2B5EF4-FFF2-40B4-BE49-F238E27FC236}">
                <a16:creationId xmlns:a16="http://schemas.microsoft.com/office/drawing/2014/main" id="{BAAF3720-D90A-4B20-840D-3F9140ED3EB6}"/>
              </a:ext>
            </a:extLst>
          </p:cNvPr>
          <p:cNvSpPr/>
          <p:nvPr/>
        </p:nvSpPr>
        <p:spPr>
          <a:xfrm>
            <a:off x="1275881" y="3177720"/>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Flowchart: Manual Operation 89">
            <a:extLst>
              <a:ext uri="{FF2B5EF4-FFF2-40B4-BE49-F238E27FC236}">
                <a16:creationId xmlns:a16="http://schemas.microsoft.com/office/drawing/2014/main" id="{819CEC45-6B2A-4CF2-ABF3-76F21F2542F8}"/>
              </a:ext>
            </a:extLst>
          </p:cNvPr>
          <p:cNvSpPr/>
          <p:nvPr/>
        </p:nvSpPr>
        <p:spPr>
          <a:xfrm>
            <a:off x="1275964" y="2512211"/>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2" name="Flowchart: Manual Operation 91">
            <a:extLst>
              <a:ext uri="{FF2B5EF4-FFF2-40B4-BE49-F238E27FC236}">
                <a16:creationId xmlns:a16="http://schemas.microsoft.com/office/drawing/2014/main" id="{2F138903-7AD2-488D-8BC7-332011E93D47}"/>
              </a:ext>
            </a:extLst>
          </p:cNvPr>
          <p:cNvSpPr/>
          <p:nvPr/>
        </p:nvSpPr>
        <p:spPr>
          <a:xfrm rot="20342141">
            <a:off x="1336078" y="5196652"/>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Flowchart: Manual Operation 92">
            <a:extLst>
              <a:ext uri="{FF2B5EF4-FFF2-40B4-BE49-F238E27FC236}">
                <a16:creationId xmlns:a16="http://schemas.microsoft.com/office/drawing/2014/main" id="{DE97A3AB-36F5-458A-8B11-01797C412909}"/>
              </a:ext>
            </a:extLst>
          </p:cNvPr>
          <p:cNvSpPr/>
          <p:nvPr/>
        </p:nvSpPr>
        <p:spPr>
          <a:xfrm rot="634098">
            <a:off x="1317065" y="1753509"/>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Flowchart: Manual Operation 97">
            <a:extLst>
              <a:ext uri="{FF2B5EF4-FFF2-40B4-BE49-F238E27FC236}">
                <a16:creationId xmlns:a16="http://schemas.microsoft.com/office/drawing/2014/main" id="{530F40FF-E4E4-4FC3-91CC-0260563520EA}"/>
              </a:ext>
            </a:extLst>
          </p:cNvPr>
          <p:cNvSpPr/>
          <p:nvPr/>
        </p:nvSpPr>
        <p:spPr>
          <a:xfrm rot="10800000">
            <a:off x="2476420" y="221362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Flowchart: Manual Operation 98">
            <a:extLst>
              <a:ext uri="{FF2B5EF4-FFF2-40B4-BE49-F238E27FC236}">
                <a16:creationId xmlns:a16="http://schemas.microsoft.com/office/drawing/2014/main" id="{AB21F1D7-3447-48FB-B575-C1D789FC0E8A}"/>
              </a:ext>
            </a:extLst>
          </p:cNvPr>
          <p:cNvSpPr/>
          <p:nvPr/>
        </p:nvSpPr>
        <p:spPr>
          <a:xfrm rot="10800000">
            <a:off x="2482421" y="2918276"/>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Flowchart: Manual Operation 99">
            <a:extLst>
              <a:ext uri="{FF2B5EF4-FFF2-40B4-BE49-F238E27FC236}">
                <a16:creationId xmlns:a16="http://schemas.microsoft.com/office/drawing/2014/main" id="{2947411C-5CA9-4A3B-97C4-9CE34C68E41F}"/>
              </a:ext>
            </a:extLst>
          </p:cNvPr>
          <p:cNvSpPr/>
          <p:nvPr/>
        </p:nvSpPr>
        <p:spPr>
          <a:xfrm rot="10800000">
            <a:off x="2492109" y="362440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1" name="Flowchart: Manual Operation 100">
            <a:extLst>
              <a:ext uri="{FF2B5EF4-FFF2-40B4-BE49-F238E27FC236}">
                <a16:creationId xmlns:a16="http://schemas.microsoft.com/office/drawing/2014/main" id="{10E2DF87-1BDA-4141-8F94-8A135EBB1BE6}"/>
              </a:ext>
            </a:extLst>
          </p:cNvPr>
          <p:cNvSpPr/>
          <p:nvPr/>
        </p:nvSpPr>
        <p:spPr>
          <a:xfrm rot="10800000">
            <a:off x="2469467" y="429443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Flowchart: Manual Operation 101">
            <a:extLst>
              <a:ext uri="{FF2B5EF4-FFF2-40B4-BE49-F238E27FC236}">
                <a16:creationId xmlns:a16="http://schemas.microsoft.com/office/drawing/2014/main" id="{F742A57E-1C45-47ED-A5D8-D7A083D93809}"/>
              </a:ext>
            </a:extLst>
          </p:cNvPr>
          <p:cNvSpPr/>
          <p:nvPr/>
        </p:nvSpPr>
        <p:spPr>
          <a:xfrm rot="10800000">
            <a:off x="2454208" y="4964835"/>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45">
            <a:extLst>
              <a:ext uri="{FF2B5EF4-FFF2-40B4-BE49-F238E27FC236}">
                <a16:creationId xmlns:a16="http://schemas.microsoft.com/office/drawing/2014/main" id="{7A275D94-CD2D-42E6-9DC0-44790A8064E3}"/>
              </a:ext>
            </a:extLst>
          </p:cNvPr>
          <p:cNvSpPr/>
          <p:nvPr/>
        </p:nvSpPr>
        <p:spPr>
          <a:xfrm>
            <a:off x="1097280" y="1740081"/>
            <a:ext cx="4048125" cy="4593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Rectangle 46">
            <a:extLst>
              <a:ext uri="{FF2B5EF4-FFF2-40B4-BE49-F238E27FC236}">
                <a16:creationId xmlns:a16="http://schemas.microsoft.com/office/drawing/2014/main" id="{D01DF812-7AF0-44A0-8B7B-1BCDE7AAD245}"/>
              </a:ext>
            </a:extLst>
          </p:cNvPr>
          <p:cNvSpPr/>
          <p:nvPr/>
        </p:nvSpPr>
        <p:spPr>
          <a:xfrm>
            <a:off x="1103858" y="2089353"/>
            <a:ext cx="4033927" cy="102649"/>
          </a:xfrm>
          <a:prstGeom prst="rect">
            <a:avLst/>
          </a:prstGeom>
          <a:solidFill>
            <a:srgbClr val="12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Rectangle: Rounded Corners 107">
            <a:extLst>
              <a:ext uri="{FF2B5EF4-FFF2-40B4-BE49-F238E27FC236}">
                <a16:creationId xmlns:a16="http://schemas.microsoft.com/office/drawing/2014/main" id="{9A451AEE-C25C-4A89-9C7B-A7D8C1BC18C5}"/>
              </a:ext>
            </a:extLst>
          </p:cNvPr>
          <p:cNvSpPr/>
          <p:nvPr/>
        </p:nvSpPr>
        <p:spPr>
          <a:xfrm flipH="1">
            <a:off x="5074354" y="2012616"/>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Arc 47">
            <a:extLst>
              <a:ext uri="{FF2B5EF4-FFF2-40B4-BE49-F238E27FC236}">
                <a16:creationId xmlns:a16="http://schemas.microsoft.com/office/drawing/2014/main" id="{A803080A-F7A6-4A19-B28A-AB1A5C750E1B}"/>
              </a:ext>
            </a:extLst>
          </p:cNvPr>
          <p:cNvSpPr/>
          <p:nvPr/>
        </p:nvSpPr>
        <p:spPr>
          <a:xfrm>
            <a:off x="6535362" y="2165016"/>
            <a:ext cx="700614" cy="700614"/>
          </a:xfrm>
          <a:prstGeom prst="arc">
            <a:avLst/>
          </a:prstGeom>
          <a:ln w="76200">
            <a:solidFill>
              <a:srgbClr val="35A5D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52" name="Arc 51">
            <a:extLst>
              <a:ext uri="{FF2B5EF4-FFF2-40B4-BE49-F238E27FC236}">
                <a16:creationId xmlns:a16="http://schemas.microsoft.com/office/drawing/2014/main" id="{8901839D-30CF-45A1-ABD6-5FD4DEE782C2}"/>
              </a:ext>
            </a:extLst>
          </p:cNvPr>
          <p:cNvSpPr/>
          <p:nvPr/>
        </p:nvSpPr>
        <p:spPr>
          <a:xfrm>
            <a:off x="1845577" y="1841033"/>
            <a:ext cx="372095" cy="372095"/>
          </a:xfrm>
          <a:prstGeom prst="arc">
            <a:avLst>
              <a:gd name="adj1" fmla="val 16200000"/>
              <a:gd name="adj2" fmla="val 12418098"/>
            </a:avLst>
          </a:prstGeom>
          <a:ln w="19050">
            <a:headEnd type="none"/>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sp>
        <p:nvSpPr>
          <p:cNvPr id="112" name="Arc 111">
            <a:extLst>
              <a:ext uri="{FF2B5EF4-FFF2-40B4-BE49-F238E27FC236}">
                <a16:creationId xmlns:a16="http://schemas.microsoft.com/office/drawing/2014/main" id="{027A0916-CD52-4AE7-BD37-42BD69BD8D2D}"/>
              </a:ext>
            </a:extLst>
          </p:cNvPr>
          <p:cNvSpPr/>
          <p:nvPr/>
        </p:nvSpPr>
        <p:spPr>
          <a:xfrm>
            <a:off x="1849061" y="4955566"/>
            <a:ext cx="372095" cy="372095"/>
          </a:xfrm>
          <a:prstGeom prst="arc">
            <a:avLst>
              <a:gd name="adj1" fmla="val 16200000"/>
              <a:gd name="adj2" fmla="val 12418098"/>
            </a:avLst>
          </a:prstGeom>
          <a:ln w="19050">
            <a:headEnd type="none"/>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cxnSp>
        <p:nvCxnSpPr>
          <p:cNvPr id="58" name="Straight Arrow Connector 57">
            <a:extLst>
              <a:ext uri="{FF2B5EF4-FFF2-40B4-BE49-F238E27FC236}">
                <a16:creationId xmlns:a16="http://schemas.microsoft.com/office/drawing/2014/main" id="{F488E3C5-115D-4F12-8C8C-E58679DDA492}"/>
              </a:ext>
            </a:extLst>
          </p:cNvPr>
          <p:cNvCxnSpPr/>
          <p:nvPr/>
        </p:nvCxnSpPr>
        <p:spPr>
          <a:xfrm>
            <a:off x="2947446" y="3151373"/>
            <a:ext cx="7919" cy="680153"/>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A6480101-40B2-4C0F-A2AF-8C5D0908FC7C}"/>
              </a:ext>
            </a:extLst>
          </p:cNvPr>
          <p:cNvCxnSpPr/>
          <p:nvPr/>
        </p:nvCxnSpPr>
        <p:spPr>
          <a:xfrm flipV="1">
            <a:off x="1097280" y="3177720"/>
            <a:ext cx="0" cy="684539"/>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61" name="Cloud 60">
            <a:extLst>
              <a:ext uri="{FF2B5EF4-FFF2-40B4-BE49-F238E27FC236}">
                <a16:creationId xmlns:a16="http://schemas.microsoft.com/office/drawing/2014/main" id="{DC3B3990-38B1-4062-90EF-58407C83E9D0}"/>
              </a:ext>
            </a:extLst>
          </p:cNvPr>
          <p:cNvSpPr/>
          <p:nvPr/>
        </p:nvSpPr>
        <p:spPr>
          <a:xfrm>
            <a:off x="1911967" y="1331060"/>
            <a:ext cx="454282" cy="236187"/>
          </a:xfrm>
          <a:prstGeom prst="cloud">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Flowchart: Manual Operation 93">
            <a:extLst>
              <a:ext uri="{FF2B5EF4-FFF2-40B4-BE49-F238E27FC236}">
                <a16:creationId xmlns:a16="http://schemas.microsoft.com/office/drawing/2014/main" id="{32CDCB43-CBE2-49BC-A517-550753F58DC4}"/>
              </a:ext>
            </a:extLst>
          </p:cNvPr>
          <p:cNvSpPr/>
          <p:nvPr/>
        </p:nvSpPr>
        <p:spPr>
          <a:xfrm rot="5400000">
            <a:off x="1720273" y="1248859"/>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Cloud 117">
            <a:extLst>
              <a:ext uri="{FF2B5EF4-FFF2-40B4-BE49-F238E27FC236}">
                <a16:creationId xmlns:a16="http://schemas.microsoft.com/office/drawing/2014/main" id="{A9ABC5D2-4892-41F9-B03C-88B3D236C527}"/>
              </a:ext>
            </a:extLst>
          </p:cNvPr>
          <p:cNvSpPr/>
          <p:nvPr/>
        </p:nvSpPr>
        <p:spPr>
          <a:xfrm rot="153767">
            <a:off x="2473728" y="1963639"/>
            <a:ext cx="454282" cy="236187"/>
          </a:xfrm>
          <a:prstGeom prst="cloud">
            <a:avLst/>
          </a:prstGeom>
          <a:solidFill>
            <a:srgbClr val="12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Flowchart: Manual Operation 96">
            <a:extLst>
              <a:ext uri="{FF2B5EF4-FFF2-40B4-BE49-F238E27FC236}">
                <a16:creationId xmlns:a16="http://schemas.microsoft.com/office/drawing/2014/main" id="{54006186-9768-47FE-80D2-947AA51692A2}"/>
              </a:ext>
            </a:extLst>
          </p:cNvPr>
          <p:cNvSpPr/>
          <p:nvPr/>
        </p:nvSpPr>
        <p:spPr>
          <a:xfrm rot="10494513">
            <a:off x="2447021" y="1598073"/>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3" name="Straight Connector 62">
            <a:extLst>
              <a:ext uri="{FF2B5EF4-FFF2-40B4-BE49-F238E27FC236}">
                <a16:creationId xmlns:a16="http://schemas.microsoft.com/office/drawing/2014/main" id="{7F9DDCC4-3AD9-465D-B5E6-BDB5E027514A}"/>
              </a:ext>
            </a:extLst>
          </p:cNvPr>
          <p:cNvCxnSpPr>
            <a:stCxn id="77" idx="6"/>
            <a:endCxn id="53" idx="2"/>
          </p:cNvCxnSpPr>
          <p:nvPr/>
        </p:nvCxnSpPr>
        <p:spPr>
          <a:xfrm flipV="1">
            <a:off x="3050214" y="5472077"/>
            <a:ext cx="1896365" cy="9482"/>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21" name="Straight Connector 120">
            <a:extLst>
              <a:ext uri="{FF2B5EF4-FFF2-40B4-BE49-F238E27FC236}">
                <a16:creationId xmlns:a16="http://schemas.microsoft.com/office/drawing/2014/main" id="{47D42293-93D6-4026-917A-E9DEA0D02398}"/>
              </a:ext>
            </a:extLst>
          </p:cNvPr>
          <p:cNvCxnSpPr>
            <a:cxnSpLocks/>
            <a:stCxn id="53" idx="6"/>
            <a:endCxn id="39" idx="2"/>
          </p:cNvCxnSpPr>
          <p:nvPr/>
        </p:nvCxnSpPr>
        <p:spPr>
          <a:xfrm>
            <a:off x="5472359" y="5472077"/>
            <a:ext cx="265742" cy="4447"/>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25" name="Straight Connector 124">
            <a:extLst>
              <a:ext uri="{FF2B5EF4-FFF2-40B4-BE49-F238E27FC236}">
                <a16:creationId xmlns:a16="http://schemas.microsoft.com/office/drawing/2014/main" id="{E6A908BF-53E0-4E0A-8730-5D30A370B05B}"/>
              </a:ext>
            </a:extLst>
          </p:cNvPr>
          <p:cNvCxnSpPr>
            <a:cxnSpLocks/>
            <a:stCxn id="39" idx="6"/>
            <a:endCxn id="1024" idx="2"/>
          </p:cNvCxnSpPr>
          <p:nvPr/>
        </p:nvCxnSpPr>
        <p:spPr>
          <a:xfrm>
            <a:off x="6263881" y="5476524"/>
            <a:ext cx="3994360" cy="8907"/>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30" name="Picture 6" descr="Water Drop Free Clip Art On Clipart Transparent Png - Water Drop Clipart  Png, Png Download , Transparent Png Image - PNGitem">
            <a:extLst>
              <a:ext uri="{FF2B5EF4-FFF2-40B4-BE49-F238E27FC236}">
                <a16:creationId xmlns:a16="http://schemas.microsoft.com/office/drawing/2014/main" id="{F0FADB29-E2A3-4E73-AC1E-07202E517D7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77039" y="5315603"/>
            <a:ext cx="374048" cy="265748"/>
          </a:xfrm>
          <a:prstGeom prst="rect">
            <a:avLst/>
          </a:prstGeom>
          <a:noFill/>
          <a:extLst>
            <a:ext uri="{909E8E84-426E-40DD-AFC4-6F175D3DCCD1}">
              <a14:hiddenFill xmlns:a14="http://schemas.microsoft.com/office/drawing/2010/main">
                <a:solidFill>
                  <a:srgbClr val="FFFFFF"/>
                </a:solidFill>
              </a14:hiddenFill>
            </a:ext>
          </a:extLst>
        </p:spPr>
      </p:pic>
      <p:cxnSp>
        <p:nvCxnSpPr>
          <p:cNvPr id="132" name="Straight Connector 131">
            <a:extLst>
              <a:ext uri="{FF2B5EF4-FFF2-40B4-BE49-F238E27FC236}">
                <a16:creationId xmlns:a16="http://schemas.microsoft.com/office/drawing/2014/main" id="{7F865B3A-02ED-4D52-869D-731D71FF88A0}"/>
              </a:ext>
            </a:extLst>
          </p:cNvPr>
          <p:cNvCxnSpPr>
            <a:cxnSpLocks/>
          </p:cNvCxnSpPr>
          <p:nvPr/>
        </p:nvCxnSpPr>
        <p:spPr>
          <a:xfrm>
            <a:off x="10784021" y="5472077"/>
            <a:ext cx="293230"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3" name="Straight Connector 132">
            <a:extLst>
              <a:ext uri="{FF2B5EF4-FFF2-40B4-BE49-F238E27FC236}">
                <a16:creationId xmlns:a16="http://schemas.microsoft.com/office/drawing/2014/main" id="{69C5C145-CFF8-4F7F-A64C-CD9F21A7D4DB}"/>
              </a:ext>
            </a:extLst>
          </p:cNvPr>
          <p:cNvCxnSpPr>
            <a:cxnSpLocks/>
          </p:cNvCxnSpPr>
          <p:nvPr/>
        </p:nvCxnSpPr>
        <p:spPr>
          <a:xfrm>
            <a:off x="10847028" y="5678719"/>
            <a:ext cx="429288"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5" name="Straight Connector 134">
            <a:extLst>
              <a:ext uri="{FF2B5EF4-FFF2-40B4-BE49-F238E27FC236}">
                <a16:creationId xmlns:a16="http://schemas.microsoft.com/office/drawing/2014/main" id="{C4C49FFD-2F7E-4E39-81F8-5814A76E1FBB}"/>
              </a:ext>
            </a:extLst>
          </p:cNvPr>
          <p:cNvCxnSpPr>
            <a:cxnSpLocks/>
          </p:cNvCxnSpPr>
          <p:nvPr/>
        </p:nvCxnSpPr>
        <p:spPr>
          <a:xfrm>
            <a:off x="10973848" y="5750365"/>
            <a:ext cx="186732"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7" name="Straight Connector 136">
            <a:extLst>
              <a:ext uri="{FF2B5EF4-FFF2-40B4-BE49-F238E27FC236}">
                <a16:creationId xmlns:a16="http://schemas.microsoft.com/office/drawing/2014/main" id="{180B6B29-BB08-49A5-BCCC-18A6AC97631C}"/>
              </a:ext>
            </a:extLst>
          </p:cNvPr>
          <p:cNvCxnSpPr>
            <a:cxnSpLocks/>
          </p:cNvCxnSpPr>
          <p:nvPr/>
        </p:nvCxnSpPr>
        <p:spPr>
          <a:xfrm>
            <a:off x="11036244" y="5827402"/>
            <a:ext cx="82014"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9" name="Straight Connector 138">
            <a:extLst>
              <a:ext uri="{FF2B5EF4-FFF2-40B4-BE49-F238E27FC236}">
                <a16:creationId xmlns:a16="http://schemas.microsoft.com/office/drawing/2014/main" id="{A8B2CF9B-DC38-4248-9353-AC3BF2C272B9}"/>
              </a:ext>
            </a:extLst>
          </p:cNvPr>
          <p:cNvCxnSpPr>
            <a:cxnSpLocks/>
          </p:cNvCxnSpPr>
          <p:nvPr/>
        </p:nvCxnSpPr>
        <p:spPr>
          <a:xfrm>
            <a:off x="11067214" y="5472077"/>
            <a:ext cx="1" cy="205838"/>
          </a:xfrm>
          <a:prstGeom prst="line">
            <a:avLst/>
          </a:prstGeom>
          <a:ln w="38100"/>
        </p:spPr>
        <p:style>
          <a:lnRef idx="1">
            <a:schemeClr val="accent5"/>
          </a:lnRef>
          <a:fillRef idx="0">
            <a:schemeClr val="accent5"/>
          </a:fillRef>
          <a:effectRef idx="0">
            <a:schemeClr val="accent5"/>
          </a:effectRef>
          <a:fontRef idx="minor">
            <a:schemeClr val="tx1"/>
          </a:fontRef>
        </p:style>
      </p:cxnSp>
      <p:grpSp>
        <p:nvGrpSpPr>
          <p:cNvPr id="143" name="Group 142">
            <a:extLst>
              <a:ext uri="{FF2B5EF4-FFF2-40B4-BE49-F238E27FC236}">
                <a16:creationId xmlns:a16="http://schemas.microsoft.com/office/drawing/2014/main" id="{4ED96086-BA3F-437E-920A-17551441D989}"/>
              </a:ext>
            </a:extLst>
          </p:cNvPr>
          <p:cNvGrpSpPr/>
          <p:nvPr/>
        </p:nvGrpSpPr>
        <p:grpSpPr>
          <a:xfrm>
            <a:off x="7894814" y="3485563"/>
            <a:ext cx="196663" cy="165612"/>
            <a:chOff x="7691438" y="5304535"/>
            <a:chExt cx="150812" cy="127000"/>
          </a:xfrm>
        </p:grpSpPr>
        <p:cxnSp>
          <p:nvCxnSpPr>
            <p:cNvPr id="144" name="Straight Connector 143">
              <a:extLst>
                <a:ext uri="{FF2B5EF4-FFF2-40B4-BE49-F238E27FC236}">
                  <a16:creationId xmlns:a16="http://schemas.microsoft.com/office/drawing/2014/main" id="{83CC38C7-5421-4854-AF3D-5ABB52BF22D3}"/>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F4045E71-1CAA-46D2-ACC4-38F8AEFC1280}"/>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1E6CB19-C1DA-466D-B8C8-72CBD6BD8315}"/>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5AD975D-D958-4D69-BEEC-0330E7D10CB8}"/>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4691DAEA-43AE-4FF4-8199-13C1B6261963}"/>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pic>
        <p:nvPicPr>
          <p:cNvPr id="149" name="Picture 6" descr="Water Drop Free Clip Art On Clipart Transparent Png - Water Drop Clipart  Png, Png Download , Transparent Png Image - PNGitem">
            <a:extLst>
              <a:ext uri="{FF2B5EF4-FFF2-40B4-BE49-F238E27FC236}">
                <a16:creationId xmlns:a16="http://schemas.microsoft.com/office/drawing/2014/main" id="{4966E9C0-F9AE-425C-87BB-28B6479D27A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776104" y="3564809"/>
            <a:ext cx="374048" cy="265748"/>
          </a:xfrm>
          <a:prstGeom prst="rect">
            <a:avLst/>
          </a:prstGeom>
          <a:noFill/>
          <a:extLst>
            <a:ext uri="{909E8E84-426E-40DD-AFC4-6F175D3DCCD1}">
              <a14:hiddenFill xmlns:a14="http://schemas.microsoft.com/office/drawing/2010/main">
                <a:solidFill>
                  <a:srgbClr val="FFFFFF"/>
                </a:solidFill>
              </a14:hiddenFill>
            </a:ext>
          </a:extLst>
        </p:spPr>
      </p:pic>
      <p:sp>
        <p:nvSpPr>
          <p:cNvPr id="150" name="TextBox 149">
            <a:extLst>
              <a:ext uri="{FF2B5EF4-FFF2-40B4-BE49-F238E27FC236}">
                <a16:creationId xmlns:a16="http://schemas.microsoft.com/office/drawing/2014/main" id="{39947527-AF8B-47D7-875E-9CD76E95F7A1}"/>
              </a:ext>
            </a:extLst>
          </p:cNvPr>
          <p:cNvSpPr txBox="1"/>
          <p:nvPr/>
        </p:nvSpPr>
        <p:spPr>
          <a:xfrm>
            <a:off x="8746768" y="3385974"/>
            <a:ext cx="1959028" cy="369332"/>
          </a:xfrm>
          <a:prstGeom prst="rect">
            <a:avLst/>
          </a:prstGeom>
          <a:noFill/>
        </p:spPr>
        <p:txBody>
          <a:bodyPr wrap="square" rtlCol="0">
            <a:spAutoFit/>
          </a:bodyPr>
          <a:lstStyle/>
          <a:p>
            <a:r>
              <a:rPr lang="en-AU" dirty="0"/>
              <a:t>Lost Current</a:t>
            </a:r>
          </a:p>
        </p:txBody>
      </p:sp>
      <p:pic>
        <p:nvPicPr>
          <p:cNvPr id="151" name="Picture 6" descr="Water Drop Free Clip Art On Clipart Transparent Png - Water Drop Clipart  Png, Png Download , Transparent Png Image - PNGitem">
            <a:extLst>
              <a:ext uri="{FF2B5EF4-FFF2-40B4-BE49-F238E27FC236}">
                <a16:creationId xmlns:a16="http://schemas.microsoft.com/office/drawing/2014/main" id="{875EFA40-374E-44F6-B5AB-06C3139029D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96872" y="3347797"/>
            <a:ext cx="374048" cy="265748"/>
          </a:xfrm>
          <a:prstGeom prst="rect">
            <a:avLst/>
          </a:prstGeom>
          <a:noFill/>
          <a:extLst>
            <a:ext uri="{909E8E84-426E-40DD-AFC4-6F175D3DCCD1}">
              <a14:hiddenFill xmlns:a14="http://schemas.microsoft.com/office/drawing/2010/main">
                <a:solidFill>
                  <a:srgbClr val="FFFFFF"/>
                </a:solidFill>
              </a14:hiddenFill>
            </a:ext>
          </a:extLst>
        </p:spPr>
      </p:pic>
      <p:grpSp>
        <p:nvGrpSpPr>
          <p:cNvPr id="152" name="Group 151">
            <a:extLst>
              <a:ext uri="{FF2B5EF4-FFF2-40B4-BE49-F238E27FC236}">
                <a16:creationId xmlns:a16="http://schemas.microsoft.com/office/drawing/2014/main" id="{4DE244B8-FDA0-44B0-A4B7-91817A95A6A6}"/>
              </a:ext>
            </a:extLst>
          </p:cNvPr>
          <p:cNvGrpSpPr/>
          <p:nvPr/>
        </p:nvGrpSpPr>
        <p:grpSpPr>
          <a:xfrm>
            <a:off x="1368511" y="3301482"/>
            <a:ext cx="146979" cy="123773"/>
            <a:chOff x="7691438" y="5304535"/>
            <a:chExt cx="150812" cy="127000"/>
          </a:xfrm>
        </p:grpSpPr>
        <p:cxnSp>
          <p:nvCxnSpPr>
            <p:cNvPr id="153" name="Straight Connector 152">
              <a:extLst>
                <a:ext uri="{FF2B5EF4-FFF2-40B4-BE49-F238E27FC236}">
                  <a16:creationId xmlns:a16="http://schemas.microsoft.com/office/drawing/2014/main" id="{1B731DC4-820A-43B2-879D-B696E925760D}"/>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7DBBB49C-8D98-4918-8424-7E9DCF7B074E}"/>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2D2A5E9E-848C-4916-8C00-86959F11880A}"/>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01DBF749-CB11-416E-975E-14CC88F87C8A}"/>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1532EB12-2794-4D63-A055-D22870B888BA}"/>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pic>
        <p:nvPicPr>
          <p:cNvPr id="158" name="Picture 6" descr="Water Drop Free Clip Art On Clipart Transparent Png - Water Drop Clipart  Png, Png Download , Transparent Png Image - PNGitem">
            <a:extLst>
              <a:ext uri="{FF2B5EF4-FFF2-40B4-BE49-F238E27FC236}">
                <a16:creationId xmlns:a16="http://schemas.microsoft.com/office/drawing/2014/main" id="{A5E212E1-B666-4677-A413-1E6EC58E529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410746" y="4668070"/>
            <a:ext cx="374048" cy="265748"/>
          </a:xfrm>
          <a:prstGeom prst="rect">
            <a:avLst/>
          </a:prstGeom>
          <a:noFill/>
          <a:extLst>
            <a:ext uri="{909E8E84-426E-40DD-AFC4-6F175D3DCCD1}">
              <a14:hiddenFill xmlns:a14="http://schemas.microsoft.com/office/drawing/2010/main">
                <a:solidFill>
                  <a:srgbClr val="FFFFFF"/>
                </a:solidFill>
              </a14:hiddenFill>
            </a:ext>
          </a:extLst>
        </p:spPr>
      </p:pic>
      <p:sp>
        <p:nvSpPr>
          <p:cNvPr id="103" name="Oval 102">
            <a:extLst>
              <a:ext uri="{FF2B5EF4-FFF2-40B4-BE49-F238E27FC236}">
                <a16:creationId xmlns:a16="http://schemas.microsoft.com/office/drawing/2014/main" id="{9AACAC05-66CD-4A61-BD14-9F53B6EB4BB8}"/>
              </a:ext>
            </a:extLst>
          </p:cNvPr>
          <p:cNvSpPr/>
          <p:nvPr/>
        </p:nvSpPr>
        <p:spPr>
          <a:xfrm>
            <a:off x="6720988" y="3320522"/>
            <a:ext cx="1867482" cy="147908"/>
          </a:xfrm>
          <a:prstGeom prst="ellipse">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0" scaled="1"/>
            <a:tileRect/>
          </a:gradFill>
          <a:ln>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5" name="Straight Connector 14">
            <a:extLst>
              <a:ext uri="{FF2B5EF4-FFF2-40B4-BE49-F238E27FC236}">
                <a16:creationId xmlns:a16="http://schemas.microsoft.com/office/drawing/2014/main" id="{ACC49131-4CDC-4F0F-871E-A4C5C8067F46}"/>
              </a:ext>
            </a:extLst>
          </p:cNvPr>
          <p:cNvCxnSpPr>
            <a:cxnSpLocks/>
          </p:cNvCxnSpPr>
          <p:nvPr/>
        </p:nvCxnSpPr>
        <p:spPr>
          <a:xfrm>
            <a:off x="7235976" y="2505992"/>
            <a:ext cx="0" cy="263823"/>
          </a:xfrm>
          <a:prstGeom prst="line">
            <a:avLst/>
          </a:prstGeom>
          <a:ln w="76200">
            <a:solidFill>
              <a:srgbClr val="35A5DE"/>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4D49A52F-2D20-438E-A2FF-FA59E14B3BDB}"/>
              </a:ext>
            </a:extLst>
          </p:cNvPr>
          <p:cNvSpPr/>
          <p:nvPr/>
        </p:nvSpPr>
        <p:spPr>
          <a:xfrm>
            <a:off x="6546494" y="2470769"/>
            <a:ext cx="2200274" cy="266699"/>
          </a:xfrm>
          <a:custGeom>
            <a:avLst/>
            <a:gdLst>
              <a:gd name="connsiteX0" fmla="*/ 2085975 w 2205037"/>
              <a:gd name="connsiteY0" fmla="*/ 252412 h 261937"/>
              <a:gd name="connsiteX1" fmla="*/ 2205037 w 2205037"/>
              <a:gd name="connsiteY1" fmla="*/ 238125 h 261937"/>
              <a:gd name="connsiteX2" fmla="*/ 2205037 w 2205037"/>
              <a:gd name="connsiteY2" fmla="*/ 0 h 261937"/>
              <a:gd name="connsiteX3" fmla="*/ 0 w 2205037"/>
              <a:gd name="connsiteY3" fmla="*/ 0 h 261937"/>
              <a:gd name="connsiteX4" fmla="*/ 14287 w 2205037"/>
              <a:gd name="connsiteY4" fmla="*/ 247650 h 261937"/>
              <a:gd name="connsiteX5" fmla="*/ 133350 w 2205037"/>
              <a:gd name="connsiteY5" fmla="*/ 261937 h 261937"/>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14287 w 2205037"/>
              <a:gd name="connsiteY4" fmla="*/ 247650 h 266699"/>
              <a:gd name="connsiteX5" fmla="*/ 147637 w 2205037"/>
              <a:gd name="connsiteY5" fmla="*/ 266699 h 266699"/>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23812 w 2205037"/>
              <a:gd name="connsiteY4" fmla="*/ 247650 h 266699"/>
              <a:gd name="connsiteX5" fmla="*/ 147637 w 2205037"/>
              <a:gd name="connsiteY5" fmla="*/ 266699 h 266699"/>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23812 w 2205037"/>
              <a:gd name="connsiteY4" fmla="*/ 247650 h 266699"/>
              <a:gd name="connsiteX5" fmla="*/ 147637 w 2205037"/>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9524 w 2200274"/>
              <a:gd name="connsiteY4" fmla="*/ 245269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6668 w 2200274"/>
              <a:gd name="connsiteY4" fmla="*/ 245269 h 266699"/>
              <a:gd name="connsiteX5" fmla="*/ 142874 w 2200274"/>
              <a:gd name="connsiteY5" fmla="*/ 266699 h 266699"/>
              <a:gd name="connsiteX0" fmla="*/ 2081212 w 2200274"/>
              <a:gd name="connsiteY0" fmla="*/ 252412 h 266699"/>
              <a:gd name="connsiteX1" fmla="*/ 2185987 w 2200274"/>
              <a:gd name="connsiteY1" fmla="*/ 235743 h 266699"/>
              <a:gd name="connsiteX2" fmla="*/ 2200274 w 2200274"/>
              <a:gd name="connsiteY2" fmla="*/ 0 h 266699"/>
              <a:gd name="connsiteX3" fmla="*/ 0 w 2200274"/>
              <a:gd name="connsiteY3" fmla="*/ 7143 h 266699"/>
              <a:gd name="connsiteX4" fmla="*/ 16668 w 2200274"/>
              <a:gd name="connsiteY4" fmla="*/ 245269 h 266699"/>
              <a:gd name="connsiteX5" fmla="*/ 142874 w 2200274"/>
              <a:gd name="connsiteY5" fmla="*/ 266699 h 26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0274" h="266699">
                <a:moveTo>
                  <a:pt x="2081212" y="252412"/>
                </a:moveTo>
                <a:lnTo>
                  <a:pt x="2185987" y="235743"/>
                </a:lnTo>
                <a:lnTo>
                  <a:pt x="2200274" y="0"/>
                </a:lnTo>
                <a:cubicBezTo>
                  <a:pt x="1416843" y="52388"/>
                  <a:pt x="885825" y="80962"/>
                  <a:pt x="0" y="7143"/>
                </a:cubicBezTo>
                <a:cubicBezTo>
                  <a:pt x="7937" y="89693"/>
                  <a:pt x="3968" y="127000"/>
                  <a:pt x="16668" y="245269"/>
                </a:cubicBezTo>
                <a:cubicBezTo>
                  <a:pt x="56356" y="250031"/>
                  <a:pt x="103186" y="261937"/>
                  <a:pt x="142874" y="266699"/>
                </a:cubicBezTo>
              </a:path>
            </a:pathLst>
          </a:cu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Cloud 15">
            <a:extLst>
              <a:ext uri="{FF2B5EF4-FFF2-40B4-BE49-F238E27FC236}">
                <a16:creationId xmlns:a16="http://schemas.microsoft.com/office/drawing/2014/main" id="{0A22F36D-ADD4-4AE3-9FEC-EE8541628115}"/>
              </a:ext>
            </a:extLst>
          </p:cNvPr>
          <p:cNvSpPr/>
          <p:nvPr/>
        </p:nvSpPr>
        <p:spPr>
          <a:xfrm>
            <a:off x="9825074" y="5414350"/>
            <a:ext cx="769373" cy="182543"/>
          </a:xfrm>
          <a:prstGeom prst="cloud">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4" name="Oval 1023">
            <a:extLst>
              <a:ext uri="{FF2B5EF4-FFF2-40B4-BE49-F238E27FC236}">
                <a16:creationId xmlns:a16="http://schemas.microsoft.com/office/drawing/2014/main" id="{1BB5A95E-F010-4269-A21B-1EFE66BADEF3}"/>
              </a:ext>
            </a:extLst>
          </p:cNvPr>
          <p:cNvSpPr/>
          <p:nvPr/>
        </p:nvSpPr>
        <p:spPr>
          <a:xfrm>
            <a:off x="10258241" y="5413041"/>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Arc 30">
            <a:extLst>
              <a:ext uri="{FF2B5EF4-FFF2-40B4-BE49-F238E27FC236}">
                <a16:creationId xmlns:a16="http://schemas.microsoft.com/office/drawing/2014/main" id="{A69D84DA-1CC9-4C3E-AF31-2288AB72CDCD}"/>
              </a:ext>
            </a:extLst>
          </p:cNvPr>
          <p:cNvSpPr/>
          <p:nvPr/>
        </p:nvSpPr>
        <p:spPr>
          <a:xfrm>
            <a:off x="8345609" y="4957020"/>
            <a:ext cx="1845316" cy="1104796"/>
          </a:xfrm>
          <a:prstGeom prst="arc">
            <a:avLst/>
          </a:prstGeom>
          <a:ln w="57150">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pic>
        <p:nvPicPr>
          <p:cNvPr id="67" name="Picture 10" descr="13,270 Valve Illustrations &amp;amp; Clip Art - iStock">
            <a:extLst>
              <a:ext uri="{FF2B5EF4-FFF2-40B4-BE49-F238E27FC236}">
                <a16:creationId xmlns:a16="http://schemas.microsoft.com/office/drawing/2014/main" id="{1D43EB6E-808A-49D3-AF7B-E610E4B2B6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326" t="8993" r="4799" b="75553"/>
          <a:stretch/>
        </p:blipFill>
        <p:spPr bwMode="auto">
          <a:xfrm>
            <a:off x="9146999" y="4793332"/>
            <a:ext cx="271462" cy="234691"/>
          </a:xfrm>
          <a:prstGeom prst="rect">
            <a:avLst/>
          </a:prstGeom>
          <a:noFill/>
          <a:extLst>
            <a:ext uri="{909E8E84-426E-40DD-AFC4-6F175D3DCCD1}">
              <a14:hiddenFill xmlns:a14="http://schemas.microsoft.com/office/drawing/2010/main">
                <a:solidFill>
                  <a:srgbClr val="FFFFFF"/>
                </a:solidFill>
              </a14:hiddenFill>
            </a:ext>
          </a:extLst>
        </p:spPr>
      </p:pic>
      <p:sp>
        <p:nvSpPr>
          <p:cNvPr id="106" name="TextBox 105">
            <a:extLst>
              <a:ext uri="{FF2B5EF4-FFF2-40B4-BE49-F238E27FC236}">
                <a16:creationId xmlns:a16="http://schemas.microsoft.com/office/drawing/2014/main" id="{C3EFBCDA-76A6-44C7-85C5-011B734FD803}"/>
              </a:ext>
            </a:extLst>
          </p:cNvPr>
          <p:cNvSpPr txBox="1"/>
          <p:nvPr/>
        </p:nvSpPr>
        <p:spPr>
          <a:xfrm>
            <a:off x="9146999" y="4412291"/>
            <a:ext cx="1959028" cy="369332"/>
          </a:xfrm>
          <a:prstGeom prst="rect">
            <a:avLst/>
          </a:prstGeom>
          <a:noFill/>
        </p:spPr>
        <p:txBody>
          <a:bodyPr wrap="square" rtlCol="0">
            <a:spAutoFit/>
          </a:bodyPr>
          <a:lstStyle/>
          <a:p>
            <a:r>
              <a:rPr lang="en-AU" dirty="0"/>
              <a:t>Terminal Potential</a:t>
            </a:r>
          </a:p>
        </p:txBody>
      </p:sp>
    </p:spTree>
    <p:extLst>
      <p:ext uri="{BB962C8B-B14F-4D97-AF65-F5344CB8AC3E}">
        <p14:creationId xmlns:p14="http://schemas.microsoft.com/office/powerpoint/2010/main" val="2391707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Arc 103">
            <a:extLst>
              <a:ext uri="{FF2B5EF4-FFF2-40B4-BE49-F238E27FC236}">
                <a16:creationId xmlns:a16="http://schemas.microsoft.com/office/drawing/2014/main" id="{A1B5B805-26EB-427B-8B1B-647BC66DB7DA}"/>
              </a:ext>
            </a:extLst>
          </p:cNvPr>
          <p:cNvSpPr/>
          <p:nvPr/>
        </p:nvSpPr>
        <p:spPr>
          <a:xfrm>
            <a:off x="8056048" y="4957019"/>
            <a:ext cx="2487133" cy="1207929"/>
          </a:xfrm>
          <a:prstGeom prst="arc">
            <a:avLst/>
          </a:prstGeom>
          <a:ln w="3175">
            <a:solidFill>
              <a:schemeClr val="bg2">
                <a:lumMod val="90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70" name="TextBox 69">
            <a:extLst>
              <a:ext uri="{FF2B5EF4-FFF2-40B4-BE49-F238E27FC236}">
                <a16:creationId xmlns:a16="http://schemas.microsoft.com/office/drawing/2014/main" id="{0CC4986A-3CA5-4BFB-9951-D33A187092F3}"/>
              </a:ext>
            </a:extLst>
          </p:cNvPr>
          <p:cNvSpPr txBox="1"/>
          <p:nvPr/>
        </p:nvSpPr>
        <p:spPr>
          <a:xfrm rot="18900000">
            <a:off x="3724760" y="5784614"/>
            <a:ext cx="2103221" cy="369332"/>
          </a:xfrm>
          <a:prstGeom prst="rect">
            <a:avLst/>
          </a:prstGeom>
          <a:noFill/>
        </p:spPr>
        <p:txBody>
          <a:bodyPr wrap="square" rtlCol="0">
            <a:spAutoFit/>
          </a:bodyPr>
          <a:lstStyle/>
          <a:p>
            <a:r>
              <a:rPr lang="en-AU" dirty="0"/>
              <a:t>Corona Current</a:t>
            </a:r>
          </a:p>
        </p:txBody>
      </p:sp>
      <p:sp>
        <p:nvSpPr>
          <p:cNvPr id="2" name="Title 1">
            <a:extLst>
              <a:ext uri="{FF2B5EF4-FFF2-40B4-BE49-F238E27FC236}">
                <a16:creationId xmlns:a16="http://schemas.microsoft.com/office/drawing/2014/main" id="{D422F066-3A91-4CB1-A5D3-31442F5A203C}"/>
              </a:ext>
            </a:extLst>
          </p:cNvPr>
          <p:cNvSpPr>
            <a:spLocks noGrp="1"/>
          </p:cNvSpPr>
          <p:nvPr>
            <p:ph type="title"/>
          </p:nvPr>
        </p:nvSpPr>
        <p:spPr/>
        <p:txBody>
          <a:bodyPr/>
          <a:lstStyle/>
          <a:p>
            <a:r>
              <a:rPr lang="en-AU" dirty="0"/>
              <a:t>Conservation of charge</a:t>
            </a:r>
          </a:p>
        </p:txBody>
      </p:sp>
      <p:sp>
        <p:nvSpPr>
          <p:cNvPr id="9" name="Oval 8">
            <a:extLst>
              <a:ext uri="{FF2B5EF4-FFF2-40B4-BE49-F238E27FC236}">
                <a16:creationId xmlns:a16="http://schemas.microsoft.com/office/drawing/2014/main" id="{E4D15275-1AD2-4646-8032-C8F36B777ABB}"/>
              </a:ext>
            </a:extLst>
          </p:cNvPr>
          <p:cNvSpPr/>
          <p:nvPr/>
        </p:nvSpPr>
        <p:spPr>
          <a:xfrm>
            <a:off x="6893202" y="5188251"/>
            <a:ext cx="1562100" cy="157992"/>
          </a:xfrm>
          <a:prstGeom prst="ellipse">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rapezoid 10">
            <a:extLst>
              <a:ext uri="{FF2B5EF4-FFF2-40B4-BE49-F238E27FC236}">
                <a16:creationId xmlns:a16="http://schemas.microsoft.com/office/drawing/2014/main" id="{8E886396-D06E-4CD1-8978-2E4F5441AE77}"/>
              </a:ext>
            </a:extLst>
          </p:cNvPr>
          <p:cNvSpPr/>
          <p:nvPr/>
        </p:nvSpPr>
        <p:spPr>
          <a:xfrm rot="10800000">
            <a:off x="6694530" y="2864818"/>
            <a:ext cx="1946994" cy="2396077"/>
          </a:xfrm>
          <a:prstGeom prst="trapezoid">
            <a:avLst>
              <a:gd name="adj" fmla="val 8875"/>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DA523C33-1768-4850-A8CE-D3D72FDE21EE}"/>
              </a:ext>
            </a:extLst>
          </p:cNvPr>
          <p:cNvSpPr/>
          <p:nvPr/>
        </p:nvSpPr>
        <p:spPr>
          <a:xfrm>
            <a:off x="6711657" y="2971613"/>
            <a:ext cx="1917168" cy="157992"/>
          </a:xfrm>
          <a:prstGeom prst="ellipse">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9B8EB700-7968-48D6-BA0C-762FC2EB70D4}"/>
              </a:ext>
            </a:extLst>
          </p:cNvPr>
          <p:cNvSpPr/>
          <p:nvPr/>
        </p:nvSpPr>
        <p:spPr>
          <a:xfrm>
            <a:off x="8628824" y="4900093"/>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9" name="Group 28">
            <a:extLst>
              <a:ext uri="{FF2B5EF4-FFF2-40B4-BE49-F238E27FC236}">
                <a16:creationId xmlns:a16="http://schemas.microsoft.com/office/drawing/2014/main" id="{FD62E887-F8F7-494F-8011-DCE5E049C2A8}"/>
              </a:ext>
            </a:extLst>
          </p:cNvPr>
          <p:cNvGrpSpPr/>
          <p:nvPr/>
        </p:nvGrpSpPr>
        <p:grpSpPr>
          <a:xfrm>
            <a:off x="7566489" y="5188251"/>
            <a:ext cx="196663" cy="165612"/>
            <a:chOff x="7691438" y="5304535"/>
            <a:chExt cx="150812" cy="127000"/>
          </a:xfrm>
        </p:grpSpPr>
        <p:cxnSp>
          <p:nvCxnSpPr>
            <p:cNvPr id="18" name="Straight Connector 17">
              <a:extLst>
                <a:ext uri="{FF2B5EF4-FFF2-40B4-BE49-F238E27FC236}">
                  <a16:creationId xmlns:a16="http://schemas.microsoft.com/office/drawing/2014/main" id="{B795AB0D-AA4A-44F1-8D94-A1C181EA1374}"/>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E21A279-D123-43A5-9197-DFDA70AE0F12}"/>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083C162-D1E1-4B97-AAE5-7CCD3314AD95}"/>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DA7CF04-07D5-4F49-B3EC-143143D3FFD2}"/>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C126A4F-4585-4E5E-9925-C9E3293A53CB}"/>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sp>
        <p:nvSpPr>
          <p:cNvPr id="1025" name="Arrow: Right 1024">
            <a:extLst>
              <a:ext uri="{FF2B5EF4-FFF2-40B4-BE49-F238E27FC236}">
                <a16:creationId xmlns:a16="http://schemas.microsoft.com/office/drawing/2014/main" id="{C90AE77A-39F8-4D0E-AC47-DF296C270C78}"/>
              </a:ext>
            </a:extLst>
          </p:cNvPr>
          <p:cNvSpPr/>
          <p:nvPr/>
        </p:nvSpPr>
        <p:spPr>
          <a:xfrm>
            <a:off x="5420072" y="2779146"/>
            <a:ext cx="1245729" cy="54292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dirty="0"/>
              <a:t>Set Level</a:t>
            </a:r>
          </a:p>
        </p:txBody>
      </p:sp>
      <p:sp>
        <p:nvSpPr>
          <p:cNvPr id="38" name="Rectangle 37">
            <a:extLst>
              <a:ext uri="{FF2B5EF4-FFF2-40B4-BE49-F238E27FC236}">
                <a16:creationId xmlns:a16="http://schemas.microsoft.com/office/drawing/2014/main" id="{D3C0B1E0-58D0-4F35-B29E-B94864771B34}"/>
              </a:ext>
            </a:extLst>
          </p:cNvPr>
          <p:cNvSpPr/>
          <p:nvPr/>
        </p:nvSpPr>
        <p:spPr>
          <a:xfrm>
            <a:off x="6204863" y="4907528"/>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104FF52F-A1D4-4151-8E4B-BED34736EB33}"/>
              </a:ext>
            </a:extLst>
          </p:cNvPr>
          <p:cNvSpPr/>
          <p:nvPr/>
        </p:nvSpPr>
        <p:spPr>
          <a:xfrm>
            <a:off x="5738101" y="5404134"/>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9" name="L-Shape 1028">
            <a:extLst>
              <a:ext uri="{FF2B5EF4-FFF2-40B4-BE49-F238E27FC236}">
                <a16:creationId xmlns:a16="http://schemas.microsoft.com/office/drawing/2014/main" id="{461430B6-422B-4553-9636-A0379FE5D3FD}"/>
              </a:ext>
            </a:extLst>
          </p:cNvPr>
          <p:cNvSpPr/>
          <p:nvPr/>
        </p:nvSpPr>
        <p:spPr>
          <a:xfrm rot="5400000">
            <a:off x="5936927" y="4900093"/>
            <a:ext cx="261586" cy="261586"/>
          </a:xfrm>
          <a:prstGeom prst="corner">
            <a:avLst/>
          </a:prstGeom>
          <a:solidFill>
            <a:srgbClr val="21AAE3"/>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33" name="Straight Connector 1032">
            <a:extLst>
              <a:ext uri="{FF2B5EF4-FFF2-40B4-BE49-F238E27FC236}">
                <a16:creationId xmlns:a16="http://schemas.microsoft.com/office/drawing/2014/main" id="{9E8F79DF-1351-47CB-8872-4D6FA7058109}"/>
              </a:ext>
            </a:extLst>
          </p:cNvPr>
          <p:cNvCxnSpPr>
            <a:cxnSpLocks/>
            <a:stCxn id="1029" idx="0"/>
            <a:endCxn id="39" idx="4"/>
          </p:cNvCxnSpPr>
          <p:nvPr/>
        </p:nvCxnSpPr>
        <p:spPr>
          <a:xfrm flipH="1">
            <a:off x="6000991" y="5161679"/>
            <a:ext cx="1332" cy="387235"/>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pic>
        <p:nvPicPr>
          <p:cNvPr id="1035" name="Picture 10" descr="13,270 Valve Illustrations &amp;amp; Clip Art - iStock">
            <a:extLst>
              <a:ext uri="{FF2B5EF4-FFF2-40B4-BE49-F238E27FC236}">
                <a16:creationId xmlns:a16="http://schemas.microsoft.com/office/drawing/2014/main" id="{C7AC21F8-0D2C-4813-903B-63775502B8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64" t="6719" r="78630" b="75477"/>
          <a:stretch/>
        </p:blipFill>
        <p:spPr bwMode="auto">
          <a:xfrm>
            <a:off x="5906296" y="3548567"/>
            <a:ext cx="532211" cy="607186"/>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a:extLst>
              <a:ext uri="{FF2B5EF4-FFF2-40B4-BE49-F238E27FC236}">
                <a16:creationId xmlns:a16="http://schemas.microsoft.com/office/drawing/2014/main" id="{C8205844-10A0-48E1-94B9-EDAD0CA63712}"/>
              </a:ext>
            </a:extLst>
          </p:cNvPr>
          <p:cNvSpPr/>
          <p:nvPr/>
        </p:nvSpPr>
        <p:spPr>
          <a:xfrm>
            <a:off x="6438507" y="3968180"/>
            <a:ext cx="225724" cy="10566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Oval 52">
            <a:extLst>
              <a:ext uri="{FF2B5EF4-FFF2-40B4-BE49-F238E27FC236}">
                <a16:creationId xmlns:a16="http://schemas.microsoft.com/office/drawing/2014/main" id="{B037B25B-211B-4BB1-BFD5-61758ED83CA3}"/>
              </a:ext>
            </a:extLst>
          </p:cNvPr>
          <p:cNvSpPr/>
          <p:nvPr/>
        </p:nvSpPr>
        <p:spPr>
          <a:xfrm>
            <a:off x="4946579" y="5399687"/>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5" name="Straight Connector 54">
            <a:extLst>
              <a:ext uri="{FF2B5EF4-FFF2-40B4-BE49-F238E27FC236}">
                <a16:creationId xmlns:a16="http://schemas.microsoft.com/office/drawing/2014/main" id="{A54E2290-5C8A-4F2B-879D-2D8483D72EB2}"/>
              </a:ext>
            </a:extLst>
          </p:cNvPr>
          <p:cNvCxnSpPr>
            <a:cxnSpLocks/>
            <a:stCxn id="54" idx="0"/>
            <a:endCxn id="53" idx="4"/>
          </p:cNvCxnSpPr>
          <p:nvPr/>
        </p:nvCxnSpPr>
        <p:spPr>
          <a:xfrm flipH="1">
            <a:off x="5209469" y="4222240"/>
            <a:ext cx="1332" cy="1322227"/>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A27720E6-2DCF-4AC1-AD6A-2C7AAA9A02ED}"/>
              </a:ext>
            </a:extLst>
          </p:cNvPr>
          <p:cNvSpPr/>
          <p:nvPr/>
        </p:nvSpPr>
        <p:spPr>
          <a:xfrm>
            <a:off x="5391020" y="3968180"/>
            <a:ext cx="514815" cy="121146"/>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9" name="Rectangle 1038">
            <a:extLst>
              <a:ext uri="{FF2B5EF4-FFF2-40B4-BE49-F238E27FC236}">
                <a16:creationId xmlns:a16="http://schemas.microsoft.com/office/drawing/2014/main" id="{CA404373-403D-45C7-B030-4CB7B84003B4}"/>
              </a:ext>
            </a:extLst>
          </p:cNvPr>
          <p:cNvSpPr/>
          <p:nvPr/>
        </p:nvSpPr>
        <p:spPr>
          <a:xfrm>
            <a:off x="8895700" y="4768477"/>
            <a:ext cx="50800" cy="148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8" name="Oval 1037">
            <a:extLst>
              <a:ext uri="{FF2B5EF4-FFF2-40B4-BE49-F238E27FC236}">
                <a16:creationId xmlns:a16="http://schemas.microsoft.com/office/drawing/2014/main" id="{055A0046-6C06-457B-84C7-2502D05DAD54}"/>
              </a:ext>
            </a:extLst>
          </p:cNvPr>
          <p:cNvSpPr/>
          <p:nvPr/>
        </p:nvSpPr>
        <p:spPr>
          <a:xfrm>
            <a:off x="8746768" y="4478868"/>
            <a:ext cx="348664" cy="34866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AU"/>
          </a:p>
        </p:txBody>
      </p:sp>
      <p:cxnSp>
        <p:nvCxnSpPr>
          <p:cNvPr id="1041" name="Straight Arrow Connector 1040">
            <a:extLst>
              <a:ext uri="{FF2B5EF4-FFF2-40B4-BE49-F238E27FC236}">
                <a16:creationId xmlns:a16="http://schemas.microsoft.com/office/drawing/2014/main" id="{A8CF1DB0-5A42-4D2A-B0D1-51E65B54A07D}"/>
              </a:ext>
            </a:extLst>
          </p:cNvPr>
          <p:cNvCxnSpPr>
            <a:cxnSpLocks/>
            <a:stCxn id="1043" idx="0"/>
            <a:endCxn id="1038" idx="6"/>
          </p:cNvCxnSpPr>
          <p:nvPr/>
        </p:nvCxnSpPr>
        <p:spPr>
          <a:xfrm flipV="1">
            <a:off x="8922980" y="4653200"/>
            <a:ext cx="172452" cy="409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43" name="Oval 1042">
            <a:extLst>
              <a:ext uri="{FF2B5EF4-FFF2-40B4-BE49-F238E27FC236}">
                <a16:creationId xmlns:a16="http://schemas.microsoft.com/office/drawing/2014/main" id="{F6D3D109-91BB-4031-AABE-25694BB852D9}"/>
              </a:ext>
            </a:extLst>
          </p:cNvPr>
          <p:cNvSpPr/>
          <p:nvPr/>
        </p:nvSpPr>
        <p:spPr>
          <a:xfrm>
            <a:off x="8897580" y="4694182"/>
            <a:ext cx="50800" cy="45719"/>
          </a:xfrm>
          <a:prstGeom prst="ellipse">
            <a:avLst/>
          </a:prstGeom>
          <a:solidFill>
            <a:schemeClr val="accent6">
              <a:lumMod val="75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47" name="TextBox 1046">
            <a:extLst>
              <a:ext uri="{FF2B5EF4-FFF2-40B4-BE49-F238E27FC236}">
                <a16:creationId xmlns:a16="http://schemas.microsoft.com/office/drawing/2014/main" id="{585C4BFC-33D9-48B8-9F3B-68E36D884F11}"/>
              </a:ext>
            </a:extLst>
          </p:cNvPr>
          <p:cNvSpPr txBox="1"/>
          <p:nvPr/>
        </p:nvSpPr>
        <p:spPr>
          <a:xfrm>
            <a:off x="10190924" y="4796975"/>
            <a:ext cx="1854668" cy="369332"/>
          </a:xfrm>
          <a:prstGeom prst="rect">
            <a:avLst/>
          </a:prstGeom>
          <a:noFill/>
        </p:spPr>
        <p:txBody>
          <a:bodyPr wrap="square" rtlCol="0">
            <a:spAutoFit/>
          </a:bodyPr>
          <a:lstStyle/>
          <a:p>
            <a:r>
              <a:rPr lang="en-AU" dirty="0"/>
              <a:t>Ion Beam Current </a:t>
            </a:r>
          </a:p>
        </p:txBody>
      </p:sp>
      <p:sp>
        <p:nvSpPr>
          <p:cNvPr id="69" name="TextBox 68">
            <a:extLst>
              <a:ext uri="{FF2B5EF4-FFF2-40B4-BE49-F238E27FC236}">
                <a16:creationId xmlns:a16="http://schemas.microsoft.com/office/drawing/2014/main" id="{8AB0F03A-0D47-4279-8321-35A2F92FBE17}"/>
              </a:ext>
            </a:extLst>
          </p:cNvPr>
          <p:cNvSpPr txBox="1"/>
          <p:nvPr/>
        </p:nvSpPr>
        <p:spPr>
          <a:xfrm rot="18900000">
            <a:off x="4665328" y="5900316"/>
            <a:ext cx="1846799" cy="369332"/>
          </a:xfrm>
          <a:prstGeom prst="rect">
            <a:avLst/>
          </a:prstGeom>
          <a:noFill/>
        </p:spPr>
        <p:txBody>
          <a:bodyPr wrap="square" rtlCol="0">
            <a:spAutoFit/>
          </a:bodyPr>
          <a:lstStyle/>
          <a:p>
            <a:r>
              <a:rPr lang="en-AU" dirty="0"/>
              <a:t>Column Current</a:t>
            </a:r>
          </a:p>
        </p:txBody>
      </p:sp>
      <p:sp>
        <p:nvSpPr>
          <p:cNvPr id="71" name="TextBox 70">
            <a:extLst>
              <a:ext uri="{FF2B5EF4-FFF2-40B4-BE49-F238E27FC236}">
                <a16:creationId xmlns:a16="http://schemas.microsoft.com/office/drawing/2014/main" id="{949090BD-C61D-428E-AFC6-F4B060DC5F38}"/>
              </a:ext>
            </a:extLst>
          </p:cNvPr>
          <p:cNvSpPr txBox="1"/>
          <p:nvPr/>
        </p:nvSpPr>
        <p:spPr>
          <a:xfrm>
            <a:off x="6719917" y="5544723"/>
            <a:ext cx="1959028" cy="369332"/>
          </a:xfrm>
          <a:prstGeom prst="rect">
            <a:avLst/>
          </a:prstGeom>
          <a:noFill/>
        </p:spPr>
        <p:txBody>
          <a:bodyPr wrap="square" rtlCol="0">
            <a:spAutoFit/>
          </a:bodyPr>
          <a:lstStyle/>
          <a:p>
            <a:r>
              <a:rPr lang="en-AU" dirty="0"/>
              <a:t>Leakage Current</a:t>
            </a:r>
          </a:p>
        </p:txBody>
      </p:sp>
      <p:sp>
        <p:nvSpPr>
          <p:cNvPr id="74" name="TextBox 73">
            <a:extLst>
              <a:ext uri="{FF2B5EF4-FFF2-40B4-BE49-F238E27FC236}">
                <a16:creationId xmlns:a16="http://schemas.microsoft.com/office/drawing/2014/main" id="{0493D015-7B39-40A7-9516-DF50CAD5426F}"/>
              </a:ext>
            </a:extLst>
          </p:cNvPr>
          <p:cNvSpPr txBox="1"/>
          <p:nvPr/>
        </p:nvSpPr>
        <p:spPr>
          <a:xfrm>
            <a:off x="3383051" y="1706644"/>
            <a:ext cx="2103221" cy="369332"/>
          </a:xfrm>
          <a:prstGeom prst="rect">
            <a:avLst/>
          </a:prstGeom>
          <a:noFill/>
        </p:spPr>
        <p:txBody>
          <a:bodyPr wrap="square" rtlCol="0">
            <a:spAutoFit/>
          </a:bodyPr>
          <a:lstStyle/>
          <a:p>
            <a:r>
              <a:rPr lang="en-AU" dirty="0"/>
              <a:t>Charging Current</a:t>
            </a:r>
          </a:p>
        </p:txBody>
      </p:sp>
      <p:sp>
        <p:nvSpPr>
          <p:cNvPr id="54" name="L-Shape 53">
            <a:extLst>
              <a:ext uri="{FF2B5EF4-FFF2-40B4-BE49-F238E27FC236}">
                <a16:creationId xmlns:a16="http://schemas.microsoft.com/office/drawing/2014/main" id="{05ACF672-0533-4BDE-A414-5E1ED66C1056}"/>
              </a:ext>
            </a:extLst>
          </p:cNvPr>
          <p:cNvSpPr/>
          <p:nvPr/>
        </p:nvSpPr>
        <p:spPr>
          <a:xfrm rot="5400000">
            <a:off x="5145405" y="3960654"/>
            <a:ext cx="261586" cy="261586"/>
          </a:xfrm>
          <a:prstGeom prst="corner">
            <a:avLst/>
          </a:prstGeom>
          <a:solidFill>
            <a:srgbClr val="21AAE3"/>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Rectangle 74">
            <a:extLst>
              <a:ext uri="{FF2B5EF4-FFF2-40B4-BE49-F238E27FC236}">
                <a16:creationId xmlns:a16="http://schemas.microsoft.com/office/drawing/2014/main" id="{C9F81348-64BF-4B78-8431-1033C3B46C55}"/>
              </a:ext>
            </a:extLst>
          </p:cNvPr>
          <p:cNvSpPr/>
          <p:nvPr/>
        </p:nvSpPr>
        <p:spPr>
          <a:xfrm>
            <a:off x="5145405" y="2099293"/>
            <a:ext cx="1747797" cy="100171"/>
          </a:xfrm>
          <a:prstGeom prst="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Oval 76">
            <a:extLst>
              <a:ext uri="{FF2B5EF4-FFF2-40B4-BE49-F238E27FC236}">
                <a16:creationId xmlns:a16="http://schemas.microsoft.com/office/drawing/2014/main" id="{B5910269-6219-4C38-A1E9-6905E0C17B38}"/>
              </a:ext>
            </a:extLst>
          </p:cNvPr>
          <p:cNvSpPr/>
          <p:nvPr/>
        </p:nvSpPr>
        <p:spPr>
          <a:xfrm>
            <a:off x="948326" y="5267247"/>
            <a:ext cx="2101888" cy="428624"/>
          </a:xfrm>
          <a:prstGeom prst="ellipse">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1" name="Oval 1050">
            <a:extLst>
              <a:ext uri="{FF2B5EF4-FFF2-40B4-BE49-F238E27FC236}">
                <a16:creationId xmlns:a16="http://schemas.microsoft.com/office/drawing/2014/main" id="{48F97DD6-078E-44F7-BDF1-CCC6A0DD81F8}"/>
              </a:ext>
            </a:extLst>
          </p:cNvPr>
          <p:cNvSpPr/>
          <p:nvPr/>
        </p:nvSpPr>
        <p:spPr>
          <a:xfrm>
            <a:off x="1583642" y="1569703"/>
            <a:ext cx="885825" cy="885825"/>
          </a:xfrm>
          <a:prstGeom prst="ellipse">
            <a:avLst/>
          </a:prstGeom>
          <a:ln>
            <a:solidFill>
              <a:schemeClr val="bg2">
                <a:lumMod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53" name="Chord 1052">
            <a:extLst>
              <a:ext uri="{FF2B5EF4-FFF2-40B4-BE49-F238E27FC236}">
                <a16:creationId xmlns:a16="http://schemas.microsoft.com/office/drawing/2014/main" id="{5E844810-6262-412E-B8E1-A19E72DF2BDE}"/>
              </a:ext>
            </a:extLst>
          </p:cNvPr>
          <p:cNvSpPr/>
          <p:nvPr/>
        </p:nvSpPr>
        <p:spPr>
          <a:xfrm rot="7577111">
            <a:off x="1579643" y="4718766"/>
            <a:ext cx="885824" cy="885824"/>
          </a:xfrm>
          <a:prstGeom prst="chord">
            <a:avLst>
              <a:gd name="adj1" fmla="val 1014315"/>
              <a:gd name="adj2" fmla="val 16200000"/>
            </a:avLst>
          </a:prstGeom>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1054" name="Flowchart: Manual Operation 1053">
            <a:extLst>
              <a:ext uri="{FF2B5EF4-FFF2-40B4-BE49-F238E27FC236}">
                <a16:creationId xmlns:a16="http://schemas.microsoft.com/office/drawing/2014/main" id="{B61C90B7-27CD-41C6-98D3-EB36215E7D1B}"/>
              </a:ext>
            </a:extLst>
          </p:cNvPr>
          <p:cNvSpPr/>
          <p:nvPr/>
        </p:nvSpPr>
        <p:spPr>
          <a:xfrm>
            <a:off x="1275964" y="4524378"/>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2" name="Straight Connector 31">
            <a:extLst>
              <a:ext uri="{FF2B5EF4-FFF2-40B4-BE49-F238E27FC236}">
                <a16:creationId xmlns:a16="http://schemas.microsoft.com/office/drawing/2014/main" id="{3CC43DE6-4101-4D07-8A9F-30375D421EFC}"/>
              </a:ext>
            </a:extLst>
          </p:cNvPr>
          <p:cNvCxnSpPr>
            <a:cxnSpLocks/>
            <a:endCxn id="1051" idx="2"/>
          </p:cNvCxnSpPr>
          <p:nvPr/>
        </p:nvCxnSpPr>
        <p:spPr>
          <a:xfrm flipV="1">
            <a:off x="1583642" y="2012616"/>
            <a:ext cx="0" cy="3140149"/>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87" name="Straight Connector 86">
            <a:extLst>
              <a:ext uri="{FF2B5EF4-FFF2-40B4-BE49-F238E27FC236}">
                <a16:creationId xmlns:a16="http://schemas.microsoft.com/office/drawing/2014/main" id="{5CEFF4DE-6098-4076-8828-0C7DA1E4507C}"/>
              </a:ext>
            </a:extLst>
          </p:cNvPr>
          <p:cNvCxnSpPr>
            <a:cxnSpLocks/>
          </p:cNvCxnSpPr>
          <p:nvPr/>
        </p:nvCxnSpPr>
        <p:spPr>
          <a:xfrm flipV="1">
            <a:off x="2461581" y="1982473"/>
            <a:ext cx="14188" cy="3112628"/>
          </a:xfrm>
          <a:prstGeom prst="line">
            <a:avLst/>
          </a:prstGeom>
          <a:ln w="28575"/>
        </p:spPr>
        <p:style>
          <a:lnRef idx="1">
            <a:schemeClr val="accent4"/>
          </a:lnRef>
          <a:fillRef idx="0">
            <a:schemeClr val="accent4"/>
          </a:fillRef>
          <a:effectRef idx="0">
            <a:schemeClr val="accent4"/>
          </a:effectRef>
          <a:fontRef idx="minor">
            <a:schemeClr val="tx1"/>
          </a:fontRef>
        </p:style>
      </p:cxnSp>
      <p:sp>
        <p:nvSpPr>
          <p:cNvPr id="88" name="Flowchart: Manual Operation 87">
            <a:extLst>
              <a:ext uri="{FF2B5EF4-FFF2-40B4-BE49-F238E27FC236}">
                <a16:creationId xmlns:a16="http://schemas.microsoft.com/office/drawing/2014/main" id="{0DD65B66-024A-44E0-BC7F-DE5495326ACF}"/>
              </a:ext>
            </a:extLst>
          </p:cNvPr>
          <p:cNvSpPr/>
          <p:nvPr/>
        </p:nvSpPr>
        <p:spPr>
          <a:xfrm>
            <a:off x="1275964" y="3862259"/>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Flowchart: Manual Operation 88">
            <a:extLst>
              <a:ext uri="{FF2B5EF4-FFF2-40B4-BE49-F238E27FC236}">
                <a16:creationId xmlns:a16="http://schemas.microsoft.com/office/drawing/2014/main" id="{BAAF3720-D90A-4B20-840D-3F9140ED3EB6}"/>
              </a:ext>
            </a:extLst>
          </p:cNvPr>
          <p:cNvSpPr/>
          <p:nvPr/>
        </p:nvSpPr>
        <p:spPr>
          <a:xfrm>
            <a:off x="1275881" y="3177720"/>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Flowchart: Manual Operation 89">
            <a:extLst>
              <a:ext uri="{FF2B5EF4-FFF2-40B4-BE49-F238E27FC236}">
                <a16:creationId xmlns:a16="http://schemas.microsoft.com/office/drawing/2014/main" id="{819CEC45-6B2A-4CF2-ABF3-76F21F2542F8}"/>
              </a:ext>
            </a:extLst>
          </p:cNvPr>
          <p:cNvSpPr/>
          <p:nvPr/>
        </p:nvSpPr>
        <p:spPr>
          <a:xfrm>
            <a:off x="1275964" y="2512211"/>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2" name="Flowchart: Manual Operation 91">
            <a:extLst>
              <a:ext uri="{FF2B5EF4-FFF2-40B4-BE49-F238E27FC236}">
                <a16:creationId xmlns:a16="http://schemas.microsoft.com/office/drawing/2014/main" id="{2F138903-7AD2-488D-8BC7-332011E93D47}"/>
              </a:ext>
            </a:extLst>
          </p:cNvPr>
          <p:cNvSpPr/>
          <p:nvPr/>
        </p:nvSpPr>
        <p:spPr>
          <a:xfrm rot="20342141">
            <a:off x="1336078" y="5196652"/>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Flowchart: Manual Operation 92">
            <a:extLst>
              <a:ext uri="{FF2B5EF4-FFF2-40B4-BE49-F238E27FC236}">
                <a16:creationId xmlns:a16="http://schemas.microsoft.com/office/drawing/2014/main" id="{DE97A3AB-36F5-458A-8B11-01797C412909}"/>
              </a:ext>
            </a:extLst>
          </p:cNvPr>
          <p:cNvSpPr/>
          <p:nvPr/>
        </p:nvSpPr>
        <p:spPr>
          <a:xfrm rot="634098">
            <a:off x="1317065" y="1753509"/>
            <a:ext cx="301410" cy="303154"/>
          </a:xfrm>
          <a:prstGeom prst="flowChartManualOperation">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Flowchart: Manual Operation 97">
            <a:extLst>
              <a:ext uri="{FF2B5EF4-FFF2-40B4-BE49-F238E27FC236}">
                <a16:creationId xmlns:a16="http://schemas.microsoft.com/office/drawing/2014/main" id="{530F40FF-E4E4-4FC3-91CC-0260563520EA}"/>
              </a:ext>
            </a:extLst>
          </p:cNvPr>
          <p:cNvSpPr/>
          <p:nvPr/>
        </p:nvSpPr>
        <p:spPr>
          <a:xfrm rot="10800000">
            <a:off x="2476420" y="221362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Flowchart: Manual Operation 98">
            <a:extLst>
              <a:ext uri="{FF2B5EF4-FFF2-40B4-BE49-F238E27FC236}">
                <a16:creationId xmlns:a16="http://schemas.microsoft.com/office/drawing/2014/main" id="{AB21F1D7-3447-48FB-B575-C1D789FC0E8A}"/>
              </a:ext>
            </a:extLst>
          </p:cNvPr>
          <p:cNvSpPr/>
          <p:nvPr/>
        </p:nvSpPr>
        <p:spPr>
          <a:xfrm rot="10800000">
            <a:off x="2482421" y="2918276"/>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Flowchart: Manual Operation 99">
            <a:extLst>
              <a:ext uri="{FF2B5EF4-FFF2-40B4-BE49-F238E27FC236}">
                <a16:creationId xmlns:a16="http://schemas.microsoft.com/office/drawing/2014/main" id="{2947411C-5CA9-4A3B-97C4-9CE34C68E41F}"/>
              </a:ext>
            </a:extLst>
          </p:cNvPr>
          <p:cNvSpPr/>
          <p:nvPr/>
        </p:nvSpPr>
        <p:spPr>
          <a:xfrm rot="10800000">
            <a:off x="2492109" y="362440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1" name="Flowchart: Manual Operation 100">
            <a:extLst>
              <a:ext uri="{FF2B5EF4-FFF2-40B4-BE49-F238E27FC236}">
                <a16:creationId xmlns:a16="http://schemas.microsoft.com/office/drawing/2014/main" id="{10E2DF87-1BDA-4141-8F94-8A135EBB1BE6}"/>
              </a:ext>
            </a:extLst>
          </p:cNvPr>
          <p:cNvSpPr/>
          <p:nvPr/>
        </p:nvSpPr>
        <p:spPr>
          <a:xfrm rot="10800000">
            <a:off x="2469467" y="4294434"/>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Flowchart: Manual Operation 101">
            <a:extLst>
              <a:ext uri="{FF2B5EF4-FFF2-40B4-BE49-F238E27FC236}">
                <a16:creationId xmlns:a16="http://schemas.microsoft.com/office/drawing/2014/main" id="{F742A57E-1C45-47ED-A5D8-D7A083D93809}"/>
              </a:ext>
            </a:extLst>
          </p:cNvPr>
          <p:cNvSpPr/>
          <p:nvPr/>
        </p:nvSpPr>
        <p:spPr>
          <a:xfrm rot="10800000">
            <a:off x="2454208" y="4964835"/>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45">
            <a:extLst>
              <a:ext uri="{FF2B5EF4-FFF2-40B4-BE49-F238E27FC236}">
                <a16:creationId xmlns:a16="http://schemas.microsoft.com/office/drawing/2014/main" id="{7A275D94-CD2D-42E6-9DC0-44790A8064E3}"/>
              </a:ext>
            </a:extLst>
          </p:cNvPr>
          <p:cNvSpPr/>
          <p:nvPr/>
        </p:nvSpPr>
        <p:spPr>
          <a:xfrm>
            <a:off x="1097280" y="1740081"/>
            <a:ext cx="4048125" cy="4593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Rectangle 46">
            <a:extLst>
              <a:ext uri="{FF2B5EF4-FFF2-40B4-BE49-F238E27FC236}">
                <a16:creationId xmlns:a16="http://schemas.microsoft.com/office/drawing/2014/main" id="{D01DF812-7AF0-44A0-8B7B-1BCDE7AAD245}"/>
              </a:ext>
            </a:extLst>
          </p:cNvPr>
          <p:cNvSpPr/>
          <p:nvPr/>
        </p:nvSpPr>
        <p:spPr>
          <a:xfrm>
            <a:off x="1103858" y="2089353"/>
            <a:ext cx="4033927" cy="102649"/>
          </a:xfrm>
          <a:prstGeom prst="rect">
            <a:avLst/>
          </a:prstGeom>
          <a:solidFill>
            <a:srgbClr val="12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Rectangle: Rounded Corners 107">
            <a:extLst>
              <a:ext uri="{FF2B5EF4-FFF2-40B4-BE49-F238E27FC236}">
                <a16:creationId xmlns:a16="http://schemas.microsoft.com/office/drawing/2014/main" id="{9A451AEE-C25C-4A89-9C7B-A7D8C1BC18C5}"/>
              </a:ext>
            </a:extLst>
          </p:cNvPr>
          <p:cNvSpPr/>
          <p:nvPr/>
        </p:nvSpPr>
        <p:spPr>
          <a:xfrm flipH="1">
            <a:off x="5074354" y="2012616"/>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Arc 47">
            <a:extLst>
              <a:ext uri="{FF2B5EF4-FFF2-40B4-BE49-F238E27FC236}">
                <a16:creationId xmlns:a16="http://schemas.microsoft.com/office/drawing/2014/main" id="{A803080A-F7A6-4A19-B28A-AB1A5C750E1B}"/>
              </a:ext>
            </a:extLst>
          </p:cNvPr>
          <p:cNvSpPr/>
          <p:nvPr/>
        </p:nvSpPr>
        <p:spPr>
          <a:xfrm>
            <a:off x="6535362" y="2165016"/>
            <a:ext cx="700614" cy="700614"/>
          </a:xfrm>
          <a:prstGeom prst="arc">
            <a:avLst/>
          </a:prstGeom>
          <a:ln w="76200">
            <a:solidFill>
              <a:srgbClr val="35A5D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52" name="Arc 51">
            <a:extLst>
              <a:ext uri="{FF2B5EF4-FFF2-40B4-BE49-F238E27FC236}">
                <a16:creationId xmlns:a16="http://schemas.microsoft.com/office/drawing/2014/main" id="{8901839D-30CF-45A1-ABD6-5FD4DEE782C2}"/>
              </a:ext>
            </a:extLst>
          </p:cNvPr>
          <p:cNvSpPr/>
          <p:nvPr/>
        </p:nvSpPr>
        <p:spPr>
          <a:xfrm>
            <a:off x="1845577" y="1841033"/>
            <a:ext cx="372095" cy="372095"/>
          </a:xfrm>
          <a:prstGeom prst="arc">
            <a:avLst>
              <a:gd name="adj1" fmla="val 16200000"/>
              <a:gd name="adj2" fmla="val 12418098"/>
            </a:avLst>
          </a:prstGeom>
          <a:ln w="19050">
            <a:headEnd type="none"/>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sp>
        <p:nvSpPr>
          <p:cNvPr id="112" name="Arc 111">
            <a:extLst>
              <a:ext uri="{FF2B5EF4-FFF2-40B4-BE49-F238E27FC236}">
                <a16:creationId xmlns:a16="http://schemas.microsoft.com/office/drawing/2014/main" id="{027A0916-CD52-4AE7-BD37-42BD69BD8D2D}"/>
              </a:ext>
            </a:extLst>
          </p:cNvPr>
          <p:cNvSpPr/>
          <p:nvPr/>
        </p:nvSpPr>
        <p:spPr>
          <a:xfrm>
            <a:off x="1849061" y="4955566"/>
            <a:ext cx="372095" cy="372095"/>
          </a:xfrm>
          <a:prstGeom prst="arc">
            <a:avLst>
              <a:gd name="adj1" fmla="val 16200000"/>
              <a:gd name="adj2" fmla="val 12418098"/>
            </a:avLst>
          </a:prstGeom>
          <a:ln w="19050">
            <a:headEnd type="none"/>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cxnSp>
        <p:nvCxnSpPr>
          <p:cNvPr id="58" name="Straight Arrow Connector 57">
            <a:extLst>
              <a:ext uri="{FF2B5EF4-FFF2-40B4-BE49-F238E27FC236}">
                <a16:creationId xmlns:a16="http://schemas.microsoft.com/office/drawing/2014/main" id="{F488E3C5-115D-4F12-8C8C-E58679DDA492}"/>
              </a:ext>
            </a:extLst>
          </p:cNvPr>
          <p:cNvCxnSpPr/>
          <p:nvPr/>
        </p:nvCxnSpPr>
        <p:spPr>
          <a:xfrm>
            <a:off x="2947446" y="3151373"/>
            <a:ext cx="7919" cy="680153"/>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A6480101-40B2-4C0F-A2AF-8C5D0908FC7C}"/>
              </a:ext>
            </a:extLst>
          </p:cNvPr>
          <p:cNvCxnSpPr/>
          <p:nvPr/>
        </p:nvCxnSpPr>
        <p:spPr>
          <a:xfrm flipV="1">
            <a:off x="1097280" y="3177720"/>
            <a:ext cx="0" cy="684539"/>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61" name="Cloud 60">
            <a:extLst>
              <a:ext uri="{FF2B5EF4-FFF2-40B4-BE49-F238E27FC236}">
                <a16:creationId xmlns:a16="http://schemas.microsoft.com/office/drawing/2014/main" id="{DC3B3990-38B1-4062-90EF-58407C83E9D0}"/>
              </a:ext>
            </a:extLst>
          </p:cNvPr>
          <p:cNvSpPr/>
          <p:nvPr/>
        </p:nvSpPr>
        <p:spPr>
          <a:xfrm>
            <a:off x="1911967" y="1331060"/>
            <a:ext cx="454282" cy="236187"/>
          </a:xfrm>
          <a:prstGeom prst="cloud">
            <a:avLst/>
          </a:prstGeom>
          <a:solidFill>
            <a:srgbClr val="12AD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Flowchart: Manual Operation 93">
            <a:extLst>
              <a:ext uri="{FF2B5EF4-FFF2-40B4-BE49-F238E27FC236}">
                <a16:creationId xmlns:a16="http://schemas.microsoft.com/office/drawing/2014/main" id="{32CDCB43-CBE2-49BC-A517-550753F58DC4}"/>
              </a:ext>
            </a:extLst>
          </p:cNvPr>
          <p:cNvSpPr/>
          <p:nvPr/>
        </p:nvSpPr>
        <p:spPr>
          <a:xfrm rot="5400000">
            <a:off x="1720273" y="1248859"/>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Cloud 117">
            <a:extLst>
              <a:ext uri="{FF2B5EF4-FFF2-40B4-BE49-F238E27FC236}">
                <a16:creationId xmlns:a16="http://schemas.microsoft.com/office/drawing/2014/main" id="{A9ABC5D2-4892-41F9-B03C-88B3D236C527}"/>
              </a:ext>
            </a:extLst>
          </p:cNvPr>
          <p:cNvSpPr/>
          <p:nvPr/>
        </p:nvSpPr>
        <p:spPr>
          <a:xfrm rot="153767">
            <a:off x="2473728" y="1963639"/>
            <a:ext cx="454282" cy="236187"/>
          </a:xfrm>
          <a:prstGeom prst="cloud">
            <a:avLst/>
          </a:prstGeom>
          <a:solidFill>
            <a:srgbClr val="12A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Flowchart: Manual Operation 96">
            <a:extLst>
              <a:ext uri="{FF2B5EF4-FFF2-40B4-BE49-F238E27FC236}">
                <a16:creationId xmlns:a16="http://schemas.microsoft.com/office/drawing/2014/main" id="{54006186-9768-47FE-80D2-947AA51692A2}"/>
              </a:ext>
            </a:extLst>
          </p:cNvPr>
          <p:cNvSpPr/>
          <p:nvPr/>
        </p:nvSpPr>
        <p:spPr>
          <a:xfrm rot="10494513">
            <a:off x="2447021" y="1598073"/>
            <a:ext cx="301410" cy="303154"/>
          </a:xfrm>
          <a:prstGeom prst="flowChartManualOperat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3" name="Straight Connector 62">
            <a:extLst>
              <a:ext uri="{FF2B5EF4-FFF2-40B4-BE49-F238E27FC236}">
                <a16:creationId xmlns:a16="http://schemas.microsoft.com/office/drawing/2014/main" id="{7F9DDCC4-3AD9-465D-B5E6-BDB5E027514A}"/>
              </a:ext>
            </a:extLst>
          </p:cNvPr>
          <p:cNvCxnSpPr>
            <a:stCxn id="77" idx="6"/>
            <a:endCxn id="53" idx="2"/>
          </p:cNvCxnSpPr>
          <p:nvPr/>
        </p:nvCxnSpPr>
        <p:spPr>
          <a:xfrm flipV="1">
            <a:off x="3050214" y="5472077"/>
            <a:ext cx="1896365" cy="9482"/>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21" name="Straight Connector 120">
            <a:extLst>
              <a:ext uri="{FF2B5EF4-FFF2-40B4-BE49-F238E27FC236}">
                <a16:creationId xmlns:a16="http://schemas.microsoft.com/office/drawing/2014/main" id="{47D42293-93D6-4026-917A-E9DEA0D02398}"/>
              </a:ext>
            </a:extLst>
          </p:cNvPr>
          <p:cNvCxnSpPr>
            <a:cxnSpLocks/>
            <a:stCxn id="53" idx="6"/>
            <a:endCxn id="39" idx="2"/>
          </p:cNvCxnSpPr>
          <p:nvPr/>
        </p:nvCxnSpPr>
        <p:spPr>
          <a:xfrm>
            <a:off x="5472359" y="5472077"/>
            <a:ext cx="265742" cy="4447"/>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25" name="Straight Connector 124">
            <a:extLst>
              <a:ext uri="{FF2B5EF4-FFF2-40B4-BE49-F238E27FC236}">
                <a16:creationId xmlns:a16="http://schemas.microsoft.com/office/drawing/2014/main" id="{E6A908BF-53E0-4E0A-8730-5D30A370B05B}"/>
              </a:ext>
            </a:extLst>
          </p:cNvPr>
          <p:cNvCxnSpPr>
            <a:cxnSpLocks/>
            <a:stCxn id="39" idx="6"/>
            <a:endCxn id="1024" idx="2"/>
          </p:cNvCxnSpPr>
          <p:nvPr/>
        </p:nvCxnSpPr>
        <p:spPr>
          <a:xfrm>
            <a:off x="6263881" y="5476524"/>
            <a:ext cx="3994360" cy="8907"/>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30" name="Picture 6" descr="Water Drop Free Clip Art On Clipart Transparent Png - Water Drop Clipart  Png, Png Download , Transparent Png Image - PNGitem">
            <a:extLst>
              <a:ext uri="{FF2B5EF4-FFF2-40B4-BE49-F238E27FC236}">
                <a16:creationId xmlns:a16="http://schemas.microsoft.com/office/drawing/2014/main" id="{F0FADB29-E2A3-4E73-AC1E-07202E517D7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377039" y="5315603"/>
            <a:ext cx="374048" cy="265748"/>
          </a:xfrm>
          <a:prstGeom prst="rect">
            <a:avLst/>
          </a:prstGeom>
          <a:noFill/>
          <a:extLst>
            <a:ext uri="{909E8E84-426E-40DD-AFC4-6F175D3DCCD1}">
              <a14:hiddenFill xmlns:a14="http://schemas.microsoft.com/office/drawing/2010/main">
                <a:solidFill>
                  <a:srgbClr val="FFFFFF"/>
                </a:solidFill>
              </a14:hiddenFill>
            </a:ext>
          </a:extLst>
        </p:spPr>
      </p:pic>
      <p:cxnSp>
        <p:nvCxnSpPr>
          <p:cNvPr id="132" name="Straight Connector 131">
            <a:extLst>
              <a:ext uri="{FF2B5EF4-FFF2-40B4-BE49-F238E27FC236}">
                <a16:creationId xmlns:a16="http://schemas.microsoft.com/office/drawing/2014/main" id="{7F865B3A-02ED-4D52-869D-731D71FF88A0}"/>
              </a:ext>
            </a:extLst>
          </p:cNvPr>
          <p:cNvCxnSpPr>
            <a:cxnSpLocks/>
          </p:cNvCxnSpPr>
          <p:nvPr/>
        </p:nvCxnSpPr>
        <p:spPr>
          <a:xfrm>
            <a:off x="10784021" y="5472077"/>
            <a:ext cx="293230"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3" name="Straight Connector 132">
            <a:extLst>
              <a:ext uri="{FF2B5EF4-FFF2-40B4-BE49-F238E27FC236}">
                <a16:creationId xmlns:a16="http://schemas.microsoft.com/office/drawing/2014/main" id="{69C5C145-CFF8-4F7F-A64C-CD9F21A7D4DB}"/>
              </a:ext>
            </a:extLst>
          </p:cNvPr>
          <p:cNvCxnSpPr>
            <a:cxnSpLocks/>
          </p:cNvCxnSpPr>
          <p:nvPr/>
        </p:nvCxnSpPr>
        <p:spPr>
          <a:xfrm>
            <a:off x="10847028" y="5678719"/>
            <a:ext cx="429288"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5" name="Straight Connector 134">
            <a:extLst>
              <a:ext uri="{FF2B5EF4-FFF2-40B4-BE49-F238E27FC236}">
                <a16:creationId xmlns:a16="http://schemas.microsoft.com/office/drawing/2014/main" id="{C4C49FFD-2F7E-4E39-81F8-5814A76E1FBB}"/>
              </a:ext>
            </a:extLst>
          </p:cNvPr>
          <p:cNvCxnSpPr>
            <a:cxnSpLocks/>
          </p:cNvCxnSpPr>
          <p:nvPr/>
        </p:nvCxnSpPr>
        <p:spPr>
          <a:xfrm>
            <a:off x="10973848" y="5750365"/>
            <a:ext cx="186732"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7" name="Straight Connector 136">
            <a:extLst>
              <a:ext uri="{FF2B5EF4-FFF2-40B4-BE49-F238E27FC236}">
                <a16:creationId xmlns:a16="http://schemas.microsoft.com/office/drawing/2014/main" id="{180B6B29-BB08-49A5-BCCC-18A6AC97631C}"/>
              </a:ext>
            </a:extLst>
          </p:cNvPr>
          <p:cNvCxnSpPr>
            <a:cxnSpLocks/>
          </p:cNvCxnSpPr>
          <p:nvPr/>
        </p:nvCxnSpPr>
        <p:spPr>
          <a:xfrm>
            <a:off x="11036244" y="5827402"/>
            <a:ext cx="82014" cy="0"/>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139" name="Straight Connector 138">
            <a:extLst>
              <a:ext uri="{FF2B5EF4-FFF2-40B4-BE49-F238E27FC236}">
                <a16:creationId xmlns:a16="http://schemas.microsoft.com/office/drawing/2014/main" id="{A8B2CF9B-DC38-4248-9353-AC3BF2C272B9}"/>
              </a:ext>
            </a:extLst>
          </p:cNvPr>
          <p:cNvCxnSpPr>
            <a:cxnSpLocks/>
          </p:cNvCxnSpPr>
          <p:nvPr/>
        </p:nvCxnSpPr>
        <p:spPr>
          <a:xfrm>
            <a:off x="11067214" y="5472077"/>
            <a:ext cx="1" cy="205838"/>
          </a:xfrm>
          <a:prstGeom prst="line">
            <a:avLst/>
          </a:prstGeom>
          <a:ln w="38100"/>
        </p:spPr>
        <p:style>
          <a:lnRef idx="1">
            <a:schemeClr val="accent5"/>
          </a:lnRef>
          <a:fillRef idx="0">
            <a:schemeClr val="accent5"/>
          </a:fillRef>
          <a:effectRef idx="0">
            <a:schemeClr val="accent5"/>
          </a:effectRef>
          <a:fontRef idx="minor">
            <a:schemeClr val="tx1"/>
          </a:fontRef>
        </p:style>
      </p:cxnSp>
      <p:grpSp>
        <p:nvGrpSpPr>
          <p:cNvPr id="143" name="Group 142">
            <a:extLst>
              <a:ext uri="{FF2B5EF4-FFF2-40B4-BE49-F238E27FC236}">
                <a16:creationId xmlns:a16="http://schemas.microsoft.com/office/drawing/2014/main" id="{4ED96086-BA3F-437E-920A-17551441D989}"/>
              </a:ext>
            </a:extLst>
          </p:cNvPr>
          <p:cNvGrpSpPr/>
          <p:nvPr/>
        </p:nvGrpSpPr>
        <p:grpSpPr>
          <a:xfrm>
            <a:off x="7894814" y="3485563"/>
            <a:ext cx="196663" cy="165612"/>
            <a:chOff x="7691438" y="5304535"/>
            <a:chExt cx="150812" cy="127000"/>
          </a:xfrm>
        </p:grpSpPr>
        <p:cxnSp>
          <p:nvCxnSpPr>
            <p:cNvPr id="144" name="Straight Connector 143">
              <a:extLst>
                <a:ext uri="{FF2B5EF4-FFF2-40B4-BE49-F238E27FC236}">
                  <a16:creationId xmlns:a16="http://schemas.microsoft.com/office/drawing/2014/main" id="{83CC38C7-5421-4854-AF3D-5ABB52BF22D3}"/>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F4045E71-1CAA-46D2-ACC4-38F8AEFC1280}"/>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1E6CB19-C1DA-466D-B8C8-72CBD6BD8315}"/>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5AD975D-D958-4D69-BEEC-0330E7D10CB8}"/>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4691DAEA-43AE-4FF4-8199-13C1B6261963}"/>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pic>
        <p:nvPicPr>
          <p:cNvPr id="149" name="Picture 6" descr="Water Drop Free Clip Art On Clipart Transparent Png - Water Drop Clipart  Png, Png Download , Transparent Png Image - PNGitem">
            <a:extLst>
              <a:ext uri="{FF2B5EF4-FFF2-40B4-BE49-F238E27FC236}">
                <a16:creationId xmlns:a16="http://schemas.microsoft.com/office/drawing/2014/main" id="{4966E9C0-F9AE-425C-87BB-28B6479D27A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776104" y="3564809"/>
            <a:ext cx="374048" cy="265748"/>
          </a:xfrm>
          <a:prstGeom prst="rect">
            <a:avLst/>
          </a:prstGeom>
          <a:noFill/>
          <a:extLst>
            <a:ext uri="{909E8E84-426E-40DD-AFC4-6F175D3DCCD1}">
              <a14:hiddenFill xmlns:a14="http://schemas.microsoft.com/office/drawing/2010/main">
                <a:solidFill>
                  <a:srgbClr val="FFFFFF"/>
                </a:solidFill>
              </a14:hiddenFill>
            </a:ext>
          </a:extLst>
        </p:spPr>
      </p:pic>
      <p:sp>
        <p:nvSpPr>
          <p:cNvPr id="150" name="TextBox 149">
            <a:extLst>
              <a:ext uri="{FF2B5EF4-FFF2-40B4-BE49-F238E27FC236}">
                <a16:creationId xmlns:a16="http://schemas.microsoft.com/office/drawing/2014/main" id="{39947527-AF8B-47D7-875E-9CD76E95F7A1}"/>
              </a:ext>
            </a:extLst>
          </p:cNvPr>
          <p:cNvSpPr txBox="1"/>
          <p:nvPr/>
        </p:nvSpPr>
        <p:spPr>
          <a:xfrm>
            <a:off x="8746768" y="3385974"/>
            <a:ext cx="1959028" cy="369332"/>
          </a:xfrm>
          <a:prstGeom prst="rect">
            <a:avLst/>
          </a:prstGeom>
          <a:noFill/>
        </p:spPr>
        <p:txBody>
          <a:bodyPr wrap="square" rtlCol="0">
            <a:spAutoFit/>
          </a:bodyPr>
          <a:lstStyle/>
          <a:p>
            <a:r>
              <a:rPr lang="en-AU" dirty="0"/>
              <a:t>Lost Current</a:t>
            </a:r>
          </a:p>
        </p:txBody>
      </p:sp>
      <p:pic>
        <p:nvPicPr>
          <p:cNvPr id="151" name="Picture 6" descr="Water Drop Free Clip Art On Clipart Transparent Png - Water Drop Clipart  Png, Png Download , Transparent Png Image - PNGitem">
            <a:extLst>
              <a:ext uri="{FF2B5EF4-FFF2-40B4-BE49-F238E27FC236}">
                <a16:creationId xmlns:a16="http://schemas.microsoft.com/office/drawing/2014/main" id="{875EFA40-374E-44F6-B5AB-06C3139029D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96872" y="3347797"/>
            <a:ext cx="374048" cy="265748"/>
          </a:xfrm>
          <a:prstGeom prst="rect">
            <a:avLst/>
          </a:prstGeom>
          <a:noFill/>
          <a:extLst>
            <a:ext uri="{909E8E84-426E-40DD-AFC4-6F175D3DCCD1}">
              <a14:hiddenFill xmlns:a14="http://schemas.microsoft.com/office/drawing/2010/main">
                <a:solidFill>
                  <a:srgbClr val="FFFFFF"/>
                </a:solidFill>
              </a14:hiddenFill>
            </a:ext>
          </a:extLst>
        </p:spPr>
      </p:pic>
      <p:grpSp>
        <p:nvGrpSpPr>
          <p:cNvPr id="152" name="Group 151">
            <a:extLst>
              <a:ext uri="{FF2B5EF4-FFF2-40B4-BE49-F238E27FC236}">
                <a16:creationId xmlns:a16="http://schemas.microsoft.com/office/drawing/2014/main" id="{4DE244B8-FDA0-44B0-A4B7-91817A95A6A6}"/>
              </a:ext>
            </a:extLst>
          </p:cNvPr>
          <p:cNvGrpSpPr/>
          <p:nvPr/>
        </p:nvGrpSpPr>
        <p:grpSpPr>
          <a:xfrm>
            <a:off x="1368511" y="3301482"/>
            <a:ext cx="146979" cy="123773"/>
            <a:chOff x="7691438" y="5304535"/>
            <a:chExt cx="150812" cy="127000"/>
          </a:xfrm>
        </p:grpSpPr>
        <p:cxnSp>
          <p:nvCxnSpPr>
            <p:cNvPr id="153" name="Straight Connector 152">
              <a:extLst>
                <a:ext uri="{FF2B5EF4-FFF2-40B4-BE49-F238E27FC236}">
                  <a16:creationId xmlns:a16="http://schemas.microsoft.com/office/drawing/2014/main" id="{1B731DC4-820A-43B2-879D-B696E925760D}"/>
                </a:ext>
              </a:extLst>
            </p:cNvPr>
            <p:cNvCxnSpPr/>
            <p:nvPr/>
          </p:nvCxnSpPr>
          <p:spPr>
            <a:xfrm flipV="1">
              <a:off x="7743825" y="5327650"/>
              <a:ext cx="0" cy="6370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7DBBB49C-8D98-4918-8424-7E9DCF7B074E}"/>
                </a:ext>
              </a:extLst>
            </p:cNvPr>
            <p:cNvCxnSpPr/>
            <p:nvPr/>
          </p:nvCxnSpPr>
          <p:spPr>
            <a:xfrm>
              <a:off x="7743825" y="5327650"/>
              <a:ext cx="60325"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2D2A5E9E-848C-4916-8C00-86959F11880A}"/>
                </a:ext>
              </a:extLst>
            </p:cNvPr>
            <p:cNvCxnSpPr/>
            <p:nvPr/>
          </p:nvCxnSpPr>
          <p:spPr>
            <a:xfrm flipV="1">
              <a:off x="7804150" y="5304535"/>
              <a:ext cx="38100" cy="23115"/>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01DBF749-CB11-416E-975E-14CC88F87C8A}"/>
                </a:ext>
              </a:extLst>
            </p:cNvPr>
            <p:cNvCxnSpPr/>
            <p:nvPr/>
          </p:nvCxnSpPr>
          <p:spPr>
            <a:xfrm flipH="1">
              <a:off x="7691438" y="5391350"/>
              <a:ext cx="52387" cy="0"/>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1532EB12-2794-4D63-A055-D22870B888BA}"/>
                </a:ext>
              </a:extLst>
            </p:cNvPr>
            <p:cNvCxnSpPr/>
            <p:nvPr/>
          </p:nvCxnSpPr>
          <p:spPr>
            <a:xfrm>
              <a:off x="7691438" y="5391350"/>
              <a:ext cx="0" cy="40185"/>
            </a:xfrm>
            <a:prstGeom prst="line">
              <a:avLst/>
            </a:prstGeom>
          </p:spPr>
          <p:style>
            <a:lnRef idx="1">
              <a:schemeClr val="dk1"/>
            </a:lnRef>
            <a:fillRef idx="0">
              <a:schemeClr val="dk1"/>
            </a:fillRef>
            <a:effectRef idx="0">
              <a:schemeClr val="dk1"/>
            </a:effectRef>
            <a:fontRef idx="minor">
              <a:schemeClr val="tx1"/>
            </a:fontRef>
          </p:style>
        </p:cxnSp>
      </p:grpSp>
      <p:pic>
        <p:nvPicPr>
          <p:cNvPr id="158" name="Picture 6" descr="Water Drop Free Clip Art On Clipart Transparent Png - Water Drop Clipart  Png, Png Download , Transparent Png Image - PNGitem">
            <a:extLst>
              <a:ext uri="{FF2B5EF4-FFF2-40B4-BE49-F238E27FC236}">
                <a16:creationId xmlns:a16="http://schemas.microsoft.com/office/drawing/2014/main" id="{A5E212E1-B666-4677-A413-1E6EC58E529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410746" y="4668070"/>
            <a:ext cx="374048" cy="265748"/>
          </a:xfrm>
          <a:prstGeom prst="rect">
            <a:avLst/>
          </a:prstGeom>
          <a:noFill/>
          <a:extLst>
            <a:ext uri="{909E8E84-426E-40DD-AFC4-6F175D3DCCD1}">
              <a14:hiddenFill xmlns:a14="http://schemas.microsoft.com/office/drawing/2010/main">
                <a:solidFill>
                  <a:srgbClr val="FFFFFF"/>
                </a:solidFill>
              </a14:hiddenFill>
            </a:ext>
          </a:extLst>
        </p:spPr>
      </p:pic>
      <p:sp>
        <p:nvSpPr>
          <p:cNvPr id="103" name="Oval 102">
            <a:extLst>
              <a:ext uri="{FF2B5EF4-FFF2-40B4-BE49-F238E27FC236}">
                <a16:creationId xmlns:a16="http://schemas.microsoft.com/office/drawing/2014/main" id="{9AACAC05-66CD-4A61-BD14-9F53B6EB4BB8}"/>
              </a:ext>
            </a:extLst>
          </p:cNvPr>
          <p:cNvSpPr/>
          <p:nvPr/>
        </p:nvSpPr>
        <p:spPr>
          <a:xfrm>
            <a:off x="6682596" y="2774421"/>
            <a:ext cx="1946229" cy="155475"/>
          </a:xfrm>
          <a:prstGeom prst="ellipse">
            <a:avLst/>
          </a:prstGeom>
          <a:gradFill flip="none" rotWithShape="1">
            <a:gsLst>
              <a:gs pos="0">
                <a:srgbClr val="21AAE3">
                  <a:shade val="30000"/>
                  <a:satMod val="115000"/>
                </a:srgbClr>
              </a:gs>
              <a:gs pos="50000">
                <a:srgbClr val="21AAE3">
                  <a:shade val="67500"/>
                  <a:satMod val="115000"/>
                </a:srgbClr>
              </a:gs>
              <a:gs pos="100000">
                <a:srgbClr val="21AAE3">
                  <a:shade val="100000"/>
                  <a:satMod val="115000"/>
                </a:srgbClr>
              </a:gs>
            </a:gsLst>
            <a:lin ang="0" scaled="1"/>
            <a:tileRect/>
          </a:gradFill>
          <a:ln>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Cloud 15">
            <a:extLst>
              <a:ext uri="{FF2B5EF4-FFF2-40B4-BE49-F238E27FC236}">
                <a16:creationId xmlns:a16="http://schemas.microsoft.com/office/drawing/2014/main" id="{0A22F36D-ADD4-4AE3-9FEC-EE8541628115}"/>
              </a:ext>
            </a:extLst>
          </p:cNvPr>
          <p:cNvSpPr/>
          <p:nvPr/>
        </p:nvSpPr>
        <p:spPr>
          <a:xfrm>
            <a:off x="10487548" y="5414350"/>
            <a:ext cx="769373" cy="182543"/>
          </a:xfrm>
          <a:prstGeom prst="cloud">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4" name="Oval 1023">
            <a:extLst>
              <a:ext uri="{FF2B5EF4-FFF2-40B4-BE49-F238E27FC236}">
                <a16:creationId xmlns:a16="http://schemas.microsoft.com/office/drawing/2014/main" id="{1BB5A95E-F010-4269-A21B-1EFE66BADEF3}"/>
              </a:ext>
            </a:extLst>
          </p:cNvPr>
          <p:cNvSpPr/>
          <p:nvPr/>
        </p:nvSpPr>
        <p:spPr>
          <a:xfrm>
            <a:off x="10258241" y="5413041"/>
            <a:ext cx="525780" cy="144780"/>
          </a:xfrm>
          <a:prstGeom prst="ellipse">
            <a:avLst/>
          </a:prstGeom>
          <a:gradFill flip="none" rotWithShape="1">
            <a:gsLst>
              <a:gs pos="0">
                <a:schemeClr val="tx1">
                  <a:lumMod val="50000"/>
                  <a:tint val="66000"/>
                  <a:satMod val="160000"/>
                </a:schemeClr>
              </a:gs>
              <a:gs pos="50000">
                <a:schemeClr val="tx1">
                  <a:lumMod val="50000"/>
                  <a:tint val="44500"/>
                  <a:satMod val="160000"/>
                </a:schemeClr>
              </a:gs>
              <a:gs pos="100000">
                <a:schemeClr val="tx1">
                  <a:lumMod val="50000"/>
                  <a:tint val="23500"/>
                  <a:satMod val="16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Arc 30">
            <a:extLst>
              <a:ext uri="{FF2B5EF4-FFF2-40B4-BE49-F238E27FC236}">
                <a16:creationId xmlns:a16="http://schemas.microsoft.com/office/drawing/2014/main" id="{A69D84DA-1CC9-4C3E-AF31-2288AB72CDCD}"/>
              </a:ext>
            </a:extLst>
          </p:cNvPr>
          <p:cNvSpPr/>
          <p:nvPr/>
        </p:nvSpPr>
        <p:spPr>
          <a:xfrm>
            <a:off x="7767116" y="4957020"/>
            <a:ext cx="3177793" cy="1086470"/>
          </a:xfrm>
          <a:prstGeom prst="arc">
            <a:avLst/>
          </a:prstGeom>
          <a:ln w="57150">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pic>
        <p:nvPicPr>
          <p:cNvPr id="67" name="Picture 10" descr="13,270 Valve Illustrations &amp;amp; Clip Art - iStock">
            <a:extLst>
              <a:ext uri="{FF2B5EF4-FFF2-40B4-BE49-F238E27FC236}">
                <a16:creationId xmlns:a16="http://schemas.microsoft.com/office/drawing/2014/main" id="{1D43EB6E-808A-49D3-AF7B-E610E4B2B6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326" t="8993" r="4799" b="75553"/>
          <a:stretch/>
        </p:blipFill>
        <p:spPr bwMode="auto">
          <a:xfrm>
            <a:off x="9146999" y="4793332"/>
            <a:ext cx="271462" cy="2346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unning Tap Water Clipart">
            <a:extLst>
              <a:ext uri="{FF2B5EF4-FFF2-40B4-BE49-F238E27FC236}">
                <a16:creationId xmlns:a16="http://schemas.microsoft.com/office/drawing/2014/main" id="{DD2C00BD-7B9F-4586-97A4-560BED43C986}"/>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71575"/>
          <a:stretch/>
        </p:blipFill>
        <p:spPr bwMode="auto">
          <a:xfrm>
            <a:off x="6594926" y="2502503"/>
            <a:ext cx="1828800" cy="389878"/>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64DC9231-A95D-4764-A2B0-18C6FEC0E95D}"/>
              </a:ext>
            </a:extLst>
          </p:cNvPr>
          <p:cNvSpPr/>
          <p:nvPr/>
        </p:nvSpPr>
        <p:spPr>
          <a:xfrm>
            <a:off x="6553527" y="2402421"/>
            <a:ext cx="2200274" cy="136685"/>
          </a:xfrm>
          <a:prstGeom prst="ellipse">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Shape 5">
            <a:extLst>
              <a:ext uri="{FF2B5EF4-FFF2-40B4-BE49-F238E27FC236}">
                <a16:creationId xmlns:a16="http://schemas.microsoft.com/office/drawing/2014/main" id="{4D49A52F-2D20-438E-A2FF-FA59E14B3BDB}"/>
              </a:ext>
            </a:extLst>
          </p:cNvPr>
          <p:cNvSpPr/>
          <p:nvPr/>
        </p:nvSpPr>
        <p:spPr>
          <a:xfrm>
            <a:off x="6546494" y="2470769"/>
            <a:ext cx="2200274" cy="266699"/>
          </a:xfrm>
          <a:custGeom>
            <a:avLst/>
            <a:gdLst>
              <a:gd name="connsiteX0" fmla="*/ 2085975 w 2205037"/>
              <a:gd name="connsiteY0" fmla="*/ 252412 h 261937"/>
              <a:gd name="connsiteX1" fmla="*/ 2205037 w 2205037"/>
              <a:gd name="connsiteY1" fmla="*/ 238125 h 261937"/>
              <a:gd name="connsiteX2" fmla="*/ 2205037 w 2205037"/>
              <a:gd name="connsiteY2" fmla="*/ 0 h 261937"/>
              <a:gd name="connsiteX3" fmla="*/ 0 w 2205037"/>
              <a:gd name="connsiteY3" fmla="*/ 0 h 261937"/>
              <a:gd name="connsiteX4" fmla="*/ 14287 w 2205037"/>
              <a:gd name="connsiteY4" fmla="*/ 247650 h 261937"/>
              <a:gd name="connsiteX5" fmla="*/ 133350 w 2205037"/>
              <a:gd name="connsiteY5" fmla="*/ 261937 h 261937"/>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14287 w 2205037"/>
              <a:gd name="connsiteY4" fmla="*/ 247650 h 266699"/>
              <a:gd name="connsiteX5" fmla="*/ 147637 w 2205037"/>
              <a:gd name="connsiteY5" fmla="*/ 266699 h 266699"/>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23812 w 2205037"/>
              <a:gd name="connsiteY4" fmla="*/ 247650 h 266699"/>
              <a:gd name="connsiteX5" fmla="*/ 147637 w 2205037"/>
              <a:gd name="connsiteY5" fmla="*/ 266699 h 266699"/>
              <a:gd name="connsiteX0" fmla="*/ 2085975 w 2205037"/>
              <a:gd name="connsiteY0" fmla="*/ 252412 h 266699"/>
              <a:gd name="connsiteX1" fmla="*/ 2205037 w 2205037"/>
              <a:gd name="connsiteY1" fmla="*/ 238125 h 266699"/>
              <a:gd name="connsiteX2" fmla="*/ 2205037 w 2205037"/>
              <a:gd name="connsiteY2" fmla="*/ 0 h 266699"/>
              <a:gd name="connsiteX3" fmla="*/ 0 w 2205037"/>
              <a:gd name="connsiteY3" fmla="*/ 0 h 266699"/>
              <a:gd name="connsiteX4" fmla="*/ 23812 w 2205037"/>
              <a:gd name="connsiteY4" fmla="*/ 247650 h 266699"/>
              <a:gd name="connsiteX5" fmla="*/ 147637 w 2205037"/>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9049 w 2200274"/>
              <a:gd name="connsiteY4" fmla="*/ 247650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9524 w 2200274"/>
              <a:gd name="connsiteY4" fmla="*/ 245269 h 266699"/>
              <a:gd name="connsiteX5" fmla="*/ 142874 w 2200274"/>
              <a:gd name="connsiteY5" fmla="*/ 266699 h 266699"/>
              <a:gd name="connsiteX0" fmla="*/ 2081212 w 2200274"/>
              <a:gd name="connsiteY0" fmla="*/ 252412 h 266699"/>
              <a:gd name="connsiteX1" fmla="*/ 2200274 w 2200274"/>
              <a:gd name="connsiteY1" fmla="*/ 238125 h 266699"/>
              <a:gd name="connsiteX2" fmla="*/ 2200274 w 2200274"/>
              <a:gd name="connsiteY2" fmla="*/ 0 h 266699"/>
              <a:gd name="connsiteX3" fmla="*/ 0 w 2200274"/>
              <a:gd name="connsiteY3" fmla="*/ 7143 h 266699"/>
              <a:gd name="connsiteX4" fmla="*/ 16668 w 2200274"/>
              <a:gd name="connsiteY4" fmla="*/ 245269 h 266699"/>
              <a:gd name="connsiteX5" fmla="*/ 142874 w 2200274"/>
              <a:gd name="connsiteY5" fmla="*/ 266699 h 266699"/>
              <a:gd name="connsiteX0" fmla="*/ 2081212 w 2200274"/>
              <a:gd name="connsiteY0" fmla="*/ 252412 h 266699"/>
              <a:gd name="connsiteX1" fmla="*/ 2185987 w 2200274"/>
              <a:gd name="connsiteY1" fmla="*/ 235743 h 266699"/>
              <a:gd name="connsiteX2" fmla="*/ 2200274 w 2200274"/>
              <a:gd name="connsiteY2" fmla="*/ 0 h 266699"/>
              <a:gd name="connsiteX3" fmla="*/ 0 w 2200274"/>
              <a:gd name="connsiteY3" fmla="*/ 7143 h 266699"/>
              <a:gd name="connsiteX4" fmla="*/ 16668 w 2200274"/>
              <a:gd name="connsiteY4" fmla="*/ 245269 h 266699"/>
              <a:gd name="connsiteX5" fmla="*/ 142874 w 2200274"/>
              <a:gd name="connsiteY5" fmla="*/ 266699 h 26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0274" h="266699">
                <a:moveTo>
                  <a:pt x="2081212" y="252412"/>
                </a:moveTo>
                <a:lnTo>
                  <a:pt x="2185987" y="235743"/>
                </a:lnTo>
                <a:lnTo>
                  <a:pt x="2200274" y="0"/>
                </a:lnTo>
                <a:cubicBezTo>
                  <a:pt x="1416843" y="52388"/>
                  <a:pt x="885825" y="80962"/>
                  <a:pt x="0" y="7143"/>
                </a:cubicBezTo>
                <a:cubicBezTo>
                  <a:pt x="7937" y="89693"/>
                  <a:pt x="3968" y="127000"/>
                  <a:pt x="16668" y="245269"/>
                </a:cubicBezTo>
                <a:cubicBezTo>
                  <a:pt x="56356" y="250031"/>
                  <a:pt x="103186" y="261937"/>
                  <a:pt x="142874" y="266699"/>
                </a:cubicBezTo>
              </a:path>
            </a:pathLst>
          </a:cu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reeform: Shape 4">
            <a:extLst>
              <a:ext uri="{FF2B5EF4-FFF2-40B4-BE49-F238E27FC236}">
                <a16:creationId xmlns:a16="http://schemas.microsoft.com/office/drawing/2014/main" id="{ED591FF7-E1F6-4EC9-852A-6D7AD1A12B55}"/>
              </a:ext>
            </a:extLst>
          </p:cNvPr>
          <p:cNvSpPr/>
          <p:nvPr/>
        </p:nvSpPr>
        <p:spPr>
          <a:xfrm>
            <a:off x="6672152" y="2726503"/>
            <a:ext cx="1963024" cy="2634980"/>
          </a:xfrm>
          <a:custGeom>
            <a:avLst/>
            <a:gdLst>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6169 w 1963024"/>
              <a:gd name="connsiteY5" fmla="*/ 2466363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6169 w 1963024"/>
              <a:gd name="connsiteY5" fmla="*/ 2466363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8550 w 1963024"/>
              <a:gd name="connsiteY5" fmla="*/ 2475888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78550 w 1963024"/>
              <a:gd name="connsiteY5" fmla="*/ 2475888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583809"/>
              <a:gd name="connsiteX1" fmla="*/ 1711354 w 1963024"/>
              <a:gd name="connsiteY1" fmla="*/ 2583809 h 2583809"/>
              <a:gd name="connsiteX2" fmla="*/ 1820411 w 1963024"/>
              <a:gd name="connsiteY2" fmla="*/ 2457974 h 2583809"/>
              <a:gd name="connsiteX3" fmla="*/ 1963024 w 1963024"/>
              <a:gd name="connsiteY3" fmla="*/ 0 h 2583809"/>
              <a:gd name="connsiteX4" fmla="*/ 0 w 1963024"/>
              <a:gd name="connsiteY4" fmla="*/ 8389 h 2583809"/>
              <a:gd name="connsiteX5" fmla="*/ 188075 w 1963024"/>
              <a:gd name="connsiteY5" fmla="*/ 2502082 h 2583809"/>
              <a:gd name="connsiteX6" fmla="*/ 276837 w 1963024"/>
              <a:gd name="connsiteY6" fmla="*/ 2575420 h 2583809"/>
              <a:gd name="connsiteX0" fmla="*/ 276837 w 1963024"/>
              <a:gd name="connsiteY0" fmla="*/ 2575420 h 2613217"/>
              <a:gd name="connsiteX1" fmla="*/ 1711354 w 1963024"/>
              <a:gd name="connsiteY1" fmla="*/ 2583809 h 2613217"/>
              <a:gd name="connsiteX2" fmla="*/ 1820411 w 1963024"/>
              <a:gd name="connsiteY2" fmla="*/ 2457974 h 2613217"/>
              <a:gd name="connsiteX3" fmla="*/ 1963024 w 1963024"/>
              <a:gd name="connsiteY3" fmla="*/ 0 h 2613217"/>
              <a:gd name="connsiteX4" fmla="*/ 0 w 1963024"/>
              <a:gd name="connsiteY4" fmla="*/ 8389 h 2613217"/>
              <a:gd name="connsiteX5" fmla="*/ 188075 w 1963024"/>
              <a:gd name="connsiteY5" fmla="*/ 2502082 h 2613217"/>
              <a:gd name="connsiteX6" fmla="*/ 276837 w 1963024"/>
              <a:gd name="connsiteY6" fmla="*/ 2575420 h 2613217"/>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 name="connsiteX0" fmla="*/ 276837 w 1963024"/>
              <a:gd name="connsiteY0" fmla="*/ 2575420 h 2634980"/>
              <a:gd name="connsiteX1" fmla="*/ 1711354 w 1963024"/>
              <a:gd name="connsiteY1" fmla="*/ 2583809 h 2634980"/>
              <a:gd name="connsiteX2" fmla="*/ 1820411 w 1963024"/>
              <a:gd name="connsiteY2" fmla="*/ 2457974 h 2634980"/>
              <a:gd name="connsiteX3" fmla="*/ 1963024 w 1963024"/>
              <a:gd name="connsiteY3" fmla="*/ 0 h 2634980"/>
              <a:gd name="connsiteX4" fmla="*/ 0 w 1963024"/>
              <a:gd name="connsiteY4" fmla="*/ 8389 h 2634980"/>
              <a:gd name="connsiteX5" fmla="*/ 188075 w 1963024"/>
              <a:gd name="connsiteY5" fmla="*/ 2502082 h 2634980"/>
              <a:gd name="connsiteX6" fmla="*/ 276837 w 1963024"/>
              <a:gd name="connsiteY6" fmla="*/ 2575420 h 26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024" h="2634980">
                <a:moveTo>
                  <a:pt x="276837" y="2575420"/>
                </a:moveTo>
                <a:cubicBezTo>
                  <a:pt x="800253" y="2656797"/>
                  <a:pt x="1221276" y="2650069"/>
                  <a:pt x="1711354" y="2583809"/>
                </a:cubicBezTo>
                <a:cubicBezTo>
                  <a:pt x="1778662" y="2575201"/>
                  <a:pt x="1798346" y="2547544"/>
                  <a:pt x="1820411" y="2457974"/>
                </a:cubicBezTo>
                <a:lnTo>
                  <a:pt x="1963024" y="0"/>
                </a:lnTo>
                <a:cubicBezTo>
                  <a:pt x="1220576" y="71852"/>
                  <a:pt x="656722" y="46075"/>
                  <a:pt x="0" y="8389"/>
                </a:cubicBezTo>
                <a:lnTo>
                  <a:pt x="188075" y="2502082"/>
                </a:lnTo>
                <a:cubicBezTo>
                  <a:pt x="200200" y="2555103"/>
                  <a:pt x="205181" y="2565262"/>
                  <a:pt x="276837" y="2575420"/>
                </a:cubicBezTo>
                <a:close/>
              </a:path>
            </a:pathLst>
          </a:custGeom>
          <a:no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6D563A35-2E69-4604-AF24-E685EC0D9AED}"/>
              </a:ext>
            </a:extLst>
          </p:cNvPr>
          <p:cNvSpPr/>
          <p:nvPr/>
        </p:nvSpPr>
        <p:spPr>
          <a:xfrm flipH="1">
            <a:off x="8455302" y="4833666"/>
            <a:ext cx="173522" cy="254000"/>
          </a:xfrm>
          <a:prstGeom prst="roundRect">
            <a:avLst/>
          </a:prstGeom>
          <a:solidFill>
            <a:srgbClr val="12ADEE"/>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Rounded Corners 36">
            <a:extLst>
              <a:ext uri="{FF2B5EF4-FFF2-40B4-BE49-F238E27FC236}">
                <a16:creationId xmlns:a16="http://schemas.microsoft.com/office/drawing/2014/main" id="{B28C0C90-3D42-42A1-A674-0D5DB369F7A5}"/>
              </a:ext>
            </a:extLst>
          </p:cNvPr>
          <p:cNvSpPr/>
          <p:nvPr/>
        </p:nvSpPr>
        <p:spPr>
          <a:xfrm flipH="1">
            <a:off x="6719680" y="4841101"/>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Rectangle: Rounded Corners 49">
            <a:extLst>
              <a:ext uri="{FF2B5EF4-FFF2-40B4-BE49-F238E27FC236}">
                <a16:creationId xmlns:a16="http://schemas.microsoft.com/office/drawing/2014/main" id="{783DEEA1-F5B3-4C15-BC66-37D03732A06A}"/>
              </a:ext>
            </a:extLst>
          </p:cNvPr>
          <p:cNvSpPr/>
          <p:nvPr/>
        </p:nvSpPr>
        <p:spPr>
          <a:xfrm flipH="1">
            <a:off x="6664233" y="3901753"/>
            <a:ext cx="173522" cy="254000"/>
          </a:xfrm>
          <a:prstGeom prst="roundRect">
            <a:avLst/>
          </a:prstGeom>
          <a:solidFill>
            <a:srgbClr val="076D97"/>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TextBox 104">
            <a:extLst>
              <a:ext uri="{FF2B5EF4-FFF2-40B4-BE49-F238E27FC236}">
                <a16:creationId xmlns:a16="http://schemas.microsoft.com/office/drawing/2014/main" id="{FAE466DF-F9E0-457E-9D65-6E18DA6D4E08}"/>
              </a:ext>
            </a:extLst>
          </p:cNvPr>
          <p:cNvSpPr txBox="1"/>
          <p:nvPr/>
        </p:nvSpPr>
        <p:spPr>
          <a:xfrm>
            <a:off x="9146999" y="4412291"/>
            <a:ext cx="1959028" cy="369332"/>
          </a:xfrm>
          <a:prstGeom prst="rect">
            <a:avLst/>
          </a:prstGeom>
          <a:noFill/>
        </p:spPr>
        <p:txBody>
          <a:bodyPr wrap="square" rtlCol="0">
            <a:spAutoFit/>
          </a:bodyPr>
          <a:lstStyle/>
          <a:p>
            <a:r>
              <a:rPr lang="en-AU" dirty="0"/>
              <a:t>Terminal Potential</a:t>
            </a:r>
          </a:p>
        </p:txBody>
      </p:sp>
      <p:sp>
        <p:nvSpPr>
          <p:cNvPr id="109" name="TextBox 108">
            <a:extLst>
              <a:ext uri="{FF2B5EF4-FFF2-40B4-BE49-F238E27FC236}">
                <a16:creationId xmlns:a16="http://schemas.microsoft.com/office/drawing/2014/main" id="{7CB74500-5BED-4787-BBF3-7C4672E0E8E3}"/>
              </a:ext>
            </a:extLst>
          </p:cNvPr>
          <p:cNvSpPr txBox="1"/>
          <p:nvPr/>
        </p:nvSpPr>
        <p:spPr>
          <a:xfrm>
            <a:off x="8856924" y="55749"/>
            <a:ext cx="1959028" cy="369332"/>
          </a:xfrm>
          <a:prstGeom prst="rect">
            <a:avLst/>
          </a:prstGeom>
          <a:noFill/>
        </p:spPr>
        <p:txBody>
          <a:bodyPr wrap="square" rtlCol="0">
            <a:spAutoFit/>
          </a:bodyPr>
          <a:lstStyle/>
          <a:p>
            <a:r>
              <a:rPr lang="en-AU" dirty="0"/>
              <a:t>Example:</a:t>
            </a:r>
          </a:p>
        </p:txBody>
      </p:sp>
      <p:graphicFrame>
        <p:nvGraphicFramePr>
          <p:cNvPr id="106" name="Chart 105">
            <a:extLst>
              <a:ext uri="{FF2B5EF4-FFF2-40B4-BE49-F238E27FC236}">
                <a16:creationId xmlns:a16="http://schemas.microsoft.com/office/drawing/2014/main" id="{870182BC-372A-4DFD-80C5-A6BCB64BD0C7}"/>
              </a:ext>
            </a:extLst>
          </p:cNvPr>
          <p:cNvGraphicFramePr>
            <a:graphicFrameLocks/>
          </p:cNvGraphicFramePr>
          <p:nvPr/>
        </p:nvGraphicFramePr>
        <p:xfrm>
          <a:off x="8286619" y="338867"/>
          <a:ext cx="4086225"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79038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515533-FE83-41D6-AD7F-0D8D68BBABF9}"/>
              </a:ext>
            </a:extLst>
          </p:cNvPr>
          <p:cNvPicPr>
            <a:picLocks noChangeAspect="1"/>
          </p:cNvPicPr>
          <p:nvPr/>
        </p:nvPicPr>
        <p:blipFill rotWithShape="1">
          <a:blip r:embed="rId2"/>
          <a:srcRect l="3930" t="21230" r="26544" b="15151"/>
          <a:stretch/>
        </p:blipFill>
        <p:spPr>
          <a:xfrm>
            <a:off x="2750579" y="1554726"/>
            <a:ext cx="7815782" cy="4995419"/>
          </a:xfrm>
          <a:prstGeom prst="rect">
            <a:avLst/>
          </a:prstGeom>
        </p:spPr>
      </p:pic>
      <p:sp>
        <p:nvSpPr>
          <p:cNvPr id="2" name="Title 1">
            <a:extLst>
              <a:ext uri="{FF2B5EF4-FFF2-40B4-BE49-F238E27FC236}">
                <a16:creationId xmlns:a16="http://schemas.microsoft.com/office/drawing/2014/main" id="{16D52164-5759-411F-9A20-B4CD252F25F2}"/>
              </a:ext>
            </a:extLst>
          </p:cNvPr>
          <p:cNvSpPr>
            <a:spLocks noGrp="1"/>
          </p:cNvSpPr>
          <p:nvPr>
            <p:ph type="title"/>
          </p:nvPr>
        </p:nvSpPr>
        <p:spPr>
          <a:xfrm>
            <a:off x="277826" y="-175998"/>
            <a:ext cx="11304574" cy="1143000"/>
          </a:xfrm>
        </p:spPr>
        <p:txBody>
          <a:bodyPr>
            <a:normAutofit/>
          </a:bodyPr>
          <a:lstStyle/>
          <a:p>
            <a:r>
              <a:rPr lang="en-AU" dirty="0"/>
              <a:t>Voltage/Charging Controller</a:t>
            </a:r>
          </a:p>
        </p:txBody>
      </p:sp>
      <p:cxnSp>
        <p:nvCxnSpPr>
          <p:cNvPr id="6" name="Elbow Connector 6">
            <a:extLst>
              <a:ext uri="{FF2B5EF4-FFF2-40B4-BE49-F238E27FC236}">
                <a16:creationId xmlns:a16="http://schemas.microsoft.com/office/drawing/2014/main" id="{1235F203-617D-4D0B-AE00-606CC7B5D5FD}"/>
              </a:ext>
            </a:extLst>
          </p:cNvPr>
          <p:cNvCxnSpPr>
            <a:cxnSpLocks/>
          </p:cNvCxnSpPr>
          <p:nvPr/>
        </p:nvCxnSpPr>
        <p:spPr>
          <a:xfrm rot="5400000">
            <a:off x="8932479" y="3591657"/>
            <a:ext cx="1022296" cy="498246"/>
          </a:xfrm>
          <a:prstGeom prst="bentConnector3">
            <a:avLst>
              <a:gd name="adj1" fmla="val 20930"/>
            </a:avLst>
          </a:prstGeom>
          <a:ln w="38100">
            <a:head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E951405-5201-4B86-BB4C-EE466E999951}"/>
              </a:ext>
            </a:extLst>
          </p:cNvPr>
          <p:cNvCxnSpPr>
            <a:cxnSpLocks/>
          </p:cNvCxnSpPr>
          <p:nvPr/>
        </p:nvCxnSpPr>
        <p:spPr>
          <a:xfrm flipH="1">
            <a:off x="8023965" y="4351928"/>
            <a:ext cx="117053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7418FB-9EE0-4546-A9B9-2693E3267640}"/>
              </a:ext>
            </a:extLst>
          </p:cNvPr>
          <p:cNvCxnSpPr>
            <a:cxnSpLocks/>
          </p:cNvCxnSpPr>
          <p:nvPr/>
        </p:nvCxnSpPr>
        <p:spPr>
          <a:xfrm>
            <a:off x="9194504" y="2135495"/>
            <a:ext cx="0" cy="242831"/>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EB7F86A-ADB6-4B81-8680-3B3AF7F0D047}"/>
              </a:ext>
            </a:extLst>
          </p:cNvPr>
          <p:cNvCxnSpPr>
            <a:cxnSpLocks/>
          </p:cNvCxnSpPr>
          <p:nvPr/>
        </p:nvCxnSpPr>
        <p:spPr>
          <a:xfrm flipV="1">
            <a:off x="7241200" y="2489235"/>
            <a:ext cx="1" cy="19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AAC23F-4CB9-4881-A034-AE30B942EDF5}"/>
              </a:ext>
            </a:extLst>
          </p:cNvPr>
          <p:cNvCxnSpPr>
            <a:cxnSpLocks/>
          </p:cNvCxnSpPr>
          <p:nvPr/>
        </p:nvCxnSpPr>
        <p:spPr>
          <a:xfrm flipH="1" flipV="1">
            <a:off x="2896177" y="2709330"/>
            <a:ext cx="2139918"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E1D3B38-7428-4802-97C9-8589E77914D7}"/>
              </a:ext>
            </a:extLst>
          </p:cNvPr>
          <p:cNvCxnSpPr>
            <a:cxnSpLocks/>
          </p:cNvCxnSpPr>
          <p:nvPr/>
        </p:nvCxnSpPr>
        <p:spPr>
          <a:xfrm flipH="1">
            <a:off x="5427203" y="2708308"/>
            <a:ext cx="1813998" cy="0"/>
          </a:xfrm>
          <a:prstGeom prst="line">
            <a:avLst/>
          </a:prstGeom>
          <a:ln w="38100">
            <a:solidFill>
              <a:srgbClr val="FF0000"/>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B71E5F-25EE-4205-9DF1-8639F32EA10D}"/>
              </a:ext>
            </a:extLst>
          </p:cNvPr>
          <p:cNvCxnSpPr>
            <a:cxnSpLocks/>
          </p:cNvCxnSpPr>
          <p:nvPr/>
        </p:nvCxnSpPr>
        <p:spPr>
          <a:xfrm>
            <a:off x="2896177" y="2708308"/>
            <a:ext cx="0" cy="18960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B275C4-BCA4-4BB5-A110-133B2E9C749F}"/>
              </a:ext>
            </a:extLst>
          </p:cNvPr>
          <p:cNvCxnSpPr>
            <a:cxnSpLocks/>
          </p:cNvCxnSpPr>
          <p:nvPr/>
        </p:nvCxnSpPr>
        <p:spPr>
          <a:xfrm>
            <a:off x="2896177" y="4351928"/>
            <a:ext cx="43101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D3797F-13FD-44C6-B4F2-25AD02EBEB8A}"/>
              </a:ext>
            </a:extLst>
          </p:cNvPr>
          <p:cNvCxnSpPr>
            <a:cxnSpLocks/>
          </p:cNvCxnSpPr>
          <p:nvPr/>
        </p:nvCxnSpPr>
        <p:spPr>
          <a:xfrm flipV="1">
            <a:off x="6868950" y="2461260"/>
            <a:ext cx="1" cy="73519"/>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3C27B77-801F-4432-910C-EFF5AD766FA7}"/>
              </a:ext>
            </a:extLst>
          </p:cNvPr>
          <p:cNvCxnSpPr>
            <a:cxnSpLocks/>
          </p:cNvCxnSpPr>
          <p:nvPr/>
        </p:nvCxnSpPr>
        <p:spPr>
          <a:xfrm flipV="1">
            <a:off x="5584975" y="2402668"/>
            <a:ext cx="0" cy="132111"/>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1953409-B68A-4972-8A68-335D8F35A66D}"/>
              </a:ext>
            </a:extLst>
          </p:cNvPr>
          <p:cNvCxnSpPr>
            <a:cxnSpLocks/>
          </p:cNvCxnSpPr>
          <p:nvPr/>
        </p:nvCxnSpPr>
        <p:spPr>
          <a:xfrm flipH="1">
            <a:off x="3245276" y="1709397"/>
            <a:ext cx="523599"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B3BC895-8C4F-4992-BB6B-01F4DE6BB1A6}"/>
              </a:ext>
            </a:extLst>
          </p:cNvPr>
          <p:cNvCxnSpPr>
            <a:cxnSpLocks/>
          </p:cNvCxnSpPr>
          <p:nvPr/>
        </p:nvCxnSpPr>
        <p:spPr>
          <a:xfrm>
            <a:off x="3245649" y="1709397"/>
            <a:ext cx="0" cy="230094"/>
          </a:xfrm>
          <a:prstGeom prst="line">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4D517B-A92C-44AD-96E0-D466557AA3F8}"/>
              </a:ext>
            </a:extLst>
          </p:cNvPr>
          <p:cNvCxnSpPr>
            <a:cxnSpLocks/>
          </p:cNvCxnSpPr>
          <p:nvPr/>
        </p:nvCxnSpPr>
        <p:spPr>
          <a:xfrm>
            <a:off x="3251336" y="2205075"/>
            <a:ext cx="0" cy="340876"/>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587F0DC-031C-4C18-8617-F21A184599E6}"/>
              </a:ext>
            </a:extLst>
          </p:cNvPr>
          <p:cNvCxnSpPr/>
          <p:nvPr/>
        </p:nvCxnSpPr>
        <p:spPr>
          <a:xfrm flipH="1">
            <a:off x="2959283" y="2545951"/>
            <a:ext cx="304798"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43EE8DD-3B98-4510-A77C-BBB7C4C5A596}"/>
              </a:ext>
            </a:extLst>
          </p:cNvPr>
          <p:cNvCxnSpPr>
            <a:cxnSpLocks/>
          </p:cNvCxnSpPr>
          <p:nvPr/>
        </p:nvCxnSpPr>
        <p:spPr>
          <a:xfrm>
            <a:off x="2969480" y="3230342"/>
            <a:ext cx="357708"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3" name="Rounded Rectangle 86">
            <a:extLst>
              <a:ext uri="{FF2B5EF4-FFF2-40B4-BE49-F238E27FC236}">
                <a16:creationId xmlns:a16="http://schemas.microsoft.com/office/drawing/2014/main" id="{22D4A6F5-1BB5-4603-89EA-163F6E6CC8B6}"/>
              </a:ext>
            </a:extLst>
          </p:cNvPr>
          <p:cNvSpPr/>
          <p:nvPr/>
        </p:nvSpPr>
        <p:spPr>
          <a:xfrm>
            <a:off x="5815378" y="1661980"/>
            <a:ext cx="2763811" cy="799233"/>
          </a:xfrm>
          <a:prstGeom prst="roundRect">
            <a:avLst/>
          </a:prstGeom>
          <a:solidFill>
            <a:schemeClr val="accent6">
              <a:lumMod val="20000"/>
              <a:lumOff val="80000"/>
              <a:alpha val="53000"/>
            </a:schemeClr>
          </a:solidFill>
          <a:ln>
            <a:solidFill>
              <a:schemeClr val="accent6">
                <a:lumMod val="60000"/>
                <a:lumOff val="40000"/>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Block Arc 43">
            <a:extLst>
              <a:ext uri="{FF2B5EF4-FFF2-40B4-BE49-F238E27FC236}">
                <a16:creationId xmlns:a16="http://schemas.microsoft.com/office/drawing/2014/main" id="{142862D7-0692-4148-94D5-49678B70F198}"/>
              </a:ext>
            </a:extLst>
          </p:cNvPr>
          <p:cNvSpPr/>
          <p:nvPr/>
        </p:nvSpPr>
        <p:spPr>
          <a:xfrm>
            <a:off x="9442795" y="1846852"/>
            <a:ext cx="1096677" cy="1096677"/>
          </a:xfrm>
          <a:prstGeom prst="blockArc">
            <a:avLst>
              <a:gd name="adj1" fmla="val 16119272"/>
              <a:gd name="adj2" fmla="val 119536"/>
              <a:gd name="adj3" fmla="val 35829"/>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 name="TextBox 2">
            <a:extLst>
              <a:ext uri="{FF2B5EF4-FFF2-40B4-BE49-F238E27FC236}">
                <a16:creationId xmlns:a16="http://schemas.microsoft.com/office/drawing/2014/main" id="{725A4C78-D8EB-4D5A-ACEE-EC39865A54B9}"/>
              </a:ext>
            </a:extLst>
          </p:cNvPr>
          <p:cNvSpPr txBox="1"/>
          <p:nvPr/>
        </p:nvSpPr>
        <p:spPr>
          <a:xfrm>
            <a:off x="277826" y="6339447"/>
            <a:ext cx="3394105" cy="584775"/>
          </a:xfrm>
          <a:prstGeom prst="rect">
            <a:avLst/>
          </a:prstGeom>
          <a:noFill/>
        </p:spPr>
        <p:txBody>
          <a:bodyPr wrap="square" rtlCol="0">
            <a:spAutoFit/>
          </a:bodyPr>
          <a:lstStyle/>
          <a:p>
            <a:r>
              <a:rPr lang="en-AU" sz="3200" dirty="0"/>
              <a:t>Charge Controller</a:t>
            </a:r>
          </a:p>
        </p:txBody>
      </p:sp>
      <p:cxnSp>
        <p:nvCxnSpPr>
          <p:cNvPr id="54" name="Straight Arrow Connector 53">
            <a:extLst>
              <a:ext uri="{FF2B5EF4-FFF2-40B4-BE49-F238E27FC236}">
                <a16:creationId xmlns:a16="http://schemas.microsoft.com/office/drawing/2014/main" id="{A1F6238A-A323-4AD7-B2F5-93C5A65F0581}"/>
              </a:ext>
            </a:extLst>
          </p:cNvPr>
          <p:cNvCxnSpPr>
            <a:cxnSpLocks/>
          </p:cNvCxnSpPr>
          <p:nvPr/>
        </p:nvCxnSpPr>
        <p:spPr>
          <a:xfrm>
            <a:off x="2896177" y="4604341"/>
            <a:ext cx="43101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F3C164D-E7F8-4FFD-BC03-33B95909BE60}"/>
              </a:ext>
            </a:extLst>
          </p:cNvPr>
          <p:cNvCxnSpPr>
            <a:cxnSpLocks/>
          </p:cNvCxnSpPr>
          <p:nvPr/>
        </p:nvCxnSpPr>
        <p:spPr>
          <a:xfrm flipH="1">
            <a:off x="5584975" y="2545951"/>
            <a:ext cx="128942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714C2BB-A250-44AA-B023-9811A196DEDF}"/>
              </a:ext>
            </a:extLst>
          </p:cNvPr>
          <p:cNvCxnSpPr>
            <a:cxnSpLocks/>
          </p:cNvCxnSpPr>
          <p:nvPr/>
        </p:nvCxnSpPr>
        <p:spPr>
          <a:xfrm flipH="1">
            <a:off x="3754225" y="2378326"/>
            <a:ext cx="183075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BB25ABC-87A7-4113-A9A7-C651210409EB}"/>
              </a:ext>
            </a:extLst>
          </p:cNvPr>
          <p:cNvCxnSpPr>
            <a:cxnSpLocks/>
          </p:cNvCxnSpPr>
          <p:nvPr/>
        </p:nvCxnSpPr>
        <p:spPr>
          <a:xfrm flipV="1">
            <a:off x="3768875" y="1709397"/>
            <a:ext cx="0" cy="685794"/>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26939C0-6276-47D4-889C-F0E15B1F6B59}"/>
              </a:ext>
            </a:extLst>
          </p:cNvPr>
          <p:cNvCxnSpPr>
            <a:cxnSpLocks/>
          </p:cNvCxnSpPr>
          <p:nvPr/>
        </p:nvCxnSpPr>
        <p:spPr>
          <a:xfrm>
            <a:off x="2969480" y="2525074"/>
            <a:ext cx="0" cy="70526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563D378-26DC-482F-B443-0809A6E50E64}"/>
              </a:ext>
            </a:extLst>
          </p:cNvPr>
          <p:cNvCxnSpPr>
            <a:cxnSpLocks/>
          </p:cNvCxnSpPr>
          <p:nvPr/>
        </p:nvCxnSpPr>
        <p:spPr>
          <a:xfrm flipH="1">
            <a:off x="8531079" y="2151488"/>
            <a:ext cx="66342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1E75321-EB77-4445-AE13-EEDDB693937F}"/>
              </a:ext>
            </a:extLst>
          </p:cNvPr>
          <p:cNvCxnSpPr>
            <a:cxnSpLocks/>
          </p:cNvCxnSpPr>
          <p:nvPr/>
        </p:nvCxnSpPr>
        <p:spPr>
          <a:xfrm>
            <a:off x="9202124" y="2686549"/>
            <a:ext cx="0" cy="14638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53EC648-3EC4-4BBD-BB27-EEC67565F620}"/>
              </a:ext>
            </a:extLst>
          </p:cNvPr>
          <p:cNvCxnSpPr>
            <a:cxnSpLocks/>
          </p:cNvCxnSpPr>
          <p:nvPr/>
        </p:nvCxnSpPr>
        <p:spPr>
          <a:xfrm flipH="1">
            <a:off x="9194505" y="2832935"/>
            <a:ext cx="41442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A21603B-BD62-4E6E-A9B6-FD9CCCEF1686}"/>
              </a:ext>
            </a:extLst>
          </p:cNvPr>
          <p:cNvCxnSpPr>
            <a:cxnSpLocks/>
          </p:cNvCxnSpPr>
          <p:nvPr/>
        </p:nvCxnSpPr>
        <p:spPr>
          <a:xfrm>
            <a:off x="9608925" y="2832935"/>
            <a:ext cx="0" cy="14638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733CE39-92FA-4D21-ACAF-C6C6FD0700EF}"/>
              </a:ext>
            </a:extLst>
          </p:cNvPr>
          <p:cNvCxnSpPr>
            <a:cxnSpLocks/>
          </p:cNvCxnSpPr>
          <p:nvPr/>
        </p:nvCxnSpPr>
        <p:spPr>
          <a:xfrm>
            <a:off x="9730850" y="2709331"/>
            <a:ext cx="0" cy="26999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8B406000-1B4C-4BB4-A1D4-3F9351AF8911}"/>
              </a:ext>
            </a:extLst>
          </p:cNvPr>
          <p:cNvCxnSpPr>
            <a:cxnSpLocks/>
          </p:cNvCxnSpPr>
          <p:nvPr/>
        </p:nvCxnSpPr>
        <p:spPr>
          <a:xfrm>
            <a:off x="9730850" y="1939491"/>
            <a:ext cx="0" cy="40057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789B10F-C802-4EA7-9047-6A8ACB32C8C2}"/>
              </a:ext>
            </a:extLst>
          </p:cNvPr>
          <p:cNvCxnSpPr>
            <a:cxnSpLocks/>
          </p:cNvCxnSpPr>
          <p:nvPr/>
        </p:nvCxnSpPr>
        <p:spPr>
          <a:xfrm flipH="1">
            <a:off x="8531080" y="1939491"/>
            <a:ext cx="119977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CBC8F222-3210-4965-8199-E466258FF3F1}"/>
              </a:ext>
            </a:extLst>
          </p:cNvPr>
          <p:cNvSpPr txBox="1"/>
          <p:nvPr/>
        </p:nvSpPr>
        <p:spPr>
          <a:xfrm>
            <a:off x="121125" y="1537930"/>
            <a:ext cx="2072358" cy="1477328"/>
          </a:xfrm>
          <a:prstGeom prst="rect">
            <a:avLst/>
          </a:prstGeom>
          <a:noFill/>
        </p:spPr>
        <p:txBody>
          <a:bodyPr wrap="square" rtlCol="0">
            <a:spAutoFit/>
          </a:bodyPr>
          <a:lstStyle/>
          <a:p>
            <a:r>
              <a:rPr lang="en-AU" dirty="0"/>
              <a:t>Charge Control systems used on Star and Vega</a:t>
            </a:r>
          </a:p>
          <a:p>
            <a:endParaRPr lang="en-AU" dirty="0"/>
          </a:p>
          <a:p>
            <a:r>
              <a:rPr lang="en-AU" b="1" dirty="0"/>
              <a:t>Note: </a:t>
            </a:r>
            <a:r>
              <a:rPr lang="en-AU" dirty="0"/>
              <a:t>Vega Example</a:t>
            </a:r>
          </a:p>
        </p:txBody>
      </p:sp>
    </p:spTree>
    <p:extLst>
      <p:ext uri="{BB962C8B-B14F-4D97-AF65-F5344CB8AC3E}">
        <p14:creationId xmlns:p14="http://schemas.microsoft.com/office/powerpoint/2010/main" val="868763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B08DB-F33E-4701-BF80-4074E9F23E62}"/>
              </a:ext>
            </a:extLst>
          </p:cNvPr>
          <p:cNvSpPr>
            <a:spLocks noGrp="1"/>
          </p:cNvSpPr>
          <p:nvPr>
            <p:ph type="title"/>
          </p:nvPr>
        </p:nvSpPr>
        <p:spPr/>
        <p:txBody>
          <a:bodyPr/>
          <a:lstStyle/>
          <a:p>
            <a:r>
              <a:rPr lang="en-AU" dirty="0"/>
              <a:t>So what else can we do?</a:t>
            </a:r>
          </a:p>
        </p:txBody>
      </p:sp>
      <p:sp>
        <p:nvSpPr>
          <p:cNvPr id="3" name="Content Placeholder 2">
            <a:extLst>
              <a:ext uri="{FF2B5EF4-FFF2-40B4-BE49-F238E27FC236}">
                <a16:creationId xmlns:a16="http://schemas.microsoft.com/office/drawing/2014/main" id="{DB601B34-0187-4B0F-A725-9EBEEFA4227D}"/>
              </a:ext>
            </a:extLst>
          </p:cNvPr>
          <p:cNvSpPr>
            <a:spLocks noGrp="1"/>
          </p:cNvSpPr>
          <p:nvPr>
            <p:ph idx="1"/>
          </p:nvPr>
        </p:nvSpPr>
        <p:spPr/>
        <p:txBody>
          <a:bodyPr/>
          <a:lstStyle/>
          <a:p>
            <a:r>
              <a:rPr lang="en-AU" dirty="0">
                <a:latin typeface="+mn-lt"/>
              </a:rPr>
              <a:t>Firstly are our feedback signal responsive enough, and can we improve on these?</a:t>
            </a:r>
          </a:p>
          <a:p>
            <a:pPr lvl="1"/>
            <a:r>
              <a:rPr lang="en-AU" dirty="0">
                <a:latin typeface="+mn-lt"/>
              </a:rPr>
              <a:t>Can the GVM provide a faster signal?</a:t>
            </a:r>
          </a:p>
          <a:p>
            <a:r>
              <a:rPr lang="en-AU" dirty="0">
                <a:latin typeface="+mn-lt"/>
              </a:rPr>
              <a:t>Corona control appears as been demonstrated to have inherent response delay in current transfer time.</a:t>
            </a:r>
          </a:p>
          <a:p>
            <a:r>
              <a:rPr lang="en-AU" dirty="0">
                <a:latin typeface="+mn-lt"/>
              </a:rPr>
              <a:t>Can another active element be used such as the </a:t>
            </a:r>
            <a:r>
              <a:rPr lang="en-AU" b="1" dirty="0">
                <a:latin typeface="+mn-lt"/>
              </a:rPr>
              <a:t>Stripper Tube </a:t>
            </a:r>
            <a:r>
              <a:rPr lang="en-AU" dirty="0">
                <a:latin typeface="+mn-lt"/>
              </a:rPr>
              <a:t>be modulated?</a:t>
            </a:r>
          </a:p>
          <a:p>
            <a:pPr lvl="1"/>
            <a:r>
              <a:rPr lang="en-AU" dirty="0">
                <a:latin typeface="+mn-lt"/>
              </a:rPr>
              <a:t>What would a high speed telemetry system look like to achieve this? </a:t>
            </a:r>
          </a:p>
        </p:txBody>
      </p:sp>
    </p:spTree>
    <p:extLst>
      <p:ext uri="{BB962C8B-B14F-4D97-AF65-F5344CB8AC3E}">
        <p14:creationId xmlns:p14="http://schemas.microsoft.com/office/powerpoint/2010/main" val="2125241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2B4C-53DB-9F44-82F9-73D216DF0179}"/>
              </a:ext>
            </a:extLst>
          </p:cNvPr>
          <p:cNvSpPr>
            <a:spLocks noGrp="1"/>
          </p:cNvSpPr>
          <p:nvPr>
            <p:ph type="title"/>
          </p:nvPr>
        </p:nvSpPr>
        <p:spPr/>
        <p:txBody>
          <a:bodyPr/>
          <a:lstStyle/>
          <a:p>
            <a:r>
              <a:rPr lang="en-US" dirty="0"/>
              <a:t>Thanks</a:t>
            </a:r>
          </a:p>
        </p:txBody>
      </p:sp>
      <p:sp>
        <p:nvSpPr>
          <p:cNvPr id="3" name="Text Placeholder 2">
            <a:extLst>
              <a:ext uri="{FF2B5EF4-FFF2-40B4-BE49-F238E27FC236}">
                <a16:creationId xmlns:a16="http://schemas.microsoft.com/office/drawing/2014/main" id="{CA350422-FEDF-0046-8BC4-0CD421351CDB}"/>
              </a:ext>
            </a:extLst>
          </p:cNvPr>
          <p:cNvSpPr>
            <a:spLocks noGrp="1"/>
          </p:cNvSpPr>
          <p:nvPr>
            <p:ph type="body" idx="1"/>
          </p:nvPr>
        </p:nvSpPr>
        <p:spPr/>
        <p:txBody>
          <a:bodyPr>
            <a:normAutofit fontScale="85000" lnSpcReduction="10000"/>
          </a:bodyPr>
          <a:lstStyle/>
          <a:p>
            <a:r>
              <a:rPr lang="en-US" dirty="0"/>
              <a:t>Don’t be strangers, feel free to visit us as ANSTO Lucas Heights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83073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8827-6A91-C444-99C2-40D6A9E5ED41}"/>
              </a:ext>
            </a:extLst>
          </p:cNvPr>
          <p:cNvSpPr>
            <a:spLocks noGrp="1"/>
          </p:cNvSpPr>
          <p:nvPr>
            <p:ph type="title"/>
          </p:nvPr>
        </p:nvSpPr>
        <p:spPr>
          <a:xfrm>
            <a:off x="878681" y="611321"/>
            <a:ext cx="10434638" cy="1023651"/>
          </a:xfrm>
        </p:spPr>
        <p:txBody>
          <a:bodyPr>
            <a:normAutofit fontScale="90000"/>
          </a:bodyPr>
          <a:lstStyle/>
          <a:p>
            <a:r>
              <a:rPr lang="en-US" dirty="0"/>
              <a:t>Acknowledgement </a:t>
            </a:r>
            <a:br>
              <a:rPr lang="en-US" dirty="0"/>
            </a:br>
            <a:r>
              <a:rPr lang="en-US" sz="3600" dirty="0"/>
              <a:t>Accelerator Systems Development Team </a:t>
            </a:r>
            <a:endParaRPr lang="en-US" dirty="0"/>
          </a:p>
        </p:txBody>
      </p:sp>
      <p:sp>
        <p:nvSpPr>
          <p:cNvPr id="3" name="Text Placeholder 2">
            <a:extLst>
              <a:ext uri="{FF2B5EF4-FFF2-40B4-BE49-F238E27FC236}">
                <a16:creationId xmlns:a16="http://schemas.microsoft.com/office/drawing/2014/main" id="{2B1461C9-3905-8A4B-84A1-CDBD73A87040}"/>
              </a:ext>
            </a:extLst>
          </p:cNvPr>
          <p:cNvSpPr>
            <a:spLocks noGrp="1"/>
          </p:cNvSpPr>
          <p:nvPr>
            <p:ph type="body" idx="1"/>
          </p:nvPr>
        </p:nvSpPr>
        <p:spPr/>
        <p:txBody>
          <a:bodyPr/>
          <a:lstStyle/>
          <a:p>
            <a:r>
              <a:rPr lang="en-US" dirty="0"/>
              <a:t>dbu@ansto.gov.au</a:t>
            </a:r>
          </a:p>
        </p:txBody>
      </p:sp>
      <p:sp>
        <p:nvSpPr>
          <p:cNvPr id="4" name="TextBox 3">
            <a:extLst>
              <a:ext uri="{FF2B5EF4-FFF2-40B4-BE49-F238E27FC236}">
                <a16:creationId xmlns:a16="http://schemas.microsoft.com/office/drawing/2014/main" id="{952628DF-BBC6-4C59-B58D-EE895EA37DB8}"/>
              </a:ext>
            </a:extLst>
          </p:cNvPr>
          <p:cNvSpPr txBox="1"/>
          <p:nvPr/>
        </p:nvSpPr>
        <p:spPr>
          <a:xfrm>
            <a:off x="3551411" y="2029378"/>
            <a:ext cx="5509998" cy="2308324"/>
          </a:xfrm>
          <a:prstGeom prst="rect">
            <a:avLst/>
          </a:prstGeom>
          <a:noFill/>
        </p:spPr>
        <p:txBody>
          <a:bodyPr wrap="square" numCol="2" rtlCol="0">
            <a:spAutoFit/>
          </a:bodyPr>
          <a:lstStyle/>
          <a:p>
            <a:r>
              <a:rPr lang="en-AU" sz="2400" dirty="0">
                <a:solidFill>
                  <a:schemeClr val="bg1"/>
                </a:solidFill>
              </a:rPr>
              <a:t>David Button</a:t>
            </a:r>
          </a:p>
          <a:p>
            <a:r>
              <a:rPr lang="en-AU" sz="2400" dirty="0">
                <a:solidFill>
                  <a:schemeClr val="bg1"/>
                </a:solidFill>
              </a:rPr>
              <a:t>Philip Chatfield</a:t>
            </a:r>
          </a:p>
          <a:p>
            <a:r>
              <a:rPr lang="en-AU" sz="2400" dirty="0">
                <a:solidFill>
                  <a:schemeClr val="bg1"/>
                </a:solidFill>
              </a:rPr>
              <a:t>Andrew Downes </a:t>
            </a:r>
          </a:p>
          <a:p>
            <a:r>
              <a:rPr lang="en-AU" sz="2400" dirty="0">
                <a:solidFill>
                  <a:schemeClr val="bg1"/>
                </a:solidFill>
              </a:rPr>
              <a:t>David Garton</a:t>
            </a:r>
          </a:p>
          <a:p>
            <a:r>
              <a:rPr lang="en-AU" sz="2400" dirty="0">
                <a:solidFill>
                  <a:schemeClr val="bg1"/>
                </a:solidFill>
              </a:rPr>
              <a:t>John Lawlor</a:t>
            </a:r>
          </a:p>
          <a:p>
            <a:r>
              <a:rPr lang="en-AU" sz="2400" dirty="0">
                <a:solidFill>
                  <a:schemeClr val="bg1"/>
                </a:solidFill>
              </a:rPr>
              <a:t>Yasser Mafi </a:t>
            </a:r>
            <a:r>
              <a:rPr lang="en-AU" sz="2400" dirty="0" err="1">
                <a:solidFill>
                  <a:schemeClr val="bg1"/>
                </a:solidFill>
              </a:rPr>
              <a:t>Nejad</a:t>
            </a:r>
            <a:endParaRPr lang="en-AU" sz="2400" dirty="0">
              <a:solidFill>
                <a:schemeClr val="bg1"/>
              </a:solidFill>
            </a:endParaRPr>
          </a:p>
          <a:p>
            <a:r>
              <a:rPr lang="en-AU" sz="2400" dirty="0">
                <a:solidFill>
                  <a:schemeClr val="bg1"/>
                </a:solidFill>
              </a:rPr>
              <a:t>Michael Mann</a:t>
            </a:r>
          </a:p>
          <a:p>
            <a:r>
              <a:rPr lang="en-AU" sz="2400" dirty="0">
                <a:solidFill>
                  <a:schemeClr val="bg1"/>
                </a:solidFill>
              </a:rPr>
              <a:t>Sam Micallef</a:t>
            </a:r>
          </a:p>
          <a:p>
            <a:r>
              <a:rPr lang="en-AU" sz="2400" dirty="0">
                <a:solidFill>
                  <a:schemeClr val="bg1"/>
                </a:solidFill>
              </a:rPr>
              <a:t>Nikolas Paneras</a:t>
            </a:r>
          </a:p>
          <a:p>
            <a:r>
              <a:rPr lang="en-AU" sz="2400" dirty="0">
                <a:solidFill>
                  <a:schemeClr val="bg1"/>
                </a:solidFill>
              </a:rPr>
              <a:t>Matthew Rees</a:t>
            </a:r>
          </a:p>
          <a:p>
            <a:r>
              <a:rPr lang="en-AU" sz="2400" dirty="0">
                <a:solidFill>
                  <a:schemeClr val="bg1"/>
                </a:solidFill>
              </a:rPr>
              <a:t>Craig Thompson</a:t>
            </a:r>
          </a:p>
          <a:p>
            <a:r>
              <a:rPr lang="en-AU" sz="2400" dirty="0">
                <a:solidFill>
                  <a:schemeClr val="bg1"/>
                </a:solidFill>
              </a:rPr>
              <a:t>Jian Wang </a:t>
            </a:r>
            <a:endParaRPr lang="en-AU" dirty="0">
              <a:solidFill>
                <a:schemeClr val="bg1"/>
              </a:solidFill>
            </a:endParaRPr>
          </a:p>
        </p:txBody>
      </p:sp>
    </p:spTree>
    <p:extLst>
      <p:ext uri="{BB962C8B-B14F-4D97-AF65-F5344CB8AC3E}">
        <p14:creationId xmlns:p14="http://schemas.microsoft.com/office/powerpoint/2010/main" val="3267960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AB47D-CDB7-E744-B681-63BEF785073C}"/>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3F30539-33C7-EC48-BB53-EE0749D6B6F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4330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1C53-744D-4544-A797-EB5ED14E5CFD}"/>
              </a:ext>
            </a:extLst>
          </p:cNvPr>
          <p:cNvSpPr>
            <a:spLocks noGrp="1"/>
          </p:cNvSpPr>
          <p:nvPr>
            <p:ph type="title"/>
          </p:nvPr>
        </p:nvSpPr>
        <p:spPr/>
        <p:txBody>
          <a:bodyPr/>
          <a:lstStyle/>
          <a:p>
            <a:r>
              <a:rPr lang="en-AU" dirty="0"/>
              <a:t>Some previous work </a:t>
            </a:r>
            <a:r>
              <a:rPr lang="en-AU" dirty="0">
                <a:sym typeface="Wingdings" panose="05000000000000000000" pitchFamily="2" charset="2"/>
              </a:rPr>
              <a:t></a:t>
            </a:r>
            <a:endParaRPr lang="en-AU" dirty="0"/>
          </a:p>
        </p:txBody>
      </p:sp>
      <p:sp>
        <p:nvSpPr>
          <p:cNvPr id="3" name="Content Placeholder 2">
            <a:extLst>
              <a:ext uri="{FF2B5EF4-FFF2-40B4-BE49-F238E27FC236}">
                <a16:creationId xmlns:a16="http://schemas.microsoft.com/office/drawing/2014/main" id="{C67DD3A1-D002-48E4-A89D-A8EC5467D4B0}"/>
              </a:ext>
            </a:extLst>
          </p:cNvPr>
          <p:cNvSpPr>
            <a:spLocks noGrp="1"/>
          </p:cNvSpPr>
          <p:nvPr>
            <p:ph idx="1"/>
          </p:nvPr>
        </p:nvSpPr>
        <p:spPr>
          <a:xfrm>
            <a:off x="277826" y="1352427"/>
            <a:ext cx="11304574" cy="4525963"/>
          </a:xfrm>
        </p:spPr>
        <p:txBody>
          <a:bodyPr/>
          <a:lstStyle/>
          <a:p>
            <a:pPr marL="0" indent="0">
              <a:buNone/>
            </a:pPr>
            <a:r>
              <a:rPr lang="en-AU" sz="2800" b="0" i="0" dirty="0">
                <a:solidFill>
                  <a:srgbClr val="212529"/>
                </a:solidFill>
                <a:effectLst/>
                <a:latin typeface="Poppins" panose="00000500000000000000" pitchFamily="2" charset="0"/>
              </a:rPr>
              <a:t>Terminal Voltage Stabilization of Pelletron Tandem Accelerator</a:t>
            </a:r>
          </a:p>
          <a:p>
            <a:pPr marL="0" indent="0">
              <a:buNone/>
            </a:pPr>
            <a:r>
              <a:rPr kumimoji="0" lang="en-US" altLang="en-US" sz="1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N. R. </a:t>
            </a:r>
            <a:r>
              <a:rPr kumimoji="0" lang="en-US" altLang="en-US" sz="18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Lobanov</a:t>
            </a:r>
            <a:r>
              <a:rPr kumimoji="0" lang="en-US" altLang="en-US" sz="1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M. C. </a:t>
            </a:r>
            <a:r>
              <a:rPr kumimoji="0" lang="en-US" altLang="en-US" sz="18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Blacksell</a:t>
            </a:r>
            <a:r>
              <a:rPr kumimoji="0" lang="en-US" altLang="en-US" sz="1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P. Linardakis, and D. </a:t>
            </a:r>
            <a:r>
              <a:rPr kumimoji="0" lang="en-US" altLang="en-US" sz="1800" b="0" i="0" u="none" strike="noStrike" cap="none" normalizeH="0" baseline="0" dirty="0" err="1">
                <a:ln>
                  <a:noFill/>
                </a:ln>
                <a:solidFill>
                  <a:srgbClr val="212529"/>
                </a:solidFill>
                <a:effectLst/>
                <a:latin typeface="Times New Roman" panose="02020603050405020304" pitchFamily="18" charset="0"/>
                <a:cs typeface="Times New Roman" panose="02020603050405020304" pitchFamily="18" charset="0"/>
              </a:rPr>
              <a:t>Tsifakis</a:t>
            </a:r>
            <a:r>
              <a:rPr kumimoji="0" lang="en-US" altLang="en-US" sz="1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“Terminal Voltage Stabilization of Pelletron Tandem Accelerator”, in </a:t>
            </a:r>
            <a:r>
              <a:rPr kumimoji="0" lang="en-US" altLang="en-US" sz="1800" b="0" i="1"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Proc. HIAT'12</a:t>
            </a:r>
            <a:r>
              <a:rPr kumimoji="0" lang="en-US" altLang="en-US" sz="1800" b="0" i="0" u="none" strike="noStrike" cap="none" normalizeH="0" baseline="0" dirty="0">
                <a:ln>
                  <a:noFill/>
                </a:ln>
                <a:solidFill>
                  <a:srgbClr val="212529"/>
                </a:solidFill>
                <a:effectLst/>
                <a:latin typeface="Times New Roman" panose="02020603050405020304" pitchFamily="18" charset="0"/>
                <a:cs typeface="Times New Roman" panose="02020603050405020304" pitchFamily="18" charset="0"/>
              </a:rPr>
              <a:t>, Chicago, IL, USA, Jun. 2012, paper TUB03, pp. 124-128. </a:t>
            </a:r>
            <a:endParaRPr kumimoji="0" lang="en-US" altLang="en-US" sz="4400" b="0" i="0" u="none" strike="noStrike" cap="none" normalizeH="0" baseline="0" dirty="0">
              <a:ln>
                <a:noFill/>
              </a:ln>
              <a:solidFill>
                <a:schemeClr val="tx1"/>
              </a:solidFill>
              <a:effectLst/>
              <a:latin typeface="Arial" panose="020B0604020202020204" pitchFamily="34" charset="0"/>
            </a:endParaRPr>
          </a:p>
          <a:p>
            <a:pPr marL="0" indent="0">
              <a:buNone/>
            </a:pPr>
            <a:r>
              <a:rPr lang="en-AU" sz="1800" b="0" i="0" dirty="0">
                <a:solidFill>
                  <a:srgbClr val="212529"/>
                </a:solidFill>
                <a:effectLst/>
                <a:latin typeface="Poppins" panose="00000500000000000000" pitchFamily="2" charset="0"/>
              </a:rPr>
              <a:t>URL: </a:t>
            </a:r>
            <a:r>
              <a:rPr lang="en-AU" sz="1800" b="0" i="0" u="none" strike="noStrike" dirty="0">
                <a:solidFill>
                  <a:srgbClr val="007BFF"/>
                </a:solidFill>
                <a:effectLst/>
                <a:latin typeface="Poppins" panose="00000500000000000000" pitchFamily="2" charset="0"/>
                <a:hlinkClick r:id="rId2"/>
              </a:rPr>
              <a:t>https://jacow.org/HIAT2012/papers/TUB03.pdf</a:t>
            </a:r>
            <a:endParaRPr lang="en-AU" dirty="0"/>
          </a:p>
        </p:txBody>
      </p:sp>
      <p:pic>
        <p:nvPicPr>
          <p:cNvPr id="6" name="Picture 5">
            <a:extLst>
              <a:ext uri="{FF2B5EF4-FFF2-40B4-BE49-F238E27FC236}">
                <a16:creationId xmlns:a16="http://schemas.microsoft.com/office/drawing/2014/main" id="{217CBDFB-0B69-4182-8BD0-795DD3C10F47}"/>
              </a:ext>
            </a:extLst>
          </p:cNvPr>
          <p:cNvPicPr>
            <a:picLocks noChangeAspect="1"/>
          </p:cNvPicPr>
          <p:nvPr/>
        </p:nvPicPr>
        <p:blipFill rotWithShape="1">
          <a:blip r:embed="rId3"/>
          <a:srcRect l="26952" t="8785" r="27419"/>
          <a:stretch/>
        </p:blipFill>
        <p:spPr>
          <a:xfrm>
            <a:off x="367021" y="3094778"/>
            <a:ext cx="5563092" cy="4525963"/>
          </a:xfrm>
          <a:prstGeom prst="rect">
            <a:avLst/>
          </a:prstGeom>
        </p:spPr>
      </p:pic>
      <p:pic>
        <p:nvPicPr>
          <p:cNvPr id="7" name="Picture 6">
            <a:extLst>
              <a:ext uri="{FF2B5EF4-FFF2-40B4-BE49-F238E27FC236}">
                <a16:creationId xmlns:a16="http://schemas.microsoft.com/office/drawing/2014/main" id="{855DCF33-C8D0-4885-B5C4-D8F24D5F5AFF}"/>
              </a:ext>
            </a:extLst>
          </p:cNvPr>
          <p:cNvPicPr>
            <a:picLocks noChangeAspect="1"/>
          </p:cNvPicPr>
          <p:nvPr/>
        </p:nvPicPr>
        <p:blipFill rotWithShape="1">
          <a:blip r:embed="rId4"/>
          <a:srcRect l="1" r="39160"/>
          <a:stretch/>
        </p:blipFill>
        <p:spPr>
          <a:xfrm>
            <a:off x="6108502" y="2952750"/>
            <a:ext cx="5563093" cy="952500"/>
          </a:xfrm>
          <a:prstGeom prst="rect">
            <a:avLst/>
          </a:prstGeom>
        </p:spPr>
      </p:pic>
    </p:spTree>
    <p:extLst>
      <p:ext uri="{BB962C8B-B14F-4D97-AF65-F5344CB8AC3E}">
        <p14:creationId xmlns:p14="http://schemas.microsoft.com/office/powerpoint/2010/main" val="3832212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5AE6D-ADDB-C24F-A45A-E7DFF9E8E7A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40B37FB-D224-9844-8907-95C4E6272E2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80118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normAutofit/>
          </a:bodyPr>
          <a:lstStyle/>
          <a:p>
            <a:r>
              <a:rPr lang="en-US" dirty="0"/>
              <a:t>Manipulation ions</a:t>
            </a:r>
          </a:p>
        </p:txBody>
      </p:sp>
      <p:sp>
        <p:nvSpPr>
          <p:cNvPr id="4" name="Rectangle 3">
            <a:extLst>
              <a:ext uri="{FF2B5EF4-FFF2-40B4-BE49-F238E27FC236}">
                <a16:creationId xmlns:a16="http://schemas.microsoft.com/office/drawing/2014/main" id="{E840417F-6BE1-7046-99DE-331BD8BDDDDD}"/>
              </a:ext>
            </a:extLst>
          </p:cNvPr>
          <p:cNvSpPr/>
          <p:nvPr/>
        </p:nvSpPr>
        <p:spPr>
          <a:xfrm>
            <a:off x="165700" y="1210116"/>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23">
            <a:extLst>
              <a:ext uri="{FF2B5EF4-FFF2-40B4-BE49-F238E27FC236}">
                <a16:creationId xmlns:a16="http://schemas.microsoft.com/office/drawing/2014/main" id="{79B16372-5CFD-47B9-9085-CFC7FA576D60}"/>
              </a:ext>
            </a:extLst>
          </p:cNvPr>
          <p:cNvSpPr txBox="1">
            <a:spLocks noChangeArrowheads="1"/>
          </p:cNvSpPr>
          <p:nvPr/>
        </p:nvSpPr>
        <p:spPr bwMode="auto">
          <a:xfrm>
            <a:off x="2912934" y="1834976"/>
            <a:ext cx="2070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b="1" dirty="0">
                <a:solidFill>
                  <a:schemeClr val="tx1"/>
                </a:solidFill>
              </a:rPr>
              <a:t>Electric Field</a:t>
            </a:r>
          </a:p>
        </p:txBody>
      </p:sp>
      <p:grpSp>
        <p:nvGrpSpPr>
          <p:cNvPr id="6" name="Group 38">
            <a:extLst>
              <a:ext uri="{FF2B5EF4-FFF2-40B4-BE49-F238E27FC236}">
                <a16:creationId xmlns:a16="http://schemas.microsoft.com/office/drawing/2014/main" id="{6ADF5819-8671-4DFC-87F9-E6151770AD18}"/>
              </a:ext>
            </a:extLst>
          </p:cNvPr>
          <p:cNvGrpSpPr>
            <a:grpSpLocks/>
          </p:cNvGrpSpPr>
          <p:nvPr/>
        </p:nvGrpSpPr>
        <p:grpSpPr bwMode="auto">
          <a:xfrm>
            <a:off x="2981196" y="2204864"/>
            <a:ext cx="2308225" cy="3465686"/>
            <a:chOff x="608013" y="2348657"/>
            <a:chExt cx="2308225" cy="3600623"/>
          </a:xfrm>
        </p:grpSpPr>
        <p:grpSp>
          <p:nvGrpSpPr>
            <p:cNvPr id="7" name="Group 36">
              <a:extLst>
                <a:ext uri="{FF2B5EF4-FFF2-40B4-BE49-F238E27FC236}">
                  <a16:creationId xmlns:a16="http://schemas.microsoft.com/office/drawing/2014/main" id="{956DCE5A-9355-4117-BB33-9F8E4B7D3438}"/>
                </a:ext>
              </a:extLst>
            </p:cNvPr>
            <p:cNvGrpSpPr>
              <a:grpSpLocks/>
            </p:cNvGrpSpPr>
            <p:nvPr/>
          </p:nvGrpSpPr>
          <p:grpSpPr bwMode="auto">
            <a:xfrm>
              <a:off x="1042988" y="2348658"/>
              <a:ext cx="1584325" cy="3600622"/>
              <a:chOff x="1042988" y="2348658"/>
              <a:chExt cx="1584325" cy="3600622"/>
            </a:xfrm>
          </p:grpSpPr>
          <p:cxnSp>
            <p:nvCxnSpPr>
              <p:cNvPr id="10" name="Straight Arrow Connector 9">
                <a:extLst>
                  <a:ext uri="{FF2B5EF4-FFF2-40B4-BE49-F238E27FC236}">
                    <a16:creationId xmlns:a16="http://schemas.microsoft.com/office/drawing/2014/main" id="{B588CA22-D41A-4377-A3B8-720A5DC8C9FD}"/>
                  </a:ext>
                </a:extLst>
              </p:cNvPr>
              <p:cNvCxnSpPr/>
              <p:nvPr/>
            </p:nvCxnSpPr>
            <p:spPr>
              <a:xfrm flipV="1">
                <a:off x="1042988"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1719AE-A2E0-41E0-98D1-D9C39D91DC25}"/>
                  </a:ext>
                </a:extLst>
              </p:cNvPr>
              <p:cNvCxnSpPr/>
              <p:nvPr/>
            </p:nvCxnSpPr>
            <p:spPr>
              <a:xfrm flipV="1">
                <a:off x="1258888"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7D4E4F0-EDCD-491D-BF25-95E1914B876F}"/>
                  </a:ext>
                </a:extLst>
              </p:cNvPr>
              <p:cNvCxnSpPr/>
              <p:nvPr/>
            </p:nvCxnSpPr>
            <p:spPr>
              <a:xfrm flipV="1">
                <a:off x="1519238"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6452D3A-EAC3-40ED-B173-94272A42F5C6}"/>
                  </a:ext>
                </a:extLst>
              </p:cNvPr>
              <p:cNvCxnSpPr/>
              <p:nvPr/>
            </p:nvCxnSpPr>
            <p:spPr>
              <a:xfrm flipV="1">
                <a:off x="1763713"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B1D1332-0F4C-4E42-BE55-5E12937608C2}"/>
                  </a:ext>
                </a:extLst>
              </p:cNvPr>
              <p:cNvCxnSpPr/>
              <p:nvPr/>
            </p:nvCxnSpPr>
            <p:spPr>
              <a:xfrm flipV="1">
                <a:off x="1979613"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81A8BA-1CF1-4258-B876-0EC38B2F4097}"/>
                  </a:ext>
                </a:extLst>
              </p:cNvPr>
              <p:cNvCxnSpPr/>
              <p:nvPr/>
            </p:nvCxnSpPr>
            <p:spPr>
              <a:xfrm flipV="1">
                <a:off x="2195513"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E25EC5B-D62F-4918-B07C-32258B3ED8C9}"/>
                  </a:ext>
                </a:extLst>
              </p:cNvPr>
              <p:cNvCxnSpPr/>
              <p:nvPr/>
            </p:nvCxnSpPr>
            <p:spPr>
              <a:xfrm flipV="1">
                <a:off x="2411413"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38E42B9-8BB3-4828-8AE4-73A26B0A9AE6}"/>
                  </a:ext>
                </a:extLst>
              </p:cNvPr>
              <p:cNvCxnSpPr/>
              <p:nvPr/>
            </p:nvCxnSpPr>
            <p:spPr>
              <a:xfrm flipV="1">
                <a:off x="2627313" y="2348657"/>
                <a:ext cx="0" cy="36006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8" name="Straight Connector 7">
              <a:extLst>
                <a:ext uri="{FF2B5EF4-FFF2-40B4-BE49-F238E27FC236}">
                  <a16:creationId xmlns:a16="http://schemas.microsoft.com/office/drawing/2014/main" id="{714D0708-460D-4D4A-A9D0-E6F09DB95A3B}"/>
                </a:ext>
              </a:extLst>
            </p:cNvPr>
            <p:cNvCxnSpPr/>
            <p:nvPr/>
          </p:nvCxnSpPr>
          <p:spPr>
            <a:xfrm>
              <a:off x="647701" y="2348657"/>
              <a:ext cx="2268537"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290B491-A5F5-43CE-8129-69D0BEE2CD53}"/>
                </a:ext>
              </a:extLst>
            </p:cNvPr>
            <p:cNvCxnSpPr/>
            <p:nvPr/>
          </p:nvCxnSpPr>
          <p:spPr>
            <a:xfrm>
              <a:off x="608013" y="5949280"/>
              <a:ext cx="2268538"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8" name="Rounded Rectangle 25">
            <a:extLst>
              <a:ext uri="{FF2B5EF4-FFF2-40B4-BE49-F238E27FC236}">
                <a16:creationId xmlns:a16="http://schemas.microsoft.com/office/drawing/2014/main" id="{5B26D7E4-B5DA-4307-B8EF-9F1FBE6250DC}"/>
              </a:ext>
            </a:extLst>
          </p:cNvPr>
          <p:cNvSpPr/>
          <p:nvPr/>
        </p:nvSpPr>
        <p:spPr>
          <a:xfrm>
            <a:off x="6632443" y="2204864"/>
            <a:ext cx="2880320" cy="3419859"/>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AU" sz="6600" dirty="0">
                <a:gradFill flip="none" rotWithShape="1">
                  <a:gsLst>
                    <a:gs pos="0">
                      <a:schemeClr val="accent1">
                        <a:shade val="30000"/>
                        <a:satMod val="115000"/>
                      </a:schemeClr>
                    </a:gs>
                    <a:gs pos="89000">
                      <a:schemeClr val="accent2"/>
                    </a:gs>
                    <a:gs pos="100000">
                      <a:schemeClr val="accent1">
                        <a:shade val="100000"/>
                        <a:satMod val="115000"/>
                      </a:schemeClr>
                    </a:gs>
                  </a:gsLst>
                  <a:path path="circle">
                    <a:fillToRect l="100000" t="100000"/>
                  </a:path>
                  <a:tileRect r="-100000" b="-100000"/>
                </a:gradFill>
                <a:latin typeface="Times New Roman" panose="02020603050405020304" pitchFamily="18" charset="0"/>
                <a:cs typeface="Times New Roman" panose="02020603050405020304" pitchFamily="18" charset="0"/>
              </a:rPr>
              <a:t>...............................................................................................................................................</a:t>
            </a:r>
          </a:p>
        </p:txBody>
      </p:sp>
      <p:sp>
        <p:nvSpPr>
          <p:cNvPr id="19" name="TextBox 23">
            <a:extLst>
              <a:ext uri="{FF2B5EF4-FFF2-40B4-BE49-F238E27FC236}">
                <a16:creationId xmlns:a16="http://schemas.microsoft.com/office/drawing/2014/main" id="{18E3E073-8A3E-403C-BAA1-B9E7AFA6B143}"/>
              </a:ext>
            </a:extLst>
          </p:cNvPr>
          <p:cNvSpPr txBox="1">
            <a:spLocks noChangeArrowheads="1"/>
          </p:cNvSpPr>
          <p:nvPr/>
        </p:nvSpPr>
        <p:spPr bwMode="auto">
          <a:xfrm>
            <a:off x="5997518" y="1834976"/>
            <a:ext cx="4379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b="1" dirty="0">
                <a:solidFill>
                  <a:schemeClr val="tx1"/>
                </a:solidFill>
              </a:rPr>
              <a:t>Magnetic Field </a:t>
            </a:r>
            <a:r>
              <a:rPr lang="en-AU" altLang="en-US" sz="1400" i="1" dirty="0">
                <a:solidFill>
                  <a:schemeClr val="tx1"/>
                </a:solidFill>
              </a:rPr>
              <a:t>(Field coming out of the page) </a:t>
            </a:r>
          </a:p>
        </p:txBody>
      </p:sp>
      <p:grpSp>
        <p:nvGrpSpPr>
          <p:cNvPr id="20" name="Group 19">
            <a:extLst>
              <a:ext uri="{FF2B5EF4-FFF2-40B4-BE49-F238E27FC236}">
                <a16:creationId xmlns:a16="http://schemas.microsoft.com/office/drawing/2014/main" id="{3183664C-C621-40E8-9A44-B416F99BF812}"/>
              </a:ext>
            </a:extLst>
          </p:cNvPr>
          <p:cNvGrpSpPr/>
          <p:nvPr/>
        </p:nvGrpSpPr>
        <p:grpSpPr>
          <a:xfrm>
            <a:off x="1795334" y="2186940"/>
            <a:ext cx="2392362" cy="1520825"/>
            <a:chOff x="214313" y="2186940"/>
            <a:chExt cx="2392362" cy="1520825"/>
          </a:xfrm>
        </p:grpSpPr>
        <p:grpSp>
          <p:nvGrpSpPr>
            <p:cNvPr id="21" name="Group 20">
              <a:extLst>
                <a:ext uri="{FF2B5EF4-FFF2-40B4-BE49-F238E27FC236}">
                  <a16:creationId xmlns:a16="http://schemas.microsoft.com/office/drawing/2014/main" id="{87E6949F-A3C5-4D8A-B1FF-1CFE0303C05A}"/>
                </a:ext>
              </a:extLst>
            </p:cNvPr>
            <p:cNvGrpSpPr/>
            <p:nvPr/>
          </p:nvGrpSpPr>
          <p:grpSpPr>
            <a:xfrm>
              <a:off x="214313" y="2186940"/>
              <a:ext cx="2392362" cy="1520825"/>
              <a:chOff x="214313" y="2133600"/>
              <a:chExt cx="2392362" cy="1520825"/>
            </a:xfrm>
          </p:grpSpPr>
          <p:grpSp>
            <p:nvGrpSpPr>
              <p:cNvPr id="24" name="Group 35">
                <a:extLst>
                  <a:ext uri="{FF2B5EF4-FFF2-40B4-BE49-F238E27FC236}">
                    <a16:creationId xmlns:a16="http://schemas.microsoft.com/office/drawing/2014/main" id="{476DD2CB-E8BE-4772-8ACD-753E1FB942F6}"/>
                  </a:ext>
                </a:extLst>
              </p:cNvPr>
              <p:cNvGrpSpPr>
                <a:grpSpLocks/>
              </p:cNvGrpSpPr>
              <p:nvPr/>
            </p:nvGrpSpPr>
            <p:grpSpPr bwMode="auto">
              <a:xfrm>
                <a:off x="539750" y="2133600"/>
                <a:ext cx="2066925" cy="1520825"/>
                <a:chOff x="179388" y="2412157"/>
                <a:chExt cx="2066925" cy="1520825"/>
              </a:xfrm>
            </p:grpSpPr>
            <p:grpSp>
              <p:nvGrpSpPr>
                <p:cNvPr id="27" name="Group 26">
                  <a:extLst>
                    <a:ext uri="{FF2B5EF4-FFF2-40B4-BE49-F238E27FC236}">
                      <a16:creationId xmlns:a16="http://schemas.microsoft.com/office/drawing/2014/main" id="{DBE6E3B1-1E4C-4FD3-B140-251D7D6F6E2E}"/>
                    </a:ext>
                  </a:extLst>
                </p:cNvPr>
                <p:cNvGrpSpPr>
                  <a:grpSpLocks/>
                </p:cNvGrpSpPr>
                <p:nvPr/>
              </p:nvGrpSpPr>
              <p:grpSpPr bwMode="auto">
                <a:xfrm>
                  <a:off x="1116013" y="3213844"/>
                  <a:ext cx="719137" cy="719138"/>
                  <a:chOff x="1331640" y="4365104"/>
                  <a:chExt cx="720080" cy="720080"/>
                </a:xfrm>
              </p:grpSpPr>
              <p:sp>
                <p:nvSpPr>
                  <p:cNvPr id="31" name="Oval 30">
                    <a:extLst>
                      <a:ext uri="{FF2B5EF4-FFF2-40B4-BE49-F238E27FC236}">
                        <a16:creationId xmlns:a16="http://schemas.microsoft.com/office/drawing/2014/main" id="{F69F31FB-1E24-4922-B0E1-5E125034593C}"/>
                      </a:ext>
                    </a:extLst>
                  </p:cNvPr>
                  <p:cNvSpPr/>
                  <p:nvPr/>
                </p:nvSpPr>
                <p:spPr>
                  <a:xfrm>
                    <a:off x="1331640" y="4365105"/>
                    <a:ext cx="720081" cy="7200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endParaRPr lang="en-AU" dirty="0">
                      <a:solidFill>
                        <a:schemeClr val="accent2"/>
                      </a:solidFill>
                    </a:endParaRPr>
                  </a:p>
                </p:txBody>
              </p:sp>
              <p:cxnSp>
                <p:nvCxnSpPr>
                  <p:cNvPr id="32" name="Straight Connector 31">
                    <a:extLst>
                      <a:ext uri="{FF2B5EF4-FFF2-40B4-BE49-F238E27FC236}">
                        <a16:creationId xmlns:a16="http://schemas.microsoft.com/office/drawing/2014/main" id="{FBD244E7-0168-4763-9313-6E1F0877150F}"/>
                      </a:ext>
                    </a:extLst>
                  </p:cNvPr>
                  <p:cNvCxnSpPr/>
                  <p:nvPr/>
                </p:nvCxnSpPr>
                <p:spPr>
                  <a:xfrm>
                    <a:off x="1519211" y="4725939"/>
                    <a:ext cx="35924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8" name="Straight Arrow Connector 27">
                  <a:extLst>
                    <a:ext uri="{FF2B5EF4-FFF2-40B4-BE49-F238E27FC236}">
                      <a16:creationId xmlns:a16="http://schemas.microsoft.com/office/drawing/2014/main" id="{F77877A5-6B5D-4EF2-ABDB-63FCBD19FF9D}"/>
                    </a:ext>
                  </a:extLst>
                </p:cNvPr>
                <p:cNvCxnSpPr>
                  <a:endCxn id="31" idx="2"/>
                </p:cNvCxnSpPr>
                <p:nvPr/>
              </p:nvCxnSpPr>
              <p:spPr>
                <a:xfrm>
                  <a:off x="179388" y="3572620"/>
                  <a:ext cx="936625" cy="0"/>
                </a:xfrm>
                <a:prstGeom prst="straightConnector1">
                  <a:avLst/>
                </a:prstGeom>
                <a:ln w="25400">
                  <a:prstDash val="dash"/>
                  <a:tailEnd type="none"/>
                </a:ln>
              </p:spPr>
              <p:style>
                <a:lnRef idx="1">
                  <a:schemeClr val="accent1"/>
                </a:lnRef>
                <a:fillRef idx="0">
                  <a:schemeClr val="accent1"/>
                </a:fillRef>
                <a:effectRef idx="0">
                  <a:schemeClr val="accent1"/>
                </a:effectRef>
                <a:fontRef idx="minor">
                  <a:schemeClr val="tx1"/>
                </a:fontRef>
              </p:style>
            </p:cxnSp>
            <p:sp>
              <p:nvSpPr>
                <p:cNvPr id="29" name="Arc 28">
                  <a:extLst>
                    <a:ext uri="{FF2B5EF4-FFF2-40B4-BE49-F238E27FC236}">
                      <a16:creationId xmlns:a16="http://schemas.microsoft.com/office/drawing/2014/main" id="{5E830EAC-4E1F-4E2F-BCB9-E89FE3E65F2D}"/>
                    </a:ext>
                  </a:extLst>
                </p:cNvPr>
                <p:cNvSpPr/>
                <p:nvPr/>
              </p:nvSpPr>
              <p:spPr>
                <a:xfrm rot="4500000">
                  <a:off x="1118394" y="2387551"/>
                  <a:ext cx="1103313" cy="1152525"/>
                </a:xfrm>
                <a:prstGeom prst="arc">
                  <a:avLst>
                    <a:gd name="adj1" fmla="val 17163582"/>
                    <a:gd name="adj2" fmla="val 22197"/>
                  </a:avLst>
                </a:prstGeom>
                <a:ln w="25400">
                  <a:prstDash val="dash"/>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cxnSp>
              <p:nvCxnSpPr>
                <p:cNvPr id="30" name="Straight Arrow Connector 29">
                  <a:extLst>
                    <a:ext uri="{FF2B5EF4-FFF2-40B4-BE49-F238E27FC236}">
                      <a16:creationId xmlns:a16="http://schemas.microsoft.com/office/drawing/2014/main" id="{28BAB54D-408C-4796-AC9D-C5030C620B8D}"/>
                    </a:ext>
                  </a:extLst>
                </p:cNvPr>
                <p:cNvCxnSpPr>
                  <a:stCxn id="31" idx="0"/>
                </p:cNvCxnSpPr>
                <p:nvPr/>
              </p:nvCxnSpPr>
              <p:spPr>
                <a:xfrm flipV="1">
                  <a:off x="1476376" y="2709020"/>
                  <a:ext cx="0" cy="504825"/>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5" name="TextBox 41">
                <a:extLst>
                  <a:ext uri="{FF2B5EF4-FFF2-40B4-BE49-F238E27FC236}">
                    <a16:creationId xmlns:a16="http://schemas.microsoft.com/office/drawing/2014/main" id="{739F5813-BB5E-4EFA-87C8-45541AFC2718}"/>
                  </a:ext>
                </a:extLst>
              </p:cNvPr>
              <p:cNvSpPr txBox="1">
                <a:spLocks noChangeArrowheads="1"/>
              </p:cNvSpPr>
              <p:nvPr/>
            </p:nvSpPr>
            <p:spPr bwMode="auto">
              <a:xfrm>
                <a:off x="1439863" y="2430463"/>
                <a:ext cx="323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F</a:t>
                </a:r>
              </a:p>
            </p:txBody>
          </p:sp>
          <p:sp>
            <p:nvSpPr>
              <p:cNvPr id="26" name="TextBox 71">
                <a:extLst>
                  <a:ext uri="{FF2B5EF4-FFF2-40B4-BE49-F238E27FC236}">
                    <a16:creationId xmlns:a16="http://schemas.microsoft.com/office/drawing/2014/main" id="{C878A75F-875B-4EC5-8729-863CE56E24A5}"/>
                  </a:ext>
                </a:extLst>
              </p:cNvPr>
              <p:cNvSpPr txBox="1">
                <a:spLocks noChangeArrowheads="1"/>
              </p:cNvSpPr>
              <p:nvPr/>
            </p:nvSpPr>
            <p:spPr bwMode="auto">
              <a:xfrm>
                <a:off x="214313" y="3019425"/>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v</a:t>
                </a:r>
              </a:p>
            </p:txBody>
          </p:sp>
        </p:grpSp>
        <p:cxnSp>
          <p:nvCxnSpPr>
            <p:cNvPr id="22" name="Straight Arrow Connector 21">
              <a:extLst>
                <a:ext uri="{FF2B5EF4-FFF2-40B4-BE49-F238E27FC236}">
                  <a16:creationId xmlns:a16="http://schemas.microsoft.com/office/drawing/2014/main" id="{E9587E14-52D9-4064-A15D-F71F10EFB278}"/>
                </a:ext>
              </a:extLst>
            </p:cNvPr>
            <p:cNvCxnSpPr/>
            <p:nvPr/>
          </p:nvCxnSpPr>
          <p:spPr>
            <a:xfrm>
              <a:off x="319088" y="3125153"/>
              <a:ext cx="117475"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AAAE364-ABC5-4109-8104-5461AB7DEB09}"/>
                </a:ext>
              </a:extLst>
            </p:cNvPr>
            <p:cNvCxnSpPr/>
            <p:nvPr/>
          </p:nvCxnSpPr>
          <p:spPr>
            <a:xfrm>
              <a:off x="1565275" y="2540953"/>
              <a:ext cx="117475"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6B3AC2CD-37F7-4738-8A62-FA8EB0DC4302}"/>
              </a:ext>
            </a:extLst>
          </p:cNvPr>
          <p:cNvGrpSpPr/>
          <p:nvPr/>
        </p:nvGrpSpPr>
        <p:grpSpPr>
          <a:xfrm>
            <a:off x="1795334" y="4078322"/>
            <a:ext cx="2384425" cy="1416050"/>
            <a:chOff x="214313" y="4078322"/>
            <a:chExt cx="2384425" cy="1416050"/>
          </a:xfrm>
        </p:grpSpPr>
        <p:cxnSp>
          <p:nvCxnSpPr>
            <p:cNvPr id="34" name="Straight Arrow Connector 33">
              <a:extLst>
                <a:ext uri="{FF2B5EF4-FFF2-40B4-BE49-F238E27FC236}">
                  <a16:creationId xmlns:a16="http://schemas.microsoft.com/office/drawing/2014/main" id="{BAF25AFF-19D9-438A-BB72-5B4922BC26A1}"/>
                </a:ext>
              </a:extLst>
            </p:cNvPr>
            <p:cNvCxnSpPr/>
            <p:nvPr/>
          </p:nvCxnSpPr>
          <p:spPr>
            <a:xfrm>
              <a:off x="1536700" y="4890453"/>
              <a:ext cx="115888"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94252A91-99A4-40A5-9C18-C93C109E1970}"/>
                </a:ext>
              </a:extLst>
            </p:cNvPr>
            <p:cNvGrpSpPr/>
            <p:nvPr/>
          </p:nvGrpSpPr>
          <p:grpSpPr>
            <a:xfrm>
              <a:off x="214313" y="4078322"/>
              <a:ext cx="2384425" cy="1416050"/>
              <a:chOff x="214313" y="4055428"/>
              <a:chExt cx="2384425" cy="1416050"/>
            </a:xfrm>
          </p:grpSpPr>
          <p:grpSp>
            <p:nvGrpSpPr>
              <p:cNvPr id="36" name="Group 35">
                <a:extLst>
                  <a:ext uri="{FF2B5EF4-FFF2-40B4-BE49-F238E27FC236}">
                    <a16:creationId xmlns:a16="http://schemas.microsoft.com/office/drawing/2014/main" id="{20FFCA75-94A0-423E-8E9E-33E1C4328AE5}"/>
                  </a:ext>
                </a:extLst>
              </p:cNvPr>
              <p:cNvGrpSpPr/>
              <p:nvPr/>
            </p:nvGrpSpPr>
            <p:grpSpPr>
              <a:xfrm>
                <a:off x="214313" y="4055428"/>
                <a:ext cx="2384425" cy="1416050"/>
                <a:chOff x="214313" y="4002088"/>
                <a:chExt cx="2384425" cy="1416050"/>
              </a:xfrm>
            </p:grpSpPr>
            <p:grpSp>
              <p:nvGrpSpPr>
                <p:cNvPr id="38" name="Group 59">
                  <a:extLst>
                    <a:ext uri="{FF2B5EF4-FFF2-40B4-BE49-F238E27FC236}">
                      <a16:creationId xmlns:a16="http://schemas.microsoft.com/office/drawing/2014/main" id="{5F3133F1-97AF-4E94-A5A4-649DB441E8E4}"/>
                    </a:ext>
                  </a:extLst>
                </p:cNvPr>
                <p:cNvGrpSpPr>
                  <a:grpSpLocks/>
                </p:cNvGrpSpPr>
                <p:nvPr/>
              </p:nvGrpSpPr>
              <p:grpSpPr bwMode="auto">
                <a:xfrm>
                  <a:off x="539750" y="4002088"/>
                  <a:ext cx="2058988" cy="1416050"/>
                  <a:chOff x="4858351" y="4269573"/>
                  <a:chExt cx="2058987" cy="1415331"/>
                </a:xfrm>
              </p:grpSpPr>
              <p:sp>
                <p:nvSpPr>
                  <p:cNvPr id="41" name="Arc 40">
                    <a:extLst>
                      <a:ext uri="{FF2B5EF4-FFF2-40B4-BE49-F238E27FC236}">
                        <a16:creationId xmlns:a16="http://schemas.microsoft.com/office/drawing/2014/main" id="{0AD109DD-942B-4D96-9243-DEE4C2DD6E84}"/>
                      </a:ext>
                    </a:extLst>
                  </p:cNvPr>
                  <p:cNvSpPr/>
                  <p:nvPr/>
                </p:nvSpPr>
                <p:spPr>
                  <a:xfrm rot="6300000" flipH="1">
                    <a:off x="5789699" y="4557265"/>
                    <a:ext cx="1102753" cy="1152524"/>
                  </a:xfrm>
                  <a:prstGeom prst="arc">
                    <a:avLst>
                      <a:gd name="adj1" fmla="val 17163582"/>
                      <a:gd name="adj2" fmla="val 22197"/>
                    </a:avLst>
                  </a:prstGeom>
                  <a:ln w="25400">
                    <a:solidFill>
                      <a:srgbClr val="DAC9C4"/>
                    </a:solidFill>
                    <a:prstDash val="dash"/>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42" name="Oval 41">
                    <a:extLst>
                      <a:ext uri="{FF2B5EF4-FFF2-40B4-BE49-F238E27FC236}">
                        <a16:creationId xmlns:a16="http://schemas.microsoft.com/office/drawing/2014/main" id="{FD443889-D009-426F-A54A-E60AE2DB15FD}"/>
                      </a:ext>
                    </a:extLst>
                  </p:cNvPr>
                  <p:cNvSpPr/>
                  <p:nvPr/>
                </p:nvSpPr>
                <p:spPr bwMode="auto">
                  <a:xfrm>
                    <a:off x="5794976" y="4269573"/>
                    <a:ext cx="719138" cy="718772"/>
                  </a:xfrm>
                  <a:prstGeom prst="ellipse">
                    <a:avLst/>
                  </a:prstGeom>
                  <a:solidFill>
                    <a:srgbClr val="EDE5E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endParaRPr lang="en-AU" dirty="0">
                      <a:solidFill>
                        <a:schemeClr val="accent2"/>
                      </a:solidFill>
                    </a:endParaRPr>
                  </a:p>
                </p:txBody>
              </p:sp>
              <p:cxnSp>
                <p:nvCxnSpPr>
                  <p:cNvPr id="43" name="Straight Connector 42">
                    <a:extLst>
                      <a:ext uri="{FF2B5EF4-FFF2-40B4-BE49-F238E27FC236}">
                        <a16:creationId xmlns:a16="http://schemas.microsoft.com/office/drawing/2014/main" id="{7C075659-D3F9-49A3-9588-99A831B97C55}"/>
                      </a:ext>
                    </a:extLst>
                  </p:cNvPr>
                  <p:cNvCxnSpPr/>
                  <p:nvPr/>
                </p:nvCxnSpPr>
                <p:spPr bwMode="auto">
                  <a:xfrm>
                    <a:off x="5982300" y="4629752"/>
                    <a:ext cx="358775" cy="0"/>
                  </a:xfrm>
                  <a:prstGeom prst="line">
                    <a:avLst/>
                  </a:prstGeom>
                  <a:solidFill>
                    <a:srgbClr val="DAC9C4">
                      <a:alpha val="52000"/>
                    </a:srgbClr>
                  </a:solid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2C86A090-9267-4C2F-AA13-3319BB0F9C44}"/>
                      </a:ext>
                    </a:extLst>
                  </p:cNvPr>
                  <p:cNvCxnSpPr>
                    <a:endCxn id="42" idx="2"/>
                  </p:cNvCxnSpPr>
                  <p:nvPr/>
                </p:nvCxnSpPr>
                <p:spPr>
                  <a:xfrm>
                    <a:off x="4858351" y="4628166"/>
                    <a:ext cx="936625" cy="0"/>
                  </a:xfrm>
                  <a:prstGeom prst="straightConnector1">
                    <a:avLst/>
                  </a:prstGeom>
                  <a:ln w="25400">
                    <a:solidFill>
                      <a:srgbClr val="DAC9C4"/>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03E1953-3E3C-4220-94BD-E16D6954F6F5}"/>
                      </a:ext>
                    </a:extLst>
                  </p:cNvPr>
                  <p:cNvCxnSpPr/>
                  <p:nvPr/>
                </p:nvCxnSpPr>
                <p:spPr>
                  <a:xfrm>
                    <a:off x="6153750" y="4988345"/>
                    <a:ext cx="0" cy="442688"/>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E3A70FA-B175-4E0B-97B5-F1D8AFEE8188}"/>
                      </a:ext>
                    </a:extLst>
                  </p:cNvPr>
                  <p:cNvCxnSpPr/>
                  <p:nvPr/>
                </p:nvCxnSpPr>
                <p:spPr bwMode="auto">
                  <a:xfrm>
                    <a:off x="6161688" y="4450456"/>
                    <a:ext cx="0" cy="358593"/>
                  </a:xfrm>
                  <a:prstGeom prst="line">
                    <a:avLst/>
                  </a:prstGeom>
                  <a:solidFill>
                    <a:srgbClr val="DAC9C4">
                      <a:alpha val="52000"/>
                    </a:srgbClr>
                  </a:solidFill>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9" name="TextBox 68">
                  <a:extLst>
                    <a:ext uri="{FF2B5EF4-FFF2-40B4-BE49-F238E27FC236}">
                      <a16:creationId xmlns:a16="http://schemas.microsoft.com/office/drawing/2014/main" id="{D5647DA9-4766-4E8E-86D5-485F9A74E1ED}"/>
                    </a:ext>
                  </a:extLst>
                </p:cNvPr>
                <p:cNvSpPr txBox="1">
                  <a:spLocks noChangeArrowheads="1"/>
                </p:cNvSpPr>
                <p:nvPr/>
              </p:nvSpPr>
              <p:spPr bwMode="auto">
                <a:xfrm>
                  <a:off x="1403350" y="4797425"/>
                  <a:ext cx="323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F</a:t>
                  </a:r>
                </a:p>
              </p:txBody>
            </p:sp>
            <p:sp>
              <p:nvSpPr>
                <p:cNvPr id="40" name="TextBox 82">
                  <a:extLst>
                    <a:ext uri="{FF2B5EF4-FFF2-40B4-BE49-F238E27FC236}">
                      <a16:creationId xmlns:a16="http://schemas.microsoft.com/office/drawing/2014/main" id="{2BDC1894-A418-43F5-90D1-0F4218514540}"/>
                    </a:ext>
                  </a:extLst>
                </p:cNvPr>
                <p:cNvSpPr txBox="1">
                  <a:spLocks noChangeArrowheads="1"/>
                </p:cNvSpPr>
                <p:nvPr/>
              </p:nvSpPr>
              <p:spPr bwMode="auto">
                <a:xfrm>
                  <a:off x="214313" y="4162425"/>
                  <a:ext cx="3254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v</a:t>
                  </a:r>
                </a:p>
              </p:txBody>
            </p:sp>
          </p:grpSp>
          <p:cxnSp>
            <p:nvCxnSpPr>
              <p:cNvPr id="37" name="Straight Arrow Connector 36">
                <a:extLst>
                  <a:ext uri="{FF2B5EF4-FFF2-40B4-BE49-F238E27FC236}">
                    <a16:creationId xmlns:a16="http://schemas.microsoft.com/office/drawing/2014/main" id="{C89C16AA-5159-4B7A-85B6-C99646C1963F}"/>
                  </a:ext>
                </a:extLst>
              </p:cNvPr>
              <p:cNvCxnSpPr/>
              <p:nvPr/>
            </p:nvCxnSpPr>
            <p:spPr>
              <a:xfrm>
                <a:off x="319088" y="4266565"/>
                <a:ext cx="117475"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grpSp>
      <p:grpSp>
        <p:nvGrpSpPr>
          <p:cNvPr id="47" name="Group 78">
            <a:extLst>
              <a:ext uri="{FF2B5EF4-FFF2-40B4-BE49-F238E27FC236}">
                <a16:creationId xmlns:a16="http://schemas.microsoft.com/office/drawing/2014/main" id="{B9AF97A1-C1FB-443D-B1A8-3B7AEB23D582}"/>
              </a:ext>
            </a:extLst>
          </p:cNvPr>
          <p:cNvGrpSpPr>
            <a:grpSpLocks/>
          </p:cNvGrpSpPr>
          <p:nvPr/>
        </p:nvGrpSpPr>
        <p:grpSpPr bwMode="auto">
          <a:xfrm>
            <a:off x="5803843" y="2204864"/>
            <a:ext cx="2390775" cy="1520825"/>
            <a:chOff x="4534879" y="2564904"/>
            <a:chExt cx="2391247" cy="1520825"/>
          </a:xfrm>
        </p:grpSpPr>
        <p:grpSp>
          <p:nvGrpSpPr>
            <p:cNvPr id="48" name="Group 47">
              <a:extLst>
                <a:ext uri="{FF2B5EF4-FFF2-40B4-BE49-F238E27FC236}">
                  <a16:creationId xmlns:a16="http://schemas.microsoft.com/office/drawing/2014/main" id="{CEFBC93A-9BC4-4FA8-85E3-EA026B29940F}"/>
                </a:ext>
              </a:extLst>
            </p:cNvPr>
            <p:cNvGrpSpPr>
              <a:grpSpLocks/>
            </p:cNvGrpSpPr>
            <p:nvPr/>
          </p:nvGrpSpPr>
          <p:grpSpPr bwMode="auto">
            <a:xfrm>
              <a:off x="4859201" y="2564904"/>
              <a:ext cx="2066925" cy="1520825"/>
              <a:chOff x="179388" y="2412157"/>
              <a:chExt cx="2066925" cy="1520825"/>
            </a:xfrm>
          </p:grpSpPr>
          <p:grpSp>
            <p:nvGrpSpPr>
              <p:cNvPr id="53" name="Group 19">
                <a:extLst>
                  <a:ext uri="{FF2B5EF4-FFF2-40B4-BE49-F238E27FC236}">
                    <a16:creationId xmlns:a16="http://schemas.microsoft.com/office/drawing/2014/main" id="{16D3714E-FCBF-4957-83CA-E375621292C2}"/>
                  </a:ext>
                </a:extLst>
              </p:cNvPr>
              <p:cNvGrpSpPr>
                <a:grpSpLocks/>
              </p:cNvGrpSpPr>
              <p:nvPr/>
            </p:nvGrpSpPr>
            <p:grpSpPr bwMode="auto">
              <a:xfrm>
                <a:off x="1116013" y="3213844"/>
                <a:ext cx="719137" cy="719138"/>
                <a:chOff x="1331640" y="4365104"/>
                <a:chExt cx="720080" cy="720080"/>
              </a:xfrm>
            </p:grpSpPr>
            <p:sp>
              <p:nvSpPr>
                <p:cNvPr id="57" name="Oval 56">
                  <a:extLst>
                    <a:ext uri="{FF2B5EF4-FFF2-40B4-BE49-F238E27FC236}">
                      <a16:creationId xmlns:a16="http://schemas.microsoft.com/office/drawing/2014/main" id="{A5253D32-8611-4532-9895-806020D4C627}"/>
                    </a:ext>
                  </a:extLst>
                </p:cNvPr>
                <p:cNvSpPr/>
                <p:nvPr/>
              </p:nvSpPr>
              <p:spPr>
                <a:xfrm>
                  <a:off x="1331417" y="4365104"/>
                  <a:ext cx="720222"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endParaRPr lang="en-AU" dirty="0">
                    <a:solidFill>
                      <a:schemeClr val="accent2"/>
                    </a:solidFill>
                  </a:endParaRPr>
                </a:p>
              </p:txBody>
            </p:sp>
            <p:cxnSp>
              <p:nvCxnSpPr>
                <p:cNvPr id="58" name="Straight Connector 57">
                  <a:extLst>
                    <a:ext uri="{FF2B5EF4-FFF2-40B4-BE49-F238E27FC236}">
                      <a16:creationId xmlns:a16="http://schemas.microsoft.com/office/drawing/2014/main" id="{CC211BCE-AEFF-4E9B-8050-6C81A66E062F}"/>
                    </a:ext>
                  </a:extLst>
                </p:cNvPr>
                <p:cNvCxnSpPr/>
                <p:nvPr/>
              </p:nvCxnSpPr>
              <p:spPr>
                <a:xfrm>
                  <a:off x="1519024" y="4725939"/>
                  <a:ext cx="359316"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54" name="Straight Arrow Connector 53">
                <a:extLst>
                  <a:ext uri="{FF2B5EF4-FFF2-40B4-BE49-F238E27FC236}">
                    <a16:creationId xmlns:a16="http://schemas.microsoft.com/office/drawing/2014/main" id="{14B9DE8C-0DE2-4201-92A4-B69702377583}"/>
                  </a:ext>
                </a:extLst>
              </p:cNvPr>
              <p:cNvCxnSpPr>
                <a:endCxn id="57" idx="2"/>
              </p:cNvCxnSpPr>
              <p:nvPr/>
            </p:nvCxnSpPr>
            <p:spPr>
              <a:xfrm>
                <a:off x="178980" y="3572619"/>
                <a:ext cx="936810" cy="0"/>
              </a:xfrm>
              <a:prstGeom prst="straightConnector1">
                <a:avLst/>
              </a:prstGeom>
              <a:ln w="25400">
                <a:prstDash val="dash"/>
                <a:tailEnd type="none"/>
              </a:ln>
            </p:spPr>
            <p:style>
              <a:lnRef idx="1">
                <a:schemeClr val="accent1"/>
              </a:lnRef>
              <a:fillRef idx="0">
                <a:schemeClr val="accent1"/>
              </a:fillRef>
              <a:effectRef idx="0">
                <a:schemeClr val="accent1"/>
              </a:effectRef>
              <a:fontRef idx="minor">
                <a:schemeClr val="tx1"/>
              </a:fontRef>
            </p:style>
          </p:cxnSp>
          <p:sp>
            <p:nvSpPr>
              <p:cNvPr id="55" name="Arc 54">
                <a:extLst>
                  <a:ext uri="{FF2B5EF4-FFF2-40B4-BE49-F238E27FC236}">
                    <a16:creationId xmlns:a16="http://schemas.microsoft.com/office/drawing/2014/main" id="{AEE211DC-505E-4842-9382-C76995A90961}"/>
                  </a:ext>
                </a:extLst>
              </p:cNvPr>
              <p:cNvSpPr/>
              <p:nvPr/>
            </p:nvSpPr>
            <p:spPr>
              <a:xfrm rot="4500000">
                <a:off x="1118281" y="2387436"/>
                <a:ext cx="1103312" cy="1152753"/>
              </a:xfrm>
              <a:prstGeom prst="arc">
                <a:avLst>
                  <a:gd name="adj1" fmla="val 17163582"/>
                  <a:gd name="adj2" fmla="val 22197"/>
                </a:avLst>
              </a:prstGeom>
              <a:ln w="25400">
                <a:prstDash val="dash"/>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cxnSp>
            <p:nvCxnSpPr>
              <p:cNvPr id="56" name="Straight Arrow Connector 55">
                <a:extLst>
                  <a:ext uri="{FF2B5EF4-FFF2-40B4-BE49-F238E27FC236}">
                    <a16:creationId xmlns:a16="http://schemas.microsoft.com/office/drawing/2014/main" id="{3456AC65-B801-4646-9305-49E721723B19}"/>
                  </a:ext>
                </a:extLst>
              </p:cNvPr>
              <p:cNvCxnSpPr>
                <a:stCxn id="57" idx="0"/>
              </p:cNvCxnSpPr>
              <p:nvPr/>
            </p:nvCxnSpPr>
            <p:spPr>
              <a:xfrm flipV="1">
                <a:off x="1476223" y="2709019"/>
                <a:ext cx="0" cy="504825"/>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49" name="TextBox 69">
              <a:extLst>
                <a:ext uri="{FF2B5EF4-FFF2-40B4-BE49-F238E27FC236}">
                  <a16:creationId xmlns:a16="http://schemas.microsoft.com/office/drawing/2014/main" id="{BED563E0-4C69-45EB-B9D0-FA7E09DED784}"/>
                </a:ext>
              </a:extLst>
            </p:cNvPr>
            <p:cNvSpPr txBox="1">
              <a:spLocks noChangeArrowheads="1"/>
            </p:cNvSpPr>
            <p:nvPr/>
          </p:nvSpPr>
          <p:spPr bwMode="auto">
            <a:xfrm>
              <a:off x="5759846" y="2843644"/>
              <a:ext cx="324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F</a:t>
              </a:r>
            </a:p>
          </p:txBody>
        </p:sp>
        <p:sp>
          <p:nvSpPr>
            <p:cNvPr id="50" name="TextBox 84">
              <a:extLst>
                <a:ext uri="{FF2B5EF4-FFF2-40B4-BE49-F238E27FC236}">
                  <a16:creationId xmlns:a16="http://schemas.microsoft.com/office/drawing/2014/main" id="{2C592F2D-71F4-40BF-97A0-F4D22A557DE5}"/>
                </a:ext>
              </a:extLst>
            </p:cNvPr>
            <p:cNvSpPr txBox="1">
              <a:spLocks noChangeArrowheads="1"/>
            </p:cNvSpPr>
            <p:nvPr/>
          </p:nvSpPr>
          <p:spPr bwMode="auto">
            <a:xfrm>
              <a:off x="4534879" y="3540700"/>
              <a:ext cx="324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v</a:t>
              </a:r>
            </a:p>
          </p:txBody>
        </p:sp>
        <p:cxnSp>
          <p:nvCxnSpPr>
            <p:cNvPr id="51" name="Straight Arrow Connector 50">
              <a:extLst>
                <a:ext uri="{FF2B5EF4-FFF2-40B4-BE49-F238E27FC236}">
                  <a16:creationId xmlns:a16="http://schemas.microsoft.com/office/drawing/2014/main" id="{846CF8B3-CA0C-4094-B22B-C1EEDB9E1188}"/>
                </a:ext>
              </a:extLst>
            </p:cNvPr>
            <p:cNvCxnSpPr/>
            <p:nvPr/>
          </p:nvCxnSpPr>
          <p:spPr>
            <a:xfrm>
              <a:off x="4638086" y="3592016"/>
              <a:ext cx="117498"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D5BC9CC-1A53-4FDD-BCD7-699E84359D96}"/>
                </a:ext>
              </a:extLst>
            </p:cNvPr>
            <p:cNvCxnSpPr/>
            <p:nvPr/>
          </p:nvCxnSpPr>
          <p:spPr>
            <a:xfrm>
              <a:off x="5878169" y="2893516"/>
              <a:ext cx="117498"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grpSp>
        <p:nvGrpSpPr>
          <p:cNvPr id="59" name="Group 77">
            <a:extLst>
              <a:ext uri="{FF2B5EF4-FFF2-40B4-BE49-F238E27FC236}">
                <a16:creationId xmlns:a16="http://schemas.microsoft.com/office/drawing/2014/main" id="{0F6A2EA6-FD16-4972-B4C7-305B60932779}"/>
              </a:ext>
            </a:extLst>
          </p:cNvPr>
          <p:cNvGrpSpPr>
            <a:grpSpLocks/>
          </p:cNvGrpSpPr>
          <p:nvPr/>
        </p:nvGrpSpPr>
        <p:grpSpPr bwMode="auto">
          <a:xfrm>
            <a:off x="5803843" y="4101182"/>
            <a:ext cx="2381250" cy="1416050"/>
            <a:chOff x="4534879" y="4269573"/>
            <a:chExt cx="2382459" cy="1415331"/>
          </a:xfrm>
        </p:grpSpPr>
        <p:grpSp>
          <p:nvGrpSpPr>
            <p:cNvPr id="60" name="Group 40">
              <a:extLst>
                <a:ext uri="{FF2B5EF4-FFF2-40B4-BE49-F238E27FC236}">
                  <a16:creationId xmlns:a16="http://schemas.microsoft.com/office/drawing/2014/main" id="{3701197F-ED88-4363-A62D-72991859A4A6}"/>
                </a:ext>
              </a:extLst>
            </p:cNvPr>
            <p:cNvGrpSpPr>
              <a:grpSpLocks/>
            </p:cNvGrpSpPr>
            <p:nvPr/>
          </p:nvGrpSpPr>
          <p:grpSpPr bwMode="auto">
            <a:xfrm>
              <a:off x="4858351" y="4269573"/>
              <a:ext cx="2058987" cy="1415331"/>
              <a:chOff x="4858351" y="4269573"/>
              <a:chExt cx="2058987" cy="1415331"/>
            </a:xfrm>
          </p:grpSpPr>
          <p:sp>
            <p:nvSpPr>
              <p:cNvPr id="65" name="Arc 64">
                <a:extLst>
                  <a:ext uri="{FF2B5EF4-FFF2-40B4-BE49-F238E27FC236}">
                    <a16:creationId xmlns:a16="http://schemas.microsoft.com/office/drawing/2014/main" id="{75EB43E4-BFE8-4CE4-9B13-30BA89453615}"/>
                  </a:ext>
                </a:extLst>
              </p:cNvPr>
              <p:cNvSpPr/>
              <p:nvPr/>
            </p:nvSpPr>
            <p:spPr>
              <a:xfrm rot="6300000" flipH="1">
                <a:off x="5790201" y="4557767"/>
                <a:ext cx="1102752" cy="1151522"/>
              </a:xfrm>
              <a:prstGeom prst="arc">
                <a:avLst>
                  <a:gd name="adj1" fmla="val 17163582"/>
                  <a:gd name="adj2" fmla="val 22197"/>
                </a:avLst>
              </a:prstGeom>
              <a:ln w="25400">
                <a:solidFill>
                  <a:srgbClr val="DAC9C4"/>
                </a:solidFill>
                <a:prstDash val="dash"/>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dirty="0"/>
              </a:p>
            </p:txBody>
          </p:sp>
          <p:sp>
            <p:nvSpPr>
              <p:cNvPr id="66" name="Oval 65">
                <a:extLst>
                  <a:ext uri="{FF2B5EF4-FFF2-40B4-BE49-F238E27FC236}">
                    <a16:creationId xmlns:a16="http://schemas.microsoft.com/office/drawing/2014/main" id="{A909597F-7338-4590-B85C-4AC1AB6FED13}"/>
                  </a:ext>
                </a:extLst>
              </p:cNvPr>
              <p:cNvSpPr/>
              <p:nvPr/>
            </p:nvSpPr>
            <p:spPr bwMode="auto">
              <a:xfrm>
                <a:off x="5795994" y="4269573"/>
                <a:ext cx="717914" cy="718773"/>
              </a:xfrm>
              <a:prstGeom prst="ellipse">
                <a:avLst/>
              </a:prstGeom>
              <a:solidFill>
                <a:srgbClr val="EDE5E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endParaRPr lang="en-AU" dirty="0">
                  <a:solidFill>
                    <a:schemeClr val="accent2"/>
                  </a:solidFill>
                </a:endParaRPr>
              </a:p>
            </p:txBody>
          </p:sp>
          <p:cxnSp>
            <p:nvCxnSpPr>
              <p:cNvPr id="67" name="Straight Connector 66">
                <a:extLst>
                  <a:ext uri="{FF2B5EF4-FFF2-40B4-BE49-F238E27FC236}">
                    <a16:creationId xmlns:a16="http://schemas.microsoft.com/office/drawing/2014/main" id="{1F0261E3-A895-4B2F-955A-B02F00B8A8DB}"/>
                  </a:ext>
                </a:extLst>
              </p:cNvPr>
              <p:cNvCxnSpPr/>
              <p:nvPr/>
            </p:nvCxnSpPr>
            <p:spPr bwMode="auto">
              <a:xfrm>
                <a:off x="5981825" y="4629753"/>
                <a:ext cx="358957" cy="0"/>
              </a:xfrm>
              <a:prstGeom prst="line">
                <a:avLst/>
              </a:prstGeom>
              <a:solidFill>
                <a:srgbClr val="DAC9C4">
                  <a:alpha val="52000"/>
                </a:srgbClr>
              </a:solid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C24A6D31-EB67-4EC3-8C7A-BBA93FE70F00}"/>
                  </a:ext>
                </a:extLst>
              </p:cNvPr>
              <p:cNvCxnSpPr>
                <a:endCxn id="66" idx="2"/>
              </p:cNvCxnSpPr>
              <p:nvPr/>
            </p:nvCxnSpPr>
            <p:spPr>
              <a:xfrm>
                <a:off x="4858893" y="4628166"/>
                <a:ext cx="937101" cy="0"/>
              </a:xfrm>
              <a:prstGeom prst="straightConnector1">
                <a:avLst/>
              </a:prstGeom>
              <a:ln w="25400">
                <a:solidFill>
                  <a:srgbClr val="DAC9C4"/>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79DF2DA4-4061-4F55-A1D1-ED87BACF382D}"/>
                  </a:ext>
                </a:extLst>
              </p:cNvPr>
              <p:cNvCxnSpPr/>
              <p:nvPr/>
            </p:nvCxnSpPr>
            <p:spPr>
              <a:xfrm>
                <a:off x="6154951" y="4988346"/>
                <a:ext cx="0" cy="442687"/>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FC16655-BCA4-47AB-9549-6010DE9D14B8}"/>
                  </a:ext>
                </a:extLst>
              </p:cNvPr>
              <p:cNvCxnSpPr/>
              <p:nvPr/>
            </p:nvCxnSpPr>
            <p:spPr bwMode="auto">
              <a:xfrm>
                <a:off x="6161304" y="4450456"/>
                <a:ext cx="0" cy="358593"/>
              </a:xfrm>
              <a:prstGeom prst="line">
                <a:avLst/>
              </a:prstGeom>
              <a:solidFill>
                <a:srgbClr val="DAC9C4">
                  <a:alpha val="52000"/>
                </a:srgbClr>
              </a:solidFill>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1" name="TextBox 70">
              <a:extLst>
                <a:ext uri="{FF2B5EF4-FFF2-40B4-BE49-F238E27FC236}">
                  <a16:creationId xmlns:a16="http://schemas.microsoft.com/office/drawing/2014/main" id="{4E704C54-D23A-4F86-9225-AA7869FD2259}"/>
                </a:ext>
              </a:extLst>
            </p:cNvPr>
            <p:cNvSpPr txBox="1">
              <a:spLocks noChangeArrowheads="1"/>
            </p:cNvSpPr>
            <p:nvPr/>
          </p:nvSpPr>
          <p:spPr bwMode="auto">
            <a:xfrm>
              <a:off x="5759846" y="5085184"/>
              <a:ext cx="324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F</a:t>
              </a:r>
            </a:p>
          </p:txBody>
        </p:sp>
        <p:sp>
          <p:nvSpPr>
            <p:cNvPr id="62" name="TextBox 86">
              <a:extLst>
                <a:ext uri="{FF2B5EF4-FFF2-40B4-BE49-F238E27FC236}">
                  <a16:creationId xmlns:a16="http://schemas.microsoft.com/office/drawing/2014/main" id="{B3AFECDC-BD93-44D1-8391-3B29F0825C7F}"/>
                </a:ext>
              </a:extLst>
            </p:cNvPr>
            <p:cNvSpPr txBox="1">
              <a:spLocks noChangeArrowheads="1"/>
            </p:cNvSpPr>
            <p:nvPr/>
          </p:nvSpPr>
          <p:spPr bwMode="auto">
            <a:xfrm>
              <a:off x="4534879" y="4440462"/>
              <a:ext cx="324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000066"/>
                  </a:solidFill>
                  <a:latin typeface="Arial" charset="0"/>
                </a:defRPr>
              </a:lvl1pPr>
              <a:lvl2pPr marL="742950" indent="-285750" eaLnBrk="0" hangingPunct="0">
                <a:spcBef>
                  <a:spcPct val="20000"/>
                </a:spcBef>
                <a:buFont typeface="Wingdings" pitchFamily="2" charset="2"/>
                <a:buChar char="Ø"/>
                <a:defRPr sz="2800">
                  <a:solidFill>
                    <a:srgbClr val="000066"/>
                  </a:solidFill>
                  <a:latin typeface="Arial" charset="0"/>
                </a:defRPr>
              </a:lvl2pPr>
              <a:lvl3pPr marL="1143000" indent="-228600" eaLnBrk="0" hangingPunct="0">
                <a:spcBef>
                  <a:spcPct val="20000"/>
                </a:spcBef>
                <a:buFont typeface="Wingdings" pitchFamily="2" charset="2"/>
                <a:buChar char="§"/>
                <a:defRPr sz="2400">
                  <a:solidFill>
                    <a:srgbClr val="000066"/>
                  </a:solidFill>
                  <a:latin typeface="Arial" charset="0"/>
                </a:defRPr>
              </a:lvl3pPr>
              <a:lvl4pPr marL="1600200" indent="-228600" eaLnBrk="0" hangingPunct="0">
                <a:spcBef>
                  <a:spcPct val="20000"/>
                </a:spcBef>
                <a:buChar char="–"/>
                <a:defRPr sz="2000">
                  <a:solidFill>
                    <a:srgbClr val="000066"/>
                  </a:solidFill>
                  <a:latin typeface="Arial" charset="0"/>
                </a:defRPr>
              </a:lvl4pPr>
              <a:lvl5pPr marL="2057400" indent="-228600" eaLnBrk="0" hangingPunct="0">
                <a:spcBef>
                  <a:spcPct val="20000"/>
                </a:spcBef>
                <a:buChar char="»"/>
                <a:defRPr sz="2000">
                  <a:solidFill>
                    <a:srgbClr val="000066"/>
                  </a:solidFill>
                  <a:latin typeface="Arial" charset="0"/>
                </a:defRPr>
              </a:lvl5pPr>
              <a:lvl6pPr marL="2514600" indent="-228600" eaLnBrk="0" fontAlgn="base" hangingPunct="0">
                <a:spcBef>
                  <a:spcPct val="20000"/>
                </a:spcBef>
                <a:spcAft>
                  <a:spcPct val="0"/>
                </a:spcAft>
                <a:buChar char="»"/>
                <a:defRPr sz="2000">
                  <a:solidFill>
                    <a:srgbClr val="000066"/>
                  </a:solidFill>
                  <a:latin typeface="Arial" charset="0"/>
                </a:defRPr>
              </a:lvl6pPr>
              <a:lvl7pPr marL="2971800" indent="-228600" eaLnBrk="0" fontAlgn="base" hangingPunct="0">
                <a:spcBef>
                  <a:spcPct val="20000"/>
                </a:spcBef>
                <a:spcAft>
                  <a:spcPct val="0"/>
                </a:spcAft>
                <a:buChar char="»"/>
                <a:defRPr sz="2000">
                  <a:solidFill>
                    <a:srgbClr val="000066"/>
                  </a:solidFill>
                  <a:latin typeface="Arial" charset="0"/>
                </a:defRPr>
              </a:lvl7pPr>
              <a:lvl8pPr marL="3429000" indent="-228600" eaLnBrk="0" fontAlgn="base" hangingPunct="0">
                <a:spcBef>
                  <a:spcPct val="20000"/>
                </a:spcBef>
                <a:spcAft>
                  <a:spcPct val="0"/>
                </a:spcAft>
                <a:buChar char="»"/>
                <a:defRPr sz="2000">
                  <a:solidFill>
                    <a:srgbClr val="000066"/>
                  </a:solidFill>
                  <a:latin typeface="Arial" charset="0"/>
                </a:defRPr>
              </a:lvl8pPr>
              <a:lvl9pPr marL="3886200" indent="-228600" eaLnBrk="0" fontAlgn="base" hangingPunct="0">
                <a:spcBef>
                  <a:spcPct val="20000"/>
                </a:spcBef>
                <a:spcAft>
                  <a:spcPct val="0"/>
                </a:spcAft>
                <a:buChar char="»"/>
                <a:defRPr sz="2000">
                  <a:solidFill>
                    <a:srgbClr val="000066"/>
                  </a:solidFill>
                  <a:latin typeface="Arial" charset="0"/>
                </a:defRPr>
              </a:lvl9pPr>
            </a:lstStyle>
            <a:p>
              <a:pPr eaLnBrk="1" hangingPunct="1">
                <a:spcBef>
                  <a:spcPct val="0"/>
                </a:spcBef>
                <a:buFontTx/>
                <a:buNone/>
              </a:pPr>
              <a:r>
                <a:rPr lang="en-AU" altLang="en-US" sz="1800" dirty="0">
                  <a:solidFill>
                    <a:schemeClr val="tx1"/>
                  </a:solidFill>
                </a:rPr>
                <a:t>v</a:t>
              </a:r>
            </a:p>
          </p:txBody>
        </p:sp>
        <p:cxnSp>
          <p:nvCxnSpPr>
            <p:cNvPr id="63" name="Straight Arrow Connector 62">
              <a:extLst>
                <a:ext uri="{FF2B5EF4-FFF2-40B4-BE49-F238E27FC236}">
                  <a16:creationId xmlns:a16="http://schemas.microsoft.com/office/drawing/2014/main" id="{C215CB1F-F5EE-4687-A8F9-0DB21F0F637F}"/>
                </a:ext>
              </a:extLst>
            </p:cNvPr>
            <p:cNvCxnSpPr/>
            <p:nvPr/>
          </p:nvCxnSpPr>
          <p:spPr>
            <a:xfrm>
              <a:off x="4638118" y="4491710"/>
              <a:ext cx="117535"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62022FEF-31D5-4946-ABD8-A606E32861DC}"/>
                </a:ext>
              </a:extLst>
            </p:cNvPr>
            <p:cNvCxnSpPr/>
            <p:nvPr/>
          </p:nvCxnSpPr>
          <p:spPr>
            <a:xfrm>
              <a:off x="5870644" y="5139081"/>
              <a:ext cx="117535" cy="0"/>
            </a:xfrm>
            <a:prstGeom prst="straightConnector1">
              <a:avLst/>
            </a:prstGeom>
            <a:ln>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sp>
        <p:nvSpPr>
          <p:cNvPr id="71" name="TextBox 70">
            <a:extLst>
              <a:ext uri="{FF2B5EF4-FFF2-40B4-BE49-F238E27FC236}">
                <a16:creationId xmlns:a16="http://schemas.microsoft.com/office/drawing/2014/main" id="{9514E7A1-2B19-46C6-B7C6-280140209949}"/>
              </a:ext>
            </a:extLst>
          </p:cNvPr>
          <p:cNvSpPr txBox="1">
            <a:spLocks noRot="1" noChangeAspect="1" noMove="1" noResize="1" noEditPoints="1" noAdjustHandles="1" noChangeArrowheads="1" noChangeShapeType="1" noTextEdit="1"/>
          </p:cNvSpPr>
          <p:nvPr/>
        </p:nvSpPr>
        <p:spPr>
          <a:xfrm>
            <a:off x="5868144" y="5671964"/>
            <a:ext cx="1834092" cy="565348"/>
          </a:xfrm>
          <a:prstGeom prst="rect">
            <a:avLst/>
          </a:prstGeom>
          <a:blipFill rotWithShape="1">
            <a:blip r:embed="rId2">
              <a:extLst>
                <a:ext uri="{28A0092B-C50C-407E-A947-70E740481C1C}">
                  <a14:useLocalDpi xmlns:a14="http://schemas.microsoft.com/office/drawing/2010/main" val="0"/>
                </a:ext>
              </a:extLst>
            </a:blip>
            <a:stretch>
              <a:fillRect/>
            </a:stretch>
          </a:blipFill>
        </p:spPr>
        <p:txBody>
          <a:bodyPr/>
          <a:lstStyle/>
          <a:p>
            <a:pPr>
              <a:defRPr/>
            </a:pPr>
            <a:r>
              <a:rPr lang="en-AU" dirty="0">
                <a:noFill/>
                <a:cs typeface="+mn-cs"/>
              </a:rPr>
              <a:t> </a:t>
            </a:r>
          </a:p>
        </p:txBody>
      </p:sp>
      <p:sp>
        <p:nvSpPr>
          <p:cNvPr id="72" name="TextBox 71">
            <a:extLst>
              <a:ext uri="{FF2B5EF4-FFF2-40B4-BE49-F238E27FC236}">
                <a16:creationId xmlns:a16="http://schemas.microsoft.com/office/drawing/2014/main" id="{B0C09624-2D36-42F1-A66E-AE5E0AB640B6}"/>
              </a:ext>
            </a:extLst>
          </p:cNvPr>
          <p:cNvSpPr txBox="1">
            <a:spLocks noRot="1" noChangeAspect="1" noMove="1" noResize="1" noEditPoints="1" noAdjustHandles="1" noChangeArrowheads="1" noChangeShapeType="1" noTextEdit="1"/>
          </p:cNvSpPr>
          <p:nvPr/>
        </p:nvSpPr>
        <p:spPr>
          <a:xfrm>
            <a:off x="1875723" y="5661248"/>
            <a:ext cx="1040093" cy="369332"/>
          </a:xfrm>
          <a:prstGeom prst="rect">
            <a:avLst/>
          </a:prstGeom>
          <a:blipFill rotWithShape="1">
            <a:blip r:embed="rId3" cstate="print">
              <a:extLst>
                <a:ext uri="{28A0092B-C50C-407E-A947-70E740481C1C}">
                  <a14:useLocalDpi xmlns:a14="http://schemas.microsoft.com/office/drawing/2010/main" val="0"/>
                </a:ext>
              </a:extLst>
            </a:blip>
            <a:stretch>
              <a:fillRect/>
            </a:stretch>
          </a:blipFill>
        </p:spPr>
        <p:txBody>
          <a:bodyPr/>
          <a:lstStyle/>
          <a:p>
            <a:pPr>
              <a:defRPr/>
            </a:pPr>
            <a:r>
              <a:rPr lang="en-AU" dirty="0">
                <a:noFill/>
                <a:cs typeface="+mn-cs"/>
              </a:rPr>
              <a:t> </a:t>
            </a:r>
          </a:p>
        </p:txBody>
      </p:sp>
      <p:grpSp>
        <p:nvGrpSpPr>
          <p:cNvPr id="75" name="Group 74">
            <a:extLst>
              <a:ext uri="{FF2B5EF4-FFF2-40B4-BE49-F238E27FC236}">
                <a16:creationId xmlns:a16="http://schemas.microsoft.com/office/drawing/2014/main" id="{C2658AFD-C55F-4A23-A4F7-1440CCF63AFD}"/>
              </a:ext>
            </a:extLst>
          </p:cNvPr>
          <p:cNvGrpSpPr/>
          <p:nvPr/>
        </p:nvGrpSpPr>
        <p:grpSpPr>
          <a:xfrm>
            <a:off x="-414413" y="4437112"/>
            <a:ext cx="359568" cy="359568"/>
            <a:chOff x="3978274" y="2533476"/>
            <a:chExt cx="719138" cy="719137"/>
          </a:xfrm>
        </p:grpSpPr>
        <p:sp>
          <p:nvSpPr>
            <p:cNvPr id="76" name="Oval 75">
              <a:extLst>
                <a:ext uri="{FF2B5EF4-FFF2-40B4-BE49-F238E27FC236}">
                  <a16:creationId xmlns:a16="http://schemas.microsoft.com/office/drawing/2014/main" id="{B683EED5-A968-41A6-A2C8-5F408017D763}"/>
                </a:ext>
              </a:extLst>
            </p:cNvPr>
            <p:cNvSpPr/>
            <p:nvPr/>
          </p:nvSpPr>
          <p:spPr bwMode="auto">
            <a:xfrm>
              <a:off x="3978274" y="2533476"/>
              <a:ext cx="719138" cy="7191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endParaRPr lang="en-AU" dirty="0">
                <a:solidFill>
                  <a:schemeClr val="accent2"/>
                </a:solidFill>
              </a:endParaRPr>
            </a:p>
          </p:txBody>
        </p:sp>
        <p:cxnSp>
          <p:nvCxnSpPr>
            <p:cNvPr id="77" name="Straight Connector 76">
              <a:extLst>
                <a:ext uri="{FF2B5EF4-FFF2-40B4-BE49-F238E27FC236}">
                  <a16:creationId xmlns:a16="http://schemas.microsoft.com/office/drawing/2014/main" id="{232BD0E2-B643-4A2C-BDA7-3CD36DEB1628}"/>
                </a:ext>
              </a:extLst>
            </p:cNvPr>
            <p:cNvCxnSpPr/>
            <p:nvPr/>
          </p:nvCxnSpPr>
          <p:spPr bwMode="auto">
            <a:xfrm>
              <a:off x="4158455" y="2904474"/>
              <a:ext cx="35877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7AED9BE5-5BBD-4399-B40C-8B52A10C053B}"/>
              </a:ext>
            </a:extLst>
          </p:cNvPr>
          <p:cNvGrpSpPr/>
          <p:nvPr/>
        </p:nvGrpSpPr>
        <p:grpSpPr>
          <a:xfrm>
            <a:off x="-396552" y="2295205"/>
            <a:ext cx="341707" cy="341707"/>
            <a:chOff x="3816350" y="3680212"/>
            <a:chExt cx="719138" cy="719137"/>
          </a:xfrm>
        </p:grpSpPr>
        <p:sp>
          <p:nvSpPr>
            <p:cNvPr id="79" name="Oval 78">
              <a:extLst>
                <a:ext uri="{FF2B5EF4-FFF2-40B4-BE49-F238E27FC236}">
                  <a16:creationId xmlns:a16="http://schemas.microsoft.com/office/drawing/2014/main" id="{7747F0CD-5231-459E-A42E-885B87A57F47}"/>
                </a:ext>
              </a:extLst>
            </p:cNvPr>
            <p:cNvSpPr/>
            <p:nvPr/>
          </p:nvSpPr>
          <p:spPr bwMode="auto">
            <a:xfrm>
              <a:off x="3816350" y="3680212"/>
              <a:ext cx="719138" cy="719137"/>
            </a:xfrm>
            <a:prstGeom prst="ellipse">
              <a:avLst/>
            </a:prstGeom>
            <a:solidFill>
              <a:srgbClr val="EDE5E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endParaRPr lang="en-AU" dirty="0">
                <a:solidFill>
                  <a:schemeClr val="accent2"/>
                </a:solidFill>
              </a:endParaRPr>
            </a:p>
          </p:txBody>
        </p:sp>
        <p:cxnSp>
          <p:nvCxnSpPr>
            <p:cNvPr id="80" name="Straight Connector 79">
              <a:extLst>
                <a:ext uri="{FF2B5EF4-FFF2-40B4-BE49-F238E27FC236}">
                  <a16:creationId xmlns:a16="http://schemas.microsoft.com/office/drawing/2014/main" id="{E8D2058F-2E8A-4FEE-9869-6358303EED63}"/>
                </a:ext>
              </a:extLst>
            </p:cNvPr>
            <p:cNvCxnSpPr/>
            <p:nvPr/>
          </p:nvCxnSpPr>
          <p:spPr bwMode="auto">
            <a:xfrm>
              <a:off x="4003675" y="4040574"/>
              <a:ext cx="358775" cy="0"/>
            </a:xfrm>
            <a:prstGeom prst="line">
              <a:avLst/>
            </a:prstGeom>
            <a:solidFill>
              <a:srgbClr val="DAC9C4">
                <a:alpha val="52000"/>
              </a:srgbClr>
            </a:solid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D4C74894-8BA8-4BDF-9C7F-1A1D1ADBF1B4}"/>
                </a:ext>
              </a:extLst>
            </p:cNvPr>
            <p:cNvCxnSpPr/>
            <p:nvPr/>
          </p:nvCxnSpPr>
          <p:spPr bwMode="auto">
            <a:xfrm>
              <a:off x="4183063" y="3861187"/>
              <a:ext cx="0" cy="358775"/>
            </a:xfrm>
            <a:prstGeom prst="line">
              <a:avLst/>
            </a:prstGeom>
            <a:solidFill>
              <a:srgbClr val="DAC9C4">
                <a:alpha val="52000"/>
              </a:srgbClr>
            </a:solidFill>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0915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3"/>
                                        </p:tgtEl>
                                      </p:cBhvr>
                                    </p:animEffect>
                                    <p:set>
                                      <p:cBhvr>
                                        <p:cTn id="10" dur="1" fill="hold">
                                          <p:stCondLst>
                                            <p:cond delay="499"/>
                                          </p:stCondLst>
                                        </p:cTn>
                                        <p:tgtEl>
                                          <p:spTgt spid="3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47"/>
                                        </p:tgtEl>
                                      </p:cBhvr>
                                    </p:animEffect>
                                    <p:set>
                                      <p:cBhvr>
                                        <p:cTn id="13" dur="1" fill="hold">
                                          <p:stCondLst>
                                            <p:cond delay="499"/>
                                          </p:stCondLst>
                                        </p:cTn>
                                        <p:tgtEl>
                                          <p:spTgt spid="47"/>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9"/>
                                        </p:tgtEl>
                                      </p:cBhvr>
                                    </p:animEffect>
                                    <p:set>
                                      <p:cBhvr>
                                        <p:cTn id="16" dur="1" fill="hold">
                                          <p:stCondLst>
                                            <p:cond delay="499"/>
                                          </p:stCondLst>
                                        </p:cTn>
                                        <p:tgtEl>
                                          <p:spTgt spid="5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6" presetClass="emph" presetSubtype="0" repeatCount="indefinite" fill="hold" nodeType="clickEffect">
                                  <p:stCondLst>
                                    <p:cond delay="0"/>
                                  </p:stCondLst>
                                  <p:endCondLst>
                                    <p:cond evt="onNext" delay="0">
                                      <p:tgtEl>
                                        <p:sldTgt/>
                                      </p:tgtEl>
                                    </p:cond>
                                  </p:endCondLst>
                                  <p:childTnLst>
                                    <p:animEffect transition="out" filter="fade">
                                      <p:cBhvr>
                                        <p:cTn id="20" dur="1000" tmFilter="0, 0; .2, .5; .8, .5; 1, 0"/>
                                        <p:tgtEl>
                                          <p:spTgt spid="6"/>
                                        </p:tgtEl>
                                      </p:cBhvr>
                                    </p:animEffect>
                                    <p:animScale>
                                      <p:cBhvr>
                                        <p:cTn id="21" dur="500" autoRev="1" fill="hold"/>
                                        <p:tgtEl>
                                          <p:spTgt spid="6"/>
                                        </p:tgtEl>
                                      </p:cBhvr>
                                      <p:by x="105000" y="105000"/>
                                    </p:animScale>
                                  </p:childTnLst>
                                </p:cTn>
                              </p:par>
                              <p:par>
                                <p:cTn id="22" presetID="26" presetClass="emph" presetSubtype="0" repeatCount="indefinite" fill="hold" grpId="0" nodeType="withEffect">
                                  <p:stCondLst>
                                    <p:cond delay="0"/>
                                  </p:stCondLst>
                                  <p:endCondLst>
                                    <p:cond evt="onNext" delay="0">
                                      <p:tgtEl>
                                        <p:sldTgt/>
                                      </p:tgtEl>
                                    </p:cond>
                                  </p:endCondLst>
                                  <p:childTnLst>
                                    <p:animEffect transition="out" filter="fade">
                                      <p:cBhvr>
                                        <p:cTn id="23" dur="1000" tmFilter="0, 0; .2, .5; .8, .5; 1, 0"/>
                                        <p:tgtEl>
                                          <p:spTgt spid="18"/>
                                        </p:tgtEl>
                                      </p:cBhvr>
                                    </p:animEffect>
                                    <p:animScale>
                                      <p:cBhvr>
                                        <p:cTn id="24" dur="500" autoRev="1" fill="hold"/>
                                        <p:tgtEl>
                                          <p:spTgt spid="18"/>
                                        </p:tgtEl>
                                      </p:cBhvr>
                                      <p:by x="105000" y="105000"/>
                                    </p:animScale>
                                  </p:childTnLst>
                                </p:cTn>
                              </p:par>
                              <p:par>
                                <p:cTn id="25" presetID="42" presetClass="path" presetSubtype="0" fill="hold" nodeType="withEffect">
                                  <p:stCondLst>
                                    <p:cond delay="0"/>
                                  </p:stCondLst>
                                  <p:childTnLst>
                                    <p:animMotion origin="layout" path="M -4.16667E-7 -0.00023 L 0.17813 -0.00278 " pathEditMode="relative" rAng="0" ptsTypes="AA">
                                      <p:cBhvr>
                                        <p:cTn id="26" dur="300" fill="hold"/>
                                        <p:tgtEl>
                                          <p:spTgt spid="78"/>
                                        </p:tgtEl>
                                        <p:attrNameLst>
                                          <p:attrName>ppt_x</p:attrName>
                                          <p:attrName>ppt_y</p:attrName>
                                        </p:attrNameLst>
                                      </p:cBhvr>
                                      <p:rCtr x="8906" y="-139"/>
                                    </p:animMotion>
                                  </p:childTnLst>
                                </p:cTn>
                              </p:par>
                              <p:par>
                                <p:cTn id="27" presetID="37" presetClass="path" presetSubtype="0" fill="hold" nodeType="withEffect">
                                  <p:stCondLst>
                                    <p:cond delay="300"/>
                                  </p:stCondLst>
                                  <p:childTnLst>
                                    <p:animMotion origin="layout" path="M 0.18086 -0.00139 L 0.25443 0.00255 C 0.27266 0.0037 0.29557 0.01134 0.31823 0.01736 C 0.34557 0.03056 0.3651 0.03889 0.38008 0.05046 L 0.44662 0.09931 " pathEditMode="relative" rAng="960000" ptsTypes="AAAAA">
                                      <p:cBhvr>
                                        <p:cTn id="28" dur="500" fill="hold"/>
                                        <p:tgtEl>
                                          <p:spTgt spid="78"/>
                                        </p:tgtEl>
                                        <p:attrNameLst>
                                          <p:attrName>ppt_x</p:attrName>
                                          <p:attrName>ppt_y</p:attrName>
                                        </p:attrNameLst>
                                      </p:cBhvr>
                                      <p:rCtr x="13424" y="4213"/>
                                    </p:animMotion>
                                  </p:childTnLst>
                                </p:cTn>
                              </p:par>
                              <p:par>
                                <p:cTn id="29" presetID="42" presetClass="path" presetSubtype="0" fill="hold" nodeType="withEffect">
                                  <p:stCondLst>
                                    <p:cond delay="800"/>
                                  </p:stCondLst>
                                  <p:childTnLst>
                                    <p:animMotion origin="layout" path="M 0.44544 0.1007 L 0.65065 0.25602 " pathEditMode="relative" rAng="0" ptsTypes="AA">
                                      <p:cBhvr>
                                        <p:cTn id="30" dur="300" fill="hold"/>
                                        <p:tgtEl>
                                          <p:spTgt spid="78"/>
                                        </p:tgtEl>
                                        <p:attrNameLst>
                                          <p:attrName>ppt_x</p:attrName>
                                          <p:attrName>ppt_y</p:attrName>
                                        </p:attrNameLst>
                                      </p:cBhvr>
                                      <p:rCtr x="10260" y="7755"/>
                                    </p:animMotion>
                                  </p:childTnLst>
                                </p:cTn>
                              </p:par>
                            </p:childTnLst>
                          </p:cTn>
                        </p:par>
                        <p:par>
                          <p:cTn id="31" fill="hold">
                            <p:stCondLst>
                              <p:cond delay="1100"/>
                            </p:stCondLst>
                            <p:childTnLst>
                              <p:par>
                                <p:cTn id="32" presetID="37" presetClass="path" presetSubtype="0" fill="hold" nodeType="afterEffect">
                                  <p:stCondLst>
                                    <p:cond delay="0"/>
                                  </p:stCondLst>
                                  <p:childTnLst>
                                    <p:animMotion origin="layout" path="M 0.65052 0.24144 L 0.73841 0.30787 C 0.7582 0.32199 0.76862 0.34329 0.76862 0.36551 C 0.76862 0.39097 0.7582 0.41065 0.73841 0.42523 L 0.65052 0.49398 " pathEditMode="relative" rAng="5400000" ptsTypes="AAAAA">
                                      <p:cBhvr>
                                        <p:cTn id="33" dur="500" fill="hold"/>
                                        <p:tgtEl>
                                          <p:spTgt spid="78"/>
                                        </p:tgtEl>
                                        <p:attrNameLst>
                                          <p:attrName>ppt_x</p:attrName>
                                          <p:attrName>ppt_y</p:attrName>
                                        </p:attrNameLst>
                                      </p:cBhvr>
                                      <p:rCtr x="5911" y="12616"/>
                                    </p:animMotion>
                                  </p:childTnLst>
                                </p:cTn>
                              </p:par>
                            </p:childTnLst>
                          </p:cTn>
                        </p:par>
                        <p:par>
                          <p:cTn id="34" fill="hold">
                            <p:stCondLst>
                              <p:cond delay="1600"/>
                            </p:stCondLst>
                            <p:childTnLst>
                              <p:par>
                                <p:cTn id="35" presetID="42" presetClass="path" presetSubtype="0" fill="hold" nodeType="afterEffect">
                                  <p:stCondLst>
                                    <p:cond delay="0"/>
                                  </p:stCondLst>
                                  <p:childTnLst>
                                    <p:animMotion origin="layout" path="M 0.65065 0.50787 L 0.42227 0.67593 " pathEditMode="relative" rAng="0" ptsTypes="AA">
                                      <p:cBhvr>
                                        <p:cTn id="36" dur="300" fill="hold"/>
                                        <p:tgtEl>
                                          <p:spTgt spid="78"/>
                                        </p:tgtEl>
                                        <p:attrNameLst>
                                          <p:attrName>ppt_x</p:attrName>
                                          <p:attrName>ppt_y</p:attrName>
                                        </p:attrNameLst>
                                      </p:cBhvr>
                                      <p:rCtr x="-11419" y="8403"/>
                                    </p:animMotion>
                                  </p:childTnLst>
                                </p:cTn>
                              </p:par>
                            </p:childTnLst>
                          </p:cTn>
                        </p:par>
                        <p:par>
                          <p:cTn id="37" fill="hold">
                            <p:stCondLst>
                              <p:cond delay="1900"/>
                            </p:stCondLst>
                            <p:childTnLst>
                              <p:par>
                                <p:cTn id="38" presetID="42" presetClass="path" presetSubtype="0" fill="hold" nodeType="afterEffect">
                                  <p:stCondLst>
                                    <p:cond delay="2000"/>
                                  </p:stCondLst>
                                  <p:childTnLst>
                                    <p:animMotion origin="layout" path="M 8.33333E-7 1.85185E-6 L 0.21081 0.09977 " pathEditMode="relative" rAng="0" ptsTypes="AA">
                                      <p:cBhvr>
                                        <p:cTn id="39" dur="300" fill="hold"/>
                                        <p:tgtEl>
                                          <p:spTgt spid="75"/>
                                        </p:tgtEl>
                                        <p:attrNameLst>
                                          <p:attrName>ppt_x</p:attrName>
                                          <p:attrName>ppt_y</p:attrName>
                                        </p:attrNameLst>
                                      </p:cBhvr>
                                      <p:rCtr x="10534" y="4977"/>
                                    </p:animMotion>
                                  </p:childTnLst>
                                </p:cTn>
                              </p:par>
                            </p:childTnLst>
                          </p:cTn>
                        </p:par>
                        <p:par>
                          <p:cTn id="40" fill="hold">
                            <p:stCondLst>
                              <p:cond delay="4200"/>
                            </p:stCondLst>
                            <p:childTnLst>
                              <p:par>
                                <p:cTn id="41" presetID="37" presetClass="path" presetSubtype="0" fill="hold" nodeType="afterEffect">
                                  <p:stCondLst>
                                    <p:cond delay="0"/>
                                  </p:stCondLst>
                                  <p:childTnLst>
                                    <p:animMotion origin="layout" path="M 0.2112 0.09768 L 0.27435 0.11736 C 0.28815 0.12268 0.30729 0.12199 0.32721 0.11898 C 0.34909 0.11458 0.36654 0.10625 0.37838 0.09606 L 0.43529 0.05231 " pathEditMode="relative" rAng="21060000" ptsTypes="AAAAA">
                                      <p:cBhvr>
                                        <p:cTn id="42" dur="500" fill="hold"/>
                                        <p:tgtEl>
                                          <p:spTgt spid="75"/>
                                        </p:tgtEl>
                                        <p:attrNameLst>
                                          <p:attrName>ppt_x</p:attrName>
                                          <p:attrName>ppt_y</p:attrName>
                                        </p:attrNameLst>
                                      </p:cBhvr>
                                      <p:rCtr x="11354" y="-486"/>
                                    </p:animMotion>
                                  </p:childTnLst>
                                </p:cTn>
                              </p:par>
                            </p:childTnLst>
                          </p:cTn>
                        </p:par>
                        <p:par>
                          <p:cTn id="43" fill="hold">
                            <p:stCondLst>
                              <p:cond delay="4700"/>
                            </p:stCondLst>
                            <p:childTnLst>
                              <p:par>
                                <p:cTn id="44" presetID="42" presetClass="path" presetSubtype="0" fill="hold" nodeType="afterEffect">
                                  <p:stCondLst>
                                    <p:cond delay="0"/>
                                  </p:stCondLst>
                                  <p:childTnLst>
                                    <p:animMotion origin="layout" path="M 0.43476 0.05069 L 0.61237 -0.06806 " pathEditMode="relative" rAng="0" ptsTypes="AA">
                                      <p:cBhvr>
                                        <p:cTn id="45" dur="300" fill="hold"/>
                                        <p:tgtEl>
                                          <p:spTgt spid="75"/>
                                        </p:tgtEl>
                                        <p:attrNameLst>
                                          <p:attrName>ppt_x</p:attrName>
                                          <p:attrName>ppt_y</p:attrName>
                                        </p:attrNameLst>
                                      </p:cBhvr>
                                      <p:rCtr x="8880" y="-5949"/>
                                    </p:animMotion>
                                  </p:childTnLst>
                                </p:cTn>
                              </p:par>
                            </p:childTnLst>
                          </p:cTn>
                        </p:par>
                        <p:par>
                          <p:cTn id="46" fill="hold">
                            <p:stCondLst>
                              <p:cond delay="5000"/>
                            </p:stCondLst>
                            <p:childTnLst>
                              <p:par>
                                <p:cTn id="47" presetID="37" presetClass="path" presetSubtype="0" fill="hold" nodeType="afterEffect">
                                  <p:stCondLst>
                                    <p:cond delay="0"/>
                                  </p:stCondLst>
                                  <p:childTnLst>
                                    <p:animMotion origin="layout" path="M 0.60521 -0.0794 L 0.71406 -0.14468 C 0.73815 -0.15996 0.75273 -0.18634 0.75677 -0.21621 C 0.76263 -0.25116 0.75508 -0.28287 0.73646 -0.30787 L 0.6556 -0.42685 " pathEditMode="relative" rAng="16860000" ptsTypes="AAAAA">
                                      <p:cBhvr>
                                        <p:cTn id="48" dur="500" fill="hold"/>
                                        <p:tgtEl>
                                          <p:spTgt spid="75"/>
                                        </p:tgtEl>
                                        <p:attrNameLst>
                                          <p:attrName>ppt_x</p:attrName>
                                          <p:attrName>ppt_y</p:attrName>
                                        </p:attrNameLst>
                                      </p:cBhvr>
                                      <p:rCtr x="8503" y="-15301"/>
                                    </p:animMotion>
                                  </p:childTnLst>
                                </p:cTn>
                              </p:par>
                            </p:childTnLst>
                          </p:cTn>
                        </p:par>
                        <p:par>
                          <p:cTn id="49" fill="hold">
                            <p:stCondLst>
                              <p:cond delay="5500"/>
                            </p:stCondLst>
                            <p:childTnLst>
                              <p:par>
                                <p:cTn id="50" presetID="42" presetClass="path" presetSubtype="0" fill="hold" nodeType="afterEffect">
                                  <p:stCondLst>
                                    <p:cond delay="0"/>
                                  </p:stCondLst>
                                  <p:childTnLst>
                                    <p:animMotion origin="layout" path="M 0.66003 -0.41898 L 0.43906 -0.71921 " pathEditMode="relative" rAng="0" ptsTypes="AA">
                                      <p:cBhvr>
                                        <p:cTn id="51" dur="300" fill="hold"/>
                                        <p:tgtEl>
                                          <p:spTgt spid="75"/>
                                        </p:tgtEl>
                                        <p:attrNameLst>
                                          <p:attrName>ppt_x</p:attrName>
                                          <p:attrName>ppt_y</p:attrName>
                                        </p:attrNameLst>
                                      </p:cBhvr>
                                      <p:rCtr x="-11055" y="-150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82215-A4BF-4267-A19D-6BAAE10CAF49}"/>
              </a:ext>
            </a:extLst>
          </p:cNvPr>
          <p:cNvSpPr>
            <a:spLocks noGrp="1"/>
          </p:cNvSpPr>
          <p:nvPr>
            <p:ph type="title"/>
          </p:nvPr>
        </p:nvSpPr>
        <p:spPr/>
        <p:txBody>
          <a:bodyPr/>
          <a:lstStyle/>
          <a:p>
            <a:r>
              <a:rPr lang="en-AU" dirty="0"/>
              <a:t>So why is stable energy important</a:t>
            </a:r>
          </a:p>
        </p:txBody>
      </p:sp>
      <p:sp>
        <p:nvSpPr>
          <p:cNvPr id="3" name="Content Placeholder 2">
            <a:extLst>
              <a:ext uri="{FF2B5EF4-FFF2-40B4-BE49-F238E27FC236}">
                <a16:creationId xmlns:a16="http://schemas.microsoft.com/office/drawing/2014/main" id="{86E86AD9-4779-4FC7-83FD-F3382C732892}"/>
              </a:ext>
            </a:extLst>
          </p:cNvPr>
          <p:cNvSpPr>
            <a:spLocks noGrp="1"/>
          </p:cNvSpPr>
          <p:nvPr>
            <p:ph idx="1"/>
          </p:nvPr>
        </p:nvSpPr>
        <p:spPr>
          <a:xfrm>
            <a:off x="277826" y="1600201"/>
            <a:ext cx="7808740" cy="1589236"/>
          </a:xfrm>
        </p:spPr>
        <p:txBody>
          <a:bodyPr>
            <a:normAutofit fontScale="70000" lnSpcReduction="20000"/>
          </a:bodyPr>
          <a:lstStyle/>
          <a:p>
            <a:r>
              <a:rPr lang="en-AU" dirty="0">
                <a:latin typeface="+mn-lt"/>
              </a:rPr>
              <a:t>Maintaining a known chromatic ion beam energy allows us to achieve;</a:t>
            </a:r>
          </a:p>
          <a:p>
            <a:pPr lvl="1"/>
            <a:r>
              <a:rPr lang="en-AU" dirty="0">
                <a:latin typeface="+mn-lt"/>
              </a:rPr>
              <a:t>Good transmission of the ions from the ion source to the final target</a:t>
            </a:r>
          </a:p>
          <a:p>
            <a:pPr lvl="1"/>
            <a:r>
              <a:rPr lang="en-AU" dirty="0">
                <a:latin typeface="+mn-lt"/>
              </a:rPr>
              <a:t>Accurate filtration and tailoring of the ions</a:t>
            </a:r>
          </a:p>
          <a:p>
            <a:pPr lvl="1"/>
            <a:r>
              <a:rPr lang="en-AU" dirty="0">
                <a:latin typeface="+mn-lt"/>
              </a:rPr>
              <a:t>Deterministic control over the interactions with targets    </a:t>
            </a:r>
          </a:p>
        </p:txBody>
      </p:sp>
      <p:pic>
        <p:nvPicPr>
          <p:cNvPr id="4" name="Picture 3">
            <a:extLst>
              <a:ext uri="{FF2B5EF4-FFF2-40B4-BE49-F238E27FC236}">
                <a16:creationId xmlns:a16="http://schemas.microsoft.com/office/drawing/2014/main" id="{DF0236B1-521E-4D76-810A-3DC683FD0F17}"/>
              </a:ext>
            </a:extLst>
          </p:cNvPr>
          <p:cNvPicPr>
            <a:picLocks noChangeAspect="1"/>
          </p:cNvPicPr>
          <p:nvPr/>
        </p:nvPicPr>
        <p:blipFill>
          <a:blip r:embed="rId2"/>
          <a:stretch>
            <a:fillRect/>
          </a:stretch>
        </p:blipFill>
        <p:spPr>
          <a:xfrm>
            <a:off x="218276" y="3529610"/>
            <a:ext cx="6831453" cy="3189437"/>
          </a:xfrm>
          <a:prstGeom prst="rect">
            <a:avLst/>
          </a:prstGeom>
        </p:spPr>
      </p:pic>
      <p:pic>
        <p:nvPicPr>
          <p:cNvPr id="5" name="Picture 4">
            <a:extLst>
              <a:ext uri="{FF2B5EF4-FFF2-40B4-BE49-F238E27FC236}">
                <a16:creationId xmlns:a16="http://schemas.microsoft.com/office/drawing/2014/main" id="{CE963D0A-615F-464A-91EA-99D90311E5EE}"/>
              </a:ext>
            </a:extLst>
          </p:cNvPr>
          <p:cNvPicPr>
            <a:picLocks noChangeAspect="1"/>
          </p:cNvPicPr>
          <p:nvPr/>
        </p:nvPicPr>
        <p:blipFill>
          <a:blip r:embed="rId3"/>
          <a:stretch>
            <a:fillRect/>
          </a:stretch>
        </p:blipFill>
        <p:spPr>
          <a:xfrm>
            <a:off x="7377757" y="3668563"/>
            <a:ext cx="4814244" cy="3189437"/>
          </a:xfrm>
          <a:prstGeom prst="rect">
            <a:avLst/>
          </a:prstGeom>
          <a:solidFill>
            <a:schemeClr val="bg1"/>
          </a:solidFill>
        </p:spPr>
      </p:pic>
      <p:pic>
        <p:nvPicPr>
          <p:cNvPr id="7" name="Picture 6">
            <a:extLst>
              <a:ext uri="{FF2B5EF4-FFF2-40B4-BE49-F238E27FC236}">
                <a16:creationId xmlns:a16="http://schemas.microsoft.com/office/drawing/2014/main" id="{8988A5F6-7B93-4F70-900C-F0302CCC3E89}"/>
              </a:ext>
            </a:extLst>
          </p:cNvPr>
          <p:cNvPicPr>
            <a:picLocks noChangeAspect="1"/>
          </p:cNvPicPr>
          <p:nvPr/>
        </p:nvPicPr>
        <p:blipFill>
          <a:blip r:embed="rId4"/>
          <a:stretch>
            <a:fillRect/>
          </a:stretch>
        </p:blipFill>
        <p:spPr>
          <a:xfrm>
            <a:off x="8179530" y="998600"/>
            <a:ext cx="3919506" cy="2792438"/>
          </a:xfrm>
          <a:prstGeom prst="rect">
            <a:avLst/>
          </a:prstGeom>
        </p:spPr>
      </p:pic>
    </p:spTree>
    <p:extLst>
      <p:ext uri="{BB962C8B-B14F-4D97-AF65-F5344CB8AC3E}">
        <p14:creationId xmlns:p14="http://schemas.microsoft.com/office/powerpoint/2010/main" val="329884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F4DAF6-1553-4978-8B42-6918E11F70F5}"/>
              </a:ext>
            </a:extLst>
          </p:cNvPr>
          <p:cNvPicPr>
            <a:picLocks noChangeAspect="1"/>
          </p:cNvPicPr>
          <p:nvPr/>
        </p:nvPicPr>
        <p:blipFill rotWithShape="1">
          <a:blip r:embed="rId2"/>
          <a:srcRect l="28645" t="33026" r="12952" b="13267"/>
          <a:stretch/>
        </p:blipFill>
        <p:spPr>
          <a:xfrm>
            <a:off x="249551" y="2911533"/>
            <a:ext cx="10336716" cy="3881623"/>
          </a:xfrm>
          <a:prstGeom prst="rect">
            <a:avLst/>
          </a:prstGeom>
        </p:spPr>
      </p:pic>
      <p:pic>
        <p:nvPicPr>
          <p:cNvPr id="50" name="Picture 49">
            <a:extLst>
              <a:ext uri="{FF2B5EF4-FFF2-40B4-BE49-F238E27FC236}">
                <a16:creationId xmlns:a16="http://schemas.microsoft.com/office/drawing/2014/main" id="{A62C2A30-049C-4597-815A-D10FE89FDA28}"/>
              </a:ext>
            </a:extLst>
          </p:cNvPr>
          <p:cNvPicPr>
            <a:picLocks noChangeAspect="1"/>
          </p:cNvPicPr>
          <p:nvPr/>
        </p:nvPicPr>
        <p:blipFill rotWithShape="1">
          <a:blip r:embed="rId3"/>
          <a:srcRect r="35632"/>
          <a:stretch/>
        </p:blipFill>
        <p:spPr>
          <a:xfrm>
            <a:off x="1176651" y="39444"/>
            <a:ext cx="4542513" cy="2682933"/>
          </a:xfrm>
          <a:prstGeom prst="rect">
            <a:avLst/>
          </a:prstGeom>
        </p:spPr>
      </p:pic>
      <p:pic>
        <p:nvPicPr>
          <p:cNvPr id="51" name="Picture 50">
            <a:extLst>
              <a:ext uri="{FF2B5EF4-FFF2-40B4-BE49-F238E27FC236}">
                <a16:creationId xmlns:a16="http://schemas.microsoft.com/office/drawing/2014/main" id="{98B142BE-F00B-48D2-B221-ECECD668ED76}"/>
              </a:ext>
            </a:extLst>
          </p:cNvPr>
          <p:cNvPicPr>
            <a:picLocks noChangeAspect="1"/>
          </p:cNvPicPr>
          <p:nvPr/>
        </p:nvPicPr>
        <p:blipFill>
          <a:blip r:embed="rId4"/>
          <a:stretch>
            <a:fillRect/>
          </a:stretch>
        </p:blipFill>
        <p:spPr>
          <a:xfrm>
            <a:off x="9351018" y="164652"/>
            <a:ext cx="2840982" cy="2432515"/>
          </a:xfrm>
          <a:prstGeom prst="rect">
            <a:avLst/>
          </a:prstGeom>
        </p:spPr>
      </p:pic>
    </p:spTree>
    <p:extLst>
      <p:ext uri="{BB962C8B-B14F-4D97-AF65-F5344CB8AC3E}">
        <p14:creationId xmlns:p14="http://schemas.microsoft.com/office/powerpoint/2010/main" val="2093145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8A593319-135E-4273-9296-3BE7DDC06401}"/>
              </a:ext>
            </a:extLst>
          </p:cNvPr>
          <p:cNvSpPr txBox="1">
            <a:spLocks/>
          </p:cNvSpPr>
          <p:nvPr/>
        </p:nvSpPr>
        <p:spPr>
          <a:xfrm>
            <a:off x="214726" y="5984"/>
            <a:ext cx="11304574"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Tandem electrostatic accelerator</a:t>
            </a:r>
          </a:p>
        </p:txBody>
      </p:sp>
      <p:sp>
        <p:nvSpPr>
          <p:cNvPr id="26" name="Rectangle 25">
            <a:extLst>
              <a:ext uri="{FF2B5EF4-FFF2-40B4-BE49-F238E27FC236}">
                <a16:creationId xmlns:a16="http://schemas.microsoft.com/office/drawing/2014/main" id="{BBF30D6C-3B87-4E0D-BA92-6B184302AE85}"/>
              </a:ext>
            </a:extLst>
          </p:cNvPr>
          <p:cNvSpPr/>
          <p:nvPr/>
        </p:nvSpPr>
        <p:spPr>
          <a:xfrm>
            <a:off x="98588" y="1084265"/>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2">
            <a:extLst>
              <a:ext uri="{FF2B5EF4-FFF2-40B4-BE49-F238E27FC236}">
                <a16:creationId xmlns:a16="http://schemas.microsoft.com/office/drawing/2014/main" id="{5583C03A-9F7E-43FA-A62B-416E99EC9D76}"/>
              </a:ext>
            </a:extLst>
          </p:cNvPr>
          <p:cNvSpPr>
            <a:spLocks noGrp="1"/>
          </p:cNvSpPr>
          <p:nvPr>
            <p:ph sz="half" idx="1"/>
          </p:nvPr>
        </p:nvSpPr>
        <p:spPr>
          <a:xfrm>
            <a:off x="272774" y="1628154"/>
            <a:ext cx="5181600" cy="4351338"/>
          </a:xfrm>
        </p:spPr>
        <p:txBody>
          <a:bodyPr>
            <a:normAutofit/>
          </a:bodyPr>
          <a:lstStyle/>
          <a:p>
            <a:pPr marL="0" indent="0">
              <a:buNone/>
            </a:pPr>
            <a:r>
              <a:rPr lang="en-AU" sz="2000" dirty="0">
                <a:latin typeface="+mn-lt"/>
              </a:rPr>
              <a:t>Tandem accelerators use static electric fields to accelerate particles as typically DC beams.</a:t>
            </a:r>
          </a:p>
          <a:p>
            <a:pPr marL="0" indent="0">
              <a:buNone/>
            </a:pPr>
            <a:r>
              <a:rPr lang="en-AU" sz="2000" dirty="0">
                <a:latin typeface="+mn-lt"/>
              </a:rPr>
              <a:t>The Tandem process allows for energies greater than the terminal voltage to be generated. </a:t>
            </a:r>
          </a:p>
        </p:txBody>
      </p:sp>
      <p:grpSp>
        <p:nvGrpSpPr>
          <p:cNvPr id="28" name="Group 27">
            <a:extLst>
              <a:ext uri="{FF2B5EF4-FFF2-40B4-BE49-F238E27FC236}">
                <a16:creationId xmlns:a16="http://schemas.microsoft.com/office/drawing/2014/main" id="{79D519F1-C4D5-4A61-973E-732AD583000B}"/>
              </a:ext>
            </a:extLst>
          </p:cNvPr>
          <p:cNvGrpSpPr/>
          <p:nvPr/>
        </p:nvGrpSpPr>
        <p:grpSpPr>
          <a:xfrm>
            <a:off x="810862" y="3557426"/>
            <a:ext cx="11392092" cy="2825737"/>
            <a:chOff x="223278" y="3775588"/>
            <a:chExt cx="11392092" cy="2825737"/>
          </a:xfrm>
        </p:grpSpPr>
        <p:sp>
          <p:nvSpPr>
            <p:cNvPr id="29" name="Rectangle 28">
              <a:extLst>
                <a:ext uri="{FF2B5EF4-FFF2-40B4-BE49-F238E27FC236}">
                  <a16:creationId xmlns:a16="http://schemas.microsoft.com/office/drawing/2014/main" id="{1ADCD7CD-9B7E-4B6F-A359-06A39DA23850}"/>
                </a:ext>
              </a:extLst>
            </p:cNvPr>
            <p:cNvSpPr/>
            <p:nvPr/>
          </p:nvSpPr>
          <p:spPr>
            <a:xfrm rot="5400000">
              <a:off x="1375393" y="5209097"/>
              <a:ext cx="1068311" cy="11231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 name="Rectangle: Rounded Corners 29">
              <a:extLst>
                <a:ext uri="{FF2B5EF4-FFF2-40B4-BE49-F238E27FC236}">
                  <a16:creationId xmlns:a16="http://schemas.microsoft.com/office/drawing/2014/main" id="{1E973DB6-C04F-42E7-865D-5895B9CCC002}"/>
                </a:ext>
              </a:extLst>
            </p:cNvPr>
            <p:cNvSpPr/>
            <p:nvPr/>
          </p:nvSpPr>
          <p:spPr>
            <a:xfrm>
              <a:off x="3165234" y="3775588"/>
              <a:ext cx="5651582" cy="1870096"/>
            </a:xfrm>
            <a:prstGeom prst="roundRect">
              <a:avLst>
                <a:gd name="adj" fmla="val 5000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ectangle 30">
              <a:extLst>
                <a:ext uri="{FF2B5EF4-FFF2-40B4-BE49-F238E27FC236}">
                  <a16:creationId xmlns:a16="http://schemas.microsoft.com/office/drawing/2014/main" id="{71F08049-DCC0-4B8D-824D-AB248E25EB43}"/>
                </a:ext>
              </a:extLst>
            </p:cNvPr>
            <p:cNvSpPr/>
            <p:nvPr/>
          </p:nvSpPr>
          <p:spPr>
            <a:xfrm>
              <a:off x="1246403" y="4648692"/>
              <a:ext cx="10368967" cy="12959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2" name="Rectangle: Rounded Corners 31">
              <a:extLst>
                <a:ext uri="{FF2B5EF4-FFF2-40B4-BE49-F238E27FC236}">
                  <a16:creationId xmlns:a16="http://schemas.microsoft.com/office/drawing/2014/main" id="{63D2CCC5-C14E-4BC7-B8C8-418095D2CCB5}"/>
                </a:ext>
              </a:extLst>
            </p:cNvPr>
            <p:cNvSpPr/>
            <p:nvPr/>
          </p:nvSpPr>
          <p:spPr>
            <a:xfrm rot="18900000">
              <a:off x="1701910" y="4558578"/>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33" name="Group 32">
              <a:extLst>
                <a:ext uri="{FF2B5EF4-FFF2-40B4-BE49-F238E27FC236}">
                  <a16:creationId xmlns:a16="http://schemas.microsoft.com/office/drawing/2014/main" id="{B1A4DB25-19E5-474A-B534-B7E4EE0D4C3C}"/>
                </a:ext>
              </a:extLst>
            </p:cNvPr>
            <p:cNvGrpSpPr/>
            <p:nvPr/>
          </p:nvGrpSpPr>
          <p:grpSpPr>
            <a:xfrm>
              <a:off x="3411467" y="4463986"/>
              <a:ext cx="2172280" cy="500997"/>
              <a:chOff x="3114859" y="4841543"/>
              <a:chExt cx="2172280" cy="500997"/>
            </a:xfrm>
          </p:grpSpPr>
          <p:grpSp>
            <p:nvGrpSpPr>
              <p:cNvPr id="179" name="Group 178">
                <a:extLst>
                  <a:ext uri="{FF2B5EF4-FFF2-40B4-BE49-F238E27FC236}">
                    <a16:creationId xmlns:a16="http://schemas.microsoft.com/office/drawing/2014/main" id="{AEB1639E-E414-4973-8E20-550035C6F0B7}"/>
                  </a:ext>
                </a:extLst>
              </p:cNvPr>
              <p:cNvGrpSpPr/>
              <p:nvPr/>
            </p:nvGrpSpPr>
            <p:grpSpPr>
              <a:xfrm>
                <a:off x="3114859" y="4843370"/>
                <a:ext cx="340623" cy="499170"/>
                <a:chOff x="3114859" y="4843370"/>
                <a:chExt cx="340623" cy="499170"/>
              </a:xfrm>
            </p:grpSpPr>
            <p:sp>
              <p:nvSpPr>
                <p:cNvPr id="235" name="Rectangle 234">
                  <a:extLst>
                    <a:ext uri="{FF2B5EF4-FFF2-40B4-BE49-F238E27FC236}">
                      <a16:creationId xmlns:a16="http://schemas.microsoft.com/office/drawing/2014/main" id="{BB32BBD1-3FD6-401E-9BB8-D2D46F53F11C}"/>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6" name="Rectangle 235">
                  <a:extLst>
                    <a:ext uri="{FF2B5EF4-FFF2-40B4-BE49-F238E27FC236}">
                      <a16:creationId xmlns:a16="http://schemas.microsoft.com/office/drawing/2014/main" id="{91EBD30E-B108-4299-AD90-9CEFD9590F69}"/>
                    </a:ext>
                  </a:extLst>
                </p:cNvPr>
                <p:cNvSpPr/>
                <p:nvPr/>
              </p:nvSpPr>
              <p:spPr>
                <a:xfrm>
                  <a:off x="3114859" y="515966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7" name="Rectangle 236">
                  <a:extLst>
                    <a:ext uri="{FF2B5EF4-FFF2-40B4-BE49-F238E27FC236}">
                      <a16:creationId xmlns:a16="http://schemas.microsoft.com/office/drawing/2014/main" id="{01519C6F-9302-4FAA-A681-942A2D81D523}"/>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8" name="Rectangle 237">
                  <a:extLst>
                    <a:ext uri="{FF2B5EF4-FFF2-40B4-BE49-F238E27FC236}">
                      <a16:creationId xmlns:a16="http://schemas.microsoft.com/office/drawing/2014/main" id="{D66C5890-C7E1-4222-9E9B-37BB04461A16}"/>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9" name="Rectangle 238">
                  <a:extLst>
                    <a:ext uri="{FF2B5EF4-FFF2-40B4-BE49-F238E27FC236}">
                      <a16:creationId xmlns:a16="http://schemas.microsoft.com/office/drawing/2014/main" id="{150BB2DC-A026-47AD-957B-087994CC76CB}"/>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0" name="Rectangle 239">
                  <a:extLst>
                    <a:ext uri="{FF2B5EF4-FFF2-40B4-BE49-F238E27FC236}">
                      <a16:creationId xmlns:a16="http://schemas.microsoft.com/office/drawing/2014/main" id="{BD55E3A1-513E-43FA-8DB5-7C4123CCF1A8}"/>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1" name="Rectangle 240">
                  <a:extLst>
                    <a:ext uri="{FF2B5EF4-FFF2-40B4-BE49-F238E27FC236}">
                      <a16:creationId xmlns:a16="http://schemas.microsoft.com/office/drawing/2014/main" id="{376A65F9-A18F-4369-B90D-6C422D32A47F}"/>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2" name="Rectangle 241">
                  <a:extLst>
                    <a:ext uri="{FF2B5EF4-FFF2-40B4-BE49-F238E27FC236}">
                      <a16:creationId xmlns:a16="http://schemas.microsoft.com/office/drawing/2014/main" id="{F4C3E58D-27B3-4D15-88BA-CD3EB5551A4D}"/>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3" name="Rectangle 242">
                  <a:extLst>
                    <a:ext uri="{FF2B5EF4-FFF2-40B4-BE49-F238E27FC236}">
                      <a16:creationId xmlns:a16="http://schemas.microsoft.com/office/drawing/2014/main" id="{A6EF3E9A-8DD3-4882-BBE4-CD2BF1E61355}"/>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4" name="Rectangle 243">
                  <a:extLst>
                    <a:ext uri="{FF2B5EF4-FFF2-40B4-BE49-F238E27FC236}">
                      <a16:creationId xmlns:a16="http://schemas.microsoft.com/office/drawing/2014/main" id="{9BCED550-D70F-4963-8F67-286845D20CCB}"/>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0" name="Group 179">
                <a:extLst>
                  <a:ext uri="{FF2B5EF4-FFF2-40B4-BE49-F238E27FC236}">
                    <a16:creationId xmlns:a16="http://schemas.microsoft.com/office/drawing/2014/main" id="{C1123273-A57D-4572-A874-1AD5B502E9DA}"/>
                  </a:ext>
                </a:extLst>
              </p:cNvPr>
              <p:cNvGrpSpPr/>
              <p:nvPr/>
            </p:nvGrpSpPr>
            <p:grpSpPr>
              <a:xfrm>
                <a:off x="3481571" y="4843370"/>
                <a:ext cx="340623" cy="489646"/>
                <a:chOff x="3114859" y="4843370"/>
                <a:chExt cx="340623" cy="489646"/>
              </a:xfrm>
            </p:grpSpPr>
            <p:sp>
              <p:nvSpPr>
                <p:cNvPr id="225" name="Rectangle 224">
                  <a:extLst>
                    <a:ext uri="{FF2B5EF4-FFF2-40B4-BE49-F238E27FC236}">
                      <a16:creationId xmlns:a16="http://schemas.microsoft.com/office/drawing/2014/main" id="{2BB5A1A0-A31C-4FA0-A318-CCD704AA2E2F}"/>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6" name="Rectangle 225">
                  <a:extLst>
                    <a:ext uri="{FF2B5EF4-FFF2-40B4-BE49-F238E27FC236}">
                      <a16:creationId xmlns:a16="http://schemas.microsoft.com/office/drawing/2014/main" id="{1F57C88F-2FB2-4932-9117-806207AA00FB}"/>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7" name="Rectangle 226">
                  <a:extLst>
                    <a:ext uri="{FF2B5EF4-FFF2-40B4-BE49-F238E27FC236}">
                      <a16:creationId xmlns:a16="http://schemas.microsoft.com/office/drawing/2014/main" id="{8B917A31-52B2-450C-9DA0-3391B45D2260}"/>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8" name="Rectangle 227">
                  <a:extLst>
                    <a:ext uri="{FF2B5EF4-FFF2-40B4-BE49-F238E27FC236}">
                      <a16:creationId xmlns:a16="http://schemas.microsoft.com/office/drawing/2014/main" id="{09BB8212-E117-43D9-A375-8120D3EA7A2D}"/>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9" name="Rectangle 228">
                  <a:extLst>
                    <a:ext uri="{FF2B5EF4-FFF2-40B4-BE49-F238E27FC236}">
                      <a16:creationId xmlns:a16="http://schemas.microsoft.com/office/drawing/2014/main" id="{766A74F9-7FF0-41E1-ABA5-6C90640E7933}"/>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0" name="Rectangle 229">
                  <a:extLst>
                    <a:ext uri="{FF2B5EF4-FFF2-40B4-BE49-F238E27FC236}">
                      <a16:creationId xmlns:a16="http://schemas.microsoft.com/office/drawing/2014/main" id="{FF64EBCC-2742-4E68-92B8-144397C09AE1}"/>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1" name="Rectangle 230">
                  <a:extLst>
                    <a:ext uri="{FF2B5EF4-FFF2-40B4-BE49-F238E27FC236}">
                      <a16:creationId xmlns:a16="http://schemas.microsoft.com/office/drawing/2014/main" id="{4C2AF098-A236-4F68-A6D9-F87835B2C076}"/>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2" name="Rectangle 231">
                  <a:extLst>
                    <a:ext uri="{FF2B5EF4-FFF2-40B4-BE49-F238E27FC236}">
                      <a16:creationId xmlns:a16="http://schemas.microsoft.com/office/drawing/2014/main" id="{AF999144-3B30-4952-A1B4-C110B251B94F}"/>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3" name="Rectangle 232">
                  <a:extLst>
                    <a:ext uri="{FF2B5EF4-FFF2-40B4-BE49-F238E27FC236}">
                      <a16:creationId xmlns:a16="http://schemas.microsoft.com/office/drawing/2014/main" id="{02915552-9911-432A-8330-8124A9C7AB02}"/>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4" name="Rectangle 233">
                  <a:extLst>
                    <a:ext uri="{FF2B5EF4-FFF2-40B4-BE49-F238E27FC236}">
                      <a16:creationId xmlns:a16="http://schemas.microsoft.com/office/drawing/2014/main" id="{98A718FF-5E84-4C63-AA74-552B968BAE45}"/>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1" name="Group 180">
                <a:extLst>
                  <a:ext uri="{FF2B5EF4-FFF2-40B4-BE49-F238E27FC236}">
                    <a16:creationId xmlns:a16="http://schemas.microsoft.com/office/drawing/2014/main" id="{E344B0F5-7B02-4F1C-A2D6-79647A055C6B}"/>
                  </a:ext>
                </a:extLst>
              </p:cNvPr>
              <p:cNvGrpSpPr/>
              <p:nvPr/>
            </p:nvGrpSpPr>
            <p:grpSpPr>
              <a:xfrm>
                <a:off x="3848285" y="4843370"/>
                <a:ext cx="340623" cy="489646"/>
                <a:chOff x="3114859" y="4843370"/>
                <a:chExt cx="340623" cy="489646"/>
              </a:xfrm>
            </p:grpSpPr>
            <p:sp>
              <p:nvSpPr>
                <p:cNvPr id="215" name="Rectangle 214">
                  <a:extLst>
                    <a:ext uri="{FF2B5EF4-FFF2-40B4-BE49-F238E27FC236}">
                      <a16:creationId xmlns:a16="http://schemas.microsoft.com/office/drawing/2014/main" id="{1D636010-F006-4736-A5DA-84200C0125B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6" name="Rectangle 215">
                  <a:extLst>
                    <a:ext uri="{FF2B5EF4-FFF2-40B4-BE49-F238E27FC236}">
                      <a16:creationId xmlns:a16="http://schemas.microsoft.com/office/drawing/2014/main" id="{3FFCA47C-5E5F-4239-B04F-64DCA326DFC3}"/>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7" name="Rectangle 216">
                  <a:extLst>
                    <a:ext uri="{FF2B5EF4-FFF2-40B4-BE49-F238E27FC236}">
                      <a16:creationId xmlns:a16="http://schemas.microsoft.com/office/drawing/2014/main" id="{5CF1F51E-479D-4CA0-9FD4-E70D949EB655}"/>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8" name="Rectangle 217">
                  <a:extLst>
                    <a:ext uri="{FF2B5EF4-FFF2-40B4-BE49-F238E27FC236}">
                      <a16:creationId xmlns:a16="http://schemas.microsoft.com/office/drawing/2014/main" id="{0CD637FB-39DC-4DD6-A82E-3A8EC5338D85}"/>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9" name="Rectangle 218">
                  <a:extLst>
                    <a:ext uri="{FF2B5EF4-FFF2-40B4-BE49-F238E27FC236}">
                      <a16:creationId xmlns:a16="http://schemas.microsoft.com/office/drawing/2014/main" id="{65003E34-7C7F-4FB0-8A43-A5E426D4F0FF}"/>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0" name="Rectangle 219">
                  <a:extLst>
                    <a:ext uri="{FF2B5EF4-FFF2-40B4-BE49-F238E27FC236}">
                      <a16:creationId xmlns:a16="http://schemas.microsoft.com/office/drawing/2014/main" id="{621B53E6-9A07-42CD-AD67-3E95F9EA5178}"/>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1" name="Rectangle 220">
                  <a:extLst>
                    <a:ext uri="{FF2B5EF4-FFF2-40B4-BE49-F238E27FC236}">
                      <a16:creationId xmlns:a16="http://schemas.microsoft.com/office/drawing/2014/main" id="{E4E66399-365C-41B9-80A2-AE4E347E91B9}"/>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2" name="Rectangle 221">
                  <a:extLst>
                    <a:ext uri="{FF2B5EF4-FFF2-40B4-BE49-F238E27FC236}">
                      <a16:creationId xmlns:a16="http://schemas.microsoft.com/office/drawing/2014/main" id="{B4A07895-DB24-430A-8704-6D4BB825DAE9}"/>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3" name="Rectangle 222">
                  <a:extLst>
                    <a:ext uri="{FF2B5EF4-FFF2-40B4-BE49-F238E27FC236}">
                      <a16:creationId xmlns:a16="http://schemas.microsoft.com/office/drawing/2014/main" id="{DF56E76C-F697-4247-A783-B7007CA61275}"/>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4" name="Rectangle 223">
                  <a:extLst>
                    <a:ext uri="{FF2B5EF4-FFF2-40B4-BE49-F238E27FC236}">
                      <a16:creationId xmlns:a16="http://schemas.microsoft.com/office/drawing/2014/main" id="{8D098516-DD6C-447B-A565-162E8A04502A}"/>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2" name="Group 181">
                <a:extLst>
                  <a:ext uri="{FF2B5EF4-FFF2-40B4-BE49-F238E27FC236}">
                    <a16:creationId xmlns:a16="http://schemas.microsoft.com/office/drawing/2014/main" id="{41E6B145-A7BC-4034-812D-D25DCD1CAF5B}"/>
                  </a:ext>
                </a:extLst>
              </p:cNvPr>
              <p:cNvGrpSpPr/>
              <p:nvPr/>
            </p:nvGrpSpPr>
            <p:grpSpPr>
              <a:xfrm>
                <a:off x="4214997" y="4843370"/>
                <a:ext cx="340623" cy="489646"/>
                <a:chOff x="3114859" y="4843370"/>
                <a:chExt cx="340623" cy="489646"/>
              </a:xfrm>
            </p:grpSpPr>
            <p:sp>
              <p:nvSpPr>
                <p:cNvPr id="205" name="Rectangle 204">
                  <a:extLst>
                    <a:ext uri="{FF2B5EF4-FFF2-40B4-BE49-F238E27FC236}">
                      <a16:creationId xmlns:a16="http://schemas.microsoft.com/office/drawing/2014/main" id="{B66C3E8B-2702-4F6F-9948-8C2959FF087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6" name="Rectangle 205">
                  <a:extLst>
                    <a:ext uri="{FF2B5EF4-FFF2-40B4-BE49-F238E27FC236}">
                      <a16:creationId xmlns:a16="http://schemas.microsoft.com/office/drawing/2014/main" id="{C7708DB4-8477-4DD0-8FEA-8C93DBFC50A9}"/>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7" name="Rectangle 206">
                  <a:extLst>
                    <a:ext uri="{FF2B5EF4-FFF2-40B4-BE49-F238E27FC236}">
                      <a16:creationId xmlns:a16="http://schemas.microsoft.com/office/drawing/2014/main" id="{4D5ED894-DA63-4495-A30F-92ED08AC3CD5}"/>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8" name="Rectangle 207">
                  <a:extLst>
                    <a:ext uri="{FF2B5EF4-FFF2-40B4-BE49-F238E27FC236}">
                      <a16:creationId xmlns:a16="http://schemas.microsoft.com/office/drawing/2014/main" id="{59DDF913-7691-49BF-B973-15CB3C3FA12F}"/>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9" name="Rectangle 208">
                  <a:extLst>
                    <a:ext uri="{FF2B5EF4-FFF2-40B4-BE49-F238E27FC236}">
                      <a16:creationId xmlns:a16="http://schemas.microsoft.com/office/drawing/2014/main" id="{F39B8E42-4004-4198-8D43-602D49267640}"/>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0" name="Rectangle 209">
                  <a:extLst>
                    <a:ext uri="{FF2B5EF4-FFF2-40B4-BE49-F238E27FC236}">
                      <a16:creationId xmlns:a16="http://schemas.microsoft.com/office/drawing/2014/main" id="{12D4A2AC-522A-4989-8E02-A7AD7D839AD2}"/>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1" name="Rectangle 210">
                  <a:extLst>
                    <a:ext uri="{FF2B5EF4-FFF2-40B4-BE49-F238E27FC236}">
                      <a16:creationId xmlns:a16="http://schemas.microsoft.com/office/drawing/2014/main" id="{07860623-2697-4994-B1BA-71896C6E6C31}"/>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2" name="Rectangle 211">
                  <a:extLst>
                    <a:ext uri="{FF2B5EF4-FFF2-40B4-BE49-F238E27FC236}">
                      <a16:creationId xmlns:a16="http://schemas.microsoft.com/office/drawing/2014/main" id="{49F0FEAA-9432-4FFA-AC2B-EF57288D348C}"/>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3" name="Rectangle 212">
                  <a:extLst>
                    <a:ext uri="{FF2B5EF4-FFF2-40B4-BE49-F238E27FC236}">
                      <a16:creationId xmlns:a16="http://schemas.microsoft.com/office/drawing/2014/main" id="{DF554386-9539-4812-860A-0468CF6FE97A}"/>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4" name="Rectangle 213">
                  <a:extLst>
                    <a:ext uri="{FF2B5EF4-FFF2-40B4-BE49-F238E27FC236}">
                      <a16:creationId xmlns:a16="http://schemas.microsoft.com/office/drawing/2014/main" id="{42F1BEDC-8D2C-4372-8BF7-7F7D34ED7D34}"/>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3" name="Group 182">
                <a:extLst>
                  <a:ext uri="{FF2B5EF4-FFF2-40B4-BE49-F238E27FC236}">
                    <a16:creationId xmlns:a16="http://schemas.microsoft.com/office/drawing/2014/main" id="{9522E0E2-0F93-4010-B631-8799BF1B6629}"/>
                  </a:ext>
                </a:extLst>
              </p:cNvPr>
              <p:cNvGrpSpPr/>
              <p:nvPr/>
            </p:nvGrpSpPr>
            <p:grpSpPr>
              <a:xfrm>
                <a:off x="4579804" y="4843370"/>
                <a:ext cx="340623" cy="489646"/>
                <a:chOff x="3114859" y="4843370"/>
                <a:chExt cx="340623" cy="489646"/>
              </a:xfrm>
            </p:grpSpPr>
            <p:sp>
              <p:nvSpPr>
                <p:cNvPr id="195" name="Rectangle 194">
                  <a:extLst>
                    <a:ext uri="{FF2B5EF4-FFF2-40B4-BE49-F238E27FC236}">
                      <a16:creationId xmlns:a16="http://schemas.microsoft.com/office/drawing/2014/main" id="{23CCC913-AAF8-4934-99D9-56DC156B603E}"/>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6" name="Rectangle 195">
                  <a:extLst>
                    <a:ext uri="{FF2B5EF4-FFF2-40B4-BE49-F238E27FC236}">
                      <a16:creationId xmlns:a16="http://schemas.microsoft.com/office/drawing/2014/main" id="{CDD75C0A-70F5-42E9-ADBD-0043B6B324B8}"/>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7" name="Rectangle 196">
                  <a:extLst>
                    <a:ext uri="{FF2B5EF4-FFF2-40B4-BE49-F238E27FC236}">
                      <a16:creationId xmlns:a16="http://schemas.microsoft.com/office/drawing/2014/main" id="{A51088AA-2C4D-4284-A3C1-E82CA9D93EA8}"/>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8" name="Rectangle 197">
                  <a:extLst>
                    <a:ext uri="{FF2B5EF4-FFF2-40B4-BE49-F238E27FC236}">
                      <a16:creationId xmlns:a16="http://schemas.microsoft.com/office/drawing/2014/main" id="{114488C2-0B7E-439F-8B51-CF804CD1C491}"/>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9" name="Rectangle 198">
                  <a:extLst>
                    <a:ext uri="{FF2B5EF4-FFF2-40B4-BE49-F238E27FC236}">
                      <a16:creationId xmlns:a16="http://schemas.microsoft.com/office/drawing/2014/main" id="{2A6A1001-AF8A-4863-9A65-D91C47F4FBB5}"/>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0" name="Rectangle 199">
                  <a:extLst>
                    <a:ext uri="{FF2B5EF4-FFF2-40B4-BE49-F238E27FC236}">
                      <a16:creationId xmlns:a16="http://schemas.microsoft.com/office/drawing/2014/main" id="{D19DCDD9-3967-4DF6-BA63-EBF9D748D243}"/>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1" name="Rectangle 200">
                  <a:extLst>
                    <a:ext uri="{FF2B5EF4-FFF2-40B4-BE49-F238E27FC236}">
                      <a16:creationId xmlns:a16="http://schemas.microsoft.com/office/drawing/2014/main" id="{7EE73315-9F95-4631-91EF-D1A7998F1B7A}"/>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2" name="Rectangle 201">
                  <a:extLst>
                    <a:ext uri="{FF2B5EF4-FFF2-40B4-BE49-F238E27FC236}">
                      <a16:creationId xmlns:a16="http://schemas.microsoft.com/office/drawing/2014/main" id="{49CE3428-BED9-49AA-AB22-5A0A29CE4564}"/>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3" name="Rectangle 202">
                  <a:extLst>
                    <a:ext uri="{FF2B5EF4-FFF2-40B4-BE49-F238E27FC236}">
                      <a16:creationId xmlns:a16="http://schemas.microsoft.com/office/drawing/2014/main" id="{BA33CDE2-3ED3-4C39-80C6-430DB5734394}"/>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4" name="Rectangle 203">
                  <a:extLst>
                    <a:ext uri="{FF2B5EF4-FFF2-40B4-BE49-F238E27FC236}">
                      <a16:creationId xmlns:a16="http://schemas.microsoft.com/office/drawing/2014/main" id="{296D09C2-81B9-4B10-A5FB-AE3184FE7A56}"/>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4" name="Group 183">
                <a:extLst>
                  <a:ext uri="{FF2B5EF4-FFF2-40B4-BE49-F238E27FC236}">
                    <a16:creationId xmlns:a16="http://schemas.microsoft.com/office/drawing/2014/main" id="{EBBDBE7A-6B98-422A-A442-7A53DBA5ED21}"/>
                  </a:ext>
                </a:extLst>
              </p:cNvPr>
              <p:cNvGrpSpPr/>
              <p:nvPr/>
            </p:nvGrpSpPr>
            <p:grpSpPr>
              <a:xfrm>
                <a:off x="4946516" y="4841543"/>
                <a:ext cx="340623" cy="489646"/>
                <a:chOff x="3114859" y="4843370"/>
                <a:chExt cx="340623" cy="489646"/>
              </a:xfrm>
            </p:grpSpPr>
            <p:sp>
              <p:nvSpPr>
                <p:cNvPr id="185" name="Rectangle 184">
                  <a:extLst>
                    <a:ext uri="{FF2B5EF4-FFF2-40B4-BE49-F238E27FC236}">
                      <a16:creationId xmlns:a16="http://schemas.microsoft.com/office/drawing/2014/main" id="{038409D4-ADDE-4CB5-8BC1-3EDFA63C2DF7}"/>
                    </a:ext>
                  </a:extLst>
                </p:cNvPr>
                <p:cNvSpPr/>
                <p:nvPr/>
              </p:nvSpPr>
              <p:spPr>
                <a:xfrm>
                  <a:off x="3114859"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6" name="Rectangle 185">
                  <a:extLst>
                    <a:ext uri="{FF2B5EF4-FFF2-40B4-BE49-F238E27FC236}">
                      <a16:creationId xmlns:a16="http://schemas.microsoft.com/office/drawing/2014/main" id="{650C19B7-8678-494E-BBA3-0B9FC304CA49}"/>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7" name="Rectangle 186">
                  <a:extLst>
                    <a:ext uri="{FF2B5EF4-FFF2-40B4-BE49-F238E27FC236}">
                      <a16:creationId xmlns:a16="http://schemas.microsoft.com/office/drawing/2014/main" id="{67294A3F-E6D3-465F-A06F-1C563E2D8A54}"/>
                    </a:ext>
                  </a:extLst>
                </p:cNvPr>
                <p:cNvSpPr/>
                <p:nvPr/>
              </p:nvSpPr>
              <p:spPr>
                <a:xfrm>
                  <a:off x="3188677"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8" name="Rectangle 187">
                  <a:extLst>
                    <a:ext uri="{FF2B5EF4-FFF2-40B4-BE49-F238E27FC236}">
                      <a16:creationId xmlns:a16="http://schemas.microsoft.com/office/drawing/2014/main" id="{41BDDF59-7B47-4C99-A4E5-979BF59DCDE7}"/>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9" name="Rectangle 188">
                  <a:extLst>
                    <a:ext uri="{FF2B5EF4-FFF2-40B4-BE49-F238E27FC236}">
                      <a16:creationId xmlns:a16="http://schemas.microsoft.com/office/drawing/2014/main" id="{8744721C-28CD-4678-84A2-E9E4E4A97451}"/>
                    </a:ext>
                  </a:extLst>
                </p:cNvPr>
                <p:cNvSpPr/>
                <p:nvPr/>
              </p:nvSpPr>
              <p:spPr>
                <a:xfrm>
                  <a:off x="3262495"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0" name="Rectangle 189">
                  <a:extLst>
                    <a:ext uri="{FF2B5EF4-FFF2-40B4-BE49-F238E27FC236}">
                      <a16:creationId xmlns:a16="http://schemas.microsoft.com/office/drawing/2014/main" id="{D93F6685-FC8F-4BD9-81C7-D8DDF728277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1" name="Rectangle 190">
                  <a:extLst>
                    <a:ext uri="{FF2B5EF4-FFF2-40B4-BE49-F238E27FC236}">
                      <a16:creationId xmlns:a16="http://schemas.microsoft.com/office/drawing/2014/main" id="{42255201-8806-4F1D-9628-2DE2AE168799}"/>
                    </a:ext>
                  </a:extLst>
                </p:cNvPr>
                <p:cNvSpPr/>
                <p:nvPr/>
              </p:nvSpPr>
              <p:spPr>
                <a:xfrm>
                  <a:off x="3336313"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2" name="Rectangle 191">
                  <a:extLst>
                    <a:ext uri="{FF2B5EF4-FFF2-40B4-BE49-F238E27FC236}">
                      <a16:creationId xmlns:a16="http://schemas.microsoft.com/office/drawing/2014/main" id="{4A3354BF-3C0E-43AB-B0C0-CD8BF7CE31D7}"/>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3" name="Rectangle 192">
                  <a:extLst>
                    <a:ext uri="{FF2B5EF4-FFF2-40B4-BE49-F238E27FC236}">
                      <a16:creationId xmlns:a16="http://schemas.microsoft.com/office/drawing/2014/main" id="{366ADF11-DB6A-4C79-99D4-77800036C42C}"/>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4" name="Rectangle 193">
                  <a:extLst>
                    <a:ext uri="{FF2B5EF4-FFF2-40B4-BE49-F238E27FC236}">
                      <a16:creationId xmlns:a16="http://schemas.microsoft.com/office/drawing/2014/main" id="{63A68BD3-FBDF-471E-88CA-D65C716A0595}"/>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grpSp>
          <p:nvGrpSpPr>
            <p:cNvPr id="34" name="Group 33">
              <a:extLst>
                <a:ext uri="{FF2B5EF4-FFF2-40B4-BE49-F238E27FC236}">
                  <a16:creationId xmlns:a16="http://schemas.microsoft.com/office/drawing/2014/main" id="{353E2FAD-21C7-47CD-8E46-60EAA42F32C7}"/>
                </a:ext>
              </a:extLst>
            </p:cNvPr>
            <p:cNvGrpSpPr/>
            <p:nvPr/>
          </p:nvGrpSpPr>
          <p:grpSpPr>
            <a:xfrm>
              <a:off x="6278492" y="4462047"/>
              <a:ext cx="2172280" cy="503932"/>
              <a:chOff x="3114859" y="4841543"/>
              <a:chExt cx="2172280" cy="503932"/>
            </a:xfrm>
          </p:grpSpPr>
          <p:grpSp>
            <p:nvGrpSpPr>
              <p:cNvPr id="113" name="Group 112">
                <a:extLst>
                  <a:ext uri="{FF2B5EF4-FFF2-40B4-BE49-F238E27FC236}">
                    <a16:creationId xmlns:a16="http://schemas.microsoft.com/office/drawing/2014/main" id="{E08F8C9B-42F0-4525-BCAC-04A17549464D}"/>
                  </a:ext>
                </a:extLst>
              </p:cNvPr>
              <p:cNvGrpSpPr/>
              <p:nvPr/>
            </p:nvGrpSpPr>
            <p:grpSpPr>
              <a:xfrm>
                <a:off x="3114859" y="4843370"/>
                <a:ext cx="340623" cy="489646"/>
                <a:chOff x="3114859" y="4843370"/>
                <a:chExt cx="340623" cy="489646"/>
              </a:xfrm>
            </p:grpSpPr>
            <p:sp>
              <p:nvSpPr>
                <p:cNvPr id="169" name="Rectangle 168">
                  <a:extLst>
                    <a:ext uri="{FF2B5EF4-FFF2-40B4-BE49-F238E27FC236}">
                      <a16:creationId xmlns:a16="http://schemas.microsoft.com/office/drawing/2014/main" id="{3D0E37CA-8AA2-43C7-8F4D-507A7DD218D0}"/>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0" name="Rectangle 169">
                  <a:extLst>
                    <a:ext uri="{FF2B5EF4-FFF2-40B4-BE49-F238E27FC236}">
                      <a16:creationId xmlns:a16="http://schemas.microsoft.com/office/drawing/2014/main" id="{0E94A438-4DAA-418C-A5EA-4E1DD2EFE1C1}"/>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1" name="Rectangle 170">
                  <a:extLst>
                    <a:ext uri="{FF2B5EF4-FFF2-40B4-BE49-F238E27FC236}">
                      <a16:creationId xmlns:a16="http://schemas.microsoft.com/office/drawing/2014/main" id="{7014A4FF-DE2C-4B44-8E06-5E6CE99E1CAA}"/>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2" name="Rectangle 171">
                  <a:extLst>
                    <a:ext uri="{FF2B5EF4-FFF2-40B4-BE49-F238E27FC236}">
                      <a16:creationId xmlns:a16="http://schemas.microsoft.com/office/drawing/2014/main" id="{9B541DC8-E2AC-46A4-8243-8975FD2240F7}"/>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3" name="Rectangle 172">
                  <a:extLst>
                    <a:ext uri="{FF2B5EF4-FFF2-40B4-BE49-F238E27FC236}">
                      <a16:creationId xmlns:a16="http://schemas.microsoft.com/office/drawing/2014/main" id="{05653037-1EB8-4B21-95C5-880F76D279BA}"/>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4" name="Rectangle 173">
                  <a:extLst>
                    <a:ext uri="{FF2B5EF4-FFF2-40B4-BE49-F238E27FC236}">
                      <a16:creationId xmlns:a16="http://schemas.microsoft.com/office/drawing/2014/main" id="{A62EB2EC-891D-47A2-AC90-7EAB7F63DE66}"/>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5" name="Rectangle 174">
                  <a:extLst>
                    <a:ext uri="{FF2B5EF4-FFF2-40B4-BE49-F238E27FC236}">
                      <a16:creationId xmlns:a16="http://schemas.microsoft.com/office/drawing/2014/main" id="{9B464A46-7558-4963-91F2-6217E4671122}"/>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6" name="Rectangle 175">
                  <a:extLst>
                    <a:ext uri="{FF2B5EF4-FFF2-40B4-BE49-F238E27FC236}">
                      <a16:creationId xmlns:a16="http://schemas.microsoft.com/office/drawing/2014/main" id="{C41492A1-EBCA-4FF3-81D6-B54D79DDE3CC}"/>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7" name="Rectangle 176">
                  <a:extLst>
                    <a:ext uri="{FF2B5EF4-FFF2-40B4-BE49-F238E27FC236}">
                      <a16:creationId xmlns:a16="http://schemas.microsoft.com/office/drawing/2014/main" id="{6ACFAC3D-5156-4D62-9E69-CA618FE58AB8}"/>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8" name="Rectangle 177">
                  <a:extLst>
                    <a:ext uri="{FF2B5EF4-FFF2-40B4-BE49-F238E27FC236}">
                      <a16:creationId xmlns:a16="http://schemas.microsoft.com/office/drawing/2014/main" id="{DFEE85A8-23D9-45AA-A430-1ED2E1DC06FF}"/>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4" name="Group 113">
                <a:extLst>
                  <a:ext uri="{FF2B5EF4-FFF2-40B4-BE49-F238E27FC236}">
                    <a16:creationId xmlns:a16="http://schemas.microsoft.com/office/drawing/2014/main" id="{B3A02878-461C-4367-8EDF-E21846EAB8FF}"/>
                  </a:ext>
                </a:extLst>
              </p:cNvPr>
              <p:cNvGrpSpPr/>
              <p:nvPr/>
            </p:nvGrpSpPr>
            <p:grpSpPr>
              <a:xfrm>
                <a:off x="3481571" y="4843370"/>
                <a:ext cx="340623" cy="489646"/>
                <a:chOff x="3114859" y="4843370"/>
                <a:chExt cx="340623" cy="489646"/>
              </a:xfrm>
            </p:grpSpPr>
            <p:sp>
              <p:nvSpPr>
                <p:cNvPr id="159" name="Rectangle 158">
                  <a:extLst>
                    <a:ext uri="{FF2B5EF4-FFF2-40B4-BE49-F238E27FC236}">
                      <a16:creationId xmlns:a16="http://schemas.microsoft.com/office/drawing/2014/main" id="{EEACF230-07EE-43C5-941F-7E499067B14F}"/>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0" name="Rectangle 159">
                  <a:extLst>
                    <a:ext uri="{FF2B5EF4-FFF2-40B4-BE49-F238E27FC236}">
                      <a16:creationId xmlns:a16="http://schemas.microsoft.com/office/drawing/2014/main" id="{3DFE0502-5DC7-4815-BA35-5D118EFCE7F7}"/>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1" name="Rectangle 160">
                  <a:extLst>
                    <a:ext uri="{FF2B5EF4-FFF2-40B4-BE49-F238E27FC236}">
                      <a16:creationId xmlns:a16="http://schemas.microsoft.com/office/drawing/2014/main" id="{89183E58-FEA8-4985-BE5A-32317409A337}"/>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2" name="Rectangle 161">
                  <a:extLst>
                    <a:ext uri="{FF2B5EF4-FFF2-40B4-BE49-F238E27FC236}">
                      <a16:creationId xmlns:a16="http://schemas.microsoft.com/office/drawing/2014/main" id="{6110662D-7396-41DF-846C-67CA43DB7DBD}"/>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3" name="Rectangle 162">
                  <a:extLst>
                    <a:ext uri="{FF2B5EF4-FFF2-40B4-BE49-F238E27FC236}">
                      <a16:creationId xmlns:a16="http://schemas.microsoft.com/office/drawing/2014/main" id="{5DECE2AD-9E32-43C6-B21F-3AD0A390F152}"/>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4" name="Rectangle 163">
                  <a:extLst>
                    <a:ext uri="{FF2B5EF4-FFF2-40B4-BE49-F238E27FC236}">
                      <a16:creationId xmlns:a16="http://schemas.microsoft.com/office/drawing/2014/main" id="{C9536BF2-8B6A-4EB0-91CC-27AA61877B3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5" name="Rectangle 164">
                  <a:extLst>
                    <a:ext uri="{FF2B5EF4-FFF2-40B4-BE49-F238E27FC236}">
                      <a16:creationId xmlns:a16="http://schemas.microsoft.com/office/drawing/2014/main" id="{84A3C118-2681-401F-BD40-B9E92BE30C03}"/>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6" name="Rectangle 165">
                  <a:extLst>
                    <a:ext uri="{FF2B5EF4-FFF2-40B4-BE49-F238E27FC236}">
                      <a16:creationId xmlns:a16="http://schemas.microsoft.com/office/drawing/2014/main" id="{CE9AD5AE-41E0-4ABC-B8C2-08435915749D}"/>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7" name="Rectangle 166">
                  <a:extLst>
                    <a:ext uri="{FF2B5EF4-FFF2-40B4-BE49-F238E27FC236}">
                      <a16:creationId xmlns:a16="http://schemas.microsoft.com/office/drawing/2014/main" id="{67A13031-5052-4146-85CC-A823B6C83FE6}"/>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8" name="Rectangle 167">
                  <a:extLst>
                    <a:ext uri="{FF2B5EF4-FFF2-40B4-BE49-F238E27FC236}">
                      <a16:creationId xmlns:a16="http://schemas.microsoft.com/office/drawing/2014/main" id="{8DE50B9F-CBD2-4A00-8A28-709D0827CE1B}"/>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5" name="Group 114">
                <a:extLst>
                  <a:ext uri="{FF2B5EF4-FFF2-40B4-BE49-F238E27FC236}">
                    <a16:creationId xmlns:a16="http://schemas.microsoft.com/office/drawing/2014/main" id="{B969AC82-5E6D-45AC-B99E-8BC8052881AF}"/>
                  </a:ext>
                </a:extLst>
              </p:cNvPr>
              <p:cNvGrpSpPr/>
              <p:nvPr/>
            </p:nvGrpSpPr>
            <p:grpSpPr>
              <a:xfrm>
                <a:off x="3848285" y="4843370"/>
                <a:ext cx="340623" cy="489646"/>
                <a:chOff x="3114859" y="4843370"/>
                <a:chExt cx="340623" cy="489646"/>
              </a:xfrm>
            </p:grpSpPr>
            <p:sp>
              <p:nvSpPr>
                <p:cNvPr id="149" name="Rectangle 148">
                  <a:extLst>
                    <a:ext uri="{FF2B5EF4-FFF2-40B4-BE49-F238E27FC236}">
                      <a16:creationId xmlns:a16="http://schemas.microsoft.com/office/drawing/2014/main" id="{F9A73EB4-4B19-4170-8E27-9AAA221E99DA}"/>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0" name="Rectangle 149">
                  <a:extLst>
                    <a:ext uri="{FF2B5EF4-FFF2-40B4-BE49-F238E27FC236}">
                      <a16:creationId xmlns:a16="http://schemas.microsoft.com/office/drawing/2014/main" id="{BE14EEAA-C90C-4D00-8AEB-688FDAAC4123}"/>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1" name="Rectangle 150">
                  <a:extLst>
                    <a:ext uri="{FF2B5EF4-FFF2-40B4-BE49-F238E27FC236}">
                      <a16:creationId xmlns:a16="http://schemas.microsoft.com/office/drawing/2014/main" id="{8C86FFB1-BA1C-4035-B955-D47E32DA95CF}"/>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2" name="Rectangle 151">
                  <a:extLst>
                    <a:ext uri="{FF2B5EF4-FFF2-40B4-BE49-F238E27FC236}">
                      <a16:creationId xmlns:a16="http://schemas.microsoft.com/office/drawing/2014/main" id="{35566F99-E724-4EAE-89F9-C2D67EEFD041}"/>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3" name="Rectangle 152">
                  <a:extLst>
                    <a:ext uri="{FF2B5EF4-FFF2-40B4-BE49-F238E27FC236}">
                      <a16:creationId xmlns:a16="http://schemas.microsoft.com/office/drawing/2014/main" id="{A0B25582-9C59-4920-AC51-6F99CCB84FD1}"/>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4" name="Rectangle 153">
                  <a:extLst>
                    <a:ext uri="{FF2B5EF4-FFF2-40B4-BE49-F238E27FC236}">
                      <a16:creationId xmlns:a16="http://schemas.microsoft.com/office/drawing/2014/main" id="{3C8B3B3C-C526-4642-89D6-F69AAF970FE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5" name="Rectangle 154">
                  <a:extLst>
                    <a:ext uri="{FF2B5EF4-FFF2-40B4-BE49-F238E27FC236}">
                      <a16:creationId xmlns:a16="http://schemas.microsoft.com/office/drawing/2014/main" id="{5F1B50CE-97DC-4A83-9134-5E9C70B6AEFE}"/>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6" name="Rectangle 155">
                  <a:extLst>
                    <a:ext uri="{FF2B5EF4-FFF2-40B4-BE49-F238E27FC236}">
                      <a16:creationId xmlns:a16="http://schemas.microsoft.com/office/drawing/2014/main" id="{190F24D1-8E77-43D1-8DDE-572EC82FE43F}"/>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7" name="Rectangle 156">
                  <a:extLst>
                    <a:ext uri="{FF2B5EF4-FFF2-40B4-BE49-F238E27FC236}">
                      <a16:creationId xmlns:a16="http://schemas.microsoft.com/office/drawing/2014/main" id="{776C09C5-B5A1-4FEA-90BF-28F0C6F40800}"/>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8" name="Rectangle 157">
                  <a:extLst>
                    <a:ext uri="{FF2B5EF4-FFF2-40B4-BE49-F238E27FC236}">
                      <a16:creationId xmlns:a16="http://schemas.microsoft.com/office/drawing/2014/main" id="{4C4DC756-B66B-4A43-821A-98A0B5230E90}"/>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6" name="Group 115">
                <a:extLst>
                  <a:ext uri="{FF2B5EF4-FFF2-40B4-BE49-F238E27FC236}">
                    <a16:creationId xmlns:a16="http://schemas.microsoft.com/office/drawing/2014/main" id="{DE2E2873-8E53-4B9F-81C9-9BC7A22350C4}"/>
                  </a:ext>
                </a:extLst>
              </p:cNvPr>
              <p:cNvGrpSpPr/>
              <p:nvPr/>
            </p:nvGrpSpPr>
            <p:grpSpPr>
              <a:xfrm>
                <a:off x="4214997" y="4843370"/>
                <a:ext cx="340623" cy="489646"/>
                <a:chOff x="3114859" y="4843370"/>
                <a:chExt cx="340623" cy="489646"/>
              </a:xfrm>
            </p:grpSpPr>
            <p:sp>
              <p:nvSpPr>
                <p:cNvPr id="139" name="Rectangle 138">
                  <a:extLst>
                    <a:ext uri="{FF2B5EF4-FFF2-40B4-BE49-F238E27FC236}">
                      <a16:creationId xmlns:a16="http://schemas.microsoft.com/office/drawing/2014/main" id="{FD8E6A97-7AB6-41E9-9814-FDA816E2176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0" name="Rectangle 139">
                  <a:extLst>
                    <a:ext uri="{FF2B5EF4-FFF2-40B4-BE49-F238E27FC236}">
                      <a16:creationId xmlns:a16="http://schemas.microsoft.com/office/drawing/2014/main" id="{87055B25-A80F-40B1-827D-854CA82EBD95}"/>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1" name="Rectangle 140">
                  <a:extLst>
                    <a:ext uri="{FF2B5EF4-FFF2-40B4-BE49-F238E27FC236}">
                      <a16:creationId xmlns:a16="http://schemas.microsoft.com/office/drawing/2014/main" id="{A4CCB2E4-0DF0-47D4-8DFF-8FA602F55D6B}"/>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2" name="Rectangle 141">
                  <a:extLst>
                    <a:ext uri="{FF2B5EF4-FFF2-40B4-BE49-F238E27FC236}">
                      <a16:creationId xmlns:a16="http://schemas.microsoft.com/office/drawing/2014/main" id="{2D582BC6-19AE-4CA1-A415-94E94E061239}"/>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3" name="Rectangle 142">
                  <a:extLst>
                    <a:ext uri="{FF2B5EF4-FFF2-40B4-BE49-F238E27FC236}">
                      <a16:creationId xmlns:a16="http://schemas.microsoft.com/office/drawing/2014/main" id="{3AA36CDA-FA0C-4808-A560-54BDE0985B00}"/>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4" name="Rectangle 143">
                  <a:extLst>
                    <a:ext uri="{FF2B5EF4-FFF2-40B4-BE49-F238E27FC236}">
                      <a16:creationId xmlns:a16="http://schemas.microsoft.com/office/drawing/2014/main" id="{B64038E7-0B6E-4DE8-832B-F71D8B141C35}"/>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5" name="Rectangle 144">
                  <a:extLst>
                    <a:ext uri="{FF2B5EF4-FFF2-40B4-BE49-F238E27FC236}">
                      <a16:creationId xmlns:a16="http://schemas.microsoft.com/office/drawing/2014/main" id="{81F88E67-33EA-478C-911D-8D39C9AB25E5}"/>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6" name="Rectangle 145">
                  <a:extLst>
                    <a:ext uri="{FF2B5EF4-FFF2-40B4-BE49-F238E27FC236}">
                      <a16:creationId xmlns:a16="http://schemas.microsoft.com/office/drawing/2014/main" id="{B093586C-B7AB-4C87-9B62-FA67658632CE}"/>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7" name="Rectangle 146">
                  <a:extLst>
                    <a:ext uri="{FF2B5EF4-FFF2-40B4-BE49-F238E27FC236}">
                      <a16:creationId xmlns:a16="http://schemas.microsoft.com/office/drawing/2014/main" id="{CBBAC5DA-6B74-4B4A-AEFE-9D4FDABFDE94}"/>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8" name="Rectangle 147">
                  <a:extLst>
                    <a:ext uri="{FF2B5EF4-FFF2-40B4-BE49-F238E27FC236}">
                      <a16:creationId xmlns:a16="http://schemas.microsoft.com/office/drawing/2014/main" id="{B33E6A35-6ED6-41D3-B30F-0E4F60E7A1D9}"/>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7" name="Group 116">
                <a:extLst>
                  <a:ext uri="{FF2B5EF4-FFF2-40B4-BE49-F238E27FC236}">
                    <a16:creationId xmlns:a16="http://schemas.microsoft.com/office/drawing/2014/main" id="{D442A88E-5395-4457-AA03-2DD30E96AF20}"/>
                  </a:ext>
                </a:extLst>
              </p:cNvPr>
              <p:cNvGrpSpPr/>
              <p:nvPr/>
            </p:nvGrpSpPr>
            <p:grpSpPr>
              <a:xfrm>
                <a:off x="4579804" y="4843370"/>
                <a:ext cx="340623" cy="489646"/>
                <a:chOff x="3114859" y="4843370"/>
                <a:chExt cx="340623" cy="489646"/>
              </a:xfrm>
            </p:grpSpPr>
            <p:sp>
              <p:nvSpPr>
                <p:cNvPr id="129" name="Rectangle 128">
                  <a:extLst>
                    <a:ext uri="{FF2B5EF4-FFF2-40B4-BE49-F238E27FC236}">
                      <a16:creationId xmlns:a16="http://schemas.microsoft.com/office/drawing/2014/main" id="{DC35FC3E-F34C-4C7E-9E76-888F97BC6041}"/>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0" name="Rectangle 129">
                  <a:extLst>
                    <a:ext uri="{FF2B5EF4-FFF2-40B4-BE49-F238E27FC236}">
                      <a16:creationId xmlns:a16="http://schemas.microsoft.com/office/drawing/2014/main" id="{0CF687AC-4258-425C-B4F0-B7F3F37FAED8}"/>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1" name="Rectangle 130">
                  <a:extLst>
                    <a:ext uri="{FF2B5EF4-FFF2-40B4-BE49-F238E27FC236}">
                      <a16:creationId xmlns:a16="http://schemas.microsoft.com/office/drawing/2014/main" id="{DFC35115-0666-4FC0-9D77-A10366440BC6}"/>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2" name="Rectangle 131">
                  <a:extLst>
                    <a:ext uri="{FF2B5EF4-FFF2-40B4-BE49-F238E27FC236}">
                      <a16:creationId xmlns:a16="http://schemas.microsoft.com/office/drawing/2014/main" id="{5A138AD4-82C5-40DC-8703-9124609DC572}"/>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3" name="Rectangle 132">
                  <a:extLst>
                    <a:ext uri="{FF2B5EF4-FFF2-40B4-BE49-F238E27FC236}">
                      <a16:creationId xmlns:a16="http://schemas.microsoft.com/office/drawing/2014/main" id="{2AA20F38-B707-409F-9DAF-3C139FA4CACF}"/>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4" name="Rectangle 133">
                  <a:extLst>
                    <a:ext uri="{FF2B5EF4-FFF2-40B4-BE49-F238E27FC236}">
                      <a16:creationId xmlns:a16="http://schemas.microsoft.com/office/drawing/2014/main" id="{ACBBD94A-A2B7-4BC6-A875-9BDC6E3FC2F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5" name="Rectangle 134">
                  <a:extLst>
                    <a:ext uri="{FF2B5EF4-FFF2-40B4-BE49-F238E27FC236}">
                      <a16:creationId xmlns:a16="http://schemas.microsoft.com/office/drawing/2014/main" id="{3829687A-C911-4C95-BF2F-987769F9CA65}"/>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6" name="Rectangle 135">
                  <a:extLst>
                    <a:ext uri="{FF2B5EF4-FFF2-40B4-BE49-F238E27FC236}">
                      <a16:creationId xmlns:a16="http://schemas.microsoft.com/office/drawing/2014/main" id="{35629646-D895-4AB1-A84C-DB66BB3F3567}"/>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7" name="Rectangle 136">
                  <a:extLst>
                    <a:ext uri="{FF2B5EF4-FFF2-40B4-BE49-F238E27FC236}">
                      <a16:creationId xmlns:a16="http://schemas.microsoft.com/office/drawing/2014/main" id="{8821E1AA-4272-45EE-A0D4-CC4226C8C179}"/>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8" name="Rectangle 137">
                  <a:extLst>
                    <a:ext uri="{FF2B5EF4-FFF2-40B4-BE49-F238E27FC236}">
                      <a16:creationId xmlns:a16="http://schemas.microsoft.com/office/drawing/2014/main" id="{EC5722BE-D608-49B8-9162-247F315FFA3C}"/>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8" name="Group 117">
                <a:extLst>
                  <a:ext uri="{FF2B5EF4-FFF2-40B4-BE49-F238E27FC236}">
                    <a16:creationId xmlns:a16="http://schemas.microsoft.com/office/drawing/2014/main" id="{C06C59E9-2ADD-4C6C-A09C-4E2FC6B1A672}"/>
                  </a:ext>
                </a:extLst>
              </p:cNvPr>
              <p:cNvGrpSpPr/>
              <p:nvPr/>
            </p:nvGrpSpPr>
            <p:grpSpPr>
              <a:xfrm>
                <a:off x="4946516" y="4841543"/>
                <a:ext cx="340623" cy="503932"/>
                <a:chOff x="3114859" y="4843370"/>
                <a:chExt cx="340623" cy="503932"/>
              </a:xfrm>
            </p:grpSpPr>
            <p:sp>
              <p:nvSpPr>
                <p:cNvPr id="119" name="Rectangle 118">
                  <a:extLst>
                    <a:ext uri="{FF2B5EF4-FFF2-40B4-BE49-F238E27FC236}">
                      <a16:creationId xmlns:a16="http://schemas.microsoft.com/office/drawing/2014/main" id="{E81EEC09-71F3-4CD6-AF43-9C5A497A28A2}"/>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0" name="Rectangle 119">
                  <a:extLst>
                    <a:ext uri="{FF2B5EF4-FFF2-40B4-BE49-F238E27FC236}">
                      <a16:creationId xmlns:a16="http://schemas.microsoft.com/office/drawing/2014/main" id="{3CCE6872-96BB-4642-A5B7-6E4B978FA219}"/>
                    </a:ext>
                  </a:extLst>
                </p:cNvPr>
                <p:cNvSpPr/>
                <p:nvPr/>
              </p:nvSpPr>
              <p:spPr>
                <a:xfrm>
                  <a:off x="3114859"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1" name="Rectangle 120">
                  <a:extLst>
                    <a:ext uri="{FF2B5EF4-FFF2-40B4-BE49-F238E27FC236}">
                      <a16:creationId xmlns:a16="http://schemas.microsoft.com/office/drawing/2014/main" id="{D9D25C6F-C9F7-44D5-9964-D830E27F96FD}"/>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2" name="Rectangle 121">
                  <a:extLst>
                    <a:ext uri="{FF2B5EF4-FFF2-40B4-BE49-F238E27FC236}">
                      <a16:creationId xmlns:a16="http://schemas.microsoft.com/office/drawing/2014/main" id="{6A9A26EA-2356-4BDB-B6D7-42919F07D8F6}"/>
                    </a:ext>
                  </a:extLst>
                </p:cNvPr>
                <p:cNvSpPr/>
                <p:nvPr/>
              </p:nvSpPr>
              <p:spPr>
                <a:xfrm>
                  <a:off x="3188677"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3" name="Rectangle 122">
                  <a:extLst>
                    <a:ext uri="{FF2B5EF4-FFF2-40B4-BE49-F238E27FC236}">
                      <a16:creationId xmlns:a16="http://schemas.microsoft.com/office/drawing/2014/main" id="{46EEB3CB-7DFC-4921-AB37-AB02266A86B4}"/>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4" name="Rectangle 123">
                  <a:extLst>
                    <a:ext uri="{FF2B5EF4-FFF2-40B4-BE49-F238E27FC236}">
                      <a16:creationId xmlns:a16="http://schemas.microsoft.com/office/drawing/2014/main" id="{52CBAFA9-84CE-4750-84FA-1A4E50A763D2}"/>
                    </a:ext>
                  </a:extLst>
                </p:cNvPr>
                <p:cNvSpPr/>
                <p:nvPr/>
              </p:nvSpPr>
              <p:spPr>
                <a:xfrm>
                  <a:off x="3262495"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5" name="Rectangle 124">
                  <a:extLst>
                    <a:ext uri="{FF2B5EF4-FFF2-40B4-BE49-F238E27FC236}">
                      <a16:creationId xmlns:a16="http://schemas.microsoft.com/office/drawing/2014/main" id="{FB05A931-5FA6-41EF-87F8-90348008E37C}"/>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6" name="Rectangle 125">
                  <a:extLst>
                    <a:ext uri="{FF2B5EF4-FFF2-40B4-BE49-F238E27FC236}">
                      <a16:creationId xmlns:a16="http://schemas.microsoft.com/office/drawing/2014/main" id="{23D0E5FD-2E52-45FC-AADF-7521F96A264F}"/>
                    </a:ext>
                  </a:extLst>
                </p:cNvPr>
                <p:cNvSpPr/>
                <p:nvPr/>
              </p:nvSpPr>
              <p:spPr>
                <a:xfrm>
                  <a:off x="3336313" y="516442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7" name="Rectangle 126">
                  <a:extLst>
                    <a:ext uri="{FF2B5EF4-FFF2-40B4-BE49-F238E27FC236}">
                      <a16:creationId xmlns:a16="http://schemas.microsoft.com/office/drawing/2014/main" id="{68220B22-2B96-47AA-9120-98353098D272}"/>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8" name="Rectangle 127">
                  <a:extLst>
                    <a:ext uri="{FF2B5EF4-FFF2-40B4-BE49-F238E27FC236}">
                      <a16:creationId xmlns:a16="http://schemas.microsoft.com/office/drawing/2014/main" id="{542468B1-C4CD-41E8-A5FD-409D26C3C806}"/>
                    </a:ext>
                  </a:extLst>
                </p:cNvPr>
                <p:cNvSpPr/>
                <p:nvPr/>
              </p:nvSpPr>
              <p:spPr>
                <a:xfrm>
                  <a:off x="3408287" y="515728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grpSp>
          <p:nvGrpSpPr>
            <p:cNvPr id="35" name="Group 34">
              <a:extLst>
                <a:ext uri="{FF2B5EF4-FFF2-40B4-BE49-F238E27FC236}">
                  <a16:creationId xmlns:a16="http://schemas.microsoft.com/office/drawing/2014/main" id="{53680BEF-0C39-48BE-BCA2-753ABD0E24C8}"/>
                </a:ext>
              </a:extLst>
            </p:cNvPr>
            <p:cNvGrpSpPr/>
            <p:nvPr/>
          </p:nvGrpSpPr>
          <p:grpSpPr>
            <a:xfrm>
              <a:off x="5501800" y="4156479"/>
              <a:ext cx="982428" cy="1086875"/>
              <a:chOff x="5143501" y="4533900"/>
              <a:chExt cx="982428" cy="1086875"/>
            </a:xfrm>
          </p:grpSpPr>
          <p:sp>
            <p:nvSpPr>
              <p:cNvPr id="111" name="Rectangle: Top Corners Rounded 110">
                <a:extLst>
                  <a:ext uri="{FF2B5EF4-FFF2-40B4-BE49-F238E27FC236}">
                    <a16:creationId xmlns:a16="http://schemas.microsoft.com/office/drawing/2014/main" id="{AAB2C12A-3266-4FE7-AF80-438E05856CD6}"/>
                  </a:ext>
                </a:extLst>
              </p:cNvPr>
              <p:cNvSpPr/>
              <p:nvPr/>
            </p:nvSpPr>
            <p:spPr>
              <a:xfrm>
                <a:off x="5149864" y="4533900"/>
                <a:ext cx="976065" cy="492349"/>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2" name="Rectangle: Top Corners Rounded 111">
                <a:extLst>
                  <a:ext uri="{FF2B5EF4-FFF2-40B4-BE49-F238E27FC236}">
                    <a16:creationId xmlns:a16="http://schemas.microsoft.com/office/drawing/2014/main" id="{89BDA278-980A-4413-913B-16A6AE948294}"/>
                  </a:ext>
                </a:extLst>
              </p:cNvPr>
              <p:cNvSpPr/>
              <p:nvPr/>
            </p:nvSpPr>
            <p:spPr>
              <a:xfrm flipV="1">
                <a:off x="5143501" y="5146482"/>
                <a:ext cx="976065" cy="474293"/>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36" name="Oval 35">
              <a:extLst>
                <a:ext uri="{FF2B5EF4-FFF2-40B4-BE49-F238E27FC236}">
                  <a16:creationId xmlns:a16="http://schemas.microsoft.com/office/drawing/2014/main" id="{52EE83ED-9377-4C6B-B3F1-B3996C289241}"/>
                </a:ext>
              </a:extLst>
            </p:cNvPr>
            <p:cNvSpPr/>
            <p:nvPr/>
          </p:nvSpPr>
          <p:spPr>
            <a:xfrm>
              <a:off x="5617087" y="4660597"/>
              <a:ext cx="722740" cy="95820"/>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dirty="0"/>
            </a:p>
          </p:txBody>
        </p:sp>
        <p:grpSp>
          <p:nvGrpSpPr>
            <p:cNvPr id="37" name="Group 36">
              <a:extLst>
                <a:ext uri="{FF2B5EF4-FFF2-40B4-BE49-F238E27FC236}">
                  <a16:creationId xmlns:a16="http://schemas.microsoft.com/office/drawing/2014/main" id="{35A44C8A-397F-49BB-A532-C0EAD2D6C03A}"/>
                </a:ext>
              </a:extLst>
            </p:cNvPr>
            <p:cNvGrpSpPr/>
            <p:nvPr/>
          </p:nvGrpSpPr>
          <p:grpSpPr>
            <a:xfrm>
              <a:off x="1569322" y="4644926"/>
              <a:ext cx="1508143" cy="1231668"/>
              <a:chOff x="1787596" y="5022483"/>
              <a:chExt cx="1508143" cy="1231668"/>
            </a:xfrm>
          </p:grpSpPr>
          <p:cxnSp>
            <p:nvCxnSpPr>
              <p:cNvPr id="105" name="Straight Connector 104">
                <a:extLst>
                  <a:ext uri="{FF2B5EF4-FFF2-40B4-BE49-F238E27FC236}">
                    <a16:creationId xmlns:a16="http://schemas.microsoft.com/office/drawing/2014/main" id="{80A6AE04-B27B-47A9-A0C0-ABDBCE2BF892}"/>
                  </a:ext>
                </a:extLst>
              </p:cNvPr>
              <p:cNvCxnSpPr>
                <a:cxnSpLocks/>
                <a:endCxn id="108" idx="2"/>
              </p:cNvCxnSpPr>
              <p:nvPr/>
            </p:nvCxnSpPr>
            <p:spPr>
              <a:xfrm flipH="1">
                <a:off x="2744033" y="5150137"/>
                <a:ext cx="333971" cy="376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5C9EC0EC-6895-4728-B050-75762E257FEB}"/>
                  </a:ext>
                </a:extLst>
              </p:cNvPr>
              <p:cNvGrpSpPr/>
              <p:nvPr/>
            </p:nvGrpSpPr>
            <p:grpSpPr>
              <a:xfrm>
                <a:off x="1787596" y="5022483"/>
                <a:ext cx="1508143" cy="1231668"/>
                <a:chOff x="1787596" y="5022483"/>
                <a:chExt cx="1508143" cy="1231668"/>
              </a:xfrm>
            </p:grpSpPr>
            <p:sp>
              <p:nvSpPr>
                <p:cNvPr id="107" name="Arc 106">
                  <a:extLst>
                    <a:ext uri="{FF2B5EF4-FFF2-40B4-BE49-F238E27FC236}">
                      <a16:creationId xmlns:a16="http://schemas.microsoft.com/office/drawing/2014/main" id="{6A391F1F-57DA-433D-A7CD-7EE1BD3065C4}"/>
                    </a:ext>
                  </a:extLst>
                </p:cNvPr>
                <p:cNvSpPr/>
                <p:nvPr/>
              </p:nvSpPr>
              <p:spPr>
                <a:xfrm rot="16200000">
                  <a:off x="2063318" y="5027073"/>
                  <a:ext cx="1207149" cy="1207149"/>
                </a:xfrm>
                <a:prstGeom prst="arc">
                  <a:avLst>
                    <a:gd name="adj1" fmla="val 16200000"/>
                    <a:gd name="adj2" fmla="val 19276032"/>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108" name="Arc 107">
                  <a:extLst>
                    <a:ext uri="{FF2B5EF4-FFF2-40B4-BE49-F238E27FC236}">
                      <a16:creationId xmlns:a16="http://schemas.microsoft.com/office/drawing/2014/main" id="{5A1FAB82-27B3-4A7C-B4F0-7F58F5098124}"/>
                    </a:ext>
                  </a:extLst>
                </p:cNvPr>
                <p:cNvSpPr/>
                <p:nvPr/>
              </p:nvSpPr>
              <p:spPr>
                <a:xfrm rot="16200000">
                  <a:off x="2193909" y="5152321"/>
                  <a:ext cx="1100248" cy="1103412"/>
                </a:xfrm>
                <a:prstGeom prst="arc">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cxnSp>
              <p:nvCxnSpPr>
                <p:cNvPr id="109" name="Straight Connector 108">
                  <a:extLst>
                    <a:ext uri="{FF2B5EF4-FFF2-40B4-BE49-F238E27FC236}">
                      <a16:creationId xmlns:a16="http://schemas.microsoft.com/office/drawing/2014/main" id="{3A61A361-37F7-44C1-9BA6-D45CA47D99F7}"/>
                    </a:ext>
                  </a:extLst>
                </p:cNvPr>
                <p:cNvCxnSpPr/>
                <p:nvPr/>
              </p:nvCxnSpPr>
              <p:spPr>
                <a:xfrm>
                  <a:off x="1932259" y="5022483"/>
                  <a:ext cx="1168505" cy="459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8B31CF3-62F6-4A5C-B9A1-13EE1ABC8DD5}"/>
                    </a:ext>
                  </a:extLst>
                </p:cNvPr>
                <p:cNvCxnSpPr/>
                <p:nvPr/>
              </p:nvCxnSpPr>
              <p:spPr>
                <a:xfrm>
                  <a:off x="1787596" y="5147553"/>
                  <a:ext cx="509423"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grpSp>
        <p:cxnSp>
          <p:nvCxnSpPr>
            <p:cNvPr id="38" name="Straight Connector 37">
              <a:extLst>
                <a:ext uri="{FF2B5EF4-FFF2-40B4-BE49-F238E27FC236}">
                  <a16:creationId xmlns:a16="http://schemas.microsoft.com/office/drawing/2014/main" id="{C9A10B0A-EF14-4868-AD80-A843B7A2C467}"/>
                </a:ext>
              </a:extLst>
            </p:cNvPr>
            <p:cNvCxnSpPr>
              <a:endCxn id="107" idx="0"/>
            </p:cNvCxnSpPr>
            <p:nvPr/>
          </p:nvCxnSpPr>
          <p:spPr>
            <a:xfrm flipH="1" flipV="1">
              <a:off x="1845044" y="5253091"/>
              <a:ext cx="8348" cy="1796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B016C99-4949-4649-AB04-A91D9931B944}"/>
                </a:ext>
              </a:extLst>
            </p:cNvPr>
            <p:cNvCxnSpPr>
              <a:endCxn id="108" idx="0"/>
            </p:cNvCxnSpPr>
            <p:nvPr/>
          </p:nvCxnSpPr>
          <p:spPr>
            <a:xfrm flipV="1">
              <a:off x="1972081" y="5326470"/>
              <a:ext cx="1972" cy="211358"/>
            </a:xfrm>
            <a:prstGeom prst="line">
              <a:avLst/>
            </a:prstGeom>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96F95EDF-F1B9-4619-A386-0A5C22047C01}"/>
                </a:ext>
              </a:extLst>
            </p:cNvPr>
            <p:cNvGrpSpPr/>
            <p:nvPr/>
          </p:nvGrpSpPr>
          <p:grpSpPr>
            <a:xfrm>
              <a:off x="8333311" y="4156342"/>
              <a:ext cx="350704" cy="1086877"/>
              <a:chOff x="8469035" y="4533899"/>
              <a:chExt cx="350704" cy="108687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3" name="Rectangle: Top Corners Rounded 102">
                <a:extLst>
                  <a:ext uri="{FF2B5EF4-FFF2-40B4-BE49-F238E27FC236}">
                    <a16:creationId xmlns:a16="http://schemas.microsoft.com/office/drawing/2014/main" id="{A79938F9-8758-43A5-B2BC-A96C0A2F6411}"/>
                  </a:ext>
                </a:extLst>
              </p:cNvPr>
              <p:cNvSpPr/>
              <p:nvPr/>
            </p:nvSpPr>
            <p:spPr>
              <a:xfrm>
                <a:off x="8476059" y="4533899"/>
                <a:ext cx="343680" cy="488583"/>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4" name="Rectangle: Top Corners Rounded 103">
                <a:extLst>
                  <a:ext uri="{FF2B5EF4-FFF2-40B4-BE49-F238E27FC236}">
                    <a16:creationId xmlns:a16="http://schemas.microsoft.com/office/drawing/2014/main" id="{DD7D5B70-702D-4422-BFFD-38EA2FA2608B}"/>
                  </a:ext>
                </a:extLst>
              </p:cNvPr>
              <p:cNvSpPr/>
              <p:nvPr/>
            </p:nvSpPr>
            <p:spPr>
              <a:xfrm flipV="1">
                <a:off x="8469035" y="5153903"/>
                <a:ext cx="343680" cy="466873"/>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1" name="Group 40">
              <a:extLst>
                <a:ext uri="{FF2B5EF4-FFF2-40B4-BE49-F238E27FC236}">
                  <a16:creationId xmlns:a16="http://schemas.microsoft.com/office/drawing/2014/main" id="{5B5F5DD8-2CF2-4369-9469-FB94831B0795}"/>
                </a:ext>
              </a:extLst>
            </p:cNvPr>
            <p:cNvGrpSpPr/>
            <p:nvPr/>
          </p:nvGrpSpPr>
          <p:grpSpPr>
            <a:xfrm>
              <a:off x="3284900" y="4161454"/>
              <a:ext cx="350704" cy="1086876"/>
              <a:chOff x="8469035" y="4533900"/>
              <a:chExt cx="350704" cy="1086876"/>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1" name="Rectangle: Top Corners Rounded 100">
                <a:extLst>
                  <a:ext uri="{FF2B5EF4-FFF2-40B4-BE49-F238E27FC236}">
                    <a16:creationId xmlns:a16="http://schemas.microsoft.com/office/drawing/2014/main" id="{DB9A7FC9-6970-48CA-8C2A-3A77E3CFCDAC}"/>
                  </a:ext>
                </a:extLst>
              </p:cNvPr>
              <p:cNvSpPr/>
              <p:nvPr/>
            </p:nvSpPr>
            <p:spPr>
              <a:xfrm>
                <a:off x="8476059" y="4533900"/>
                <a:ext cx="34368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2" name="Rectangle: Top Corners Rounded 101">
                <a:extLst>
                  <a:ext uri="{FF2B5EF4-FFF2-40B4-BE49-F238E27FC236}">
                    <a16:creationId xmlns:a16="http://schemas.microsoft.com/office/drawing/2014/main" id="{1B4CA8C9-C46E-4045-875A-D0EEF94395D8}"/>
                  </a:ext>
                </a:extLst>
              </p:cNvPr>
              <p:cNvSpPr/>
              <p:nvPr/>
            </p:nvSpPr>
            <p:spPr>
              <a:xfrm flipV="1">
                <a:off x="8469035" y="5156075"/>
                <a:ext cx="34368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2" name="Group 41">
              <a:extLst>
                <a:ext uri="{FF2B5EF4-FFF2-40B4-BE49-F238E27FC236}">
                  <a16:creationId xmlns:a16="http://schemas.microsoft.com/office/drawing/2014/main" id="{6417B4F9-7B31-4F6B-91C4-4C8F411D45EB}"/>
                </a:ext>
              </a:extLst>
            </p:cNvPr>
            <p:cNvGrpSpPr/>
            <p:nvPr/>
          </p:nvGrpSpPr>
          <p:grpSpPr>
            <a:xfrm>
              <a:off x="6113256" y="4975669"/>
              <a:ext cx="262120" cy="262120"/>
              <a:chOff x="6171894" y="3737303"/>
              <a:chExt cx="262120" cy="262120"/>
            </a:xfrm>
          </p:grpSpPr>
          <p:sp>
            <p:nvSpPr>
              <p:cNvPr id="99" name="Oval 98">
                <a:extLst>
                  <a:ext uri="{FF2B5EF4-FFF2-40B4-BE49-F238E27FC236}">
                    <a16:creationId xmlns:a16="http://schemas.microsoft.com/office/drawing/2014/main" id="{7A65AD7E-B206-4D1E-9EBF-26E132530306}"/>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100" name="Oval 99">
                <a:extLst>
                  <a:ext uri="{FF2B5EF4-FFF2-40B4-BE49-F238E27FC236}">
                    <a16:creationId xmlns:a16="http://schemas.microsoft.com/office/drawing/2014/main" id="{8FBC284C-9D7D-4CA2-99CC-9333B07E4F0B}"/>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3" name="Group 42">
              <a:extLst>
                <a:ext uri="{FF2B5EF4-FFF2-40B4-BE49-F238E27FC236}">
                  <a16:creationId xmlns:a16="http://schemas.microsoft.com/office/drawing/2014/main" id="{05B7C6FB-6672-49DE-A185-8C999092047E}"/>
                </a:ext>
              </a:extLst>
            </p:cNvPr>
            <p:cNvGrpSpPr/>
            <p:nvPr/>
          </p:nvGrpSpPr>
          <p:grpSpPr>
            <a:xfrm>
              <a:off x="5655966" y="4969863"/>
              <a:ext cx="262120" cy="262120"/>
              <a:chOff x="6171894" y="3737303"/>
              <a:chExt cx="262120" cy="262120"/>
            </a:xfrm>
          </p:grpSpPr>
          <p:sp>
            <p:nvSpPr>
              <p:cNvPr id="97" name="Oval 96">
                <a:extLst>
                  <a:ext uri="{FF2B5EF4-FFF2-40B4-BE49-F238E27FC236}">
                    <a16:creationId xmlns:a16="http://schemas.microsoft.com/office/drawing/2014/main" id="{B87D769A-7BF8-4537-9F45-A88E737C997F}"/>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98" name="Oval 97">
                <a:extLst>
                  <a:ext uri="{FF2B5EF4-FFF2-40B4-BE49-F238E27FC236}">
                    <a16:creationId xmlns:a16="http://schemas.microsoft.com/office/drawing/2014/main" id="{EC20EEA5-D84A-4507-BE59-4467D6B77F56}"/>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4" name="Group 43">
              <a:extLst>
                <a:ext uri="{FF2B5EF4-FFF2-40B4-BE49-F238E27FC236}">
                  <a16:creationId xmlns:a16="http://schemas.microsoft.com/office/drawing/2014/main" id="{C9A2C010-83D3-42D2-9A44-6881A7A5958A}"/>
                </a:ext>
              </a:extLst>
            </p:cNvPr>
            <p:cNvGrpSpPr/>
            <p:nvPr/>
          </p:nvGrpSpPr>
          <p:grpSpPr>
            <a:xfrm>
              <a:off x="3325680" y="4975669"/>
              <a:ext cx="262120" cy="262120"/>
              <a:chOff x="6171894" y="3737303"/>
              <a:chExt cx="262120" cy="262120"/>
            </a:xfrm>
          </p:grpSpPr>
          <p:sp>
            <p:nvSpPr>
              <p:cNvPr id="95" name="Oval 94">
                <a:extLst>
                  <a:ext uri="{FF2B5EF4-FFF2-40B4-BE49-F238E27FC236}">
                    <a16:creationId xmlns:a16="http://schemas.microsoft.com/office/drawing/2014/main" id="{7A93D8D7-189D-4A71-B10B-5CBE1D6119FC}"/>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96" name="Oval 95">
                <a:extLst>
                  <a:ext uri="{FF2B5EF4-FFF2-40B4-BE49-F238E27FC236}">
                    <a16:creationId xmlns:a16="http://schemas.microsoft.com/office/drawing/2014/main" id="{2D8BB52D-9BB3-4DC9-8614-BD560432661A}"/>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5" name="Group 44">
              <a:extLst>
                <a:ext uri="{FF2B5EF4-FFF2-40B4-BE49-F238E27FC236}">
                  <a16:creationId xmlns:a16="http://schemas.microsoft.com/office/drawing/2014/main" id="{4A756F15-8758-466F-8B0C-6F3979674C1A}"/>
                </a:ext>
              </a:extLst>
            </p:cNvPr>
            <p:cNvGrpSpPr/>
            <p:nvPr/>
          </p:nvGrpSpPr>
          <p:grpSpPr>
            <a:xfrm>
              <a:off x="8387530" y="4973289"/>
              <a:ext cx="262120" cy="262120"/>
              <a:chOff x="6171894" y="3737303"/>
              <a:chExt cx="262120" cy="262120"/>
            </a:xfrm>
          </p:grpSpPr>
          <p:sp>
            <p:nvSpPr>
              <p:cNvPr id="93" name="Oval 92">
                <a:extLst>
                  <a:ext uri="{FF2B5EF4-FFF2-40B4-BE49-F238E27FC236}">
                    <a16:creationId xmlns:a16="http://schemas.microsoft.com/office/drawing/2014/main" id="{43076193-7542-446F-81BD-67A146BBE2EA}"/>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94" name="Oval 93">
                <a:extLst>
                  <a:ext uri="{FF2B5EF4-FFF2-40B4-BE49-F238E27FC236}">
                    <a16:creationId xmlns:a16="http://schemas.microsoft.com/office/drawing/2014/main" id="{6B2384D8-40B8-4A4B-B11D-46A4082FCA11}"/>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46" name="Arc 45">
              <a:extLst>
                <a:ext uri="{FF2B5EF4-FFF2-40B4-BE49-F238E27FC236}">
                  <a16:creationId xmlns:a16="http://schemas.microsoft.com/office/drawing/2014/main" id="{DA334B69-5C81-44F9-8119-4D3028513FB1}"/>
                </a:ext>
              </a:extLst>
            </p:cNvPr>
            <p:cNvSpPr/>
            <p:nvPr/>
          </p:nvSpPr>
          <p:spPr>
            <a:xfrm rot="4500000">
              <a:off x="8282716" y="4876901"/>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47" name="Arc 46">
              <a:extLst>
                <a:ext uri="{FF2B5EF4-FFF2-40B4-BE49-F238E27FC236}">
                  <a16:creationId xmlns:a16="http://schemas.microsoft.com/office/drawing/2014/main" id="{34AC6FBC-2182-4906-B041-B0046BD2DA84}"/>
                </a:ext>
              </a:extLst>
            </p:cNvPr>
            <p:cNvSpPr/>
            <p:nvPr/>
          </p:nvSpPr>
          <p:spPr>
            <a:xfrm rot="4500000" flipH="1" flipV="1">
              <a:off x="6043227" y="4884400"/>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48" name="Arc 47">
              <a:extLst>
                <a:ext uri="{FF2B5EF4-FFF2-40B4-BE49-F238E27FC236}">
                  <a16:creationId xmlns:a16="http://schemas.microsoft.com/office/drawing/2014/main" id="{54A8CA99-36C9-43B7-BBFD-1CE1FECC9553}"/>
                </a:ext>
              </a:extLst>
            </p:cNvPr>
            <p:cNvSpPr/>
            <p:nvPr/>
          </p:nvSpPr>
          <p:spPr>
            <a:xfrm rot="17100000" flipV="1">
              <a:off x="5556953" y="4888918"/>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49" name="Arc 48">
              <a:extLst>
                <a:ext uri="{FF2B5EF4-FFF2-40B4-BE49-F238E27FC236}">
                  <a16:creationId xmlns:a16="http://schemas.microsoft.com/office/drawing/2014/main" id="{2359A225-BFA7-4975-9B99-616871CE231E}"/>
                </a:ext>
              </a:extLst>
            </p:cNvPr>
            <p:cNvSpPr/>
            <p:nvPr/>
          </p:nvSpPr>
          <p:spPr>
            <a:xfrm rot="17100000" flipH="1">
              <a:off x="3242606" y="4884400"/>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cxnSp>
          <p:nvCxnSpPr>
            <p:cNvPr id="50" name="Straight Connector 49">
              <a:extLst>
                <a:ext uri="{FF2B5EF4-FFF2-40B4-BE49-F238E27FC236}">
                  <a16:creationId xmlns:a16="http://schemas.microsoft.com/office/drawing/2014/main" id="{7BF1C8D3-1722-4CC1-B756-882DEC5D3EA7}"/>
                </a:ext>
              </a:extLst>
            </p:cNvPr>
            <p:cNvCxnSpPr>
              <a:cxnSpLocks/>
            </p:cNvCxnSpPr>
            <p:nvPr/>
          </p:nvCxnSpPr>
          <p:spPr>
            <a:xfrm flipV="1">
              <a:off x="3456740" y="5231983"/>
              <a:ext cx="2330286" cy="580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9E9A26D-C426-40C1-9248-83111A21557F}"/>
                </a:ext>
              </a:extLst>
            </p:cNvPr>
            <p:cNvCxnSpPr>
              <a:cxnSpLocks/>
            </p:cNvCxnSpPr>
            <p:nvPr/>
          </p:nvCxnSpPr>
          <p:spPr>
            <a:xfrm flipV="1">
              <a:off x="6209840" y="5241226"/>
              <a:ext cx="2330286" cy="580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AD1D6C9-A0FF-4DA8-92F0-6C780AD0E5E8}"/>
                </a:ext>
              </a:extLst>
            </p:cNvPr>
            <p:cNvCxnSpPr>
              <a:cxnSpLocks/>
            </p:cNvCxnSpPr>
            <p:nvPr/>
          </p:nvCxnSpPr>
          <p:spPr>
            <a:xfrm flipV="1">
              <a:off x="3447285" y="4960587"/>
              <a:ext cx="2330286" cy="5806"/>
            </a:xfrm>
            <a:prstGeom prst="line">
              <a:avLst/>
            </a:prstGeom>
            <a:ln w="38100">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A6AB89D-595F-454D-A991-BBCBBF2BF524}"/>
                </a:ext>
              </a:extLst>
            </p:cNvPr>
            <p:cNvCxnSpPr>
              <a:cxnSpLocks/>
            </p:cNvCxnSpPr>
            <p:nvPr/>
          </p:nvCxnSpPr>
          <p:spPr>
            <a:xfrm flipV="1">
              <a:off x="6209840" y="4969863"/>
              <a:ext cx="2330286" cy="5806"/>
            </a:xfrm>
            <a:prstGeom prst="line">
              <a:avLst/>
            </a:prstGeom>
            <a:ln w="38100">
              <a:solidFill>
                <a:srgbClr val="0070C0"/>
              </a:solidFill>
              <a:prstDash val="sysDot"/>
            </a:ln>
          </p:spPr>
          <p:style>
            <a:lnRef idx="1">
              <a:schemeClr val="accent1"/>
            </a:lnRef>
            <a:fillRef idx="0">
              <a:schemeClr val="accent1"/>
            </a:fillRef>
            <a:effectRef idx="0">
              <a:schemeClr val="accent1"/>
            </a:effectRef>
            <a:fontRef idx="minor">
              <a:schemeClr val="tx1"/>
            </a:fontRef>
          </p:style>
        </p:cxnSp>
        <p:sp>
          <p:nvSpPr>
            <p:cNvPr id="54" name="Rectangle: Rounded Corners 53">
              <a:extLst>
                <a:ext uri="{FF2B5EF4-FFF2-40B4-BE49-F238E27FC236}">
                  <a16:creationId xmlns:a16="http://schemas.microsoft.com/office/drawing/2014/main" id="{448BF5A0-1E5E-45DD-8811-18C0A3863B52}"/>
                </a:ext>
              </a:extLst>
            </p:cNvPr>
            <p:cNvSpPr/>
            <p:nvPr/>
          </p:nvSpPr>
          <p:spPr>
            <a:xfrm>
              <a:off x="223278" y="4317201"/>
              <a:ext cx="1035227" cy="8073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00" b="1" dirty="0"/>
                <a:t>Ion </a:t>
              </a:r>
              <a:r>
                <a:rPr lang="en-AU" sz="1050" b="1" dirty="0"/>
                <a:t>Source </a:t>
              </a:r>
              <a:br>
                <a:rPr lang="en-AU" sz="1050" b="1" dirty="0"/>
              </a:br>
              <a:r>
                <a:rPr lang="en-AU" sz="1050" b="1" dirty="0">
                  <a:solidFill>
                    <a:schemeClr val="accent5">
                      <a:lumMod val="20000"/>
                      <a:lumOff val="80000"/>
                    </a:schemeClr>
                  </a:solidFill>
                </a:rPr>
                <a:t>N</a:t>
              </a:r>
              <a:r>
                <a:rPr lang="en-AU" sz="1050" dirty="0">
                  <a:solidFill>
                    <a:schemeClr val="accent5">
                      <a:lumMod val="20000"/>
                      <a:lumOff val="80000"/>
                    </a:schemeClr>
                  </a:solidFill>
                </a:rPr>
                <a:t>eg potential deck</a:t>
              </a:r>
              <a:endParaRPr lang="en-AU" dirty="0">
                <a:solidFill>
                  <a:schemeClr val="accent5">
                    <a:lumMod val="20000"/>
                    <a:lumOff val="80000"/>
                  </a:schemeClr>
                </a:solidFill>
              </a:endParaRPr>
            </a:p>
          </p:txBody>
        </p:sp>
        <p:sp>
          <p:nvSpPr>
            <p:cNvPr id="55" name="TextBox 54">
              <a:extLst>
                <a:ext uri="{FF2B5EF4-FFF2-40B4-BE49-F238E27FC236}">
                  <a16:creationId xmlns:a16="http://schemas.microsoft.com/office/drawing/2014/main" id="{FDCCEE13-0CBE-443E-A1B5-ACF70EFD80A4}"/>
                </a:ext>
              </a:extLst>
            </p:cNvPr>
            <p:cNvSpPr txBox="1"/>
            <p:nvPr/>
          </p:nvSpPr>
          <p:spPr>
            <a:xfrm>
              <a:off x="5684052" y="4042326"/>
              <a:ext cx="690686" cy="907941"/>
            </a:xfrm>
            <a:prstGeom prst="rect">
              <a:avLst/>
            </a:prstGeom>
            <a:noFill/>
          </p:spPr>
          <p:txBody>
            <a:bodyPr wrap="square" rtlCol="0">
              <a:spAutoFit/>
            </a:bodyPr>
            <a:lstStyle/>
            <a:p>
              <a:r>
                <a:rPr lang="en-AU" dirty="0">
                  <a:solidFill>
                    <a:srgbClr val="FF0000"/>
                  </a:solidFill>
                </a:rPr>
                <a:t>++++</a:t>
              </a:r>
            </a:p>
            <a:p>
              <a:pPr algn="ctr"/>
              <a:r>
                <a:rPr lang="en-AU" sz="700" dirty="0"/>
                <a:t>Max Voltage</a:t>
              </a:r>
            </a:p>
            <a:p>
              <a:pPr algn="ctr"/>
              <a:r>
                <a:rPr lang="en-AU" sz="700" dirty="0"/>
                <a:t>Terminal</a:t>
              </a:r>
            </a:p>
            <a:p>
              <a:pPr algn="ctr"/>
              <a:endParaRPr lang="en-AU" sz="700" dirty="0"/>
            </a:p>
            <a:p>
              <a:pPr algn="ctr"/>
              <a:endParaRPr lang="en-AU" sz="700" dirty="0"/>
            </a:p>
            <a:p>
              <a:pPr algn="ctr"/>
              <a:r>
                <a:rPr lang="en-AU" sz="700" dirty="0"/>
                <a:t>Stripper</a:t>
              </a:r>
            </a:p>
          </p:txBody>
        </p:sp>
        <p:grpSp>
          <p:nvGrpSpPr>
            <p:cNvPr id="56" name="Group 55">
              <a:extLst>
                <a:ext uri="{FF2B5EF4-FFF2-40B4-BE49-F238E27FC236}">
                  <a16:creationId xmlns:a16="http://schemas.microsoft.com/office/drawing/2014/main" id="{8CB66434-6BAA-4E56-BE52-18083E6E98AF}"/>
                </a:ext>
              </a:extLst>
            </p:cNvPr>
            <p:cNvGrpSpPr/>
            <p:nvPr/>
          </p:nvGrpSpPr>
          <p:grpSpPr>
            <a:xfrm>
              <a:off x="8514556" y="4225271"/>
              <a:ext cx="706597" cy="364354"/>
              <a:chOff x="10068559" y="3890941"/>
              <a:chExt cx="706597" cy="364354"/>
            </a:xfrm>
          </p:grpSpPr>
          <p:cxnSp>
            <p:nvCxnSpPr>
              <p:cNvPr id="88" name="Straight Connector 87">
                <a:extLst>
                  <a:ext uri="{FF2B5EF4-FFF2-40B4-BE49-F238E27FC236}">
                    <a16:creationId xmlns:a16="http://schemas.microsoft.com/office/drawing/2014/main" id="{BC73C7E7-B884-4D6D-82C2-90750244E146}"/>
                  </a:ext>
                </a:extLst>
              </p:cNvPr>
              <p:cNvCxnSpPr>
                <a:cxnSpLocks/>
              </p:cNvCxnSpPr>
              <p:nvPr/>
            </p:nvCxnSpPr>
            <p:spPr>
              <a:xfrm>
                <a:off x="10068559" y="3890941"/>
                <a:ext cx="53587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C357681-923A-4FB4-86BA-8F88C91B69B8}"/>
                  </a:ext>
                </a:extLst>
              </p:cNvPr>
              <p:cNvCxnSpPr/>
              <p:nvPr/>
            </p:nvCxnSpPr>
            <p:spPr>
              <a:xfrm>
                <a:off x="10601325" y="3890941"/>
                <a:ext cx="0" cy="262204"/>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535DC34-BB26-4ECB-B233-B60495B6BDFF}"/>
                  </a:ext>
                </a:extLst>
              </p:cNvPr>
              <p:cNvCxnSpPr/>
              <p:nvPr/>
            </p:nvCxnSpPr>
            <p:spPr>
              <a:xfrm>
                <a:off x="10427493" y="4153145"/>
                <a:ext cx="347663"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069B914-13EB-470E-824E-4DA7CE179D00}"/>
                  </a:ext>
                </a:extLst>
              </p:cNvPr>
              <p:cNvCxnSpPr>
                <a:cxnSpLocks/>
              </p:cNvCxnSpPr>
              <p:nvPr/>
            </p:nvCxnSpPr>
            <p:spPr>
              <a:xfrm>
                <a:off x="10514409" y="4205777"/>
                <a:ext cx="173831"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9003C58-5766-485F-AA63-3F67195F68FF}"/>
                  </a:ext>
                </a:extLst>
              </p:cNvPr>
              <p:cNvCxnSpPr>
                <a:cxnSpLocks/>
              </p:cNvCxnSpPr>
              <p:nvPr/>
            </p:nvCxnSpPr>
            <p:spPr>
              <a:xfrm flipH="1">
                <a:off x="10576322" y="4255295"/>
                <a:ext cx="5000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D09B8DD6-D30D-431F-9C73-62240197ED0F}"/>
                </a:ext>
              </a:extLst>
            </p:cNvPr>
            <p:cNvGrpSpPr/>
            <p:nvPr/>
          </p:nvGrpSpPr>
          <p:grpSpPr>
            <a:xfrm flipH="1">
              <a:off x="2740824" y="4230957"/>
              <a:ext cx="706597" cy="364354"/>
              <a:chOff x="10068559" y="3890941"/>
              <a:chExt cx="706597" cy="364354"/>
            </a:xfrm>
          </p:grpSpPr>
          <p:cxnSp>
            <p:nvCxnSpPr>
              <p:cNvPr id="83" name="Straight Connector 82">
                <a:extLst>
                  <a:ext uri="{FF2B5EF4-FFF2-40B4-BE49-F238E27FC236}">
                    <a16:creationId xmlns:a16="http://schemas.microsoft.com/office/drawing/2014/main" id="{AED3FCE6-7DE5-493D-9EF2-52A7FFC9A3D8}"/>
                  </a:ext>
                </a:extLst>
              </p:cNvPr>
              <p:cNvCxnSpPr>
                <a:cxnSpLocks/>
              </p:cNvCxnSpPr>
              <p:nvPr/>
            </p:nvCxnSpPr>
            <p:spPr>
              <a:xfrm>
                <a:off x="10068559" y="3890941"/>
                <a:ext cx="53587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B1F45B1-087C-4F31-8C37-6CB2B3B2E912}"/>
                  </a:ext>
                </a:extLst>
              </p:cNvPr>
              <p:cNvCxnSpPr/>
              <p:nvPr/>
            </p:nvCxnSpPr>
            <p:spPr>
              <a:xfrm>
                <a:off x="10601325" y="3890941"/>
                <a:ext cx="0" cy="262204"/>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7B0C6E2-E3CF-4C01-A741-4C6C71FB8364}"/>
                  </a:ext>
                </a:extLst>
              </p:cNvPr>
              <p:cNvCxnSpPr/>
              <p:nvPr/>
            </p:nvCxnSpPr>
            <p:spPr>
              <a:xfrm>
                <a:off x="10427493" y="4153145"/>
                <a:ext cx="347663"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28863F5-003B-468B-B63A-97D471F7696E}"/>
                  </a:ext>
                </a:extLst>
              </p:cNvPr>
              <p:cNvCxnSpPr>
                <a:cxnSpLocks/>
              </p:cNvCxnSpPr>
              <p:nvPr/>
            </p:nvCxnSpPr>
            <p:spPr>
              <a:xfrm>
                <a:off x="10514409" y="4205777"/>
                <a:ext cx="173831"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EE0D77F-02A7-443A-BF59-10D42CC2F29D}"/>
                  </a:ext>
                </a:extLst>
              </p:cNvPr>
              <p:cNvCxnSpPr>
                <a:cxnSpLocks/>
              </p:cNvCxnSpPr>
              <p:nvPr/>
            </p:nvCxnSpPr>
            <p:spPr>
              <a:xfrm flipH="1">
                <a:off x="10576322" y="4255295"/>
                <a:ext cx="5000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8" name="Rectangle: Rounded Corners 57">
              <a:extLst>
                <a:ext uri="{FF2B5EF4-FFF2-40B4-BE49-F238E27FC236}">
                  <a16:creationId xmlns:a16="http://schemas.microsoft.com/office/drawing/2014/main" id="{8A47A88C-2834-4415-B9E5-E0CB343CB042}"/>
                </a:ext>
              </a:extLst>
            </p:cNvPr>
            <p:cNvSpPr/>
            <p:nvPr/>
          </p:nvSpPr>
          <p:spPr>
            <a:xfrm>
              <a:off x="1386065" y="5793983"/>
              <a:ext cx="1035227" cy="8073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00" b="1" dirty="0"/>
                <a:t>Ion </a:t>
              </a:r>
              <a:r>
                <a:rPr lang="en-AU" sz="1050" b="1" dirty="0"/>
                <a:t>Source </a:t>
              </a:r>
              <a:br>
                <a:rPr lang="en-AU" sz="1050" b="1" dirty="0"/>
              </a:br>
              <a:r>
                <a:rPr lang="en-AU" sz="1050" b="1" dirty="0">
                  <a:solidFill>
                    <a:schemeClr val="accent5">
                      <a:lumMod val="20000"/>
                      <a:lumOff val="80000"/>
                    </a:schemeClr>
                  </a:solidFill>
                </a:rPr>
                <a:t>N</a:t>
              </a:r>
              <a:r>
                <a:rPr lang="en-AU" sz="1050" dirty="0">
                  <a:solidFill>
                    <a:schemeClr val="accent5">
                      <a:lumMod val="20000"/>
                      <a:lumOff val="80000"/>
                    </a:schemeClr>
                  </a:solidFill>
                </a:rPr>
                <a:t>eg potential deck</a:t>
              </a:r>
              <a:endParaRPr lang="en-AU" dirty="0">
                <a:solidFill>
                  <a:schemeClr val="accent5">
                    <a:lumMod val="20000"/>
                    <a:lumOff val="80000"/>
                  </a:schemeClr>
                </a:solidFill>
              </a:endParaRPr>
            </a:p>
          </p:txBody>
        </p:sp>
        <p:sp>
          <p:nvSpPr>
            <p:cNvPr id="59" name="Arrow: Right 58">
              <a:extLst>
                <a:ext uri="{FF2B5EF4-FFF2-40B4-BE49-F238E27FC236}">
                  <a16:creationId xmlns:a16="http://schemas.microsoft.com/office/drawing/2014/main" id="{52ED9EB0-10AA-41AA-A095-14064D7E7C5B}"/>
                </a:ext>
              </a:extLst>
            </p:cNvPr>
            <p:cNvSpPr/>
            <p:nvPr/>
          </p:nvSpPr>
          <p:spPr>
            <a:xfrm>
              <a:off x="3628580" y="5871462"/>
              <a:ext cx="1883193" cy="525043"/>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Accelerate Negative Ions</a:t>
              </a:r>
              <a:endParaRPr lang="en-AU" dirty="0"/>
            </a:p>
          </p:txBody>
        </p:sp>
        <p:sp>
          <p:nvSpPr>
            <p:cNvPr id="60" name="Arrow: Right 59">
              <a:extLst>
                <a:ext uri="{FF2B5EF4-FFF2-40B4-BE49-F238E27FC236}">
                  <a16:creationId xmlns:a16="http://schemas.microsoft.com/office/drawing/2014/main" id="{FC617490-9EF4-4102-B365-D584CFD880D1}"/>
                </a:ext>
              </a:extLst>
            </p:cNvPr>
            <p:cNvSpPr/>
            <p:nvPr/>
          </p:nvSpPr>
          <p:spPr>
            <a:xfrm>
              <a:off x="5502960" y="5856665"/>
              <a:ext cx="970363" cy="525043"/>
            </a:xfrm>
            <a:prstGeom prst="right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q Change</a:t>
              </a:r>
              <a:endParaRPr lang="en-AU" dirty="0"/>
            </a:p>
          </p:txBody>
        </p:sp>
        <p:sp>
          <p:nvSpPr>
            <p:cNvPr id="61" name="Arrow: Right 60">
              <a:extLst>
                <a:ext uri="{FF2B5EF4-FFF2-40B4-BE49-F238E27FC236}">
                  <a16:creationId xmlns:a16="http://schemas.microsoft.com/office/drawing/2014/main" id="{A641105F-546C-4135-BD74-6A3D452D242F}"/>
                </a:ext>
              </a:extLst>
            </p:cNvPr>
            <p:cNvSpPr/>
            <p:nvPr/>
          </p:nvSpPr>
          <p:spPr>
            <a:xfrm>
              <a:off x="6460630" y="5856665"/>
              <a:ext cx="1883193" cy="525043"/>
            </a:xfrm>
            <a:prstGeom prst="rightArrow">
              <a:avLst/>
            </a:prstGeom>
            <a:solidFill>
              <a:srgbClr val="FFD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Accelerate Positive Ions</a:t>
              </a:r>
              <a:endParaRPr lang="en-AU" dirty="0"/>
            </a:p>
          </p:txBody>
        </p:sp>
        <p:sp>
          <p:nvSpPr>
            <p:cNvPr id="62" name="TextBox 61">
              <a:extLst>
                <a:ext uri="{FF2B5EF4-FFF2-40B4-BE49-F238E27FC236}">
                  <a16:creationId xmlns:a16="http://schemas.microsoft.com/office/drawing/2014/main" id="{FCE5CD7C-479D-4296-B841-A80128BDEB6A}"/>
                </a:ext>
              </a:extLst>
            </p:cNvPr>
            <p:cNvSpPr txBox="1"/>
            <p:nvPr/>
          </p:nvSpPr>
          <p:spPr>
            <a:xfrm>
              <a:off x="3579795" y="4988336"/>
              <a:ext cx="2090315" cy="230832"/>
            </a:xfrm>
            <a:prstGeom prst="rect">
              <a:avLst/>
            </a:prstGeom>
            <a:noFill/>
          </p:spPr>
          <p:txBody>
            <a:bodyPr wrap="square" rtlCol="0">
              <a:spAutoFit/>
            </a:bodyPr>
            <a:lstStyle/>
            <a:p>
              <a:pPr algn="ctr"/>
              <a:r>
                <a:rPr lang="en-AU" sz="900" dirty="0"/>
                <a:t>Charging Chains</a:t>
              </a:r>
            </a:p>
          </p:txBody>
        </p:sp>
        <p:sp>
          <p:nvSpPr>
            <p:cNvPr id="63" name="TextBox 62">
              <a:extLst>
                <a:ext uri="{FF2B5EF4-FFF2-40B4-BE49-F238E27FC236}">
                  <a16:creationId xmlns:a16="http://schemas.microsoft.com/office/drawing/2014/main" id="{A96D3977-6450-46E1-9459-4920A74F2580}"/>
                </a:ext>
              </a:extLst>
            </p:cNvPr>
            <p:cNvSpPr txBox="1"/>
            <p:nvPr/>
          </p:nvSpPr>
          <p:spPr>
            <a:xfrm>
              <a:off x="6334539" y="4999587"/>
              <a:ext cx="2090315" cy="230832"/>
            </a:xfrm>
            <a:prstGeom prst="rect">
              <a:avLst/>
            </a:prstGeom>
            <a:noFill/>
          </p:spPr>
          <p:txBody>
            <a:bodyPr wrap="square" rtlCol="0">
              <a:spAutoFit/>
            </a:bodyPr>
            <a:lstStyle/>
            <a:p>
              <a:pPr algn="ctr"/>
              <a:r>
                <a:rPr lang="en-AU" sz="900" dirty="0"/>
                <a:t>Charging Chains</a:t>
              </a:r>
            </a:p>
          </p:txBody>
        </p:sp>
        <p:sp>
          <p:nvSpPr>
            <p:cNvPr id="64" name="TextBox 63">
              <a:extLst>
                <a:ext uri="{FF2B5EF4-FFF2-40B4-BE49-F238E27FC236}">
                  <a16:creationId xmlns:a16="http://schemas.microsoft.com/office/drawing/2014/main" id="{09D08C0F-676F-443D-A810-2D597AE44095}"/>
                </a:ext>
              </a:extLst>
            </p:cNvPr>
            <p:cNvSpPr txBox="1"/>
            <p:nvPr/>
          </p:nvSpPr>
          <p:spPr>
            <a:xfrm>
              <a:off x="3711494" y="3826906"/>
              <a:ext cx="2193975" cy="307777"/>
            </a:xfrm>
            <a:prstGeom prst="rect">
              <a:avLst/>
            </a:prstGeom>
            <a:noFill/>
          </p:spPr>
          <p:txBody>
            <a:bodyPr wrap="square" rtlCol="0">
              <a:spAutoFit/>
            </a:bodyPr>
            <a:lstStyle/>
            <a:p>
              <a:r>
                <a:rPr lang="en-AU" sz="1400" b="1" dirty="0"/>
                <a:t>SF</a:t>
              </a:r>
              <a:r>
                <a:rPr lang="en-AU" sz="1400" b="1" baseline="-25000" dirty="0"/>
                <a:t>6</a:t>
              </a:r>
              <a:r>
                <a:rPr lang="en-AU" sz="1400" b="1" dirty="0"/>
                <a:t> Pressure Vessel </a:t>
              </a:r>
            </a:p>
          </p:txBody>
        </p:sp>
        <p:pic>
          <p:nvPicPr>
            <p:cNvPr id="65" name="Picture 64">
              <a:extLst>
                <a:ext uri="{FF2B5EF4-FFF2-40B4-BE49-F238E27FC236}">
                  <a16:creationId xmlns:a16="http://schemas.microsoft.com/office/drawing/2014/main" id="{90E092C2-3DE2-4E73-92ED-87B341336855}"/>
                </a:ext>
              </a:extLst>
            </p:cNvPr>
            <p:cNvPicPr>
              <a:picLocks noChangeAspect="1"/>
            </p:cNvPicPr>
            <p:nvPr/>
          </p:nvPicPr>
          <p:blipFill>
            <a:blip r:embed="rId2"/>
            <a:stretch>
              <a:fillRect/>
            </a:stretch>
          </p:blipFill>
          <p:spPr>
            <a:xfrm>
              <a:off x="1810996" y="5616957"/>
              <a:ext cx="197104" cy="270601"/>
            </a:xfrm>
            <a:prstGeom prst="rect">
              <a:avLst/>
            </a:prstGeom>
          </p:spPr>
        </p:pic>
        <p:pic>
          <p:nvPicPr>
            <p:cNvPr id="66" name="Picture 65">
              <a:extLst>
                <a:ext uri="{FF2B5EF4-FFF2-40B4-BE49-F238E27FC236}">
                  <a16:creationId xmlns:a16="http://schemas.microsoft.com/office/drawing/2014/main" id="{18CBC095-57BB-4190-BC18-AEA2C8DBAFD0}"/>
                </a:ext>
              </a:extLst>
            </p:cNvPr>
            <p:cNvPicPr>
              <a:picLocks noChangeAspect="1"/>
            </p:cNvPicPr>
            <p:nvPr/>
          </p:nvPicPr>
          <p:blipFill>
            <a:blip r:embed="rId2"/>
            <a:stretch>
              <a:fillRect/>
            </a:stretch>
          </p:blipFill>
          <p:spPr>
            <a:xfrm>
              <a:off x="1810996" y="5384979"/>
              <a:ext cx="197104" cy="270601"/>
            </a:xfrm>
            <a:prstGeom prst="rect">
              <a:avLst/>
            </a:prstGeom>
          </p:spPr>
        </p:pic>
        <p:pic>
          <p:nvPicPr>
            <p:cNvPr id="67" name="Picture 66">
              <a:extLst>
                <a:ext uri="{FF2B5EF4-FFF2-40B4-BE49-F238E27FC236}">
                  <a16:creationId xmlns:a16="http://schemas.microsoft.com/office/drawing/2014/main" id="{6D430805-F26A-4E4D-9822-BFB47220F9D1}"/>
                </a:ext>
              </a:extLst>
            </p:cNvPr>
            <p:cNvPicPr>
              <a:picLocks noChangeAspect="1"/>
            </p:cNvPicPr>
            <p:nvPr/>
          </p:nvPicPr>
          <p:blipFill>
            <a:blip r:embed="rId2"/>
            <a:stretch>
              <a:fillRect/>
            </a:stretch>
          </p:blipFill>
          <p:spPr>
            <a:xfrm>
              <a:off x="1813549" y="5150379"/>
              <a:ext cx="197104" cy="270601"/>
            </a:xfrm>
            <a:prstGeom prst="rect">
              <a:avLst/>
            </a:prstGeom>
          </p:spPr>
        </p:pic>
        <p:pic>
          <p:nvPicPr>
            <p:cNvPr id="68" name="Picture 67">
              <a:extLst>
                <a:ext uri="{FF2B5EF4-FFF2-40B4-BE49-F238E27FC236}">
                  <a16:creationId xmlns:a16="http://schemas.microsoft.com/office/drawing/2014/main" id="{CDE9FC69-30E7-4C92-B1BF-334D28AEBE24}"/>
                </a:ext>
              </a:extLst>
            </p:cNvPr>
            <p:cNvPicPr>
              <a:picLocks noChangeAspect="1"/>
            </p:cNvPicPr>
            <p:nvPr/>
          </p:nvPicPr>
          <p:blipFill>
            <a:blip r:embed="rId2"/>
            <a:stretch>
              <a:fillRect/>
            </a:stretch>
          </p:blipFill>
          <p:spPr>
            <a:xfrm>
              <a:off x="1893776" y="4864286"/>
              <a:ext cx="197104" cy="270601"/>
            </a:xfrm>
            <a:prstGeom prst="rect">
              <a:avLst/>
            </a:prstGeom>
          </p:spPr>
        </p:pic>
        <p:pic>
          <p:nvPicPr>
            <p:cNvPr id="69" name="Picture 68">
              <a:extLst>
                <a:ext uri="{FF2B5EF4-FFF2-40B4-BE49-F238E27FC236}">
                  <a16:creationId xmlns:a16="http://schemas.microsoft.com/office/drawing/2014/main" id="{A71953B7-BDFF-4CFC-95BC-CB4BB197C89C}"/>
                </a:ext>
              </a:extLst>
            </p:cNvPr>
            <p:cNvPicPr>
              <a:picLocks noChangeAspect="1"/>
            </p:cNvPicPr>
            <p:nvPr/>
          </p:nvPicPr>
          <p:blipFill>
            <a:blip r:embed="rId2"/>
            <a:stretch>
              <a:fillRect/>
            </a:stretch>
          </p:blipFill>
          <p:spPr>
            <a:xfrm>
              <a:off x="2104953" y="4660791"/>
              <a:ext cx="197104" cy="270601"/>
            </a:xfrm>
            <a:prstGeom prst="rect">
              <a:avLst/>
            </a:prstGeom>
          </p:spPr>
        </p:pic>
        <p:pic>
          <p:nvPicPr>
            <p:cNvPr id="70" name="Picture 69">
              <a:extLst>
                <a:ext uri="{FF2B5EF4-FFF2-40B4-BE49-F238E27FC236}">
                  <a16:creationId xmlns:a16="http://schemas.microsoft.com/office/drawing/2014/main" id="{98159E00-1842-4B3B-904E-DC6ED25894DE}"/>
                </a:ext>
              </a:extLst>
            </p:cNvPr>
            <p:cNvPicPr>
              <a:picLocks noChangeAspect="1"/>
            </p:cNvPicPr>
            <p:nvPr/>
          </p:nvPicPr>
          <p:blipFill>
            <a:blip r:embed="rId2"/>
            <a:stretch>
              <a:fillRect/>
            </a:stretch>
          </p:blipFill>
          <p:spPr>
            <a:xfrm>
              <a:off x="2356519" y="4587952"/>
              <a:ext cx="197104" cy="270601"/>
            </a:xfrm>
            <a:prstGeom prst="rect">
              <a:avLst/>
            </a:prstGeom>
          </p:spPr>
        </p:pic>
        <p:pic>
          <p:nvPicPr>
            <p:cNvPr id="71" name="Picture 70">
              <a:extLst>
                <a:ext uri="{FF2B5EF4-FFF2-40B4-BE49-F238E27FC236}">
                  <a16:creationId xmlns:a16="http://schemas.microsoft.com/office/drawing/2014/main" id="{355519C6-0539-4C54-8229-E482762FE943}"/>
                </a:ext>
              </a:extLst>
            </p:cNvPr>
            <p:cNvPicPr>
              <a:picLocks noChangeAspect="1"/>
            </p:cNvPicPr>
            <p:nvPr/>
          </p:nvPicPr>
          <p:blipFill>
            <a:blip r:embed="rId2"/>
            <a:stretch>
              <a:fillRect/>
            </a:stretch>
          </p:blipFill>
          <p:spPr>
            <a:xfrm>
              <a:off x="2634755" y="4583966"/>
              <a:ext cx="197104" cy="270601"/>
            </a:xfrm>
            <a:prstGeom prst="rect">
              <a:avLst/>
            </a:prstGeom>
          </p:spPr>
        </p:pic>
        <p:pic>
          <p:nvPicPr>
            <p:cNvPr id="72" name="Picture 71">
              <a:extLst>
                <a:ext uri="{FF2B5EF4-FFF2-40B4-BE49-F238E27FC236}">
                  <a16:creationId xmlns:a16="http://schemas.microsoft.com/office/drawing/2014/main" id="{EEE7CE62-9086-4386-9214-5AD4CAC7DED6}"/>
                </a:ext>
              </a:extLst>
            </p:cNvPr>
            <p:cNvPicPr>
              <a:picLocks noChangeAspect="1"/>
            </p:cNvPicPr>
            <p:nvPr/>
          </p:nvPicPr>
          <p:blipFill>
            <a:blip r:embed="rId2"/>
            <a:stretch>
              <a:fillRect/>
            </a:stretch>
          </p:blipFill>
          <p:spPr>
            <a:xfrm>
              <a:off x="2886671" y="4583174"/>
              <a:ext cx="197104" cy="270601"/>
            </a:xfrm>
            <a:prstGeom prst="rect">
              <a:avLst/>
            </a:prstGeom>
          </p:spPr>
        </p:pic>
        <p:pic>
          <p:nvPicPr>
            <p:cNvPr id="73" name="Picture 72">
              <a:extLst>
                <a:ext uri="{FF2B5EF4-FFF2-40B4-BE49-F238E27FC236}">
                  <a16:creationId xmlns:a16="http://schemas.microsoft.com/office/drawing/2014/main" id="{FF183604-8A2B-409A-A81E-9FA47156953D}"/>
                </a:ext>
              </a:extLst>
            </p:cNvPr>
            <p:cNvPicPr>
              <a:picLocks noChangeAspect="1"/>
            </p:cNvPicPr>
            <p:nvPr/>
          </p:nvPicPr>
          <p:blipFill>
            <a:blip r:embed="rId2"/>
            <a:stretch>
              <a:fillRect/>
            </a:stretch>
          </p:blipFill>
          <p:spPr>
            <a:xfrm>
              <a:off x="3164907" y="4583950"/>
              <a:ext cx="197104" cy="270601"/>
            </a:xfrm>
            <a:prstGeom prst="rect">
              <a:avLst/>
            </a:prstGeom>
          </p:spPr>
        </p:pic>
        <p:pic>
          <p:nvPicPr>
            <p:cNvPr id="74" name="Picture 73">
              <a:extLst>
                <a:ext uri="{FF2B5EF4-FFF2-40B4-BE49-F238E27FC236}">
                  <a16:creationId xmlns:a16="http://schemas.microsoft.com/office/drawing/2014/main" id="{532D8BB6-68BC-4424-BCFB-F0B682B106FD}"/>
                </a:ext>
              </a:extLst>
            </p:cNvPr>
            <p:cNvPicPr>
              <a:picLocks noChangeAspect="1"/>
            </p:cNvPicPr>
            <p:nvPr/>
          </p:nvPicPr>
          <p:blipFill>
            <a:blip r:embed="rId2"/>
            <a:stretch>
              <a:fillRect/>
            </a:stretch>
          </p:blipFill>
          <p:spPr>
            <a:xfrm>
              <a:off x="3437950" y="4580728"/>
              <a:ext cx="197104" cy="270601"/>
            </a:xfrm>
            <a:prstGeom prst="rect">
              <a:avLst/>
            </a:prstGeom>
          </p:spPr>
        </p:pic>
        <p:pic>
          <p:nvPicPr>
            <p:cNvPr id="75" name="Picture 74">
              <a:extLst>
                <a:ext uri="{FF2B5EF4-FFF2-40B4-BE49-F238E27FC236}">
                  <a16:creationId xmlns:a16="http://schemas.microsoft.com/office/drawing/2014/main" id="{D6B7B017-FF74-45E0-9127-7E3BCDF1EA4A}"/>
                </a:ext>
              </a:extLst>
            </p:cNvPr>
            <p:cNvPicPr>
              <a:picLocks noChangeAspect="1"/>
            </p:cNvPicPr>
            <p:nvPr/>
          </p:nvPicPr>
          <p:blipFill>
            <a:blip r:embed="rId2"/>
            <a:stretch>
              <a:fillRect/>
            </a:stretch>
          </p:blipFill>
          <p:spPr>
            <a:xfrm>
              <a:off x="3873350" y="4581504"/>
              <a:ext cx="197104" cy="270601"/>
            </a:xfrm>
            <a:prstGeom prst="rect">
              <a:avLst/>
            </a:prstGeom>
          </p:spPr>
        </p:pic>
        <p:pic>
          <p:nvPicPr>
            <p:cNvPr id="76" name="Picture 75">
              <a:extLst>
                <a:ext uri="{FF2B5EF4-FFF2-40B4-BE49-F238E27FC236}">
                  <a16:creationId xmlns:a16="http://schemas.microsoft.com/office/drawing/2014/main" id="{8260065E-8107-4785-9A36-9720C63C0C06}"/>
                </a:ext>
              </a:extLst>
            </p:cNvPr>
            <p:cNvPicPr>
              <a:picLocks noChangeAspect="1"/>
            </p:cNvPicPr>
            <p:nvPr/>
          </p:nvPicPr>
          <p:blipFill>
            <a:blip r:embed="rId2"/>
            <a:stretch>
              <a:fillRect/>
            </a:stretch>
          </p:blipFill>
          <p:spPr>
            <a:xfrm>
              <a:off x="4449745" y="4580632"/>
              <a:ext cx="197104" cy="270601"/>
            </a:xfrm>
            <a:prstGeom prst="rect">
              <a:avLst/>
            </a:prstGeom>
          </p:spPr>
        </p:pic>
        <p:pic>
          <p:nvPicPr>
            <p:cNvPr id="77" name="Picture 76">
              <a:extLst>
                <a:ext uri="{FF2B5EF4-FFF2-40B4-BE49-F238E27FC236}">
                  <a16:creationId xmlns:a16="http://schemas.microsoft.com/office/drawing/2014/main" id="{E16EEE61-67D1-49CC-B5CD-08A861A70AF9}"/>
                </a:ext>
              </a:extLst>
            </p:cNvPr>
            <p:cNvPicPr>
              <a:picLocks noChangeAspect="1"/>
            </p:cNvPicPr>
            <p:nvPr/>
          </p:nvPicPr>
          <p:blipFill>
            <a:blip r:embed="rId2"/>
            <a:stretch>
              <a:fillRect/>
            </a:stretch>
          </p:blipFill>
          <p:spPr>
            <a:xfrm>
              <a:off x="5266721" y="4580632"/>
              <a:ext cx="197104" cy="270601"/>
            </a:xfrm>
            <a:prstGeom prst="rect">
              <a:avLst/>
            </a:prstGeom>
          </p:spPr>
        </p:pic>
        <p:pic>
          <p:nvPicPr>
            <p:cNvPr id="78" name="Picture 77">
              <a:extLst>
                <a:ext uri="{FF2B5EF4-FFF2-40B4-BE49-F238E27FC236}">
                  <a16:creationId xmlns:a16="http://schemas.microsoft.com/office/drawing/2014/main" id="{53F46B33-9706-4BFE-B686-714D8D891441}"/>
                </a:ext>
              </a:extLst>
            </p:cNvPr>
            <p:cNvPicPr>
              <a:picLocks noChangeAspect="1"/>
            </p:cNvPicPr>
            <p:nvPr/>
          </p:nvPicPr>
          <p:blipFill>
            <a:blip r:embed="rId3"/>
            <a:stretch>
              <a:fillRect/>
            </a:stretch>
          </p:blipFill>
          <p:spPr>
            <a:xfrm>
              <a:off x="6394865" y="4572116"/>
              <a:ext cx="241042" cy="295824"/>
            </a:xfrm>
            <a:prstGeom prst="rect">
              <a:avLst/>
            </a:prstGeom>
          </p:spPr>
        </p:pic>
        <p:pic>
          <p:nvPicPr>
            <p:cNvPr id="79" name="Picture 78">
              <a:extLst>
                <a:ext uri="{FF2B5EF4-FFF2-40B4-BE49-F238E27FC236}">
                  <a16:creationId xmlns:a16="http://schemas.microsoft.com/office/drawing/2014/main" id="{3A6756BF-F945-4A98-9DD7-86F01AF1D9D6}"/>
                </a:ext>
              </a:extLst>
            </p:cNvPr>
            <p:cNvPicPr>
              <a:picLocks noChangeAspect="1"/>
            </p:cNvPicPr>
            <p:nvPr/>
          </p:nvPicPr>
          <p:blipFill>
            <a:blip r:embed="rId3"/>
            <a:stretch>
              <a:fillRect/>
            </a:stretch>
          </p:blipFill>
          <p:spPr>
            <a:xfrm>
              <a:off x="7352541" y="4572116"/>
              <a:ext cx="241042" cy="295824"/>
            </a:xfrm>
            <a:prstGeom prst="rect">
              <a:avLst/>
            </a:prstGeom>
          </p:spPr>
        </p:pic>
        <p:pic>
          <p:nvPicPr>
            <p:cNvPr id="80" name="Picture 79">
              <a:extLst>
                <a:ext uri="{FF2B5EF4-FFF2-40B4-BE49-F238E27FC236}">
                  <a16:creationId xmlns:a16="http://schemas.microsoft.com/office/drawing/2014/main" id="{FD90CD88-1D60-448F-8F03-CE86D4937439}"/>
                </a:ext>
              </a:extLst>
            </p:cNvPr>
            <p:cNvPicPr>
              <a:picLocks noChangeAspect="1"/>
            </p:cNvPicPr>
            <p:nvPr/>
          </p:nvPicPr>
          <p:blipFill>
            <a:blip r:embed="rId3"/>
            <a:stretch>
              <a:fillRect/>
            </a:stretch>
          </p:blipFill>
          <p:spPr>
            <a:xfrm>
              <a:off x="8976808" y="4578262"/>
              <a:ext cx="241042" cy="295824"/>
            </a:xfrm>
            <a:prstGeom prst="rect">
              <a:avLst/>
            </a:prstGeom>
          </p:spPr>
        </p:pic>
        <p:pic>
          <p:nvPicPr>
            <p:cNvPr id="81" name="Picture 80">
              <a:extLst>
                <a:ext uri="{FF2B5EF4-FFF2-40B4-BE49-F238E27FC236}">
                  <a16:creationId xmlns:a16="http://schemas.microsoft.com/office/drawing/2014/main" id="{2CB9D778-F71E-4970-BDC2-76EE3EEB0EAF}"/>
                </a:ext>
              </a:extLst>
            </p:cNvPr>
            <p:cNvPicPr>
              <a:picLocks noChangeAspect="1"/>
            </p:cNvPicPr>
            <p:nvPr/>
          </p:nvPicPr>
          <p:blipFill>
            <a:blip r:embed="rId3"/>
            <a:stretch>
              <a:fillRect/>
            </a:stretch>
          </p:blipFill>
          <p:spPr>
            <a:xfrm>
              <a:off x="10672923" y="4578262"/>
              <a:ext cx="241042" cy="295824"/>
            </a:xfrm>
            <a:prstGeom prst="rect">
              <a:avLst/>
            </a:prstGeom>
          </p:spPr>
        </p:pic>
        <p:pic>
          <p:nvPicPr>
            <p:cNvPr id="82" name="Picture 81">
              <a:extLst>
                <a:ext uri="{FF2B5EF4-FFF2-40B4-BE49-F238E27FC236}">
                  <a16:creationId xmlns:a16="http://schemas.microsoft.com/office/drawing/2014/main" id="{D18BC697-C21B-4F85-845E-9D6934976A77}"/>
                </a:ext>
              </a:extLst>
            </p:cNvPr>
            <p:cNvPicPr>
              <a:picLocks noChangeAspect="1"/>
            </p:cNvPicPr>
            <p:nvPr/>
          </p:nvPicPr>
          <p:blipFill>
            <a:blip r:embed="rId4"/>
            <a:stretch>
              <a:fillRect/>
            </a:stretch>
          </p:blipFill>
          <p:spPr>
            <a:xfrm>
              <a:off x="5991991" y="4671789"/>
              <a:ext cx="70110" cy="67062"/>
            </a:xfrm>
            <a:prstGeom prst="rect">
              <a:avLst/>
            </a:prstGeom>
          </p:spPr>
        </p:pic>
      </p:grpSp>
      <p:graphicFrame>
        <p:nvGraphicFramePr>
          <p:cNvPr id="245" name="Table 253">
            <a:extLst>
              <a:ext uri="{FF2B5EF4-FFF2-40B4-BE49-F238E27FC236}">
                <a16:creationId xmlns:a16="http://schemas.microsoft.com/office/drawing/2014/main" id="{B14FB733-785F-4ACD-8172-25912168B7E5}"/>
              </a:ext>
            </a:extLst>
          </p:cNvPr>
          <p:cNvGraphicFramePr>
            <a:graphicFrameLocks noGrp="1"/>
          </p:cNvGraphicFramePr>
          <p:nvPr/>
        </p:nvGraphicFramePr>
        <p:xfrm>
          <a:off x="5439812" y="1697643"/>
          <a:ext cx="6470104" cy="1737360"/>
        </p:xfrm>
        <a:graphic>
          <a:graphicData uri="http://schemas.openxmlformats.org/drawingml/2006/table">
            <a:tbl>
              <a:tblPr firstRow="1" bandRow="1">
                <a:tableStyleId>{5C22544A-7EE6-4342-B048-85BDC9FD1C3A}</a:tableStyleId>
              </a:tblPr>
              <a:tblGrid>
                <a:gridCol w="1640257">
                  <a:extLst>
                    <a:ext uri="{9D8B030D-6E8A-4147-A177-3AD203B41FA5}">
                      <a16:colId xmlns:a16="http://schemas.microsoft.com/office/drawing/2014/main" val="3066248218"/>
                    </a:ext>
                  </a:extLst>
                </a:gridCol>
                <a:gridCol w="1432514">
                  <a:extLst>
                    <a:ext uri="{9D8B030D-6E8A-4147-A177-3AD203B41FA5}">
                      <a16:colId xmlns:a16="http://schemas.microsoft.com/office/drawing/2014/main" val="534091382"/>
                    </a:ext>
                  </a:extLst>
                </a:gridCol>
                <a:gridCol w="1676145">
                  <a:extLst>
                    <a:ext uri="{9D8B030D-6E8A-4147-A177-3AD203B41FA5}">
                      <a16:colId xmlns:a16="http://schemas.microsoft.com/office/drawing/2014/main" val="1241520388"/>
                    </a:ext>
                  </a:extLst>
                </a:gridCol>
                <a:gridCol w="1721188">
                  <a:extLst>
                    <a:ext uri="{9D8B030D-6E8A-4147-A177-3AD203B41FA5}">
                      <a16:colId xmlns:a16="http://schemas.microsoft.com/office/drawing/2014/main" val="3064001339"/>
                    </a:ext>
                  </a:extLst>
                </a:gridCol>
              </a:tblGrid>
              <a:tr h="0">
                <a:tc>
                  <a:txBody>
                    <a:bodyPr/>
                    <a:lstStyle/>
                    <a:p>
                      <a:pPr algn="ctr"/>
                      <a:endParaRPr lang="en-AU"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dirty="0"/>
                        <a:t>Charge State (q)</a:t>
                      </a:r>
                    </a:p>
                    <a:p>
                      <a:pPr algn="ctr"/>
                      <a:endParaRPr lang="en-AU" sz="1400" dirty="0"/>
                    </a:p>
                  </a:txBody>
                  <a:tcPr/>
                </a:tc>
                <a:tc>
                  <a:txBody>
                    <a:bodyPr/>
                    <a:lstStyle/>
                    <a:p>
                      <a:pPr algn="ctr"/>
                      <a:r>
                        <a:rPr lang="en-AU" sz="1400" dirty="0"/>
                        <a:t>Acceleration Voltage</a:t>
                      </a:r>
                    </a:p>
                  </a:txBody>
                  <a:tcPr/>
                </a:tc>
                <a:tc>
                  <a:txBody>
                    <a:bodyPr/>
                    <a:lstStyle/>
                    <a:p>
                      <a:pPr algn="ctr"/>
                      <a:r>
                        <a:rPr lang="en-AU" sz="1400" dirty="0"/>
                        <a:t>Ion Energy Gain</a:t>
                      </a:r>
                    </a:p>
                  </a:txBody>
                  <a:tcPr/>
                </a:tc>
                <a:extLst>
                  <a:ext uri="{0D108BD9-81ED-4DB2-BD59-A6C34878D82A}">
                    <a16:rowId xmlns:a16="http://schemas.microsoft.com/office/drawing/2014/main" val="1317712659"/>
                  </a:ext>
                </a:extLst>
              </a:tr>
              <a:tr h="242373">
                <a:tc>
                  <a:txBody>
                    <a:bodyPr/>
                    <a:lstStyle/>
                    <a:p>
                      <a:pPr algn="ctr"/>
                      <a:r>
                        <a:rPr lang="en-AU" sz="1400" dirty="0"/>
                        <a:t>Injection Energy</a:t>
                      </a:r>
                    </a:p>
                  </a:txBody>
                  <a:tcPr/>
                </a:tc>
                <a:tc>
                  <a:txBody>
                    <a:bodyPr/>
                    <a:lstStyle/>
                    <a:p>
                      <a:pPr algn="ctr"/>
                      <a:r>
                        <a:rPr lang="en-AU" sz="1400" dirty="0"/>
                        <a:t>-1</a:t>
                      </a:r>
                    </a:p>
                  </a:txBody>
                  <a:tcPr/>
                </a:tc>
                <a:tc>
                  <a:txBody>
                    <a:bodyPr/>
                    <a:lstStyle/>
                    <a:p>
                      <a:pPr algn="ctr"/>
                      <a:r>
                        <a:rPr lang="en-AU" sz="1400" dirty="0"/>
                        <a:t>100 kV</a:t>
                      </a:r>
                    </a:p>
                  </a:txBody>
                  <a:tcPr/>
                </a:tc>
                <a:tc>
                  <a:txBody>
                    <a:bodyPr/>
                    <a:lstStyle/>
                    <a:p>
                      <a:pPr algn="ctr"/>
                      <a:r>
                        <a:rPr lang="en-AU" sz="1400" dirty="0"/>
                        <a:t>100 keV</a:t>
                      </a:r>
                    </a:p>
                  </a:txBody>
                  <a:tcPr/>
                </a:tc>
                <a:extLst>
                  <a:ext uri="{0D108BD9-81ED-4DB2-BD59-A6C34878D82A}">
                    <a16:rowId xmlns:a16="http://schemas.microsoft.com/office/drawing/2014/main" val="3550998743"/>
                  </a:ext>
                </a:extLst>
              </a:tr>
              <a:tr h="242373">
                <a:tc>
                  <a:txBody>
                    <a:bodyPr/>
                    <a:lstStyle/>
                    <a:p>
                      <a:pPr algn="ctr"/>
                      <a:r>
                        <a:rPr lang="en-AU" sz="1400" dirty="0"/>
                        <a:t>Low Energy</a:t>
                      </a:r>
                    </a:p>
                  </a:txBody>
                  <a:tcPr/>
                </a:tc>
                <a:tc>
                  <a:txBody>
                    <a:bodyPr/>
                    <a:lstStyle/>
                    <a:p>
                      <a:pPr algn="ctr"/>
                      <a:r>
                        <a:rPr lang="en-AU" sz="1400" dirty="0"/>
                        <a:t>-1</a:t>
                      </a:r>
                    </a:p>
                  </a:txBody>
                  <a:tcPr/>
                </a:tc>
                <a:tc>
                  <a:txBody>
                    <a:bodyPr/>
                    <a:lstStyle/>
                    <a:p>
                      <a:pPr algn="ctr"/>
                      <a:r>
                        <a:rPr lang="en-AU" sz="1400" dirty="0"/>
                        <a:t>      3 MV</a:t>
                      </a:r>
                    </a:p>
                  </a:txBody>
                  <a:tcPr/>
                </a:tc>
                <a:tc>
                  <a:txBody>
                    <a:bodyPr/>
                    <a:lstStyle/>
                    <a:p>
                      <a:pPr algn="ctr"/>
                      <a:r>
                        <a:rPr lang="en-AU" sz="1400" dirty="0"/>
                        <a:t>      3 MeV</a:t>
                      </a:r>
                    </a:p>
                  </a:txBody>
                  <a:tcPr/>
                </a:tc>
                <a:extLst>
                  <a:ext uri="{0D108BD9-81ED-4DB2-BD59-A6C34878D82A}">
                    <a16:rowId xmlns:a16="http://schemas.microsoft.com/office/drawing/2014/main" val="2805138928"/>
                  </a:ext>
                </a:extLst>
              </a:tr>
              <a:tr h="242373">
                <a:tc>
                  <a:txBody>
                    <a:bodyPr/>
                    <a:lstStyle/>
                    <a:p>
                      <a:pPr algn="ctr"/>
                      <a:r>
                        <a:rPr lang="en-AU" sz="1400" dirty="0"/>
                        <a:t>High Energy</a:t>
                      </a:r>
                    </a:p>
                  </a:txBody>
                  <a:tcPr/>
                </a:tc>
                <a:tc>
                  <a:txBody>
                    <a:bodyPr/>
                    <a:lstStyle/>
                    <a:p>
                      <a:pPr algn="ctr"/>
                      <a:r>
                        <a:rPr lang="en-AU" sz="1400" dirty="0"/>
                        <a:t>+3</a:t>
                      </a:r>
                    </a:p>
                  </a:txBody>
                  <a:tcPr/>
                </a:tc>
                <a:tc>
                  <a:txBody>
                    <a:bodyPr/>
                    <a:lstStyle/>
                    <a:p>
                      <a:pPr algn="ctr"/>
                      <a:r>
                        <a:rPr lang="en-AU" sz="1400" dirty="0"/>
                        <a:t>      3 MV</a:t>
                      </a:r>
                    </a:p>
                  </a:txBody>
                  <a:tcPr/>
                </a:tc>
                <a:tc>
                  <a:txBody>
                    <a:bodyPr/>
                    <a:lstStyle/>
                    <a:p>
                      <a:pPr algn="ctr"/>
                      <a:r>
                        <a:rPr lang="en-AU" sz="1400" dirty="0"/>
                        <a:t>      9 MeV</a:t>
                      </a:r>
                    </a:p>
                  </a:txBody>
                  <a:tcPr/>
                </a:tc>
                <a:extLst>
                  <a:ext uri="{0D108BD9-81ED-4DB2-BD59-A6C34878D82A}">
                    <a16:rowId xmlns:a16="http://schemas.microsoft.com/office/drawing/2014/main" val="653505398"/>
                  </a:ext>
                </a:extLst>
              </a:tr>
              <a:tr h="242373">
                <a:tc>
                  <a:txBody>
                    <a:bodyPr/>
                    <a:lstStyle/>
                    <a:p>
                      <a:pPr algn="ctr"/>
                      <a:r>
                        <a:rPr lang="en-AU" sz="1400" dirty="0"/>
                        <a:t>Exit Energy</a:t>
                      </a:r>
                    </a:p>
                  </a:txBody>
                  <a:tcPr>
                    <a:solidFill>
                      <a:schemeClr val="accent1">
                        <a:lumMod val="40000"/>
                        <a:lumOff val="60000"/>
                      </a:schemeClr>
                    </a:solidFill>
                  </a:tcPr>
                </a:tc>
                <a:tc>
                  <a:txBody>
                    <a:bodyPr/>
                    <a:lstStyle/>
                    <a:p>
                      <a:pPr algn="ctr"/>
                      <a:endParaRPr lang="en-AU" sz="1400" dirty="0"/>
                    </a:p>
                  </a:txBody>
                  <a:tcPr>
                    <a:solidFill>
                      <a:schemeClr val="accent1">
                        <a:lumMod val="40000"/>
                        <a:lumOff val="60000"/>
                      </a:schemeClr>
                    </a:solidFill>
                  </a:tcPr>
                </a:tc>
                <a:tc>
                  <a:txBody>
                    <a:bodyPr/>
                    <a:lstStyle/>
                    <a:p>
                      <a:pPr algn="ctr"/>
                      <a:endParaRPr lang="en-AU" sz="1400" dirty="0"/>
                    </a:p>
                  </a:txBody>
                  <a:tcPr>
                    <a:solidFill>
                      <a:schemeClr val="accent1">
                        <a:lumMod val="40000"/>
                        <a:lumOff val="60000"/>
                      </a:schemeClr>
                    </a:solidFill>
                  </a:tcPr>
                </a:tc>
                <a:tc>
                  <a:txBody>
                    <a:bodyPr/>
                    <a:lstStyle/>
                    <a:p>
                      <a:pPr algn="ctr"/>
                      <a:r>
                        <a:rPr lang="en-AU" sz="1400" dirty="0"/>
                        <a:t>12.1 MeV</a:t>
                      </a:r>
                    </a:p>
                  </a:txBody>
                  <a:tcPr>
                    <a:solidFill>
                      <a:schemeClr val="accent1">
                        <a:lumMod val="40000"/>
                        <a:lumOff val="60000"/>
                      </a:schemeClr>
                    </a:solidFill>
                  </a:tcPr>
                </a:tc>
                <a:extLst>
                  <a:ext uri="{0D108BD9-81ED-4DB2-BD59-A6C34878D82A}">
                    <a16:rowId xmlns:a16="http://schemas.microsoft.com/office/drawing/2014/main" val="1150926014"/>
                  </a:ext>
                </a:extLst>
              </a:tr>
            </a:tbl>
          </a:graphicData>
        </a:graphic>
      </p:graphicFrame>
      <p:sp>
        <p:nvSpPr>
          <p:cNvPr id="246" name="TextBox 245">
            <a:extLst>
              <a:ext uri="{FF2B5EF4-FFF2-40B4-BE49-F238E27FC236}">
                <a16:creationId xmlns:a16="http://schemas.microsoft.com/office/drawing/2014/main" id="{4956F707-BE1E-4121-BFE9-493990AE9DF0}"/>
              </a:ext>
            </a:extLst>
          </p:cNvPr>
          <p:cNvSpPr txBox="1"/>
          <p:nvPr/>
        </p:nvSpPr>
        <p:spPr>
          <a:xfrm>
            <a:off x="4228499" y="4012795"/>
            <a:ext cx="1870858" cy="261610"/>
          </a:xfrm>
          <a:prstGeom prst="rect">
            <a:avLst/>
          </a:prstGeom>
          <a:noFill/>
        </p:spPr>
        <p:txBody>
          <a:bodyPr wrap="square" rtlCol="0">
            <a:spAutoFit/>
          </a:bodyPr>
          <a:lstStyle/>
          <a:p>
            <a:pPr algn="ctr"/>
            <a:r>
              <a:rPr lang="en-AU" sz="1050" dirty="0"/>
              <a:t>Low Energy Section</a:t>
            </a:r>
          </a:p>
        </p:txBody>
      </p:sp>
      <p:sp>
        <p:nvSpPr>
          <p:cNvPr id="247" name="TextBox 246">
            <a:extLst>
              <a:ext uri="{FF2B5EF4-FFF2-40B4-BE49-F238E27FC236}">
                <a16:creationId xmlns:a16="http://schemas.microsoft.com/office/drawing/2014/main" id="{C9F35487-15A2-4CBB-B0CC-6B2C2781B32D}"/>
              </a:ext>
            </a:extLst>
          </p:cNvPr>
          <p:cNvSpPr txBox="1"/>
          <p:nvPr/>
        </p:nvSpPr>
        <p:spPr>
          <a:xfrm>
            <a:off x="7065717" y="3989328"/>
            <a:ext cx="1870858" cy="261610"/>
          </a:xfrm>
          <a:prstGeom prst="rect">
            <a:avLst/>
          </a:prstGeom>
          <a:noFill/>
        </p:spPr>
        <p:txBody>
          <a:bodyPr wrap="square" rtlCol="0">
            <a:spAutoFit/>
          </a:bodyPr>
          <a:lstStyle/>
          <a:p>
            <a:pPr algn="ctr"/>
            <a:r>
              <a:rPr lang="en-AU" sz="1050" dirty="0"/>
              <a:t>High Energy Section</a:t>
            </a:r>
          </a:p>
        </p:txBody>
      </p:sp>
      <p:sp>
        <p:nvSpPr>
          <p:cNvPr id="3" name="TextBox 2">
            <a:extLst>
              <a:ext uri="{FF2B5EF4-FFF2-40B4-BE49-F238E27FC236}">
                <a16:creationId xmlns:a16="http://schemas.microsoft.com/office/drawing/2014/main" id="{08E9EFE9-89D6-4A98-8CAA-EEDAB8F2BE41}"/>
              </a:ext>
            </a:extLst>
          </p:cNvPr>
          <p:cNvSpPr txBox="1"/>
          <p:nvPr/>
        </p:nvSpPr>
        <p:spPr>
          <a:xfrm>
            <a:off x="9381564" y="3512638"/>
            <a:ext cx="4867150" cy="369332"/>
          </a:xfrm>
          <a:prstGeom prst="rect">
            <a:avLst/>
          </a:prstGeom>
          <a:noFill/>
        </p:spPr>
        <p:txBody>
          <a:bodyPr wrap="square" rtlCol="0">
            <a:spAutoFit/>
          </a:bodyPr>
          <a:lstStyle/>
          <a:p>
            <a:r>
              <a:rPr lang="en-AU" dirty="0" err="1"/>
              <a:t>E</a:t>
            </a:r>
            <a:r>
              <a:rPr lang="en-AU" baseline="-25000" dirty="0" err="1"/>
              <a:t>final</a:t>
            </a:r>
            <a:r>
              <a:rPr lang="en-AU" dirty="0"/>
              <a:t> = </a:t>
            </a:r>
            <a:r>
              <a:rPr lang="en-AU" dirty="0" err="1"/>
              <a:t>E</a:t>
            </a:r>
            <a:r>
              <a:rPr lang="en-AU" baseline="-25000" dirty="0" err="1"/>
              <a:t>inj</a:t>
            </a:r>
            <a:r>
              <a:rPr lang="en-AU" dirty="0"/>
              <a:t> + (1 + q) </a:t>
            </a:r>
            <a:r>
              <a:rPr lang="en-AU" dirty="0" err="1"/>
              <a:t>V</a:t>
            </a:r>
            <a:r>
              <a:rPr lang="en-AU" baseline="-25000" dirty="0" err="1"/>
              <a:t>terminal</a:t>
            </a:r>
            <a:endParaRPr lang="en-AU" baseline="-25000" dirty="0"/>
          </a:p>
        </p:txBody>
      </p:sp>
    </p:spTree>
    <p:extLst>
      <p:ext uri="{BB962C8B-B14F-4D97-AF65-F5344CB8AC3E}">
        <p14:creationId xmlns:p14="http://schemas.microsoft.com/office/powerpoint/2010/main" val="3564694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8A593319-135E-4273-9296-3BE7DDC06401}"/>
              </a:ext>
            </a:extLst>
          </p:cNvPr>
          <p:cNvSpPr txBox="1">
            <a:spLocks/>
          </p:cNvSpPr>
          <p:nvPr/>
        </p:nvSpPr>
        <p:spPr>
          <a:xfrm>
            <a:off x="214726" y="5984"/>
            <a:ext cx="11304574"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Tandem electrostatic accelerator</a:t>
            </a:r>
          </a:p>
        </p:txBody>
      </p:sp>
      <p:sp>
        <p:nvSpPr>
          <p:cNvPr id="26" name="Rectangle 25">
            <a:extLst>
              <a:ext uri="{FF2B5EF4-FFF2-40B4-BE49-F238E27FC236}">
                <a16:creationId xmlns:a16="http://schemas.microsoft.com/office/drawing/2014/main" id="{BBF30D6C-3B87-4E0D-BA92-6B184302AE85}"/>
              </a:ext>
            </a:extLst>
          </p:cNvPr>
          <p:cNvSpPr/>
          <p:nvPr/>
        </p:nvSpPr>
        <p:spPr>
          <a:xfrm>
            <a:off x="98588" y="1084265"/>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79D519F1-C4D5-4A61-973E-732AD583000B}"/>
              </a:ext>
            </a:extLst>
          </p:cNvPr>
          <p:cNvGrpSpPr/>
          <p:nvPr/>
        </p:nvGrpSpPr>
        <p:grpSpPr>
          <a:xfrm>
            <a:off x="420337" y="2147452"/>
            <a:ext cx="11392092" cy="3891086"/>
            <a:chOff x="223278" y="3775588"/>
            <a:chExt cx="11392092" cy="3891086"/>
          </a:xfrm>
        </p:grpSpPr>
        <p:sp>
          <p:nvSpPr>
            <p:cNvPr id="301" name="Rectangle 300">
              <a:extLst>
                <a:ext uri="{FF2B5EF4-FFF2-40B4-BE49-F238E27FC236}">
                  <a16:creationId xmlns:a16="http://schemas.microsoft.com/office/drawing/2014/main" id="{F9D64D52-770C-406D-8453-176622B7D6EF}"/>
                </a:ext>
              </a:extLst>
            </p:cNvPr>
            <p:cNvSpPr/>
            <p:nvPr/>
          </p:nvSpPr>
          <p:spPr>
            <a:xfrm rot="6300000">
              <a:off x="9151029" y="6836053"/>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2" name="Rectangle 301">
              <a:extLst>
                <a:ext uri="{FF2B5EF4-FFF2-40B4-BE49-F238E27FC236}">
                  <a16:creationId xmlns:a16="http://schemas.microsoft.com/office/drawing/2014/main" id="{6F7F5402-A02E-4A5B-A75E-33A3F8BCD026}"/>
                </a:ext>
              </a:extLst>
            </p:cNvPr>
            <p:cNvSpPr/>
            <p:nvPr/>
          </p:nvSpPr>
          <p:spPr>
            <a:xfrm rot="7200000">
              <a:off x="8980207" y="6710854"/>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3" name="Rectangle 302">
              <a:extLst>
                <a:ext uri="{FF2B5EF4-FFF2-40B4-BE49-F238E27FC236}">
                  <a16:creationId xmlns:a16="http://schemas.microsoft.com/office/drawing/2014/main" id="{18D55E63-F6A6-4FDF-A437-8B6D197553A9}"/>
                </a:ext>
              </a:extLst>
            </p:cNvPr>
            <p:cNvSpPr/>
            <p:nvPr/>
          </p:nvSpPr>
          <p:spPr>
            <a:xfrm rot="5400000">
              <a:off x="9361291" y="6836053"/>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4" name="Rectangle 303">
              <a:extLst>
                <a:ext uri="{FF2B5EF4-FFF2-40B4-BE49-F238E27FC236}">
                  <a16:creationId xmlns:a16="http://schemas.microsoft.com/office/drawing/2014/main" id="{8A483F4C-B285-4D16-AB3F-1028781D68CD}"/>
                </a:ext>
              </a:extLst>
            </p:cNvPr>
            <p:cNvSpPr/>
            <p:nvPr/>
          </p:nvSpPr>
          <p:spPr>
            <a:xfrm rot="4500000">
              <a:off x="9581311" y="6816984"/>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5" name="Rectangle 304">
              <a:extLst>
                <a:ext uri="{FF2B5EF4-FFF2-40B4-BE49-F238E27FC236}">
                  <a16:creationId xmlns:a16="http://schemas.microsoft.com/office/drawing/2014/main" id="{BA233A21-0454-458D-8B2E-4AF86701BC6D}"/>
                </a:ext>
              </a:extLst>
            </p:cNvPr>
            <p:cNvSpPr/>
            <p:nvPr/>
          </p:nvSpPr>
          <p:spPr>
            <a:xfrm rot="3600000">
              <a:off x="9752090" y="6721020"/>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49" name="Rectangle 248">
              <a:extLst>
                <a:ext uri="{FF2B5EF4-FFF2-40B4-BE49-F238E27FC236}">
                  <a16:creationId xmlns:a16="http://schemas.microsoft.com/office/drawing/2014/main" id="{E4181F89-40EA-492A-90A3-C3B30499B9FD}"/>
                </a:ext>
              </a:extLst>
            </p:cNvPr>
            <p:cNvSpPr/>
            <p:nvPr/>
          </p:nvSpPr>
          <p:spPr>
            <a:xfrm rot="5400000">
              <a:off x="9340813" y="5426665"/>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9" name="Rectangle 28">
              <a:extLst>
                <a:ext uri="{FF2B5EF4-FFF2-40B4-BE49-F238E27FC236}">
                  <a16:creationId xmlns:a16="http://schemas.microsoft.com/office/drawing/2014/main" id="{1ADCD7CD-9B7E-4B6F-A359-06A39DA23850}"/>
                </a:ext>
              </a:extLst>
            </p:cNvPr>
            <p:cNvSpPr/>
            <p:nvPr/>
          </p:nvSpPr>
          <p:spPr>
            <a:xfrm rot="5400000">
              <a:off x="1375393" y="5209097"/>
              <a:ext cx="1068311" cy="11231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 name="Rectangle: Rounded Corners 29">
              <a:extLst>
                <a:ext uri="{FF2B5EF4-FFF2-40B4-BE49-F238E27FC236}">
                  <a16:creationId xmlns:a16="http://schemas.microsoft.com/office/drawing/2014/main" id="{1E973DB6-C04F-42E7-865D-5895B9CCC002}"/>
                </a:ext>
              </a:extLst>
            </p:cNvPr>
            <p:cNvSpPr/>
            <p:nvPr/>
          </p:nvSpPr>
          <p:spPr>
            <a:xfrm>
              <a:off x="3165234" y="3775588"/>
              <a:ext cx="5651582" cy="1870096"/>
            </a:xfrm>
            <a:prstGeom prst="roundRect">
              <a:avLst>
                <a:gd name="adj" fmla="val 5000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ectangle 30">
              <a:extLst>
                <a:ext uri="{FF2B5EF4-FFF2-40B4-BE49-F238E27FC236}">
                  <a16:creationId xmlns:a16="http://schemas.microsoft.com/office/drawing/2014/main" id="{71F08049-DCC0-4B8D-824D-AB248E25EB43}"/>
                </a:ext>
              </a:extLst>
            </p:cNvPr>
            <p:cNvSpPr/>
            <p:nvPr/>
          </p:nvSpPr>
          <p:spPr>
            <a:xfrm>
              <a:off x="1246403" y="4648692"/>
              <a:ext cx="10368967" cy="12959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2" name="Rectangle: Rounded Corners 31">
              <a:extLst>
                <a:ext uri="{FF2B5EF4-FFF2-40B4-BE49-F238E27FC236}">
                  <a16:creationId xmlns:a16="http://schemas.microsoft.com/office/drawing/2014/main" id="{63D2CCC5-C14E-4BC7-B8C8-418095D2CCB5}"/>
                </a:ext>
              </a:extLst>
            </p:cNvPr>
            <p:cNvSpPr/>
            <p:nvPr/>
          </p:nvSpPr>
          <p:spPr>
            <a:xfrm rot="18900000">
              <a:off x="1701910" y="4558578"/>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33" name="Group 32">
              <a:extLst>
                <a:ext uri="{FF2B5EF4-FFF2-40B4-BE49-F238E27FC236}">
                  <a16:creationId xmlns:a16="http://schemas.microsoft.com/office/drawing/2014/main" id="{B1A4DB25-19E5-474A-B534-B7E4EE0D4C3C}"/>
                </a:ext>
              </a:extLst>
            </p:cNvPr>
            <p:cNvGrpSpPr/>
            <p:nvPr/>
          </p:nvGrpSpPr>
          <p:grpSpPr>
            <a:xfrm>
              <a:off x="3411467" y="4463986"/>
              <a:ext cx="2172280" cy="500997"/>
              <a:chOff x="3114859" y="4841543"/>
              <a:chExt cx="2172280" cy="500997"/>
            </a:xfrm>
          </p:grpSpPr>
          <p:grpSp>
            <p:nvGrpSpPr>
              <p:cNvPr id="179" name="Group 178">
                <a:extLst>
                  <a:ext uri="{FF2B5EF4-FFF2-40B4-BE49-F238E27FC236}">
                    <a16:creationId xmlns:a16="http://schemas.microsoft.com/office/drawing/2014/main" id="{AEB1639E-E414-4973-8E20-550035C6F0B7}"/>
                  </a:ext>
                </a:extLst>
              </p:cNvPr>
              <p:cNvGrpSpPr/>
              <p:nvPr/>
            </p:nvGrpSpPr>
            <p:grpSpPr>
              <a:xfrm>
                <a:off x="3114859" y="4843370"/>
                <a:ext cx="340623" cy="499170"/>
                <a:chOff x="3114859" y="4843370"/>
                <a:chExt cx="340623" cy="499170"/>
              </a:xfrm>
            </p:grpSpPr>
            <p:sp>
              <p:nvSpPr>
                <p:cNvPr id="235" name="Rectangle 234">
                  <a:extLst>
                    <a:ext uri="{FF2B5EF4-FFF2-40B4-BE49-F238E27FC236}">
                      <a16:creationId xmlns:a16="http://schemas.microsoft.com/office/drawing/2014/main" id="{BB32BBD1-3FD6-401E-9BB8-D2D46F53F11C}"/>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6" name="Rectangle 235">
                  <a:extLst>
                    <a:ext uri="{FF2B5EF4-FFF2-40B4-BE49-F238E27FC236}">
                      <a16:creationId xmlns:a16="http://schemas.microsoft.com/office/drawing/2014/main" id="{91EBD30E-B108-4299-AD90-9CEFD9590F69}"/>
                    </a:ext>
                  </a:extLst>
                </p:cNvPr>
                <p:cNvSpPr/>
                <p:nvPr/>
              </p:nvSpPr>
              <p:spPr>
                <a:xfrm>
                  <a:off x="3114859" y="515966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7" name="Rectangle 236">
                  <a:extLst>
                    <a:ext uri="{FF2B5EF4-FFF2-40B4-BE49-F238E27FC236}">
                      <a16:creationId xmlns:a16="http://schemas.microsoft.com/office/drawing/2014/main" id="{01519C6F-9302-4FAA-A681-942A2D81D523}"/>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8" name="Rectangle 237">
                  <a:extLst>
                    <a:ext uri="{FF2B5EF4-FFF2-40B4-BE49-F238E27FC236}">
                      <a16:creationId xmlns:a16="http://schemas.microsoft.com/office/drawing/2014/main" id="{D66C5890-C7E1-4222-9E9B-37BB04461A16}"/>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9" name="Rectangle 238">
                  <a:extLst>
                    <a:ext uri="{FF2B5EF4-FFF2-40B4-BE49-F238E27FC236}">
                      <a16:creationId xmlns:a16="http://schemas.microsoft.com/office/drawing/2014/main" id="{150BB2DC-A026-47AD-957B-087994CC76CB}"/>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0" name="Rectangle 239">
                  <a:extLst>
                    <a:ext uri="{FF2B5EF4-FFF2-40B4-BE49-F238E27FC236}">
                      <a16:creationId xmlns:a16="http://schemas.microsoft.com/office/drawing/2014/main" id="{BD55E3A1-513E-43FA-8DB5-7C4123CCF1A8}"/>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1" name="Rectangle 240">
                  <a:extLst>
                    <a:ext uri="{FF2B5EF4-FFF2-40B4-BE49-F238E27FC236}">
                      <a16:creationId xmlns:a16="http://schemas.microsoft.com/office/drawing/2014/main" id="{376A65F9-A18F-4369-B90D-6C422D32A47F}"/>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2" name="Rectangle 241">
                  <a:extLst>
                    <a:ext uri="{FF2B5EF4-FFF2-40B4-BE49-F238E27FC236}">
                      <a16:creationId xmlns:a16="http://schemas.microsoft.com/office/drawing/2014/main" id="{F4C3E58D-27B3-4D15-88BA-CD3EB5551A4D}"/>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3" name="Rectangle 242">
                  <a:extLst>
                    <a:ext uri="{FF2B5EF4-FFF2-40B4-BE49-F238E27FC236}">
                      <a16:creationId xmlns:a16="http://schemas.microsoft.com/office/drawing/2014/main" id="{A6EF3E9A-8DD3-4882-BBE4-CD2BF1E61355}"/>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4" name="Rectangle 243">
                  <a:extLst>
                    <a:ext uri="{FF2B5EF4-FFF2-40B4-BE49-F238E27FC236}">
                      <a16:creationId xmlns:a16="http://schemas.microsoft.com/office/drawing/2014/main" id="{9BCED550-D70F-4963-8F67-286845D20CCB}"/>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0" name="Group 179">
                <a:extLst>
                  <a:ext uri="{FF2B5EF4-FFF2-40B4-BE49-F238E27FC236}">
                    <a16:creationId xmlns:a16="http://schemas.microsoft.com/office/drawing/2014/main" id="{C1123273-A57D-4572-A874-1AD5B502E9DA}"/>
                  </a:ext>
                </a:extLst>
              </p:cNvPr>
              <p:cNvGrpSpPr/>
              <p:nvPr/>
            </p:nvGrpSpPr>
            <p:grpSpPr>
              <a:xfrm>
                <a:off x="3481571" y="4843370"/>
                <a:ext cx="340623" cy="489646"/>
                <a:chOff x="3114859" y="4843370"/>
                <a:chExt cx="340623" cy="489646"/>
              </a:xfrm>
            </p:grpSpPr>
            <p:sp>
              <p:nvSpPr>
                <p:cNvPr id="225" name="Rectangle 224">
                  <a:extLst>
                    <a:ext uri="{FF2B5EF4-FFF2-40B4-BE49-F238E27FC236}">
                      <a16:creationId xmlns:a16="http://schemas.microsoft.com/office/drawing/2014/main" id="{2BB5A1A0-A31C-4FA0-A318-CCD704AA2E2F}"/>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6" name="Rectangle 225">
                  <a:extLst>
                    <a:ext uri="{FF2B5EF4-FFF2-40B4-BE49-F238E27FC236}">
                      <a16:creationId xmlns:a16="http://schemas.microsoft.com/office/drawing/2014/main" id="{1F57C88F-2FB2-4932-9117-806207AA00FB}"/>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7" name="Rectangle 226">
                  <a:extLst>
                    <a:ext uri="{FF2B5EF4-FFF2-40B4-BE49-F238E27FC236}">
                      <a16:creationId xmlns:a16="http://schemas.microsoft.com/office/drawing/2014/main" id="{8B917A31-52B2-450C-9DA0-3391B45D2260}"/>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8" name="Rectangle 227">
                  <a:extLst>
                    <a:ext uri="{FF2B5EF4-FFF2-40B4-BE49-F238E27FC236}">
                      <a16:creationId xmlns:a16="http://schemas.microsoft.com/office/drawing/2014/main" id="{09BB8212-E117-43D9-A375-8120D3EA7A2D}"/>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9" name="Rectangle 228">
                  <a:extLst>
                    <a:ext uri="{FF2B5EF4-FFF2-40B4-BE49-F238E27FC236}">
                      <a16:creationId xmlns:a16="http://schemas.microsoft.com/office/drawing/2014/main" id="{766A74F9-7FF0-41E1-ABA5-6C90640E7933}"/>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0" name="Rectangle 229">
                  <a:extLst>
                    <a:ext uri="{FF2B5EF4-FFF2-40B4-BE49-F238E27FC236}">
                      <a16:creationId xmlns:a16="http://schemas.microsoft.com/office/drawing/2014/main" id="{FF64EBCC-2742-4E68-92B8-144397C09AE1}"/>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1" name="Rectangle 230">
                  <a:extLst>
                    <a:ext uri="{FF2B5EF4-FFF2-40B4-BE49-F238E27FC236}">
                      <a16:creationId xmlns:a16="http://schemas.microsoft.com/office/drawing/2014/main" id="{4C2AF098-A236-4F68-A6D9-F87835B2C076}"/>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2" name="Rectangle 231">
                  <a:extLst>
                    <a:ext uri="{FF2B5EF4-FFF2-40B4-BE49-F238E27FC236}">
                      <a16:creationId xmlns:a16="http://schemas.microsoft.com/office/drawing/2014/main" id="{AF999144-3B30-4952-A1B4-C110B251B94F}"/>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3" name="Rectangle 232">
                  <a:extLst>
                    <a:ext uri="{FF2B5EF4-FFF2-40B4-BE49-F238E27FC236}">
                      <a16:creationId xmlns:a16="http://schemas.microsoft.com/office/drawing/2014/main" id="{02915552-9911-432A-8330-8124A9C7AB02}"/>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4" name="Rectangle 233">
                  <a:extLst>
                    <a:ext uri="{FF2B5EF4-FFF2-40B4-BE49-F238E27FC236}">
                      <a16:creationId xmlns:a16="http://schemas.microsoft.com/office/drawing/2014/main" id="{98A718FF-5E84-4C63-AA74-552B968BAE45}"/>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1" name="Group 180">
                <a:extLst>
                  <a:ext uri="{FF2B5EF4-FFF2-40B4-BE49-F238E27FC236}">
                    <a16:creationId xmlns:a16="http://schemas.microsoft.com/office/drawing/2014/main" id="{E344B0F5-7B02-4F1C-A2D6-79647A055C6B}"/>
                  </a:ext>
                </a:extLst>
              </p:cNvPr>
              <p:cNvGrpSpPr/>
              <p:nvPr/>
            </p:nvGrpSpPr>
            <p:grpSpPr>
              <a:xfrm>
                <a:off x="3848285" y="4843370"/>
                <a:ext cx="340623" cy="489646"/>
                <a:chOff x="3114859" y="4843370"/>
                <a:chExt cx="340623" cy="489646"/>
              </a:xfrm>
            </p:grpSpPr>
            <p:sp>
              <p:nvSpPr>
                <p:cNvPr id="215" name="Rectangle 214">
                  <a:extLst>
                    <a:ext uri="{FF2B5EF4-FFF2-40B4-BE49-F238E27FC236}">
                      <a16:creationId xmlns:a16="http://schemas.microsoft.com/office/drawing/2014/main" id="{1D636010-F006-4736-A5DA-84200C0125B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6" name="Rectangle 215">
                  <a:extLst>
                    <a:ext uri="{FF2B5EF4-FFF2-40B4-BE49-F238E27FC236}">
                      <a16:creationId xmlns:a16="http://schemas.microsoft.com/office/drawing/2014/main" id="{3FFCA47C-5E5F-4239-B04F-64DCA326DFC3}"/>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7" name="Rectangle 216">
                  <a:extLst>
                    <a:ext uri="{FF2B5EF4-FFF2-40B4-BE49-F238E27FC236}">
                      <a16:creationId xmlns:a16="http://schemas.microsoft.com/office/drawing/2014/main" id="{5CF1F51E-479D-4CA0-9FD4-E70D949EB655}"/>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8" name="Rectangle 217">
                  <a:extLst>
                    <a:ext uri="{FF2B5EF4-FFF2-40B4-BE49-F238E27FC236}">
                      <a16:creationId xmlns:a16="http://schemas.microsoft.com/office/drawing/2014/main" id="{0CD637FB-39DC-4DD6-A82E-3A8EC5338D85}"/>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9" name="Rectangle 218">
                  <a:extLst>
                    <a:ext uri="{FF2B5EF4-FFF2-40B4-BE49-F238E27FC236}">
                      <a16:creationId xmlns:a16="http://schemas.microsoft.com/office/drawing/2014/main" id="{65003E34-7C7F-4FB0-8A43-A5E426D4F0FF}"/>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0" name="Rectangle 219">
                  <a:extLst>
                    <a:ext uri="{FF2B5EF4-FFF2-40B4-BE49-F238E27FC236}">
                      <a16:creationId xmlns:a16="http://schemas.microsoft.com/office/drawing/2014/main" id="{621B53E6-9A07-42CD-AD67-3E95F9EA5178}"/>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1" name="Rectangle 220">
                  <a:extLst>
                    <a:ext uri="{FF2B5EF4-FFF2-40B4-BE49-F238E27FC236}">
                      <a16:creationId xmlns:a16="http://schemas.microsoft.com/office/drawing/2014/main" id="{E4E66399-365C-41B9-80A2-AE4E347E91B9}"/>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2" name="Rectangle 221">
                  <a:extLst>
                    <a:ext uri="{FF2B5EF4-FFF2-40B4-BE49-F238E27FC236}">
                      <a16:creationId xmlns:a16="http://schemas.microsoft.com/office/drawing/2014/main" id="{B4A07895-DB24-430A-8704-6D4BB825DAE9}"/>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3" name="Rectangle 222">
                  <a:extLst>
                    <a:ext uri="{FF2B5EF4-FFF2-40B4-BE49-F238E27FC236}">
                      <a16:creationId xmlns:a16="http://schemas.microsoft.com/office/drawing/2014/main" id="{DF56E76C-F697-4247-A783-B7007CA61275}"/>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4" name="Rectangle 223">
                  <a:extLst>
                    <a:ext uri="{FF2B5EF4-FFF2-40B4-BE49-F238E27FC236}">
                      <a16:creationId xmlns:a16="http://schemas.microsoft.com/office/drawing/2014/main" id="{8D098516-DD6C-447B-A565-162E8A04502A}"/>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2" name="Group 181">
                <a:extLst>
                  <a:ext uri="{FF2B5EF4-FFF2-40B4-BE49-F238E27FC236}">
                    <a16:creationId xmlns:a16="http://schemas.microsoft.com/office/drawing/2014/main" id="{41E6B145-A7BC-4034-812D-D25DCD1CAF5B}"/>
                  </a:ext>
                </a:extLst>
              </p:cNvPr>
              <p:cNvGrpSpPr/>
              <p:nvPr/>
            </p:nvGrpSpPr>
            <p:grpSpPr>
              <a:xfrm>
                <a:off x="4214997" y="4843370"/>
                <a:ext cx="340623" cy="489646"/>
                <a:chOff x="3114859" y="4843370"/>
                <a:chExt cx="340623" cy="489646"/>
              </a:xfrm>
            </p:grpSpPr>
            <p:sp>
              <p:nvSpPr>
                <p:cNvPr id="205" name="Rectangle 204">
                  <a:extLst>
                    <a:ext uri="{FF2B5EF4-FFF2-40B4-BE49-F238E27FC236}">
                      <a16:creationId xmlns:a16="http://schemas.microsoft.com/office/drawing/2014/main" id="{B66C3E8B-2702-4F6F-9948-8C2959FF087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6" name="Rectangle 205">
                  <a:extLst>
                    <a:ext uri="{FF2B5EF4-FFF2-40B4-BE49-F238E27FC236}">
                      <a16:creationId xmlns:a16="http://schemas.microsoft.com/office/drawing/2014/main" id="{C7708DB4-8477-4DD0-8FEA-8C93DBFC50A9}"/>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7" name="Rectangle 206">
                  <a:extLst>
                    <a:ext uri="{FF2B5EF4-FFF2-40B4-BE49-F238E27FC236}">
                      <a16:creationId xmlns:a16="http://schemas.microsoft.com/office/drawing/2014/main" id="{4D5ED894-DA63-4495-A30F-92ED08AC3CD5}"/>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8" name="Rectangle 207">
                  <a:extLst>
                    <a:ext uri="{FF2B5EF4-FFF2-40B4-BE49-F238E27FC236}">
                      <a16:creationId xmlns:a16="http://schemas.microsoft.com/office/drawing/2014/main" id="{59DDF913-7691-49BF-B973-15CB3C3FA12F}"/>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9" name="Rectangle 208">
                  <a:extLst>
                    <a:ext uri="{FF2B5EF4-FFF2-40B4-BE49-F238E27FC236}">
                      <a16:creationId xmlns:a16="http://schemas.microsoft.com/office/drawing/2014/main" id="{F39B8E42-4004-4198-8D43-602D49267640}"/>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0" name="Rectangle 209">
                  <a:extLst>
                    <a:ext uri="{FF2B5EF4-FFF2-40B4-BE49-F238E27FC236}">
                      <a16:creationId xmlns:a16="http://schemas.microsoft.com/office/drawing/2014/main" id="{12D4A2AC-522A-4989-8E02-A7AD7D839AD2}"/>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1" name="Rectangle 210">
                  <a:extLst>
                    <a:ext uri="{FF2B5EF4-FFF2-40B4-BE49-F238E27FC236}">
                      <a16:creationId xmlns:a16="http://schemas.microsoft.com/office/drawing/2014/main" id="{07860623-2697-4994-B1BA-71896C6E6C31}"/>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2" name="Rectangle 211">
                  <a:extLst>
                    <a:ext uri="{FF2B5EF4-FFF2-40B4-BE49-F238E27FC236}">
                      <a16:creationId xmlns:a16="http://schemas.microsoft.com/office/drawing/2014/main" id="{49F0FEAA-9432-4FFA-AC2B-EF57288D348C}"/>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3" name="Rectangle 212">
                  <a:extLst>
                    <a:ext uri="{FF2B5EF4-FFF2-40B4-BE49-F238E27FC236}">
                      <a16:creationId xmlns:a16="http://schemas.microsoft.com/office/drawing/2014/main" id="{DF554386-9539-4812-860A-0468CF6FE97A}"/>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4" name="Rectangle 213">
                  <a:extLst>
                    <a:ext uri="{FF2B5EF4-FFF2-40B4-BE49-F238E27FC236}">
                      <a16:creationId xmlns:a16="http://schemas.microsoft.com/office/drawing/2014/main" id="{42F1BEDC-8D2C-4372-8BF7-7F7D34ED7D34}"/>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3" name="Group 182">
                <a:extLst>
                  <a:ext uri="{FF2B5EF4-FFF2-40B4-BE49-F238E27FC236}">
                    <a16:creationId xmlns:a16="http://schemas.microsoft.com/office/drawing/2014/main" id="{9522E0E2-0F93-4010-B631-8799BF1B6629}"/>
                  </a:ext>
                </a:extLst>
              </p:cNvPr>
              <p:cNvGrpSpPr/>
              <p:nvPr/>
            </p:nvGrpSpPr>
            <p:grpSpPr>
              <a:xfrm>
                <a:off x="4579804" y="4843370"/>
                <a:ext cx="340623" cy="489646"/>
                <a:chOff x="3114859" y="4843370"/>
                <a:chExt cx="340623" cy="489646"/>
              </a:xfrm>
            </p:grpSpPr>
            <p:sp>
              <p:nvSpPr>
                <p:cNvPr id="195" name="Rectangle 194">
                  <a:extLst>
                    <a:ext uri="{FF2B5EF4-FFF2-40B4-BE49-F238E27FC236}">
                      <a16:creationId xmlns:a16="http://schemas.microsoft.com/office/drawing/2014/main" id="{23CCC913-AAF8-4934-99D9-56DC156B603E}"/>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6" name="Rectangle 195">
                  <a:extLst>
                    <a:ext uri="{FF2B5EF4-FFF2-40B4-BE49-F238E27FC236}">
                      <a16:creationId xmlns:a16="http://schemas.microsoft.com/office/drawing/2014/main" id="{CDD75C0A-70F5-42E9-ADBD-0043B6B324B8}"/>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7" name="Rectangle 196">
                  <a:extLst>
                    <a:ext uri="{FF2B5EF4-FFF2-40B4-BE49-F238E27FC236}">
                      <a16:creationId xmlns:a16="http://schemas.microsoft.com/office/drawing/2014/main" id="{A51088AA-2C4D-4284-A3C1-E82CA9D93EA8}"/>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8" name="Rectangle 197">
                  <a:extLst>
                    <a:ext uri="{FF2B5EF4-FFF2-40B4-BE49-F238E27FC236}">
                      <a16:creationId xmlns:a16="http://schemas.microsoft.com/office/drawing/2014/main" id="{114488C2-0B7E-439F-8B51-CF804CD1C491}"/>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9" name="Rectangle 198">
                  <a:extLst>
                    <a:ext uri="{FF2B5EF4-FFF2-40B4-BE49-F238E27FC236}">
                      <a16:creationId xmlns:a16="http://schemas.microsoft.com/office/drawing/2014/main" id="{2A6A1001-AF8A-4863-9A65-D91C47F4FBB5}"/>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0" name="Rectangle 199">
                  <a:extLst>
                    <a:ext uri="{FF2B5EF4-FFF2-40B4-BE49-F238E27FC236}">
                      <a16:creationId xmlns:a16="http://schemas.microsoft.com/office/drawing/2014/main" id="{D19DCDD9-3967-4DF6-BA63-EBF9D748D243}"/>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1" name="Rectangle 200">
                  <a:extLst>
                    <a:ext uri="{FF2B5EF4-FFF2-40B4-BE49-F238E27FC236}">
                      <a16:creationId xmlns:a16="http://schemas.microsoft.com/office/drawing/2014/main" id="{7EE73315-9F95-4631-91EF-D1A7998F1B7A}"/>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2" name="Rectangle 201">
                  <a:extLst>
                    <a:ext uri="{FF2B5EF4-FFF2-40B4-BE49-F238E27FC236}">
                      <a16:creationId xmlns:a16="http://schemas.microsoft.com/office/drawing/2014/main" id="{49CE3428-BED9-49AA-AB22-5A0A29CE4564}"/>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3" name="Rectangle 202">
                  <a:extLst>
                    <a:ext uri="{FF2B5EF4-FFF2-40B4-BE49-F238E27FC236}">
                      <a16:creationId xmlns:a16="http://schemas.microsoft.com/office/drawing/2014/main" id="{BA33CDE2-3ED3-4C39-80C6-430DB5734394}"/>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4" name="Rectangle 203">
                  <a:extLst>
                    <a:ext uri="{FF2B5EF4-FFF2-40B4-BE49-F238E27FC236}">
                      <a16:creationId xmlns:a16="http://schemas.microsoft.com/office/drawing/2014/main" id="{296D09C2-81B9-4B10-A5FB-AE3184FE7A56}"/>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4" name="Group 183">
                <a:extLst>
                  <a:ext uri="{FF2B5EF4-FFF2-40B4-BE49-F238E27FC236}">
                    <a16:creationId xmlns:a16="http://schemas.microsoft.com/office/drawing/2014/main" id="{EBBDBE7A-6B98-422A-A442-7A53DBA5ED21}"/>
                  </a:ext>
                </a:extLst>
              </p:cNvPr>
              <p:cNvGrpSpPr/>
              <p:nvPr/>
            </p:nvGrpSpPr>
            <p:grpSpPr>
              <a:xfrm>
                <a:off x="4946516" y="4841543"/>
                <a:ext cx="340623" cy="489646"/>
                <a:chOff x="3114859" y="4843370"/>
                <a:chExt cx="340623" cy="489646"/>
              </a:xfrm>
            </p:grpSpPr>
            <p:sp>
              <p:nvSpPr>
                <p:cNvPr id="185" name="Rectangle 184">
                  <a:extLst>
                    <a:ext uri="{FF2B5EF4-FFF2-40B4-BE49-F238E27FC236}">
                      <a16:creationId xmlns:a16="http://schemas.microsoft.com/office/drawing/2014/main" id="{038409D4-ADDE-4CB5-8BC1-3EDFA63C2DF7}"/>
                    </a:ext>
                  </a:extLst>
                </p:cNvPr>
                <p:cNvSpPr/>
                <p:nvPr/>
              </p:nvSpPr>
              <p:spPr>
                <a:xfrm>
                  <a:off x="3114859"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6" name="Rectangle 185">
                  <a:extLst>
                    <a:ext uri="{FF2B5EF4-FFF2-40B4-BE49-F238E27FC236}">
                      <a16:creationId xmlns:a16="http://schemas.microsoft.com/office/drawing/2014/main" id="{650C19B7-8678-494E-BBA3-0B9FC304CA49}"/>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7" name="Rectangle 186">
                  <a:extLst>
                    <a:ext uri="{FF2B5EF4-FFF2-40B4-BE49-F238E27FC236}">
                      <a16:creationId xmlns:a16="http://schemas.microsoft.com/office/drawing/2014/main" id="{67294A3F-E6D3-465F-A06F-1C563E2D8A54}"/>
                    </a:ext>
                  </a:extLst>
                </p:cNvPr>
                <p:cNvSpPr/>
                <p:nvPr/>
              </p:nvSpPr>
              <p:spPr>
                <a:xfrm>
                  <a:off x="3188677"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8" name="Rectangle 187">
                  <a:extLst>
                    <a:ext uri="{FF2B5EF4-FFF2-40B4-BE49-F238E27FC236}">
                      <a16:creationId xmlns:a16="http://schemas.microsoft.com/office/drawing/2014/main" id="{41BDDF59-7B47-4C99-A4E5-979BF59DCDE7}"/>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9" name="Rectangle 188">
                  <a:extLst>
                    <a:ext uri="{FF2B5EF4-FFF2-40B4-BE49-F238E27FC236}">
                      <a16:creationId xmlns:a16="http://schemas.microsoft.com/office/drawing/2014/main" id="{8744721C-28CD-4678-84A2-E9E4E4A97451}"/>
                    </a:ext>
                  </a:extLst>
                </p:cNvPr>
                <p:cNvSpPr/>
                <p:nvPr/>
              </p:nvSpPr>
              <p:spPr>
                <a:xfrm>
                  <a:off x="3262495"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0" name="Rectangle 189">
                  <a:extLst>
                    <a:ext uri="{FF2B5EF4-FFF2-40B4-BE49-F238E27FC236}">
                      <a16:creationId xmlns:a16="http://schemas.microsoft.com/office/drawing/2014/main" id="{D93F6685-FC8F-4BD9-81C7-D8DDF728277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1" name="Rectangle 190">
                  <a:extLst>
                    <a:ext uri="{FF2B5EF4-FFF2-40B4-BE49-F238E27FC236}">
                      <a16:creationId xmlns:a16="http://schemas.microsoft.com/office/drawing/2014/main" id="{42255201-8806-4F1D-9628-2DE2AE168799}"/>
                    </a:ext>
                  </a:extLst>
                </p:cNvPr>
                <p:cNvSpPr/>
                <p:nvPr/>
              </p:nvSpPr>
              <p:spPr>
                <a:xfrm>
                  <a:off x="3336313"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2" name="Rectangle 191">
                  <a:extLst>
                    <a:ext uri="{FF2B5EF4-FFF2-40B4-BE49-F238E27FC236}">
                      <a16:creationId xmlns:a16="http://schemas.microsoft.com/office/drawing/2014/main" id="{4A3354BF-3C0E-43AB-B0C0-CD8BF7CE31D7}"/>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3" name="Rectangle 192">
                  <a:extLst>
                    <a:ext uri="{FF2B5EF4-FFF2-40B4-BE49-F238E27FC236}">
                      <a16:creationId xmlns:a16="http://schemas.microsoft.com/office/drawing/2014/main" id="{366ADF11-DB6A-4C79-99D4-77800036C42C}"/>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4" name="Rectangle 193">
                  <a:extLst>
                    <a:ext uri="{FF2B5EF4-FFF2-40B4-BE49-F238E27FC236}">
                      <a16:creationId xmlns:a16="http://schemas.microsoft.com/office/drawing/2014/main" id="{63A68BD3-FBDF-471E-88CA-D65C716A0595}"/>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grpSp>
          <p:nvGrpSpPr>
            <p:cNvPr id="34" name="Group 33">
              <a:extLst>
                <a:ext uri="{FF2B5EF4-FFF2-40B4-BE49-F238E27FC236}">
                  <a16:creationId xmlns:a16="http://schemas.microsoft.com/office/drawing/2014/main" id="{353E2FAD-21C7-47CD-8E46-60EAA42F32C7}"/>
                </a:ext>
              </a:extLst>
            </p:cNvPr>
            <p:cNvGrpSpPr/>
            <p:nvPr/>
          </p:nvGrpSpPr>
          <p:grpSpPr>
            <a:xfrm>
              <a:off x="6278492" y="4462047"/>
              <a:ext cx="2172280" cy="503932"/>
              <a:chOff x="3114859" y="4841543"/>
              <a:chExt cx="2172280" cy="503932"/>
            </a:xfrm>
          </p:grpSpPr>
          <p:grpSp>
            <p:nvGrpSpPr>
              <p:cNvPr id="113" name="Group 112">
                <a:extLst>
                  <a:ext uri="{FF2B5EF4-FFF2-40B4-BE49-F238E27FC236}">
                    <a16:creationId xmlns:a16="http://schemas.microsoft.com/office/drawing/2014/main" id="{E08F8C9B-42F0-4525-BCAC-04A17549464D}"/>
                  </a:ext>
                </a:extLst>
              </p:cNvPr>
              <p:cNvGrpSpPr/>
              <p:nvPr/>
            </p:nvGrpSpPr>
            <p:grpSpPr>
              <a:xfrm>
                <a:off x="3114859" y="4843370"/>
                <a:ext cx="340623" cy="489646"/>
                <a:chOff x="3114859" y="4843370"/>
                <a:chExt cx="340623" cy="489646"/>
              </a:xfrm>
            </p:grpSpPr>
            <p:sp>
              <p:nvSpPr>
                <p:cNvPr id="169" name="Rectangle 168">
                  <a:extLst>
                    <a:ext uri="{FF2B5EF4-FFF2-40B4-BE49-F238E27FC236}">
                      <a16:creationId xmlns:a16="http://schemas.microsoft.com/office/drawing/2014/main" id="{3D0E37CA-8AA2-43C7-8F4D-507A7DD218D0}"/>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0" name="Rectangle 169">
                  <a:extLst>
                    <a:ext uri="{FF2B5EF4-FFF2-40B4-BE49-F238E27FC236}">
                      <a16:creationId xmlns:a16="http://schemas.microsoft.com/office/drawing/2014/main" id="{0E94A438-4DAA-418C-A5EA-4E1DD2EFE1C1}"/>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1" name="Rectangle 170">
                  <a:extLst>
                    <a:ext uri="{FF2B5EF4-FFF2-40B4-BE49-F238E27FC236}">
                      <a16:creationId xmlns:a16="http://schemas.microsoft.com/office/drawing/2014/main" id="{7014A4FF-DE2C-4B44-8E06-5E6CE99E1CAA}"/>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2" name="Rectangle 171">
                  <a:extLst>
                    <a:ext uri="{FF2B5EF4-FFF2-40B4-BE49-F238E27FC236}">
                      <a16:creationId xmlns:a16="http://schemas.microsoft.com/office/drawing/2014/main" id="{9B541DC8-E2AC-46A4-8243-8975FD2240F7}"/>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3" name="Rectangle 172">
                  <a:extLst>
                    <a:ext uri="{FF2B5EF4-FFF2-40B4-BE49-F238E27FC236}">
                      <a16:creationId xmlns:a16="http://schemas.microsoft.com/office/drawing/2014/main" id="{05653037-1EB8-4B21-95C5-880F76D279BA}"/>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4" name="Rectangle 173">
                  <a:extLst>
                    <a:ext uri="{FF2B5EF4-FFF2-40B4-BE49-F238E27FC236}">
                      <a16:creationId xmlns:a16="http://schemas.microsoft.com/office/drawing/2014/main" id="{A62EB2EC-891D-47A2-AC90-7EAB7F63DE66}"/>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5" name="Rectangle 174">
                  <a:extLst>
                    <a:ext uri="{FF2B5EF4-FFF2-40B4-BE49-F238E27FC236}">
                      <a16:creationId xmlns:a16="http://schemas.microsoft.com/office/drawing/2014/main" id="{9B464A46-7558-4963-91F2-6217E4671122}"/>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6" name="Rectangle 175">
                  <a:extLst>
                    <a:ext uri="{FF2B5EF4-FFF2-40B4-BE49-F238E27FC236}">
                      <a16:creationId xmlns:a16="http://schemas.microsoft.com/office/drawing/2014/main" id="{C41492A1-EBCA-4FF3-81D6-B54D79DDE3CC}"/>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7" name="Rectangle 176">
                  <a:extLst>
                    <a:ext uri="{FF2B5EF4-FFF2-40B4-BE49-F238E27FC236}">
                      <a16:creationId xmlns:a16="http://schemas.microsoft.com/office/drawing/2014/main" id="{6ACFAC3D-5156-4D62-9E69-CA618FE58AB8}"/>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8" name="Rectangle 177">
                  <a:extLst>
                    <a:ext uri="{FF2B5EF4-FFF2-40B4-BE49-F238E27FC236}">
                      <a16:creationId xmlns:a16="http://schemas.microsoft.com/office/drawing/2014/main" id="{DFEE85A8-23D9-45AA-A430-1ED2E1DC06FF}"/>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4" name="Group 113">
                <a:extLst>
                  <a:ext uri="{FF2B5EF4-FFF2-40B4-BE49-F238E27FC236}">
                    <a16:creationId xmlns:a16="http://schemas.microsoft.com/office/drawing/2014/main" id="{B3A02878-461C-4367-8EDF-E21846EAB8FF}"/>
                  </a:ext>
                </a:extLst>
              </p:cNvPr>
              <p:cNvGrpSpPr/>
              <p:nvPr/>
            </p:nvGrpSpPr>
            <p:grpSpPr>
              <a:xfrm>
                <a:off x="3481571" y="4843370"/>
                <a:ext cx="340623" cy="489646"/>
                <a:chOff x="3114859" y="4843370"/>
                <a:chExt cx="340623" cy="489646"/>
              </a:xfrm>
            </p:grpSpPr>
            <p:sp>
              <p:nvSpPr>
                <p:cNvPr id="159" name="Rectangle 158">
                  <a:extLst>
                    <a:ext uri="{FF2B5EF4-FFF2-40B4-BE49-F238E27FC236}">
                      <a16:creationId xmlns:a16="http://schemas.microsoft.com/office/drawing/2014/main" id="{EEACF230-07EE-43C5-941F-7E499067B14F}"/>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0" name="Rectangle 159">
                  <a:extLst>
                    <a:ext uri="{FF2B5EF4-FFF2-40B4-BE49-F238E27FC236}">
                      <a16:creationId xmlns:a16="http://schemas.microsoft.com/office/drawing/2014/main" id="{3DFE0502-5DC7-4815-BA35-5D118EFCE7F7}"/>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1" name="Rectangle 160">
                  <a:extLst>
                    <a:ext uri="{FF2B5EF4-FFF2-40B4-BE49-F238E27FC236}">
                      <a16:creationId xmlns:a16="http://schemas.microsoft.com/office/drawing/2014/main" id="{89183E58-FEA8-4985-BE5A-32317409A337}"/>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2" name="Rectangle 161">
                  <a:extLst>
                    <a:ext uri="{FF2B5EF4-FFF2-40B4-BE49-F238E27FC236}">
                      <a16:creationId xmlns:a16="http://schemas.microsoft.com/office/drawing/2014/main" id="{6110662D-7396-41DF-846C-67CA43DB7DBD}"/>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3" name="Rectangle 162">
                  <a:extLst>
                    <a:ext uri="{FF2B5EF4-FFF2-40B4-BE49-F238E27FC236}">
                      <a16:creationId xmlns:a16="http://schemas.microsoft.com/office/drawing/2014/main" id="{5DECE2AD-9E32-43C6-B21F-3AD0A390F152}"/>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4" name="Rectangle 163">
                  <a:extLst>
                    <a:ext uri="{FF2B5EF4-FFF2-40B4-BE49-F238E27FC236}">
                      <a16:creationId xmlns:a16="http://schemas.microsoft.com/office/drawing/2014/main" id="{C9536BF2-8B6A-4EB0-91CC-27AA61877B3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5" name="Rectangle 164">
                  <a:extLst>
                    <a:ext uri="{FF2B5EF4-FFF2-40B4-BE49-F238E27FC236}">
                      <a16:creationId xmlns:a16="http://schemas.microsoft.com/office/drawing/2014/main" id="{84A3C118-2681-401F-BD40-B9E92BE30C03}"/>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6" name="Rectangle 165">
                  <a:extLst>
                    <a:ext uri="{FF2B5EF4-FFF2-40B4-BE49-F238E27FC236}">
                      <a16:creationId xmlns:a16="http://schemas.microsoft.com/office/drawing/2014/main" id="{CE9AD5AE-41E0-4ABC-B8C2-08435915749D}"/>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7" name="Rectangle 166">
                  <a:extLst>
                    <a:ext uri="{FF2B5EF4-FFF2-40B4-BE49-F238E27FC236}">
                      <a16:creationId xmlns:a16="http://schemas.microsoft.com/office/drawing/2014/main" id="{67A13031-5052-4146-85CC-A823B6C83FE6}"/>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8" name="Rectangle 167">
                  <a:extLst>
                    <a:ext uri="{FF2B5EF4-FFF2-40B4-BE49-F238E27FC236}">
                      <a16:creationId xmlns:a16="http://schemas.microsoft.com/office/drawing/2014/main" id="{8DE50B9F-CBD2-4A00-8A28-709D0827CE1B}"/>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5" name="Group 114">
                <a:extLst>
                  <a:ext uri="{FF2B5EF4-FFF2-40B4-BE49-F238E27FC236}">
                    <a16:creationId xmlns:a16="http://schemas.microsoft.com/office/drawing/2014/main" id="{B969AC82-5E6D-45AC-B99E-8BC8052881AF}"/>
                  </a:ext>
                </a:extLst>
              </p:cNvPr>
              <p:cNvGrpSpPr/>
              <p:nvPr/>
            </p:nvGrpSpPr>
            <p:grpSpPr>
              <a:xfrm>
                <a:off x="3848285" y="4843370"/>
                <a:ext cx="340623" cy="489646"/>
                <a:chOff x="3114859" y="4843370"/>
                <a:chExt cx="340623" cy="489646"/>
              </a:xfrm>
            </p:grpSpPr>
            <p:sp>
              <p:nvSpPr>
                <p:cNvPr id="149" name="Rectangle 148">
                  <a:extLst>
                    <a:ext uri="{FF2B5EF4-FFF2-40B4-BE49-F238E27FC236}">
                      <a16:creationId xmlns:a16="http://schemas.microsoft.com/office/drawing/2014/main" id="{F9A73EB4-4B19-4170-8E27-9AAA221E99DA}"/>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0" name="Rectangle 149">
                  <a:extLst>
                    <a:ext uri="{FF2B5EF4-FFF2-40B4-BE49-F238E27FC236}">
                      <a16:creationId xmlns:a16="http://schemas.microsoft.com/office/drawing/2014/main" id="{BE14EEAA-C90C-4D00-8AEB-688FDAAC4123}"/>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1" name="Rectangle 150">
                  <a:extLst>
                    <a:ext uri="{FF2B5EF4-FFF2-40B4-BE49-F238E27FC236}">
                      <a16:creationId xmlns:a16="http://schemas.microsoft.com/office/drawing/2014/main" id="{8C86FFB1-BA1C-4035-B955-D47E32DA95CF}"/>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2" name="Rectangle 151">
                  <a:extLst>
                    <a:ext uri="{FF2B5EF4-FFF2-40B4-BE49-F238E27FC236}">
                      <a16:creationId xmlns:a16="http://schemas.microsoft.com/office/drawing/2014/main" id="{35566F99-E724-4EAE-89F9-C2D67EEFD041}"/>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3" name="Rectangle 152">
                  <a:extLst>
                    <a:ext uri="{FF2B5EF4-FFF2-40B4-BE49-F238E27FC236}">
                      <a16:creationId xmlns:a16="http://schemas.microsoft.com/office/drawing/2014/main" id="{A0B25582-9C59-4920-AC51-6F99CCB84FD1}"/>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4" name="Rectangle 153">
                  <a:extLst>
                    <a:ext uri="{FF2B5EF4-FFF2-40B4-BE49-F238E27FC236}">
                      <a16:creationId xmlns:a16="http://schemas.microsoft.com/office/drawing/2014/main" id="{3C8B3B3C-C526-4642-89D6-F69AAF970FE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5" name="Rectangle 154">
                  <a:extLst>
                    <a:ext uri="{FF2B5EF4-FFF2-40B4-BE49-F238E27FC236}">
                      <a16:creationId xmlns:a16="http://schemas.microsoft.com/office/drawing/2014/main" id="{5F1B50CE-97DC-4A83-9134-5E9C70B6AEFE}"/>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6" name="Rectangle 155">
                  <a:extLst>
                    <a:ext uri="{FF2B5EF4-FFF2-40B4-BE49-F238E27FC236}">
                      <a16:creationId xmlns:a16="http://schemas.microsoft.com/office/drawing/2014/main" id="{190F24D1-8E77-43D1-8DDE-572EC82FE43F}"/>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7" name="Rectangle 156">
                  <a:extLst>
                    <a:ext uri="{FF2B5EF4-FFF2-40B4-BE49-F238E27FC236}">
                      <a16:creationId xmlns:a16="http://schemas.microsoft.com/office/drawing/2014/main" id="{776C09C5-B5A1-4FEA-90BF-28F0C6F40800}"/>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8" name="Rectangle 157">
                  <a:extLst>
                    <a:ext uri="{FF2B5EF4-FFF2-40B4-BE49-F238E27FC236}">
                      <a16:creationId xmlns:a16="http://schemas.microsoft.com/office/drawing/2014/main" id="{4C4DC756-B66B-4A43-821A-98A0B5230E90}"/>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6" name="Group 115">
                <a:extLst>
                  <a:ext uri="{FF2B5EF4-FFF2-40B4-BE49-F238E27FC236}">
                    <a16:creationId xmlns:a16="http://schemas.microsoft.com/office/drawing/2014/main" id="{DE2E2873-8E53-4B9F-81C9-9BC7A22350C4}"/>
                  </a:ext>
                </a:extLst>
              </p:cNvPr>
              <p:cNvGrpSpPr/>
              <p:nvPr/>
            </p:nvGrpSpPr>
            <p:grpSpPr>
              <a:xfrm>
                <a:off x="4214997" y="4843370"/>
                <a:ext cx="340623" cy="489646"/>
                <a:chOff x="3114859" y="4843370"/>
                <a:chExt cx="340623" cy="489646"/>
              </a:xfrm>
            </p:grpSpPr>
            <p:sp>
              <p:nvSpPr>
                <p:cNvPr id="139" name="Rectangle 138">
                  <a:extLst>
                    <a:ext uri="{FF2B5EF4-FFF2-40B4-BE49-F238E27FC236}">
                      <a16:creationId xmlns:a16="http://schemas.microsoft.com/office/drawing/2014/main" id="{FD8E6A97-7AB6-41E9-9814-FDA816E2176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0" name="Rectangle 139">
                  <a:extLst>
                    <a:ext uri="{FF2B5EF4-FFF2-40B4-BE49-F238E27FC236}">
                      <a16:creationId xmlns:a16="http://schemas.microsoft.com/office/drawing/2014/main" id="{87055B25-A80F-40B1-827D-854CA82EBD95}"/>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1" name="Rectangle 140">
                  <a:extLst>
                    <a:ext uri="{FF2B5EF4-FFF2-40B4-BE49-F238E27FC236}">
                      <a16:creationId xmlns:a16="http://schemas.microsoft.com/office/drawing/2014/main" id="{A4CCB2E4-0DF0-47D4-8DFF-8FA602F55D6B}"/>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2" name="Rectangle 141">
                  <a:extLst>
                    <a:ext uri="{FF2B5EF4-FFF2-40B4-BE49-F238E27FC236}">
                      <a16:creationId xmlns:a16="http://schemas.microsoft.com/office/drawing/2014/main" id="{2D582BC6-19AE-4CA1-A415-94E94E061239}"/>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3" name="Rectangle 142">
                  <a:extLst>
                    <a:ext uri="{FF2B5EF4-FFF2-40B4-BE49-F238E27FC236}">
                      <a16:creationId xmlns:a16="http://schemas.microsoft.com/office/drawing/2014/main" id="{3AA36CDA-FA0C-4808-A560-54BDE0985B00}"/>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4" name="Rectangle 143">
                  <a:extLst>
                    <a:ext uri="{FF2B5EF4-FFF2-40B4-BE49-F238E27FC236}">
                      <a16:creationId xmlns:a16="http://schemas.microsoft.com/office/drawing/2014/main" id="{B64038E7-0B6E-4DE8-832B-F71D8B141C35}"/>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5" name="Rectangle 144">
                  <a:extLst>
                    <a:ext uri="{FF2B5EF4-FFF2-40B4-BE49-F238E27FC236}">
                      <a16:creationId xmlns:a16="http://schemas.microsoft.com/office/drawing/2014/main" id="{81F88E67-33EA-478C-911D-8D39C9AB25E5}"/>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6" name="Rectangle 145">
                  <a:extLst>
                    <a:ext uri="{FF2B5EF4-FFF2-40B4-BE49-F238E27FC236}">
                      <a16:creationId xmlns:a16="http://schemas.microsoft.com/office/drawing/2014/main" id="{B093586C-B7AB-4C87-9B62-FA67658632CE}"/>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7" name="Rectangle 146">
                  <a:extLst>
                    <a:ext uri="{FF2B5EF4-FFF2-40B4-BE49-F238E27FC236}">
                      <a16:creationId xmlns:a16="http://schemas.microsoft.com/office/drawing/2014/main" id="{CBBAC5DA-6B74-4B4A-AEFE-9D4FDABFDE94}"/>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8" name="Rectangle 147">
                  <a:extLst>
                    <a:ext uri="{FF2B5EF4-FFF2-40B4-BE49-F238E27FC236}">
                      <a16:creationId xmlns:a16="http://schemas.microsoft.com/office/drawing/2014/main" id="{B33E6A35-6ED6-41D3-B30F-0E4F60E7A1D9}"/>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7" name="Group 116">
                <a:extLst>
                  <a:ext uri="{FF2B5EF4-FFF2-40B4-BE49-F238E27FC236}">
                    <a16:creationId xmlns:a16="http://schemas.microsoft.com/office/drawing/2014/main" id="{D442A88E-5395-4457-AA03-2DD30E96AF20}"/>
                  </a:ext>
                </a:extLst>
              </p:cNvPr>
              <p:cNvGrpSpPr/>
              <p:nvPr/>
            </p:nvGrpSpPr>
            <p:grpSpPr>
              <a:xfrm>
                <a:off x="4579804" y="4843370"/>
                <a:ext cx="340623" cy="489646"/>
                <a:chOff x="3114859" y="4843370"/>
                <a:chExt cx="340623" cy="489646"/>
              </a:xfrm>
            </p:grpSpPr>
            <p:sp>
              <p:nvSpPr>
                <p:cNvPr id="129" name="Rectangle 128">
                  <a:extLst>
                    <a:ext uri="{FF2B5EF4-FFF2-40B4-BE49-F238E27FC236}">
                      <a16:creationId xmlns:a16="http://schemas.microsoft.com/office/drawing/2014/main" id="{DC35FC3E-F34C-4C7E-9E76-888F97BC6041}"/>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0" name="Rectangle 129">
                  <a:extLst>
                    <a:ext uri="{FF2B5EF4-FFF2-40B4-BE49-F238E27FC236}">
                      <a16:creationId xmlns:a16="http://schemas.microsoft.com/office/drawing/2014/main" id="{0CF687AC-4258-425C-B4F0-B7F3F37FAED8}"/>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1" name="Rectangle 130">
                  <a:extLst>
                    <a:ext uri="{FF2B5EF4-FFF2-40B4-BE49-F238E27FC236}">
                      <a16:creationId xmlns:a16="http://schemas.microsoft.com/office/drawing/2014/main" id="{DFC35115-0666-4FC0-9D77-A10366440BC6}"/>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2" name="Rectangle 131">
                  <a:extLst>
                    <a:ext uri="{FF2B5EF4-FFF2-40B4-BE49-F238E27FC236}">
                      <a16:creationId xmlns:a16="http://schemas.microsoft.com/office/drawing/2014/main" id="{5A138AD4-82C5-40DC-8703-9124609DC572}"/>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3" name="Rectangle 132">
                  <a:extLst>
                    <a:ext uri="{FF2B5EF4-FFF2-40B4-BE49-F238E27FC236}">
                      <a16:creationId xmlns:a16="http://schemas.microsoft.com/office/drawing/2014/main" id="{2AA20F38-B707-409F-9DAF-3C139FA4CACF}"/>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4" name="Rectangle 133">
                  <a:extLst>
                    <a:ext uri="{FF2B5EF4-FFF2-40B4-BE49-F238E27FC236}">
                      <a16:creationId xmlns:a16="http://schemas.microsoft.com/office/drawing/2014/main" id="{ACBBD94A-A2B7-4BC6-A875-9BDC6E3FC2F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5" name="Rectangle 134">
                  <a:extLst>
                    <a:ext uri="{FF2B5EF4-FFF2-40B4-BE49-F238E27FC236}">
                      <a16:creationId xmlns:a16="http://schemas.microsoft.com/office/drawing/2014/main" id="{3829687A-C911-4C95-BF2F-987769F9CA65}"/>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6" name="Rectangle 135">
                  <a:extLst>
                    <a:ext uri="{FF2B5EF4-FFF2-40B4-BE49-F238E27FC236}">
                      <a16:creationId xmlns:a16="http://schemas.microsoft.com/office/drawing/2014/main" id="{35629646-D895-4AB1-A84C-DB66BB3F3567}"/>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7" name="Rectangle 136">
                  <a:extLst>
                    <a:ext uri="{FF2B5EF4-FFF2-40B4-BE49-F238E27FC236}">
                      <a16:creationId xmlns:a16="http://schemas.microsoft.com/office/drawing/2014/main" id="{8821E1AA-4272-45EE-A0D4-CC4226C8C179}"/>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8" name="Rectangle 137">
                  <a:extLst>
                    <a:ext uri="{FF2B5EF4-FFF2-40B4-BE49-F238E27FC236}">
                      <a16:creationId xmlns:a16="http://schemas.microsoft.com/office/drawing/2014/main" id="{EC5722BE-D608-49B8-9162-247F315FFA3C}"/>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8" name="Group 117">
                <a:extLst>
                  <a:ext uri="{FF2B5EF4-FFF2-40B4-BE49-F238E27FC236}">
                    <a16:creationId xmlns:a16="http://schemas.microsoft.com/office/drawing/2014/main" id="{C06C59E9-2ADD-4C6C-A09C-4E2FC6B1A672}"/>
                  </a:ext>
                </a:extLst>
              </p:cNvPr>
              <p:cNvGrpSpPr/>
              <p:nvPr/>
            </p:nvGrpSpPr>
            <p:grpSpPr>
              <a:xfrm>
                <a:off x="4946516" y="4841543"/>
                <a:ext cx="340623" cy="503932"/>
                <a:chOff x="3114859" y="4843370"/>
                <a:chExt cx="340623" cy="503932"/>
              </a:xfrm>
            </p:grpSpPr>
            <p:sp>
              <p:nvSpPr>
                <p:cNvPr id="119" name="Rectangle 118">
                  <a:extLst>
                    <a:ext uri="{FF2B5EF4-FFF2-40B4-BE49-F238E27FC236}">
                      <a16:creationId xmlns:a16="http://schemas.microsoft.com/office/drawing/2014/main" id="{E81EEC09-71F3-4CD6-AF43-9C5A497A28A2}"/>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0" name="Rectangle 119">
                  <a:extLst>
                    <a:ext uri="{FF2B5EF4-FFF2-40B4-BE49-F238E27FC236}">
                      <a16:creationId xmlns:a16="http://schemas.microsoft.com/office/drawing/2014/main" id="{3CCE6872-96BB-4642-A5B7-6E4B978FA219}"/>
                    </a:ext>
                  </a:extLst>
                </p:cNvPr>
                <p:cNvSpPr/>
                <p:nvPr/>
              </p:nvSpPr>
              <p:spPr>
                <a:xfrm>
                  <a:off x="3114859"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1" name="Rectangle 120">
                  <a:extLst>
                    <a:ext uri="{FF2B5EF4-FFF2-40B4-BE49-F238E27FC236}">
                      <a16:creationId xmlns:a16="http://schemas.microsoft.com/office/drawing/2014/main" id="{D9D25C6F-C9F7-44D5-9964-D830E27F96FD}"/>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2" name="Rectangle 121">
                  <a:extLst>
                    <a:ext uri="{FF2B5EF4-FFF2-40B4-BE49-F238E27FC236}">
                      <a16:creationId xmlns:a16="http://schemas.microsoft.com/office/drawing/2014/main" id="{6A9A26EA-2356-4BDB-B6D7-42919F07D8F6}"/>
                    </a:ext>
                  </a:extLst>
                </p:cNvPr>
                <p:cNvSpPr/>
                <p:nvPr/>
              </p:nvSpPr>
              <p:spPr>
                <a:xfrm>
                  <a:off x="3188677"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3" name="Rectangle 122">
                  <a:extLst>
                    <a:ext uri="{FF2B5EF4-FFF2-40B4-BE49-F238E27FC236}">
                      <a16:creationId xmlns:a16="http://schemas.microsoft.com/office/drawing/2014/main" id="{46EEB3CB-7DFC-4921-AB37-AB02266A86B4}"/>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4" name="Rectangle 123">
                  <a:extLst>
                    <a:ext uri="{FF2B5EF4-FFF2-40B4-BE49-F238E27FC236}">
                      <a16:creationId xmlns:a16="http://schemas.microsoft.com/office/drawing/2014/main" id="{52CBAFA9-84CE-4750-84FA-1A4E50A763D2}"/>
                    </a:ext>
                  </a:extLst>
                </p:cNvPr>
                <p:cNvSpPr/>
                <p:nvPr/>
              </p:nvSpPr>
              <p:spPr>
                <a:xfrm>
                  <a:off x="3262495"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5" name="Rectangle 124">
                  <a:extLst>
                    <a:ext uri="{FF2B5EF4-FFF2-40B4-BE49-F238E27FC236}">
                      <a16:creationId xmlns:a16="http://schemas.microsoft.com/office/drawing/2014/main" id="{FB05A931-5FA6-41EF-87F8-90348008E37C}"/>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6" name="Rectangle 125">
                  <a:extLst>
                    <a:ext uri="{FF2B5EF4-FFF2-40B4-BE49-F238E27FC236}">
                      <a16:creationId xmlns:a16="http://schemas.microsoft.com/office/drawing/2014/main" id="{23D0E5FD-2E52-45FC-AADF-7521F96A264F}"/>
                    </a:ext>
                  </a:extLst>
                </p:cNvPr>
                <p:cNvSpPr/>
                <p:nvPr/>
              </p:nvSpPr>
              <p:spPr>
                <a:xfrm>
                  <a:off x="3336313" y="516442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7" name="Rectangle 126">
                  <a:extLst>
                    <a:ext uri="{FF2B5EF4-FFF2-40B4-BE49-F238E27FC236}">
                      <a16:creationId xmlns:a16="http://schemas.microsoft.com/office/drawing/2014/main" id="{68220B22-2B96-47AA-9120-98353098D272}"/>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8" name="Rectangle 127">
                  <a:extLst>
                    <a:ext uri="{FF2B5EF4-FFF2-40B4-BE49-F238E27FC236}">
                      <a16:creationId xmlns:a16="http://schemas.microsoft.com/office/drawing/2014/main" id="{542468B1-C4CD-41E8-A5FD-409D26C3C806}"/>
                    </a:ext>
                  </a:extLst>
                </p:cNvPr>
                <p:cNvSpPr/>
                <p:nvPr/>
              </p:nvSpPr>
              <p:spPr>
                <a:xfrm>
                  <a:off x="3408287" y="515728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grpSp>
          <p:nvGrpSpPr>
            <p:cNvPr id="35" name="Group 34">
              <a:extLst>
                <a:ext uri="{FF2B5EF4-FFF2-40B4-BE49-F238E27FC236}">
                  <a16:creationId xmlns:a16="http://schemas.microsoft.com/office/drawing/2014/main" id="{53680BEF-0C39-48BE-BCA2-753ABD0E24C8}"/>
                </a:ext>
              </a:extLst>
            </p:cNvPr>
            <p:cNvGrpSpPr/>
            <p:nvPr/>
          </p:nvGrpSpPr>
          <p:grpSpPr>
            <a:xfrm>
              <a:off x="5501800" y="4156479"/>
              <a:ext cx="982428" cy="1086875"/>
              <a:chOff x="5143501" y="4533900"/>
              <a:chExt cx="982428" cy="1086875"/>
            </a:xfrm>
          </p:grpSpPr>
          <p:sp>
            <p:nvSpPr>
              <p:cNvPr id="111" name="Rectangle: Top Corners Rounded 110">
                <a:extLst>
                  <a:ext uri="{FF2B5EF4-FFF2-40B4-BE49-F238E27FC236}">
                    <a16:creationId xmlns:a16="http://schemas.microsoft.com/office/drawing/2014/main" id="{AAB2C12A-3266-4FE7-AF80-438E05856CD6}"/>
                  </a:ext>
                </a:extLst>
              </p:cNvPr>
              <p:cNvSpPr/>
              <p:nvPr/>
            </p:nvSpPr>
            <p:spPr>
              <a:xfrm>
                <a:off x="5149864" y="4533900"/>
                <a:ext cx="976065" cy="492349"/>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2" name="Rectangle: Top Corners Rounded 111">
                <a:extLst>
                  <a:ext uri="{FF2B5EF4-FFF2-40B4-BE49-F238E27FC236}">
                    <a16:creationId xmlns:a16="http://schemas.microsoft.com/office/drawing/2014/main" id="{89BDA278-980A-4413-913B-16A6AE948294}"/>
                  </a:ext>
                </a:extLst>
              </p:cNvPr>
              <p:cNvSpPr/>
              <p:nvPr/>
            </p:nvSpPr>
            <p:spPr>
              <a:xfrm flipV="1">
                <a:off x="5143501" y="5146482"/>
                <a:ext cx="976065" cy="474293"/>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36" name="Oval 35">
              <a:extLst>
                <a:ext uri="{FF2B5EF4-FFF2-40B4-BE49-F238E27FC236}">
                  <a16:creationId xmlns:a16="http://schemas.microsoft.com/office/drawing/2014/main" id="{52EE83ED-9377-4C6B-B3F1-B3996C289241}"/>
                </a:ext>
              </a:extLst>
            </p:cNvPr>
            <p:cNvSpPr/>
            <p:nvPr/>
          </p:nvSpPr>
          <p:spPr>
            <a:xfrm>
              <a:off x="5617087" y="4660597"/>
              <a:ext cx="722740" cy="95820"/>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dirty="0"/>
            </a:p>
          </p:txBody>
        </p:sp>
        <p:grpSp>
          <p:nvGrpSpPr>
            <p:cNvPr id="37" name="Group 36">
              <a:extLst>
                <a:ext uri="{FF2B5EF4-FFF2-40B4-BE49-F238E27FC236}">
                  <a16:creationId xmlns:a16="http://schemas.microsoft.com/office/drawing/2014/main" id="{35A44C8A-397F-49BB-A532-C0EAD2D6C03A}"/>
                </a:ext>
              </a:extLst>
            </p:cNvPr>
            <p:cNvGrpSpPr/>
            <p:nvPr/>
          </p:nvGrpSpPr>
          <p:grpSpPr>
            <a:xfrm>
              <a:off x="1569322" y="4644926"/>
              <a:ext cx="1508143" cy="1231668"/>
              <a:chOff x="1787596" y="5022483"/>
              <a:chExt cx="1508143" cy="1231668"/>
            </a:xfrm>
          </p:grpSpPr>
          <p:cxnSp>
            <p:nvCxnSpPr>
              <p:cNvPr id="105" name="Straight Connector 104">
                <a:extLst>
                  <a:ext uri="{FF2B5EF4-FFF2-40B4-BE49-F238E27FC236}">
                    <a16:creationId xmlns:a16="http://schemas.microsoft.com/office/drawing/2014/main" id="{80A6AE04-B27B-47A9-A0C0-ABDBCE2BF892}"/>
                  </a:ext>
                </a:extLst>
              </p:cNvPr>
              <p:cNvCxnSpPr>
                <a:cxnSpLocks/>
                <a:endCxn id="108" idx="2"/>
              </p:cNvCxnSpPr>
              <p:nvPr/>
            </p:nvCxnSpPr>
            <p:spPr>
              <a:xfrm flipH="1">
                <a:off x="2744033" y="5150137"/>
                <a:ext cx="333971" cy="376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5C9EC0EC-6895-4728-B050-75762E257FEB}"/>
                  </a:ext>
                </a:extLst>
              </p:cNvPr>
              <p:cNvGrpSpPr/>
              <p:nvPr/>
            </p:nvGrpSpPr>
            <p:grpSpPr>
              <a:xfrm>
                <a:off x="1787596" y="5022483"/>
                <a:ext cx="1508143" cy="1231668"/>
                <a:chOff x="1787596" y="5022483"/>
                <a:chExt cx="1508143" cy="1231668"/>
              </a:xfrm>
            </p:grpSpPr>
            <p:sp>
              <p:nvSpPr>
                <p:cNvPr id="107" name="Arc 106">
                  <a:extLst>
                    <a:ext uri="{FF2B5EF4-FFF2-40B4-BE49-F238E27FC236}">
                      <a16:creationId xmlns:a16="http://schemas.microsoft.com/office/drawing/2014/main" id="{6A391F1F-57DA-433D-A7CD-7EE1BD3065C4}"/>
                    </a:ext>
                  </a:extLst>
                </p:cNvPr>
                <p:cNvSpPr/>
                <p:nvPr/>
              </p:nvSpPr>
              <p:spPr>
                <a:xfrm rot="16200000">
                  <a:off x="2063318" y="5027073"/>
                  <a:ext cx="1207149" cy="1207149"/>
                </a:xfrm>
                <a:prstGeom prst="arc">
                  <a:avLst>
                    <a:gd name="adj1" fmla="val 16200000"/>
                    <a:gd name="adj2" fmla="val 19276032"/>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108" name="Arc 107">
                  <a:extLst>
                    <a:ext uri="{FF2B5EF4-FFF2-40B4-BE49-F238E27FC236}">
                      <a16:creationId xmlns:a16="http://schemas.microsoft.com/office/drawing/2014/main" id="{5A1FAB82-27B3-4A7C-B4F0-7F58F5098124}"/>
                    </a:ext>
                  </a:extLst>
                </p:cNvPr>
                <p:cNvSpPr/>
                <p:nvPr/>
              </p:nvSpPr>
              <p:spPr>
                <a:xfrm rot="16200000">
                  <a:off x="2193909" y="5152321"/>
                  <a:ext cx="1100248" cy="1103412"/>
                </a:xfrm>
                <a:prstGeom prst="arc">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cxnSp>
              <p:nvCxnSpPr>
                <p:cNvPr id="109" name="Straight Connector 108">
                  <a:extLst>
                    <a:ext uri="{FF2B5EF4-FFF2-40B4-BE49-F238E27FC236}">
                      <a16:creationId xmlns:a16="http://schemas.microsoft.com/office/drawing/2014/main" id="{3A61A361-37F7-44C1-9BA6-D45CA47D99F7}"/>
                    </a:ext>
                  </a:extLst>
                </p:cNvPr>
                <p:cNvCxnSpPr/>
                <p:nvPr/>
              </p:nvCxnSpPr>
              <p:spPr>
                <a:xfrm>
                  <a:off x="1932259" y="5022483"/>
                  <a:ext cx="1168505" cy="459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8B31CF3-62F6-4A5C-B9A1-13EE1ABC8DD5}"/>
                    </a:ext>
                  </a:extLst>
                </p:cNvPr>
                <p:cNvCxnSpPr/>
                <p:nvPr/>
              </p:nvCxnSpPr>
              <p:spPr>
                <a:xfrm>
                  <a:off x="1787596" y="5147553"/>
                  <a:ext cx="509423"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grpSp>
        <p:cxnSp>
          <p:nvCxnSpPr>
            <p:cNvPr id="38" name="Straight Connector 37">
              <a:extLst>
                <a:ext uri="{FF2B5EF4-FFF2-40B4-BE49-F238E27FC236}">
                  <a16:creationId xmlns:a16="http://schemas.microsoft.com/office/drawing/2014/main" id="{C9A10B0A-EF14-4868-AD80-A843B7A2C467}"/>
                </a:ext>
              </a:extLst>
            </p:cNvPr>
            <p:cNvCxnSpPr>
              <a:cxnSpLocks/>
              <a:endCxn id="107" idx="0"/>
            </p:cNvCxnSpPr>
            <p:nvPr/>
          </p:nvCxnSpPr>
          <p:spPr>
            <a:xfrm flipH="1" flipV="1">
              <a:off x="1845044" y="5253091"/>
              <a:ext cx="8348" cy="1796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B016C99-4949-4649-AB04-A91D9931B944}"/>
                </a:ext>
              </a:extLst>
            </p:cNvPr>
            <p:cNvCxnSpPr>
              <a:cxnSpLocks/>
              <a:endCxn id="108" idx="0"/>
            </p:cNvCxnSpPr>
            <p:nvPr/>
          </p:nvCxnSpPr>
          <p:spPr>
            <a:xfrm flipV="1">
              <a:off x="1972081" y="5326470"/>
              <a:ext cx="1972" cy="211358"/>
            </a:xfrm>
            <a:prstGeom prst="line">
              <a:avLst/>
            </a:prstGeom>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96F95EDF-F1B9-4619-A386-0A5C22047C01}"/>
                </a:ext>
              </a:extLst>
            </p:cNvPr>
            <p:cNvGrpSpPr/>
            <p:nvPr/>
          </p:nvGrpSpPr>
          <p:grpSpPr>
            <a:xfrm>
              <a:off x="8333311" y="4156342"/>
              <a:ext cx="350704" cy="1086877"/>
              <a:chOff x="8469035" y="4533899"/>
              <a:chExt cx="350704" cy="108687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3" name="Rectangle: Top Corners Rounded 102">
                <a:extLst>
                  <a:ext uri="{FF2B5EF4-FFF2-40B4-BE49-F238E27FC236}">
                    <a16:creationId xmlns:a16="http://schemas.microsoft.com/office/drawing/2014/main" id="{A79938F9-8758-43A5-B2BC-A96C0A2F6411}"/>
                  </a:ext>
                </a:extLst>
              </p:cNvPr>
              <p:cNvSpPr/>
              <p:nvPr/>
            </p:nvSpPr>
            <p:spPr>
              <a:xfrm>
                <a:off x="8476059" y="4533899"/>
                <a:ext cx="343680" cy="488583"/>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4" name="Rectangle: Top Corners Rounded 103">
                <a:extLst>
                  <a:ext uri="{FF2B5EF4-FFF2-40B4-BE49-F238E27FC236}">
                    <a16:creationId xmlns:a16="http://schemas.microsoft.com/office/drawing/2014/main" id="{DD7D5B70-702D-4422-BFFD-38EA2FA2608B}"/>
                  </a:ext>
                </a:extLst>
              </p:cNvPr>
              <p:cNvSpPr/>
              <p:nvPr/>
            </p:nvSpPr>
            <p:spPr>
              <a:xfrm flipV="1">
                <a:off x="8469035" y="5153903"/>
                <a:ext cx="343680" cy="466873"/>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1" name="Group 40">
              <a:extLst>
                <a:ext uri="{FF2B5EF4-FFF2-40B4-BE49-F238E27FC236}">
                  <a16:creationId xmlns:a16="http://schemas.microsoft.com/office/drawing/2014/main" id="{5B5F5DD8-2CF2-4369-9469-FB94831B0795}"/>
                </a:ext>
              </a:extLst>
            </p:cNvPr>
            <p:cNvGrpSpPr/>
            <p:nvPr/>
          </p:nvGrpSpPr>
          <p:grpSpPr>
            <a:xfrm>
              <a:off x="3284900" y="4158593"/>
              <a:ext cx="5160937" cy="1096400"/>
              <a:chOff x="8469035" y="4531039"/>
              <a:chExt cx="5160937" cy="10964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1" name="Rectangle: Top Corners Rounded 100">
                <a:extLst>
                  <a:ext uri="{FF2B5EF4-FFF2-40B4-BE49-F238E27FC236}">
                    <a16:creationId xmlns:a16="http://schemas.microsoft.com/office/drawing/2014/main" id="{DB9A7FC9-6970-48CA-8C2A-3A77E3CFCDAC}"/>
                  </a:ext>
                </a:extLst>
              </p:cNvPr>
              <p:cNvSpPr/>
              <p:nvPr/>
            </p:nvSpPr>
            <p:spPr>
              <a:xfrm>
                <a:off x="8476059" y="4533900"/>
                <a:ext cx="34368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2" name="Rectangle: Top Corners Rounded 101">
                <a:extLst>
                  <a:ext uri="{FF2B5EF4-FFF2-40B4-BE49-F238E27FC236}">
                    <a16:creationId xmlns:a16="http://schemas.microsoft.com/office/drawing/2014/main" id="{1B4CA8C9-C46E-4045-875A-D0EEF94395D8}"/>
                  </a:ext>
                </a:extLst>
              </p:cNvPr>
              <p:cNvSpPr/>
              <p:nvPr/>
            </p:nvSpPr>
            <p:spPr>
              <a:xfrm flipV="1">
                <a:off x="8469035" y="5156075"/>
                <a:ext cx="34368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4" name="Rectangle: Top Corners Rounded 253">
                <a:extLst>
                  <a:ext uri="{FF2B5EF4-FFF2-40B4-BE49-F238E27FC236}">
                    <a16:creationId xmlns:a16="http://schemas.microsoft.com/office/drawing/2014/main" id="{93045F4A-D5BA-4C21-9A10-173E520D4BE2}"/>
                  </a:ext>
                </a:extLst>
              </p:cNvPr>
              <p:cNvSpPr/>
              <p:nvPr/>
            </p:nvSpPr>
            <p:spPr>
              <a:xfrm>
                <a:off x="9021155"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5" name="Rectangle: Top Corners Rounded 254">
                <a:extLst>
                  <a:ext uri="{FF2B5EF4-FFF2-40B4-BE49-F238E27FC236}">
                    <a16:creationId xmlns:a16="http://schemas.microsoft.com/office/drawing/2014/main" id="{12679B5C-EBE2-4F84-B92D-11A89BE8FBDE}"/>
                  </a:ext>
                </a:extLst>
              </p:cNvPr>
              <p:cNvSpPr/>
              <p:nvPr/>
            </p:nvSpPr>
            <p:spPr>
              <a:xfrm flipV="1">
                <a:off x="9023656"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6" name="Rectangle: Top Corners Rounded 255">
                <a:extLst>
                  <a:ext uri="{FF2B5EF4-FFF2-40B4-BE49-F238E27FC236}">
                    <a16:creationId xmlns:a16="http://schemas.microsoft.com/office/drawing/2014/main" id="{46A3E5ED-FC3C-4CCE-8F77-0F646A04481B}"/>
                  </a:ext>
                </a:extLst>
              </p:cNvPr>
              <p:cNvSpPr/>
              <p:nvPr/>
            </p:nvSpPr>
            <p:spPr>
              <a:xfrm>
                <a:off x="9326017"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7" name="Rectangle: Top Corners Rounded 256">
                <a:extLst>
                  <a:ext uri="{FF2B5EF4-FFF2-40B4-BE49-F238E27FC236}">
                    <a16:creationId xmlns:a16="http://schemas.microsoft.com/office/drawing/2014/main" id="{FDC2F5DB-659D-4D6A-99E7-1BD536724010}"/>
                  </a:ext>
                </a:extLst>
              </p:cNvPr>
              <p:cNvSpPr/>
              <p:nvPr/>
            </p:nvSpPr>
            <p:spPr>
              <a:xfrm flipV="1">
                <a:off x="9328518"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8" name="Rectangle: Top Corners Rounded 257">
                <a:extLst>
                  <a:ext uri="{FF2B5EF4-FFF2-40B4-BE49-F238E27FC236}">
                    <a16:creationId xmlns:a16="http://schemas.microsoft.com/office/drawing/2014/main" id="{D8AEA1F2-47B6-494F-B7BF-07FDC2B9EB32}"/>
                  </a:ext>
                </a:extLst>
              </p:cNvPr>
              <p:cNvSpPr/>
              <p:nvPr/>
            </p:nvSpPr>
            <p:spPr>
              <a:xfrm>
                <a:off x="9620980"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9" name="Rectangle: Top Corners Rounded 258">
                <a:extLst>
                  <a:ext uri="{FF2B5EF4-FFF2-40B4-BE49-F238E27FC236}">
                    <a16:creationId xmlns:a16="http://schemas.microsoft.com/office/drawing/2014/main" id="{2C1E3515-CC56-41A4-AF60-4F490123C7DD}"/>
                  </a:ext>
                </a:extLst>
              </p:cNvPr>
              <p:cNvSpPr/>
              <p:nvPr/>
            </p:nvSpPr>
            <p:spPr>
              <a:xfrm flipV="1">
                <a:off x="9623481" y="5162738"/>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0" name="Rectangle: Top Corners Rounded 259">
                <a:extLst>
                  <a:ext uri="{FF2B5EF4-FFF2-40B4-BE49-F238E27FC236}">
                    <a16:creationId xmlns:a16="http://schemas.microsoft.com/office/drawing/2014/main" id="{2529FF66-AC28-4E32-BC1D-35FE43B4A4B1}"/>
                  </a:ext>
                </a:extLst>
              </p:cNvPr>
              <p:cNvSpPr/>
              <p:nvPr/>
            </p:nvSpPr>
            <p:spPr>
              <a:xfrm>
                <a:off x="9924308"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1" name="Rectangle: Top Corners Rounded 260">
                <a:extLst>
                  <a:ext uri="{FF2B5EF4-FFF2-40B4-BE49-F238E27FC236}">
                    <a16:creationId xmlns:a16="http://schemas.microsoft.com/office/drawing/2014/main" id="{6FB6AD12-EACD-4F17-BF8D-9EBEDAA16171}"/>
                  </a:ext>
                </a:extLst>
              </p:cNvPr>
              <p:cNvSpPr/>
              <p:nvPr/>
            </p:nvSpPr>
            <p:spPr>
              <a:xfrm flipV="1">
                <a:off x="9926809" y="5153213"/>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2" name="Rectangle: Top Corners Rounded 261">
                <a:extLst>
                  <a:ext uri="{FF2B5EF4-FFF2-40B4-BE49-F238E27FC236}">
                    <a16:creationId xmlns:a16="http://schemas.microsoft.com/office/drawing/2014/main" id="{C9197814-814D-4746-B656-E132E0EF762B}"/>
                  </a:ext>
                </a:extLst>
              </p:cNvPr>
              <p:cNvSpPr/>
              <p:nvPr/>
            </p:nvSpPr>
            <p:spPr>
              <a:xfrm>
                <a:off x="10219600"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3" name="Rectangle: Top Corners Rounded 262">
                <a:extLst>
                  <a:ext uri="{FF2B5EF4-FFF2-40B4-BE49-F238E27FC236}">
                    <a16:creationId xmlns:a16="http://schemas.microsoft.com/office/drawing/2014/main" id="{6F0BFCAF-85BA-4E94-B872-C8E7832FCD4E}"/>
                  </a:ext>
                </a:extLst>
              </p:cNvPr>
              <p:cNvSpPr/>
              <p:nvPr/>
            </p:nvSpPr>
            <p:spPr>
              <a:xfrm flipV="1">
                <a:off x="10222101"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4" name="Rectangle: Top Corners Rounded 263">
                <a:extLst>
                  <a:ext uri="{FF2B5EF4-FFF2-40B4-BE49-F238E27FC236}">
                    <a16:creationId xmlns:a16="http://schemas.microsoft.com/office/drawing/2014/main" id="{19654B55-520E-4875-9429-D591ED148A78}"/>
                  </a:ext>
                </a:extLst>
              </p:cNvPr>
              <p:cNvSpPr/>
              <p:nvPr/>
            </p:nvSpPr>
            <p:spPr>
              <a:xfrm>
                <a:off x="10495891"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5" name="Rectangle: Top Corners Rounded 264">
                <a:extLst>
                  <a:ext uri="{FF2B5EF4-FFF2-40B4-BE49-F238E27FC236}">
                    <a16:creationId xmlns:a16="http://schemas.microsoft.com/office/drawing/2014/main" id="{B47B29A6-83B7-4D80-981A-E5EF53734BD6}"/>
                  </a:ext>
                </a:extLst>
              </p:cNvPr>
              <p:cNvSpPr/>
              <p:nvPr/>
            </p:nvSpPr>
            <p:spPr>
              <a:xfrm flipV="1">
                <a:off x="10498392"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7" name="Rectangle: Top Corners Rounded 266">
                <a:extLst>
                  <a:ext uri="{FF2B5EF4-FFF2-40B4-BE49-F238E27FC236}">
                    <a16:creationId xmlns:a16="http://schemas.microsoft.com/office/drawing/2014/main" id="{7D52FA6A-479E-4A9B-8654-2384E6DD2975}"/>
                  </a:ext>
                </a:extLst>
              </p:cNvPr>
              <p:cNvSpPr/>
              <p:nvPr/>
            </p:nvSpPr>
            <p:spPr>
              <a:xfrm flipV="1">
                <a:off x="11815215"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9" name="Rectangle: Top Corners Rounded 268">
                <a:extLst>
                  <a:ext uri="{FF2B5EF4-FFF2-40B4-BE49-F238E27FC236}">
                    <a16:creationId xmlns:a16="http://schemas.microsoft.com/office/drawing/2014/main" id="{1FCC6030-72EE-4F5B-946E-6FBFB413775F}"/>
                  </a:ext>
                </a:extLst>
              </p:cNvPr>
              <p:cNvSpPr/>
              <p:nvPr/>
            </p:nvSpPr>
            <p:spPr>
              <a:xfrm flipV="1">
                <a:off x="12120077"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1" name="Rectangle: Top Corners Rounded 270">
                <a:extLst>
                  <a:ext uri="{FF2B5EF4-FFF2-40B4-BE49-F238E27FC236}">
                    <a16:creationId xmlns:a16="http://schemas.microsoft.com/office/drawing/2014/main" id="{1479D6F3-FB69-4C00-8596-BCCB9DB57EA4}"/>
                  </a:ext>
                </a:extLst>
              </p:cNvPr>
              <p:cNvSpPr/>
              <p:nvPr/>
            </p:nvSpPr>
            <p:spPr>
              <a:xfrm flipV="1">
                <a:off x="12415040" y="5162738"/>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3" name="Rectangle: Top Corners Rounded 272">
                <a:extLst>
                  <a:ext uri="{FF2B5EF4-FFF2-40B4-BE49-F238E27FC236}">
                    <a16:creationId xmlns:a16="http://schemas.microsoft.com/office/drawing/2014/main" id="{436327F4-05BE-48DB-8255-BED7FD165901}"/>
                  </a:ext>
                </a:extLst>
              </p:cNvPr>
              <p:cNvSpPr/>
              <p:nvPr/>
            </p:nvSpPr>
            <p:spPr>
              <a:xfrm flipV="1">
                <a:off x="12718368" y="5153213"/>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5" name="Rectangle: Top Corners Rounded 274">
                <a:extLst>
                  <a:ext uri="{FF2B5EF4-FFF2-40B4-BE49-F238E27FC236}">
                    <a16:creationId xmlns:a16="http://schemas.microsoft.com/office/drawing/2014/main" id="{84E9674C-B668-4FE6-95A2-AD1A0B6AC753}"/>
                  </a:ext>
                </a:extLst>
              </p:cNvPr>
              <p:cNvSpPr/>
              <p:nvPr/>
            </p:nvSpPr>
            <p:spPr>
              <a:xfrm flipV="1">
                <a:off x="13013660"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7" name="Rectangle: Top Corners Rounded 276">
                <a:extLst>
                  <a:ext uri="{FF2B5EF4-FFF2-40B4-BE49-F238E27FC236}">
                    <a16:creationId xmlns:a16="http://schemas.microsoft.com/office/drawing/2014/main" id="{A6426BFE-EFEF-43BF-A6C4-4E4B2AF55416}"/>
                  </a:ext>
                </a:extLst>
              </p:cNvPr>
              <p:cNvSpPr/>
              <p:nvPr/>
            </p:nvSpPr>
            <p:spPr>
              <a:xfrm flipV="1">
                <a:off x="13289951"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1" name="Rectangle: Top Corners Rounded 310">
                <a:extLst>
                  <a:ext uri="{FF2B5EF4-FFF2-40B4-BE49-F238E27FC236}">
                    <a16:creationId xmlns:a16="http://schemas.microsoft.com/office/drawing/2014/main" id="{EF42663E-8455-4D54-B3B5-5331AD9E8200}"/>
                  </a:ext>
                </a:extLst>
              </p:cNvPr>
              <p:cNvSpPr/>
              <p:nvPr/>
            </p:nvSpPr>
            <p:spPr>
              <a:xfrm rot="16200000">
                <a:off x="12600894" y="3737487"/>
                <a:ext cx="61737" cy="1996418"/>
              </a:xfrm>
              <a:prstGeom prst="round2SameRect">
                <a:avLst>
                  <a:gd name="adj1" fmla="val 44007"/>
                  <a:gd name="adj2" fmla="val 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6" name="Rectangle: Top Corners Rounded 265">
                <a:extLst>
                  <a:ext uri="{FF2B5EF4-FFF2-40B4-BE49-F238E27FC236}">
                    <a16:creationId xmlns:a16="http://schemas.microsoft.com/office/drawing/2014/main" id="{4FBAE7EC-C1E2-49A1-8459-6303E768DF84}"/>
                  </a:ext>
                </a:extLst>
              </p:cNvPr>
              <p:cNvSpPr/>
              <p:nvPr/>
            </p:nvSpPr>
            <p:spPr>
              <a:xfrm>
                <a:off x="11812714"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8" name="Rectangle: Top Corners Rounded 267">
                <a:extLst>
                  <a:ext uri="{FF2B5EF4-FFF2-40B4-BE49-F238E27FC236}">
                    <a16:creationId xmlns:a16="http://schemas.microsoft.com/office/drawing/2014/main" id="{D89241EE-2293-4F66-B1DF-2C8A2ED16B69}"/>
                  </a:ext>
                </a:extLst>
              </p:cNvPr>
              <p:cNvSpPr/>
              <p:nvPr/>
            </p:nvSpPr>
            <p:spPr>
              <a:xfrm>
                <a:off x="12117576"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0" name="Rectangle: Top Corners Rounded 269">
                <a:extLst>
                  <a:ext uri="{FF2B5EF4-FFF2-40B4-BE49-F238E27FC236}">
                    <a16:creationId xmlns:a16="http://schemas.microsoft.com/office/drawing/2014/main" id="{954A654F-EE2B-4BC0-AB5B-5E21040B78C2}"/>
                  </a:ext>
                </a:extLst>
              </p:cNvPr>
              <p:cNvSpPr/>
              <p:nvPr/>
            </p:nvSpPr>
            <p:spPr>
              <a:xfrm>
                <a:off x="12412539"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2" name="Rectangle: Top Corners Rounded 271">
                <a:extLst>
                  <a:ext uri="{FF2B5EF4-FFF2-40B4-BE49-F238E27FC236}">
                    <a16:creationId xmlns:a16="http://schemas.microsoft.com/office/drawing/2014/main" id="{EA20C47A-560A-4286-AD7D-F1CCBC73BF35}"/>
                  </a:ext>
                </a:extLst>
              </p:cNvPr>
              <p:cNvSpPr/>
              <p:nvPr/>
            </p:nvSpPr>
            <p:spPr>
              <a:xfrm>
                <a:off x="12715867"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4" name="Rectangle: Top Corners Rounded 273">
                <a:extLst>
                  <a:ext uri="{FF2B5EF4-FFF2-40B4-BE49-F238E27FC236}">
                    <a16:creationId xmlns:a16="http://schemas.microsoft.com/office/drawing/2014/main" id="{7BA85D2F-C36A-49E7-96DA-1247C7B86A75}"/>
                  </a:ext>
                </a:extLst>
              </p:cNvPr>
              <p:cNvSpPr/>
              <p:nvPr/>
            </p:nvSpPr>
            <p:spPr>
              <a:xfrm>
                <a:off x="13011159"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6" name="Rectangle: Top Corners Rounded 275">
                <a:extLst>
                  <a:ext uri="{FF2B5EF4-FFF2-40B4-BE49-F238E27FC236}">
                    <a16:creationId xmlns:a16="http://schemas.microsoft.com/office/drawing/2014/main" id="{8B502ADB-122D-48F4-9FCB-F1B5A2F8E14D}"/>
                  </a:ext>
                </a:extLst>
              </p:cNvPr>
              <p:cNvSpPr/>
              <p:nvPr/>
            </p:nvSpPr>
            <p:spPr>
              <a:xfrm>
                <a:off x="13287450"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2" name="Group 41">
              <a:extLst>
                <a:ext uri="{FF2B5EF4-FFF2-40B4-BE49-F238E27FC236}">
                  <a16:creationId xmlns:a16="http://schemas.microsoft.com/office/drawing/2014/main" id="{6417B4F9-7B31-4F6B-91C4-4C8F411D45EB}"/>
                </a:ext>
              </a:extLst>
            </p:cNvPr>
            <p:cNvGrpSpPr/>
            <p:nvPr/>
          </p:nvGrpSpPr>
          <p:grpSpPr>
            <a:xfrm>
              <a:off x="6113256" y="4975669"/>
              <a:ext cx="262120" cy="262120"/>
              <a:chOff x="6171894" y="3737303"/>
              <a:chExt cx="262120" cy="262120"/>
            </a:xfrm>
          </p:grpSpPr>
          <p:sp>
            <p:nvSpPr>
              <p:cNvPr id="99" name="Oval 98">
                <a:extLst>
                  <a:ext uri="{FF2B5EF4-FFF2-40B4-BE49-F238E27FC236}">
                    <a16:creationId xmlns:a16="http://schemas.microsoft.com/office/drawing/2014/main" id="{7A65AD7E-B206-4D1E-9EBF-26E132530306}"/>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100" name="Oval 99">
                <a:extLst>
                  <a:ext uri="{FF2B5EF4-FFF2-40B4-BE49-F238E27FC236}">
                    <a16:creationId xmlns:a16="http://schemas.microsoft.com/office/drawing/2014/main" id="{8FBC284C-9D7D-4CA2-99CC-9333B07E4F0B}"/>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3" name="Group 42">
              <a:extLst>
                <a:ext uri="{FF2B5EF4-FFF2-40B4-BE49-F238E27FC236}">
                  <a16:creationId xmlns:a16="http://schemas.microsoft.com/office/drawing/2014/main" id="{05B7C6FB-6672-49DE-A185-8C999092047E}"/>
                </a:ext>
              </a:extLst>
            </p:cNvPr>
            <p:cNvGrpSpPr/>
            <p:nvPr/>
          </p:nvGrpSpPr>
          <p:grpSpPr>
            <a:xfrm>
              <a:off x="5655966" y="4969863"/>
              <a:ext cx="262120" cy="262120"/>
              <a:chOff x="6171894" y="3737303"/>
              <a:chExt cx="262120" cy="262120"/>
            </a:xfrm>
          </p:grpSpPr>
          <p:sp>
            <p:nvSpPr>
              <p:cNvPr id="97" name="Oval 96">
                <a:extLst>
                  <a:ext uri="{FF2B5EF4-FFF2-40B4-BE49-F238E27FC236}">
                    <a16:creationId xmlns:a16="http://schemas.microsoft.com/office/drawing/2014/main" id="{B87D769A-7BF8-4537-9F45-A88E737C997F}"/>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98" name="Oval 97">
                <a:extLst>
                  <a:ext uri="{FF2B5EF4-FFF2-40B4-BE49-F238E27FC236}">
                    <a16:creationId xmlns:a16="http://schemas.microsoft.com/office/drawing/2014/main" id="{EC20EEA5-D84A-4507-BE59-4467D6B77F56}"/>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4" name="Group 43">
              <a:extLst>
                <a:ext uri="{FF2B5EF4-FFF2-40B4-BE49-F238E27FC236}">
                  <a16:creationId xmlns:a16="http://schemas.microsoft.com/office/drawing/2014/main" id="{C9A2C010-83D3-42D2-9A44-6881A7A5958A}"/>
                </a:ext>
              </a:extLst>
            </p:cNvPr>
            <p:cNvGrpSpPr/>
            <p:nvPr/>
          </p:nvGrpSpPr>
          <p:grpSpPr>
            <a:xfrm>
              <a:off x="3325680" y="4975669"/>
              <a:ext cx="262120" cy="262120"/>
              <a:chOff x="6171894" y="3737303"/>
              <a:chExt cx="262120" cy="262120"/>
            </a:xfrm>
          </p:grpSpPr>
          <p:sp>
            <p:nvSpPr>
              <p:cNvPr id="95" name="Oval 94">
                <a:extLst>
                  <a:ext uri="{FF2B5EF4-FFF2-40B4-BE49-F238E27FC236}">
                    <a16:creationId xmlns:a16="http://schemas.microsoft.com/office/drawing/2014/main" id="{7A93D8D7-189D-4A71-B10B-5CBE1D6119FC}"/>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96" name="Oval 95">
                <a:extLst>
                  <a:ext uri="{FF2B5EF4-FFF2-40B4-BE49-F238E27FC236}">
                    <a16:creationId xmlns:a16="http://schemas.microsoft.com/office/drawing/2014/main" id="{2D8BB52D-9BB3-4DC9-8614-BD560432661A}"/>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5" name="Group 44">
              <a:extLst>
                <a:ext uri="{FF2B5EF4-FFF2-40B4-BE49-F238E27FC236}">
                  <a16:creationId xmlns:a16="http://schemas.microsoft.com/office/drawing/2014/main" id="{4A756F15-8758-466F-8B0C-6F3979674C1A}"/>
                </a:ext>
              </a:extLst>
            </p:cNvPr>
            <p:cNvGrpSpPr/>
            <p:nvPr/>
          </p:nvGrpSpPr>
          <p:grpSpPr>
            <a:xfrm>
              <a:off x="8387530" y="4973289"/>
              <a:ext cx="262120" cy="262120"/>
              <a:chOff x="6171894" y="3737303"/>
              <a:chExt cx="262120" cy="262120"/>
            </a:xfrm>
          </p:grpSpPr>
          <p:sp>
            <p:nvSpPr>
              <p:cNvPr id="93" name="Oval 92">
                <a:extLst>
                  <a:ext uri="{FF2B5EF4-FFF2-40B4-BE49-F238E27FC236}">
                    <a16:creationId xmlns:a16="http://schemas.microsoft.com/office/drawing/2014/main" id="{43076193-7542-446F-81BD-67A146BBE2EA}"/>
                  </a:ext>
                </a:extLst>
              </p:cNvPr>
              <p:cNvSpPr/>
              <p:nvPr/>
            </p:nvSpPr>
            <p:spPr>
              <a:xfrm>
                <a:off x="6171894" y="3737303"/>
                <a:ext cx="262120" cy="2621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AU" dirty="0"/>
              </a:p>
            </p:txBody>
          </p:sp>
          <p:sp>
            <p:nvSpPr>
              <p:cNvPr id="94" name="Oval 93">
                <a:extLst>
                  <a:ext uri="{FF2B5EF4-FFF2-40B4-BE49-F238E27FC236}">
                    <a16:creationId xmlns:a16="http://schemas.microsoft.com/office/drawing/2014/main" id="{6B2384D8-40B8-4A4B-B11D-46A4082FCA11}"/>
                  </a:ext>
                </a:extLst>
              </p:cNvPr>
              <p:cNvSpPr/>
              <p:nvPr/>
            </p:nvSpPr>
            <p:spPr>
              <a:xfrm>
                <a:off x="6280094" y="3845222"/>
                <a:ext cx="45719" cy="45719"/>
              </a:xfrm>
              <a:prstGeom prst="ellipse">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46" name="Arc 45">
              <a:extLst>
                <a:ext uri="{FF2B5EF4-FFF2-40B4-BE49-F238E27FC236}">
                  <a16:creationId xmlns:a16="http://schemas.microsoft.com/office/drawing/2014/main" id="{DA334B69-5C81-44F9-8119-4D3028513FB1}"/>
                </a:ext>
              </a:extLst>
            </p:cNvPr>
            <p:cNvSpPr/>
            <p:nvPr/>
          </p:nvSpPr>
          <p:spPr>
            <a:xfrm rot="4500000">
              <a:off x="8282716" y="4876901"/>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47" name="Arc 46">
              <a:extLst>
                <a:ext uri="{FF2B5EF4-FFF2-40B4-BE49-F238E27FC236}">
                  <a16:creationId xmlns:a16="http://schemas.microsoft.com/office/drawing/2014/main" id="{34AC6FBC-2182-4906-B041-B0046BD2DA84}"/>
                </a:ext>
              </a:extLst>
            </p:cNvPr>
            <p:cNvSpPr/>
            <p:nvPr/>
          </p:nvSpPr>
          <p:spPr>
            <a:xfrm rot="4500000" flipH="1" flipV="1">
              <a:off x="6043227" y="4884400"/>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48" name="Arc 47">
              <a:extLst>
                <a:ext uri="{FF2B5EF4-FFF2-40B4-BE49-F238E27FC236}">
                  <a16:creationId xmlns:a16="http://schemas.microsoft.com/office/drawing/2014/main" id="{54A8CA99-36C9-43B7-BBFD-1CE1FECC9553}"/>
                </a:ext>
              </a:extLst>
            </p:cNvPr>
            <p:cNvSpPr/>
            <p:nvPr/>
          </p:nvSpPr>
          <p:spPr>
            <a:xfrm rot="17100000" flipV="1">
              <a:off x="5556953" y="4888918"/>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49" name="Arc 48">
              <a:extLst>
                <a:ext uri="{FF2B5EF4-FFF2-40B4-BE49-F238E27FC236}">
                  <a16:creationId xmlns:a16="http://schemas.microsoft.com/office/drawing/2014/main" id="{2359A225-BFA7-4975-9B99-616871CE231E}"/>
                </a:ext>
              </a:extLst>
            </p:cNvPr>
            <p:cNvSpPr/>
            <p:nvPr/>
          </p:nvSpPr>
          <p:spPr>
            <a:xfrm rot="17100000" flipH="1">
              <a:off x="3242606" y="4884400"/>
              <a:ext cx="446038" cy="446038"/>
            </a:xfrm>
            <a:prstGeom prst="arc">
              <a:avLst>
                <a:gd name="adj1" fmla="val 13761297"/>
                <a:gd name="adj2" fmla="val 0"/>
              </a:avLst>
            </a:prstGeom>
            <a:ln>
              <a:solidFill>
                <a:srgbClr val="FF0000"/>
              </a:solidFill>
              <a:tailEnd type="stealth"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cxnSp>
          <p:nvCxnSpPr>
            <p:cNvPr id="50" name="Straight Connector 49">
              <a:extLst>
                <a:ext uri="{FF2B5EF4-FFF2-40B4-BE49-F238E27FC236}">
                  <a16:creationId xmlns:a16="http://schemas.microsoft.com/office/drawing/2014/main" id="{7BF1C8D3-1722-4CC1-B756-882DEC5D3EA7}"/>
                </a:ext>
              </a:extLst>
            </p:cNvPr>
            <p:cNvCxnSpPr>
              <a:cxnSpLocks/>
            </p:cNvCxnSpPr>
            <p:nvPr/>
          </p:nvCxnSpPr>
          <p:spPr>
            <a:xfrm flipV="1">
              <a:off x="3456740" y="5231983"/>
              <a:ext cx="2330286" cy="580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9E9A26D-C426-40C1-9248-83111A21557F}"/>
                </a:ext>
              </a:extLst>
            </p:cNvPr>
            <p:cNvCxnSpPr>
              <a:cxnSpLocks/>
            </p:cNvCxnSpPr>
            <p:nvPr/>
          </p:nvCxnSpPr>
          <p:spPr>
            <a:xfrm flipV="1">
              <a:off x="6209840" y="5241226"/>
              <a:ext cx="2330286" cy="580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AD1D6C9-A0FF-4DA8-92F0-6C780AD0E5E8}"/>
                </a:ext>
              </a:extLst>
            </p:cNvPr>
            <p:cNvCxnSpPr>
              <a:cxnSpLocks/>
            </p:cNvCxnSpPr>
            <p:nvPr/>
          </p:nvCxnSpPr>
          <p:spPr>
            <a:xfrm flipV="1">
              <a:off x="3447285" y="4960587"/>
              <a:ext cx="2330286" cy="5806"/>
            </a:xfrm>
            <a:prstGeom prst="line">
              <a:avLst/>
            </a:prstGeom>
            <a:ln w="38100">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A6AB89D-595F-454D-A991-BBCBBF2BF524}"/>
                </a:ext>
              </a:extLst>
            </p:cNvPr>
            <p:cNvCxnSpPr>
              <a:cxnSpLocks/>
            </p:cNvCxnSpPr>
            <p:nvPr/>
          </p:nvCxnSpPr>
          <p:spPr>
            <a:xfrm flipV="1">
              <a:off x="6209840" y="4969863"/>
              <a:ext cx="2330286" cy="5806"/>
            </a:xfrm>
            <a:prstGeom prst="line">
              <a:avLst/>
            </a:prstGeom>
            <a:ln w="38100">
              <a:solidFill>
                <a:srgbClr val="0070C0"/>
              </a:solidFill>
              <a:prstDash val="sysDot"/>
            </a:ln>
          </p:spPr>
          <p:style>
            <a:lnRef idx="1">
              <a:schemeClr val="accent1"/>
            </a:lnRef>
            <a:fillRef idx="0">
              <a:schemeClr val="accent1"/>
            </a:fillRef>
            <a:effectRef idx="0">
              <a:schemeClr val="accent1"/>
            </a:effectRef>
            <a:fontRef idx="minor">
              <a:schemeClr val="tx1"/>
            </a:fontRef>
          </p:style>
        </p:cxnSp>
        <p:sp>
          <p:nvSpPr>
            <p:cNvPr id="54" name="Rectangle: Rounded Corners 53">
              <a:extLst>
                <a:ext uri="{FF2B5EF4-FFF2-40B4-BE49-F238E27FC236}">
                  <a16:creationId xmlns:a16="http://schemas.microsoft.com/office/drawing/2014/main" id="{448BF5A0-1E5E-45DD-8811-18C0A3863B52}"/>
                </a:ext>
              </a:extLst>
            </p:cNvPr>
            <p:cNvSpPr/>
            <p:nvPr/>
          </p:nvSpPr>
          <p:spPr>
            <a:xfrm>
              <a:off x="223278" y="4317201"/>
              <a:ext cx="1035227" cy="8073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00" b="1" dirty="0"/>
                <a:t>Ion </a:t>
              </a:r>
              <a:r>
                <a:rPr lang="en-AU" sz="1050" b="1" dirty="0"/>
                <a:t>Source </a:t>
              </a:r>
              <a:br>
                <a:rPr lang="en-AU" sz="1050" b="1" dirty="0"/>
              </a:br>
              <a:r>
                <a:rPr lang="en-AU" sz="1050" b="1" dirty="0">
                  <a:solidFill>
                    <a:schemeClr val="accent5">
                      <a:lumMod val="20000"/>
                      <a:lumOff val="80000"/>
                    </a:schemeClr>
                  </a:solidFill>
                </a:rPr>
                <a:t>N</a:t>
              </a:r>
              <a:r>
                <a:rPr lang="en-AU" sz="1050" dirty="0">
                  <a:solidFill>
                    <a:schemeClr val="accent5">
                      <a:lumMod val="20000"/>
                      <a:lumOff val="80000"/>
                    </a:schemeClr>
                  </a:solidFill>
                </a:rPr>
                <a:t>eg potential deck</a:t>
              </a:r>
              <a:endParaRPr lang="en-AU" dirty="0">
                <a:solidFill>
                  <a:schemeClr val="accent5">
                    <a:lumMod val="20000"/>
                    <a:lumOff val="80000"/>
                  </a:schemeClr>
                </a:solidFill>
              </a:endParaRPr>
            </a:p>
          </p:txBody>
        </p:sp>
        <p:sp>
          <p:nvSpPr>
            <p:cNvPr id="55" name="TextBox 54">
              <a:extLst>
                <a:ext uri="{FF2B5EF4-FFF2-40B4-BE49-F238E27FC236}">
                  <a16:creationId xmlns:a16="http://schemas.microsoft.com/office/drawing/2014/main" id="{FDCCEE13-0CBE-443E-A1B5-ACF70EFD80A4}"/>
                </a:ext>
              </a:extLst>
            </p:cNvPr>
            <p:cNvSpPr txBox="1"/>
            <p:nvPr/>
          </p:nvSpPr>
          <p:spPr>
            <a:xfrm>
              <a:off x="5684052" y="4042326"/>
              <a:ext cx="690686" cy="769441"/>
            </a:xfrm>
            <a:prstGeom prst="rect">
              <a:avLst/>
            </a:prstGeom>
            <a:noFill/>
          </p:spPr>
          <p:txBody>
            <a:bodyPr wrap="square" rtlCol="0">
              <a:spAutoFit/>
            </a:bodyPr>
            <a:lstStyle/>
            <a:p>
              <a:r>
                <a:rPr lang="en-AU" dirty="0">
                  <a:solidFill>
                    <a:srgbClr val="FF0000"/>
                  </a:solidFill>
                </a:rPr>
                <a:t>++++</a:t>
              </a:r>
            </a:p>
            <a:p>
              <a:pPr algn="ctr"/>
              <a:endParaRPr lang="en-AU" sz="500" dirty="0"/>
            </a:p>
            <a:p>
              <a:pPr algn="ctr"/>
              <a:endParaRPr lang="en-AU" sz="700" dirty="0"/>
            </a:p>
            <a:p>
              <a:pPr algn="ctr"/>
              <a:endParaRPr lang="en-AU" sz="700" dirty="0"/>
            </a:p>
            <a:p>
              <a:pPr algn="ctr"/>
              <a:r>
                <a:rPr lang="en-AU" sz="700" dirty="0"/>
                <a:t>Stripper</a:t>
              </a:r>
            </a:p>
          </p:txBody>
        </p:sp>
        <p:grpSp>
          <p:nvGrpSpPr>
            <p:cNvPr id="56" name="Group 55">
              <a:extLst>
                <a:ext uri="{FF2B5EF4-FFF2-40B4-BE49-F238E27FC236}">
                  <a16:creationId xmlns:a16="http://schemas.microsoft.com/office/drawing/2014/main" id="{8CB66434-6BAA-4E56-BE52-18083E6E98AF}"/>
                </a:ext>
              </a:extLst>
            </p:cNvPr>
            <p:cNvGrpSpPr/>
            <p:nvPr/>
          </p:nvGrpSpPr>
          <p:grpSpPr>
            <a:xfrm>
              <a:off x="8514556" y="4225271"/>
              <a:ext cx="706597" cy="364354"/>
              <a:chOff x="10068559" y="3890941"/>
              <a:chExt cx="706597" cy="364354"/>
            </a:xfrm>
          </p:grpSpPr>
          <p:cxnSp>
            <p:nvCxnSpPr>
              <p:cNvPr id="88" name="Straight Connector 87">
                <a:extLst>
                  <a:ext uri="{FF2B5EF4-FFF2-40B4-BE49-F238E27FC236}">
                    <a16:creationId xmlns:a16="http://schemas.microsoft.com/office/drawing/2014/main" id="{BC73C7E7-B884-4D6D-82C2-90750244E146}"/>
                  </a:ext>
                </a:extLst>
              </p:cNvPr>
              <p:cNvCxnSpPr>
                <a:cxnSpLocks/>
              </p:cNvCxnSpPr>
              <p:nvPr/>
            </p:nvCxnSpPr>
            <p:spPr>
              <a:xfrm>
                <a:off x="10068559" y="3890941"/>
                <a:ext cx="53587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C357681-923A-4FB4-86BA-8F88C91B69B8}"/>
                  </a:ext>
                </a:extLst>
              </p:cNvPr>
              <p:cNvCxnSpPr/>
              <p:nvPr/>
            </p:nvCxnSpPr>
            <p:spPr>
              <a:xfrm>
                <a:off x="10601325" y="3890941"/>
                <a:ext cx="0" cy="262204"/>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535DC34-BB26-4ECB-B233-B60495B6BDFF}"/>
                  </a:ext>
                </a:extLst>
              </p:cNvPr>
              <p:cNvCxnSpPr/>
              <p:nvPr/>
            </p:nvCxnSpPr>
            <p:spPr>
              <a:xfrm>
                <a:off x="10427493" y="4153145"/>
                <a:ext cx="347663"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069B914-13EB-470E-824E-4DA7CE179D00}"/>
                  </a:ext>
                </a:extLst>
              </p:cNvPr>
              <p:cNvCxnSpPr>
                <a:cxnSpLocks/>
              </p:cNvCxnSpPr>
              <p:nvPr/>
            </p:nvCxnSpPr>
            <p:spPr>
              <a:xfrm>
                <a:off x="10514409" y="4205777"/>
                <a:ext cx="173831"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9003C58-5766-485F-AA63-3F67195F68FF}"/>
                  </a:ext>
                </a:extLst>
              </p:cNvPr>
              <p:cNvCxnSpPr>
                <a:cxnSpLocks/>
              </p:cNvCxnSpPr>
              <p:nvPr/>
            </p:nvCxnSpPr>
            <p:spPr>
              <a:xfrm flipH="1">
                <a:off x="10576322" y="4255295"/>
                <a:ext cx="5000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D09B8DD6-D30D-431F-9C73-62240197ED0F}"/>
                </a:ext>
              </a:extLst>
            </p:cNvPr>
            <p:cNvGrpSpPr/>
            <p:nvPr/>
          </p:nvGrpSpPr>
          <p:grpSpPr>
            <a:xfrm flipH="1">
              <a:off x="2740824" y="4230957"/>
              <a:ext cx="706597" cy="364354"/>
              <a:chOff x="10068559" y="3890941"/>
              <a:chExt cx="706597" cy="364354"/>
            </a:xfrm>
          </p:grpSpPr>
          <p:cxnSp>
            <p:nvCxnSpPr>
              <p:cNvPr id="83" name="Straight Connector 82">
                <a:extLst>
                  <a:ext uri="{FF2B5EF4-FFF2-40B4-BE49-F238E27FC236}">
                    <a16:creationId xmlns:a16="http://schemas.microsoft.com/office/drawing/2014/main" id="{AED3FCE6-7DE5-493D-9EF2-52A7FFC9A3D8}"/>
                  </a:ext>
                </a:extLst>
              </p:cNvPr>
              <p:cNvCxnSpPr>
                <a:cxnSpLocks/>
              </p:cNvCxnSpPr>
              <p:nvPr/>
            </p:nvCxnSpPr>
            <p:spPr>
              <a:xfrm>
                <a:off x="10068559" y="3890941"/>
                <a:ext cx="53587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B1F45B1-087C-4F31-8C37-6CB2B3B2E912}"/>
                  </a:ext>
                </a:extLst>
              </p:cNvPr>
              <p:cNvCxnSpPr/>
              <p:nvPr/>
            </p:nvCxnSpPr>
            <p:spPr>
              <a:xfrm>
                <a:off x="10601325" y="3890941"/>
                <a:ext cx="0" cy="262204"/>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7B0C6E2-E3CF-4C01-A741-4C6C71FB8364}"/>
                  </a:ext>
                </a:extLst>
              </p:cNvPr>
              <p:cNvCxnSpPr/>
              <p:nvPr/>
            </p:nvCxnSpPr>
            <p:spPr>
              <a:xfrm>
                <a:off x="10427493" y="4153145"/>
                <a:ext cx="347663"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28863F5-003B-468B-B63A-97D471F7696E}"/>
                  </a:ext>
                </a:extLst>
              </p:cNvPr>
              <p:cNvCxnSpPr>
                <a:cxnSpLocks/>
              </p:cNvCxnSpPr>
              <p:nvPr/>
            </p:nvCxnSpPr>
            <p:spPr>
              <a:xfrm>
                <a:off x="10514409" y="4205777"/>
                <a:ext cx="173831"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EE0D77F-02A7-443A-BF59-10D42CC2F29D}"/>
                  </a:ext>
                </a:extLst>
              </p:cNvPr>
              <p:cNvCxnSpPr>
                <a:cxnSpLocks/>
              </p:cNvCxnSpPr>
              <p:nvPr/>
            </p:nvCxnSpPr>
            <p:spPr>
              <a:xfrm flipH="1">
                <a:off x="10576322" y="4255295"/>
                <a:ext cx="5000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8" name="Rectangle: Rounded Corners 57">
              <a:extLst>
                <a:ext uri="{FF2B5EF4-FFF2-40B4-BE49-F238E27FC236}">
                  <a16:creationId xmlns:a16="http://schemas.microsoft.com/office/drawing/2014/main" id="{8A47A88C-2834-4415-B9E5-E0CB343CB042}"/>
                </a:ext>
              </a:extLst>
            </p:cNvPr>
            <p:cNvSpPr/>
            <p:nvPr/>
          </p:nvSpPr>
          <p:spPr>
            <a:xfrm>
              <a:off x="1386065" y="5793983"/>
              <a:ext cx="1035227" cy="8073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00" b="1" dirty="0"/>
                <a:t>Ion </a:t>
              </a:r>
              <a:r>
                <a:rPr lang="en-AU" sz="1050" b="1" dirty="0"/>
                <a:t>Source </a:t>
              </a:r>
              <a:br>
                <a:rPr lang="en-AU" sz="1050" b="1" dirty="0"/>
              </a:br>
              <a:r>
                <a:rPr lang="en-AU" sz="1050" b="1" dirty="0">
                  <a:solidFill>
                    <a:schemeClr val="accent5">
                      <a:lumMod val="20000"/>
                      <a:lumOff val="80000"/>
                    </a:schemeClr>
                  </a:solidFill>
                </a:rPr>
                <a:t>N</a:t>
              </a:r>
              <a:r>
                <a:rPr lang="en-AU" sz="1050" dirty="0">
                  <a:solidFill>
                    <a:schemeClr val="accent5">
                      <a:lumMod val="20000"/>
                      <a:lumOff val="80000"/>
                    </a:schemeClr>
                  </a:solidFill>
                </a:rPr>
                <a:t>eg potential deck</a:t>
              </a:r>
              <a:endParaRPr lang="en-AU" dirty="0">
                <a:solidFill>
                  <a:schemeClr val="accent5">
                    <a:lumMod val="20000"/>
                    <a:lumOff val="80000"/>
                  </a:schemeClr>
                </a:solidFill>
              </a:endParaRPr>
            </a:p>
          </p:txBody>
        </p:sp>
        <p:sp>
          <p:nvSpPr>
            <p:cNvPr id="59" name="Arrow: Right 58">
              <a:extLst>
                <a:ext uri="{FF2B5EF4-FFF2-40B4-BE49-F238E27FC236}">
                  <a16:creationId xmlns:a16="http://schemas.microsoft.com/office/drawing/2014/main" id="{52ED9EB0-10AA-41AA-A095-14064D7E7C5B}"/>
                </a:ext>
              </a:extLst>
            </p:cNvPr>
            <p:cNvSpPr/>
            <p:nvPr/>
          </p:nvSpPr>
          <p:spPr>
            <a:xfrm>
              <a:off x="3628580" y="5871462"/>
              <a:ext cx="1883193" cy="525043"/>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Accelerate Negative Ions</a:t>
              </a:r>
              <a:endParaRPr lang="en-AU" dirty="0"/>
            </a:p>
          </p:txBody>
        </p:sp>
        <p:sp>
          <p:nvSpPr>
            <p:cNvPr id="60" name="Arrow: Right 59">
              <a:extLst>
                <a:ext uri="{FF2B5EF4-FFF2-40B4-BE49-F238E27FC236}">
                  <a16:creationId xmlns:a16="http://schemas.microsoft.com/office/drawing/2014/main" id="{FC617490-9EF4-4102-B365-D584CFD880D1}"/>
                </a:ext>
              </a:extLst>
            </p:cNvPr>
            <p:cNvSpPr/>
            <p:nvPr/>
          </p:nvSpPr>
          <p:spPr>
            <a:xfrm>
              <a:off x="5502960" y="5856665"/>
              <a:ext cx="970363" cy="525043"/>
            </a:xfrm>
            <a:prstGeom prst="right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q Change</a:t>
              </a:r>
              <a:endParaRPr lang="en-AU" dirty="0"/>
            </a:p>
          </p:txBody>
        </p:sp>
        <p:sp>
          <p:nvSpPr>
            <p:cNvPr id="61" name="Arrow: Right 60">
              <a:extLst>
                <a:ext uri="{FF2B5EF4-FFF2-40B4-BE49-F238E27FC236}">
                  <a16:creationId xmlns:a16="http://schemas.microsoft.com/office/drawing/2014/main" id="{A641105F-546C-4135-BD74-6A3D452D242F}"/>
                </a:ext>
              </a:extLst>
            </p:cNvPr>
            <p:cNvSpPr/>
            <p:nvPr/>
          </p:nvSpPr>
          <p:spPr>
            <a:xfrm>
              <a:off x="6460630" y="5856665"/>
              <a:ext cx="1883193" cy="525043"/>
            </a:xfrm>
            <a:prstGeom prst="rightArrow">
              <a:avLst/>
            </a:prstGeom>
            <a:solidFill>
              <a:srgbClr val="FFD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Accelerate Positive Ions</a:t>
              </a:r>
              <a:endParaRPr lang="en-AU" dirty="0"/>
            </a:p>
          </p:txBody>
        </p:sp>
        <p:sp>
          <p:nvSpPr>
            <p:cNvPr id="64" name="TextBox 63">
              <a:extLst>
                <a:ext uri="{FF2B5EF4-FFF2-40B4-BE49-F238E27FC236}">
                  <a16:creationId xmlns:a16="http://schemas.microsoft.com/office/drawing/2014/main" id="{09D08C0F-676F-443D-A810-2D597AE44095}"/>
                </a:ext>
              </a:extLst>
            </p:cNvPr>
            <p:cNvSpPr txBox="1"/>
            <p:nvPr/>
          </p:nvSpPr>
          <p:spPr>
            <a:xfrm>
              <a:off x="6519818" y="5321717"/>
              <a:ext cx="2193975" cy="307777"/>
            </a:xfrm>
            <a:prstGeom prst="rect">
              <a:avLst/>
            </a:prstGeom>
            <a:noFill/>
          </p:spPr>
          <p:txBody>
            <a:bodyPr wrap="square" rtlCol="0">
              <a:spAutoFit/>
            </a:bodyPr>
            <a:lstStyle/>
            <a:p>
              <a:r>
                <a:rPr lang="en-AU" sz="1400" b="1" dirty="0"/>
                <a:t>SF</a:t>
              </a:r>
              <a:r>
                <a:rPr lang="en-AU" sz="1400" b="1" baseline="-25000" dirty="0"/>
                <a:t>6</a:t>
              </a:r>
              <a:r>
                <a:rPr lang="en-AU" sz="1400" b="1" dirty="0"/>
                <a:t> Pressure Vessel </a:t>
              </a:r>
            </a:p>
          </p:txBody>
        </p:sp>
        <p:pic>
          <p:nvPicPr>
            <p:cNvPr id="65" name="Picture 64">
              <a:extLst>
                <a:ext uri="{FF2B5EF4-FFF2-40B4-BE49-F238E27FC236}">
                  <a16:creationId xmlns:a16="http://schemas.microsoft.com/office/drawing/2014/main" id="{90E092C2-3DE2-4E73-92ED-87B341336855}"/>
                </a:ext>
              </a:extLst>
            </p:cNvPr>
            <p:cNvPicPr>
              <a:picLocks noChangeAspect="1"/>
            </p:cNvPicPr>
            <p:nvPr/>
          </p:nvPicPr>
          <p:blipFill>
            <a:blip r:embed="rId2"/>
            <a:stretch>
              <a:fillRect/>
            </a:stretch>
          </p:blipFill>
          <p:spPr>
            <a:xfrm>
              <a:off x="1810996" y="5616957"/>
              <a:ext cx="197104" cy="270601"/>
            </a:xfrm>
            <a:prstGeom prst="rect">
              <a:avLst/>
            </a:prstGeom>
          </p:spPr>
        </p:pic>
        <p:pic>
          <p:nvPicPr>
            <p:cNvPr id="66" name="Picture 65">
              <a:extLst>
                <a:ext uri="{FF2B5EF4-FFF2-40B4-BE49-F238E27FC236}">
                  <a16:creationId xmlns:a16="http://schemas.microsoft.com/office/drawing/2014/main" id="{18CBC095-57BB-4190-BC18-AEA2C8DBAFD0}"/>
                </a:ext>
              </a:extLst>
            </p:cNvPr>
            <p:cNvPicPr>
              <a:picLocks noChangeAspect="1"/>
            </p:cNvPicPr>
            <p:nvPr/>
          </p:nvPicPr>
          <p:blipFill>
            <a:blip r:embed="rId2"/>
            <a:stretch>
              <a:fillRect/>
            </a:stretch>
          </p:blipFill>
          <p:spPr>
            <a:xfrm>
              <a:off x="1810996" y="5384979"/>
              <a:ext cx="197104" cy="270601"/>
            </a:xfrm>
            <a:prstGeom prst="rect">
              <a:avLst/>
            </a:prstGeom>
          </p:spPr>
        </p:pic>
        <p:pic>
          <p:nvPicPr>
            <p:cNvPr id="67" name="Picture 66">
              <a:extLst>
                <a:ext uri="{FF2B5EF4-FFF2-40B4-BE49-F238E27FC236}">
                  <a16:creationId xmlns:a16="http://schemas.microsoft.com/office/drawing/2014/main" id="{6D430805-F26A-4E4D-9822-BFB47220F9D1}"/>
                </a:ext>
              </a:extLst>
            </p:cNvPr>
            <p:cNvPicPr>
              <a:picLocks noChangeAspect="1"/>
            </p:cNvPicPr>
            <p:nvPr/>
          </p:nvPicPr>
          <p:blipFill>
            <a:blip r:embed="rId2"/>
            <a:stretch>
              <a:fillRect/>
            </a:stretch>
          </p:blipFill>
          <p:spPr>
            <a:xfrm>
              <a:off x="1813549" y="5150379"/>
              <a:ext cx="197104" cy="270601"/>
            </a:xfrm>
            <a:prstGeom prst="rect">
              <a:avLst/>
            </a:prstGeom>
          </p:spPr>
        </p:pic>
        <p:pic>
          <p:nvPicPr>
            <p:cNvPr id="68" name="Picture 67">
              <a:extLst>
                <a:ext uri="{FF2B5EF4-FFF2-40B4-BE49-F238E27FC236}">
                  <a16:creationId xmlns:a16="http://schemas.microsoft.com/office/drawing/2014/main" id="{CDE9FC69-30E7-4C92-B1BF-334D28AEBE24}"/>
                </a:ext>
              </a:extLst>
            </p:cNvPr>
            <p:cNvPicPr>
              <a:picLocks noChangeAspect="1"/>
            </p:cNvPicPr>
            <p:nvPr/>
          </p:nvPicPr>
          <p:blipFill>
            <a:blip r:embed="rId2"/>
            <a:stretch>
              <a:fillRect/>
            </a:stretch>
          </p:blipFill>
          <p:spPr>
            <a:xfrm>
              <a:off x="1893776" y="4864286"/>
              <a:ext cx="197104" cy="270601"/>
            </a:xfrm>
            <a:prstGeom prst="rect">
              <a:avLst/>
            </a:prstGeom>
          </p:spPr>
        </p:pic>
        <p:pic>
          <p:nvPicPr>
            <p:cNvPr id="69" name="Picture 68">
              <a:extLst>
                <a:ext uri="{FF2B5EF4-FFF2-40B4-BE49-F238E27FC236}">
                  <a16:creationId xmlns:a16="http://schemas.microsoft.com/office/drawing/2014/main" id="{A71953B7-BDFF-4CFC-95BC-CB4BB197C89C}"/>
                </a:ext>
              </a:extLst>
            </p:cNvPr>
            <p:cNvPicPr>
              <a:picLocks noChangeAspect="1"/>
            </p:cNvPicPr>
            <p:nvPr/>
          </p:nvPicPr>
          <p:blipFill>
            <a:blip r:embed="rId2"/>
            <a:stretch>
              <a:fillRect/>
            </a:stretch>
          </p:blipFill>
          <p:spPr>
            <a:xfrm>
              <a:off x="2104953" y="4660791"/>
              <a:ext cx="197104" cy="270601"/>
            </a:xfrm>
            <a:prstGeom prst="rect">
              <a:avLst/>
            </a:prstGeom>
          </p:spPr>
        </p:pic>
        <p:pic>
          <p:nvPicPr>
            <p:cNvPr id="70" name="Picture 69">
              <a:extLst>
                <a:ext uri="{FF2B5EF4-FFF2-40B4-BE49-F238E27FC236}">
                  <a16:creationId xmlns:a16="http://schemas.microsoft.com/office/drawing/2014/main" id="{98159E00-1842-4B3B-904E-DC6ED25894DE}"/>
                </a:ext>
              </a:extLst>
            </p:cNvPr>
            <p:cNvPicPr>
              <a:picLocks noChangeAspect="1"/>
            </p:cNvPicPr>
            <p:nvPr/>
          </p:nvPicPr>
          <p:blipFill>
            <a:blip r:embed="rId2"/>
            <a:stretch>
              <a:fillRect/>
            </a:stretch>
          </p:blipFill>
          <p:spPr>
            <a:xfrm>
              <a:off x="2356519" y="4587952"/>
              <a:ext cx="197104" cy="270601"/>
            </a:xfrm>
            <a:prstGeom prst="rect">
              <a:avLst/>
            </a:prstGeom>
          </p:spPr>
        </p:pic>
        <p:pic>
          <p:nvPicPr>
            <p:cNvPr id="71" name="Picture 70">
              <a:extLst>
                <a:ext uri="{FF2B5EF4-FFF2-40B4-BE49-F238E27FC236}">
                  <a16:creationId xmlns:a16="http://schemas.microsoft.com/office/drawing/2014/main" id="{355519C6-0539-4C54-8229-E482762FE943}"/>
                </a:ext>
              </a:extLst>
            </p:cNvPr>
            <p:cNvPicPr>
              <a:picLocks noChangeAspect="1"/>
            </p:cNvPicPr>
            <p:nvPr/>
          </p:nvPicPr>
          <p:blipFill>
            <a:blip r:embed="rId2"/>
            <a:stretch>
              <a:fillRect/>
            </a:stretch>
          </p:blipFill>
          <p:spPr>
            <a:xfrm>
              <a:off x="2634755" y="4583966"/>
              <a:ext cx="197104" cy="270601"/>
            </a:xfrm>
            <a:prstGeom prst="rect">
              <a:avLst/>
            </a:prstGeom>
          </p:spPr>
        </p:pic>
        <p:pic>
          <p:nvPicPr>
            <p:cNvPr id="72" name="Picture 71">
              <a:extLst>
                <a:ext uri="{FF2B5EF4-FFF2-40B4-BE49-F238E27FC236}">
                  <a16:creationId xmlns:a16="http://schemas.microsoft.com/office/drawing/2014/main" id="{EEE7CE62-9086-4386-9214-5AD4CAC7DED6}"/>
                </a:ext>
              </a:extLst>
            </p:cNvPr>
            <p:cNvPicPr>
              <a:picLocks noChangeAspect="1"/>
            </p:cNvPicPr>
            <p:nvPr/>
          </p:nvPicPr>
          <p:blipFill>
            <a:blip r:embed="rId2"/>
            <a:stretch>
              <a:fillRect/>
            </a:stretch>
          </p:blipFill>
          <p:spPr>
            <a:xfrm>
              <a:off x="2886671" y="4583174"/>
              <a:ext cx="197104" cy="270601"/>
            </a:xfrm>
            <a:prstGeom prst="rect">
              <a:avLst/>
            </a:prstGeom>
          </p:spPr>
        </p:pic>
        <p:pic>
          <p:nvPicPr>
            <p:cNvPr id="73" name="Picture 72">
              <a:extLst>
                <a:ext uri="{FF2B5EF4-FFF2-40B4-BE49-F238E27FC236}">
                  <a16:creationId xmlns:a16="http://schemas.microsoft.com/office/drawing/2014/main" id="{FF183604-8A2B-409A-A81E-9FA47156953D}"/>
                </a:ext>
              </a:extLst>
            </p:cNvPr>
            <p:cNvPicPr>
              <a:picLocks noChangeAspect="1"/>
            </p:cNvPicPr>
            <p:nvPr/>
          </p:nvPicPr>
          <p:blipFill>
            <a:blip r:embed="rId2"/>
            <a:stretch>
              <a:fillRect/>
            </a:stretch>
          </p:blipFill>
          <p:spPr>
            <a:xfrm>
              <a:off x="3164907" y="4583950"/>
              <a:ext cx="197104" cy="270601"/>
            </a:xfrm>
            <a:prstGeom prst="rect">
              <a:avLst/>
            </a:prstGeom>
          </p:spPr>
        </p:pic>
        <p:pic>
          <p:nvPicPr>
            <p:cNvPr id="74" name="Picture 73">
              <a:extLst>
                <a:ext uri="{FF2B5EF4-FFF2-40B4-BE49-F238E27FC236}">
                  <a16:creationId xmlns:a16="http://schemas.microsoft.com/office/drawing/2014/main" id="{532D8BB6-68BC-4424-BCFB-F0B682B106FD}"/>
                </a:ext>
              </a:extLst>
            </p:cNvPr>
            <p:cNvPicPr>
              <a:picLocks noChangeAspect="1"/>
            </p:cNvPicPr>
            <p:nvPr/>
          </p:nvPicPr>
          <p:blipFill>
            <a:blip r:embed="rId2"/>
            <a:stretch>
              <a:fillRect/>
            </a:stretch>
          </p:blipFill>
          <p:spPr>
            <a:xfrm>
              <a:off x="3437950" y="4580728"/>
              <a:ext cx="197104" cy="270601"/>
            </a:xfrm>
            <a:prstGeom prst="rect">
              <a:avLst/>
            </a:prstGeom>
          </p:spPr>
        </p:pic>
        <p:pic>
          <p:nvPicPr>
            <p:cNvPr id="75" name="Picture 74">
              <a:extLst>
                <a:ext uri="{FF2B5EF4-FFF2-40B4-BE49-F238E27FC236}">
                  <a16:creationId xmlns:a16="http://schemas.microsoft.com/office/drawing/2014/main" id="{D6B7B017-FF74-45E0-9127-7E3BCDF1EA4A}"/>
                </a:ext>
              </a:extLst>
            </p:cNvPr>
            <p:cNvPicPr>
              <a:picLocks noChangeAspect="1"/>
            </p:cNvPicPr>
            <p:nvPr/>
          </p:nvPicPr>
          <p:blipFill>
            <a:blip r:embed="rId2"/>
            <a:stretch>
              <a:fillRect/>
            </a:stretch>
          </p:blipFill>
          <p:spPr>
            <a:xfrm>
              <a:off x="3873350" y="4581504"/>
              <a:ext cx="197104" cy="270601"/>
            </a:xfrm>
            <a:prstGeom prst="rect">
              <a:avLst/>
            </a:prstGeom>
          </p:spPr>
        </p:pic>
        <p:pic>
          <p:nvPicPr>
            <p:cNvPr id="76" name="Picture 75">
              <a:extLst>
                <a:ext uri="{FF2B5EF4-FFF2-40B4-BE49-F238E27FC236}">
                  <a16:creationId xmlns:a16="http://schemas.microsoft.com/office/drawing/2014/main" id="{8260065E-8107-4785-9A36-9720C63C0C06}"/>
                </a:ext>
              </a:extLst>
            </p:cNvPr>
            <p:cNvPicPr>
              <a:picLocks noChangeAspect="1"/>
            </p:cNvPicPr>
            <p:nvPr/>
          </p:nvPicPr>
          <p:blipFill>
            <a:blip r:embed="rId2"/>
            <a:stretch>
              <a:fillRect/>
            </a:stretch>
          </p:blipFill>
          <p:spPr>
            <a:xfrm>
              <a:off x="4449745" y="4580632"/>
              <a:ext cx="197104" cy="270601"/>
            </a:xfrm>
            <a:prstGeom prst="rect">
              <a:avLst/>
            </a:prstGeom>
          </p:spPr>
        </p:pic>
        <p:pic>
          <p:nvPicPr>
            <p:cNvPr id="77" name="Picture 76">
              <a:extLst>
                <a:ext uri="{FF2B5EF4-FFF2-40B4-BE49-F238E27FC236}">
                  <a16:creationId xmlns:a16="http://schemas.microsoft.com/office/drawing/2014/main" id="{E16EEE61-67D1-49CC-B5CD-08A861A70AF9}"/>
                </a:ext>
              </a:extLst>
            </p:cNvPr>
            <p:cNvPicPr>
              <a:picLocks noChangeAspect="1"/>
            </p:cNvPicPr>
            <p:nvPr/>
          </p:nvPicPr>
          <p:blipFill>
            <a:blip r:embed="rId2"/>
            <a:stretch>
              <a:fillRect/>
            </a:stretch>
          </p:blipFill>
          <p:spPr>
            <a:xfrm>
              <a:off x="5266721" y="4580632"/>
              <a:ext cx="197104" cy="270601"/>
            </a:xfrm>
            <a:prstGeom prst="rect">
              <a:avLst/>
            </a:prstGeom>
          </p:spPr>
        </p:pic>
        <p:pic>
          <p:nvPicPr>
            <p:cNvPr id="78" name="Picture 77">
              <a:extLst>
                <a:ext uri="{FF2B5EF4-FFF2-40B4-BE49-F238E27FC236}">
                  <a16:creationId xmlns:a16="http://schemas.microsoft.com/office/drawing/2014/main" id="{53F46B33-9706-4BFE-B686-714D8D891441}"/>
                </a:ext>
              </a:extLst>
            </p:cNvPr>
            <p:cNvPicPr>
              <a:picLocks noChangeAspect="1"/>
            </p:cNvPicPr>
            <p:nvPr/>
          </p:nvPicPr>
          <p:blipFill>
            <a:blip r:embed="rId3"/>
            <a:stretch>
              <a:fillRect/>
            </a:stretch>
          </p:blipFill>
          <p:spPr>
            <a:xfrm>
              <a:off x="6394865" y="4572116"/>
              <a:ext cx="241042" cy="295824"/>
            </a:xfrm>
            <a:prstGeom prst="rect">
              <a:avLst/>
            </a:prstGeom>
          </p:spPr>
        </p:pic>
        <p:pic>
          <p:nvPicPr>
            <p:cNvPr id="79" name="Picture 78">
              <a:extLst>
                <a:ext uri="{FF2B5EF4-FFF2-40B4-BE49-F238E27FC236}">
                  <a16:creationId xmlns:a16="http://schemas.microsoft.com/office/drawing/2014/main" id="{3A6756BF-F945-4A98-9DD7-86F01AF1D9D6}"/>
                </a:ext>
              </a:extLst>
            </p:cNvPr>
            <p:cNvPicPr>
              <a:picLocks noChangeAspect="1"/>
            </p:cNvPicPr>
            <p:nvPr/>
          </p:nvPicPr>
          <p:blipFill>
            <a:blip r:embed="rId3"/>
            <a:stretch>
              <a:fillRect/>
            </a:stretch>
          </p:blipFill>
          <p:spPr>
            <a:xfrm>
              <a:off x="7352541" y="4572116"/>
              <a:ext cx="241042" cy="295824"/>
            </a:xfrm>
            <a:prstGeom prst="rect">
              <a:avLst/>
            </a:prstGeom>
          </p:spPr>
        </p:pic>
        <p:pic>
          <p:nvPicPr>
            <p:cNvPr id="80" name="Picture 79">
              <a:extLst>
                <a:ext uri="{FF2B5EF4-FFF2-40B4-BE49-F238E27FC236}">
                  <a16:creationId xmlns:a16="http://schemas.microsoft.com/office/drawing/2014/main" id="{FD90CD88-1D60-448F-8F03-CE86D4937439}"/>
                </a:ext>
              </a:extLst>
            </p:cNvPr>
            <p:cNvPicPr>
              <a:picLocks noChangeAspect="1"/>
            </p:cNvPicPr>
            <p:nvPr/>
          </p:nvPicPr>
          <p:blipFill>
            <a:blip r:embed="rId3"/>
            <a:stretch>
              <a:fillRect/>
            </a:stretch>
          </p:blipFill>
          <p:spPr>
            <a:xfrm>
              <a:off x="8976808" y="4578262"/>
              <a:ext cx="241042" cy="295824"/>
            </a:xfrm>
            <a:prstGeom prst="rect">
              <a:avLst/>
            </a:prstGeom>
          </p:spPr>
        </p:pic>
        <p:pic>
          <p:nvPicPr>
            <p:cNvPr id="81" name="Picture 80">
              <a:extLst>
                <a:ext uri="{FF2B5EF4-FFF2-40B4-BE49-F238E27FC236}">
                  <a16:creationId xmlns:a16="http://schemas.microsoft.com/office/drawing/2014/main" id="{2CB9D778-F71E-4970-BDC2-76EE3EEB0EAF}"/>
                </a:ext>
              </a:extLst>
            </p:cNvPr>
            <p:cNvPicPr>
              <a:picLocks noChangeAspect="1"/>
            </p:cNvPicPr>
            <p:nvPr/>
          </p:nvPicPr>
          <p:blipFill>
            <a:blip r:embed="rId3"/>
            <a:stretch>
              <a:fillRect/>
            </a:stretch>
          </p:blipFill>
          <p:spPr>
            <a:xfrm>
              <a:off x="10672923" y="4578262"/>
              <a:ext cx="241042" cy="295824"/>
            </a:xfrm>
            <a:prstGeom prst="rect">
              <a:avLst/>
            </a:prstGeom>
          </p:spPr>
        </p:pic>
        <p:pic>
          <p:nvPicPr>
            <p:cNvPr id="82" name="Picture 81">
              <a:extLst>
                <a:ext uri="{FF2B5EF4-FFF2-40B4-BE49-F238E27FC236}">
                  <a16:creationId xmlns:a16="http://schemas.microsoft.com/office/drawing/2014/main" id="{D18BC697-C21B-4F85-845E-9D6934976A77}"/>
                </a:ext>
              </a:extLst>
            </p:cNvPr>
            <p:cNvPicPr>
              <a:picLocks noChangeAspect="1"/>
            </p:cNvPicPr>
            <p:nvPr/>
          </p:nvPicPr>
          <p:blipFill>
            <a:blip r:embed="rId4"/>
            <a:stretch>
              <a:fillRect/>
            </a:stretch>
          </p:blipFill>
          <p:spPr>
            <a:xfrm>
              <a:off x="5991991" y="4671789"/>
              <a:ext cx="70110" cy="67062"/>
            </a:xfrm>
            <a:prstGeom prst="rect">
              <a:avLst/>
            </a:prstGeom>
          </p:spPr>
        </p:pic>
        <p:sp>
          <p:nvSpPr>
            <p:cNvPr id="248" name="Rectangle: Rounded Corners 247">
              <a:extLst>
                <a:ext uri="{FF2B5EF4-FFF2-40B4-BE49-F238E27FC236}">
                  <a16:creationId xmlns:a16="http://schemas.microsoft.com/office/drawing/2014/main" id="{E4074731-E8C3-4430-94D0-2936DD30659E}"/>
                </a:ext>
              </a:extLst>
            </p:cNvPr>
            <p:cNvSpPr/>
            <p:nvPr/>
          </p:nvSpPr>
          <p:spPr>
            <a:xfrm rot="18900000">
              <a:off x="9512874" y="4442698"/>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0" name="Rectangle: Rounded Corners 299">
              <a:extLst>
                <a:ext uri="{FF2B5EF4-FFF2-40B4-BE49-F238E27FC236}">
                  <a16:creationId xmlns:a16="http://schemas.microsoft.com/office/drawing/2014/main" id="{F65E9977-5231-4B9F-813A-1B4283A5F7A4}"/>
                </a:ext>
              </a:extLst>
            </p:cNvPr>
            <p:cNvSpPr/>
            <p:nvPr/>
          </p:nvSpPr>
          <p:spPr>
            <a:xfrm>
              <a:off x="9593566" y="5957668"/>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246" name="TextBox 245">
            <a:extLst>
              <a:ext uri="{FF2B5EF4-FFF2-40B4-BE49-F238E27FC236}">
                <a16:creationId xmlns:a16="http://schemas.microsoft.com/office/drawing/2014/main" id="{4956F707-BE1E-4121-BFE9-493990AE9DF0}"/>
              </a:ext>
            </a:extLst>
          </p:cNvPr>
          <p:cNvSpPr txBox="1"/>
          <p:nvPr/>
        </p:nvSpPr>
        <p:spPr>
          <a:xfrm>
            <a:off x="3716961" y="1623515"/>
            <a:ext cx="1870858" cy="261610"/>
          </a:xfrm>
          <a:prstGeom prst="rect">
            <a:avLst/>
          </a:prstGeom>
          <a:noFill/>
        </p:spPr>
        <p:txBody>
          <a:bodyPr wrap="square" rtlCol="0">
            <a:spAutoFit/>
          </a:bodyPr>
          <a:lstStyle/>
          <a:p>
            <a:pPr algn="ctr"/>
            <a:r>
              <a:rPr lang="en-AU" sz="1050" dirty="0"/>
              <a:t>Low Energy Section</a:t>
            </a:r>
          </a:p>
        </p:txBody>
      </p:sp>
      <p:sp>
        <p:nvSpPr>
          <p:cNvPr id="247" name="TextBox 246">
            <a:extLst>
              <a:ext uri="{FF2B5EF4-FFF2-40B4-BE49-F238E27FC236}">
                <a16:creationId xmlns:a16="http://schemas.microsoft.com/office/drawing/2014/main" id="{C9F35487-15A2-4CBB-B0CC-6B2C2781B32D}"/>
              </a:ext>
            </a:extLst>
          </p:cNvPr>
          <p:cNvSpPr txBox="1"/>
          <p:nvPr/>
        </p:nvSpPr>
        <p:spPr>
          <a:xfrm>
            <a:off x="6625547" y="1625120"/>
            <a:ext cx="1870858" cy="261610"/>
          </a:xfrm>
          <a:prstGeom prst="rect">
            <a:avLst/>
          </a:prstGeom>
          <a:noFill/>
        </p:spPr>
        <p:txBody>
          <a:bodyPr wrap="square" rtlCol="0">
            <a:spAutoFit/>
          </a:bodyPr>
          <a:lstStyle/>
          <a:p>
            <a:pPr algn="ctr"/>
            <a:r>
              <a:rPr lang="en-AU" sz="1050" dirty="0"/>
              <a:t>High Energy Section</a:t>
            </a:r>
          </a:p>
        </p:txBody>
      </p:sp>
      <p:sp>
        <p:nvSpPr>
          <p:cNvPr id="278" name="TextBox 277">
            <a:extLst>
              <a:ext uri="{FF2B5EF4-FFF2-40B4-BE49-F238E27FC236}">
                <a16:creationId xmlns:a16="http://schemas.microsoft.com/office/drawing/2014/main" id="{EFF2B63B-D2C8-41CE-A267-7C40AF20EFC4}"/>
              </a:ext>
            </a:extLst>
          </p:cNvPr>
          <p:cNvSpPr txBox="1"/>
          <p:nvPr/>
        </p:nvSpPr>
        <p:spPr>
          <a:xfrm>
            <a:off x="4147214" y="1234750"/>
            <a:ext cx="1870858" cy="261610"/>
          </a:xfrm>
          <a:prstGeom prst="rect">
            <a:avLst/>
          </a:prstGeom>
          <a:noFill/>
        </p:spPr>
        <p:txBody>
          <a:bodyPr wrap="square" rtlCol="0">
            <a:spAutoFit/>
          </a:bodyPr>
          <a:lstStyle/>
          <a:p>
            <a:pPr algn="ctr"/>
            <a:r>
              <a:rPr lang="en-AU" sz="1050" dirty="0"/>
              <a:t>High Voltage Terminal</a:t>
            </a:r>
          </a:p>
        </p:txBody>
      </p:sp>
      <p:sp>
        <p:nvSpPr>
          <p:cNvPr id="279" name="TextBox 278">
            <a:extLst>
              <a:ext uri="{FF2B5EF4-FFF2-40B4-BE49-F238E27FC236}">
                <a16:creationId xmlns:a16="http://schemas.microsoft.com/office/drawing/2014/main" id="{F77DE377-9DD2-47ED-8A9B-3C2F5D2AFA06}"/>
              </a:ext>
            </a:extLst>
          </p:cNvPr>
          <p:cNvSpPr txBox="1"/>
          <p:nvPr/>
        </p:nvSpPr>
        <p:spPr>
          <a:xfrm>
            <a:off x="6258645" y="4711080"/>
            <a:ext cx="1870858" cy="415498"/>
          </a:xfrm>
          <a:prstGeom prst="rect">
            <a:avLst/>
          </a:prstGeom>
          <a:noFill/>
        </p:spPr>
        <p:txBody>
          <a:bodyPr wrap="square" rtlCol="0">
            <a:spAutoFit/>
          </a:bodyPr>
          <a:lstStyle/>
          <a:p>
            <a:pPr algn="ctr"/>
            <a:r>
              <a:rPr lang="en-AU" sz="1050" dirty="0"/>
              <a:t>Gas Stripper</a:t>
            </a:r>
          </a:p>
          <a:p>
            <a:pPr algn="ctr"/>
            <a:r>
              <a:rPr lang="en-AU" sz="1050" dirty="0"/>
              <a:t>(Recirculating gas) </a:t>
            </a:r>
          </a:p>
        </p:txBody>
      </p:sp>
      <p:sp>
        <p:nvSpPr>
          <p:cNvPr id="280" name="TextBox 279">
            <a:extLst>
              <a:ext uri="{FF2B5EF4-FFF2-40B4-BE49-F238E27FC236}">
                <a16:creationId xmlns:a16="http://schemas.microsoft.com/office/drawing/2014/main" id="{156B7646-2126-4752-92DB-CF048157DEB6}"/>
              </a:ext>
            </a:extLst>
          </p:cNvPr>
          <p:cNvSpPr txBox="1"/>
          <p:nvPr/>
        </p:nvSpPr>
        <p:spPr>
          <a:xfrm>
            <a:off x="2127977" y="1632667"/>
            <a:ext cx="1870858" cy="261610"/>
          </a:xfrm>
          <a:prstGeom prst="rect">
            <a:avLst/>
          </a:prstGeom>
          <a:noFill/>
        </p:spPr>
        <p:txBody>
          <a:bodyPr wrap="square" rtlCol="0">
            <a:spAutoFit/>
          </a:bodyPr>
          <a:lstStyle/>
          <a:p>
            <a:pPr algn="ctr"/>
            <a:r>
              <a:rPr lang="en-AU" sz="1050" dirty="0"/>
              <a:t>Equal Potential Rings</a:t>
            </a:r>
          </a:p>
        </p:txBody>
      </p:sp>
      <p:cxnSp>
        <p:nvCxnSpPr>
          <p:cNvPr id="7" name="Straight Arrow Connector 6">
            <a:extLst>
              <a:ext uri="{FF2B5EF4-FFF2-40B4-BE49-F238E27FC236}">
                <a16:creationId xmlns:a16="http://schemas.microsoft.com/office/drawing/2014/main" id="{74D46483-4DD9-457C-A0AE-3BB33E1BF676}"/>
              </a:ext>
            </a:extLst>
          </p:cNvPr>
          <p:cNvCxnSpPr>
            <a:cxnSpLocks/>
            <a:stCxn id="319" idx="0"/>
          </p:cNvCxnSpPr>
          <p:nvPr/>
        </p:nvCxnSpPr>
        <p:spPr>
          <a:xfrm flipH="1" flipV="1">
            <a:off x="8567907" y="3612463"/>
            <a:ext cx="16682" cy="1655222"/>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9" name="Straight Arrow Connector 8">
            <a:extLst>
              <a:ext uri="{FF2B5EF4-FFF2-40B4-BE49-F238E27FC236}">
                <a16:creationId xmlns:a16="http://schemas.microsoft.com/office/drawing/2014/main" id="{D1817815-5833-49FA-8112-A9C58EC9D93D}"/>
              </a:ext>
            </a:extLst>
          </p:cNvPr>
          <p:cNvCxnSpPr>
            <a:cxnSpLocks/>
          </p:cNvCxnSpPr>
          <p:nvPr/>
        </p:nvCxnSpPr>
        <p:spPr>
          <a:xfrm flipH="1" flipV="1">
            <a:off x="6426947" y="3095193"/>
            <a:ext cx="647546" cy="1658379"/>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81" name="TextBox 280">
            <a:extLst>
              <a:ext uri="{FF2B5EF4-FFF2-40B4-BE49-F238E27FC236}">
                <a16:creationId xmlns:a16="http://schemas.microsoft.com/office/drawing/2014/main" id="{4030BBF4-823A-4EB5-8DB7-6DE7F810F964}"/>
              </a:ext>
            </a:extLst>
          </p:cNvPr>
          <p:cNvSpPr txBox="1"/>
          <p:nvPr/>
        </p:nvSpPr>
        <p:spPr>
          <a:xfrm>
            <a:off x="1163466" y="5248447"/>
            <a:ext cx="1870858" cy="261610"/>
          </a:xfrm>
          <a:prstGeom prst="rect">
            <a:avLst/>
          </a:prstGeom>
          <a:noFill/>
        </p:spPr>
        <p:txBody>
          <a:bodyPr wrap="square" rtlCol="0">
            <a:spAutoFit/>
          </a:bodyPr>
          <a:lstStyle/>
          <a:p>
            <a:pPr algn="ctr"/>
            <a:r>
              <a:rPr lang="en-AU" sz="1050" dirty="0"/>
              <a:t>Ion Source</a:t>
            </a:r>
          </a:p>
        </p:txBody>
      </p:sp>
      <p:cxnSp>
        <p:nvCxnSpPr>
          <p:cNvPr id="282" name="Straight Arrow Connector 281">
            <a:extLst>
              <a:ext uri="{FF2B5EF4-FFF2-40B4-BE49-F238E27FC236}">
                <a16:creationId xmlns:a16="http://schemas.microsoft.com/office/drawing/2014/main" id="{A22C896F-3B0D-4F11-BA44-F45C6C0C8EC8}"/>
              </a:ext>
            </a:extLst>
          </p:cNvPr>
          <p:cNvCxnSpPr>
            <a:cxnSpLocks/>
            <a:stCxn id="281" idx="0"/>
            <a:endCxn id="58" idx="2"/>
          </p:cNvCxnSpPr>
          <p:nvPr/>
        </p:nvCxnSpPr>
        <p:spPr>
          <a:xfrm flipV="1">
            <a:off x="2098895" y="4973189"/>
            <a:ext cx="1843" cy="275258"/>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83" name="TextBox 282">
            <a:extLst>
              <a:ext uri="{FF2B5EF4-FFF2-40B4-BE49-F238E27FC236}">
                <a16:creationId xmlns:a16="http://schemas.microsoft.com/office/drawing/2014/main" id="{F599F861-2ADE-4720-9C49-DDBD035269EF}"/>
              </a:ext>
            </a:extLst>
          </p:cNvPr>
          <p:cNvSpPr txBox="1"/>
          <p:nvPr/>
        </p:nvSpPr>
        <p:spPr>
          <a:xfrm>
            <a:off x="350465" y="1631460"/>
            <a:ext cx="1870858" cy="261610"/>
          </a:xfrm>
          <a:prstGeom prst="rect">
            <a:avLst/>
          </a:prstGeom>
          <a:noFill/>
        </p:spPr>
        <p:txBody>
          <a:bodyPr wrap="square" rtlCol="0">
            <a:spAutoFit/>
          </a:bodyPr>
          <a:lstStyle/>
          <a:p>
            <a:pPr algn="ctr"/>
            <a:r>
              <a:rPr lang="en-AU" sz="1050" dirty="0"/>
              <a:t>Injection Magnet/Bouncer</a:t>
            </a:r>
          </a:p>
        </p:txBody>
      </p:sp>
      <p:cxnSp>
        <p:nvCxnSpPr>
          <p:cNvPr id="284" name="Straight Arrow Connector 283">
            <a:extLst>
              <a:ext uri="{FF2B5EF4-FFF2-40B4-BE49-F238E27FC236}">
                <a16:creationId xmlns:a16="http://schemas.microsoft.com/office/drawing/2014/main" id="{62E9DD81-74E0-4347-B2BA-B754D3C3DC83}"/>
              </a:ext>
            </a:extLst>
          </p:cNvPr>
          <p:cNvCxnSpPr>
            <a:cxnSpLocks/>
            <a:stCxn id="283" idx="2"/>
          </p:cNvCxnSpPr>
          <p:nvPr/>
        </p:nvCxnSpPr>
        <p:spPr>
          <a:xfrm>
            <a:off x="1285894" y="1893070"/>
            <a:ext cx="1068268" cy="956202"/>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85" name="TextBox 284">
            <a:extLst>
              <a:ext uri="{FF2B5EF4-FFF2-40B4-BE49-F238E27FC236}">
                <a16:creationId xmlns:a16="http://schemas.microsoft.com/office/drawing/2014/main" id="{F4B6E767-1D40-4374-8192-F2EF648A1EE9}"/>
              </a:ext>
            </a:extLst>
          </p:cNvPr>
          <p:cNvSpPr txBox="1"/>
          <p:nvPr/>
        </p:nvSpPr>
        <p:spPr>
          <a:xfrm>
            <a:off x="8692789" y="1617390"/>
            <a:ext cx="1870858" cy="261610"/>
          </a:xfrm>
          <a:prstGeom prst="rect">
            <a:avLst/>
          </a:prstGeom>
          <a:noFill/>
        </p:spPr>
        <p:txBody>
          <a:bodyPr wrap="square" rtlCol="0">
            <a:spAutoFit/>
          </a:bodyPr>
          <a:lstStyle/>
          <a:p>
            <a:pPr algn="ctr"/>
            <a:r>
              <a:rPr lang="en-AU" sz="1050" dirty="0"/>
              <a:t>Tank (Pressure Vessel)</a:t>
            </a:r>
          </a:p>
        </p:txBody>
      </p:sp>
      <p:cxnSp>
        <p:nvCxnSpPr>
          <p:cNvPr id="287" name="Straight Arrow Connector 286">
            <a:extLst>
              <a:ext uri="{FF2B5EF4-FFF2-40B4-BE49-F238E27FC236}">
                <a16:creationId xmlns:a16="http://schemas.microsoft.com/office/drawing/2014/main" id="{7ECF095F-D269-496F-96A3-B27967202465}"/>
              </a:ext>
            </a:extLst>
          </p:cNvPr>
          <p:cNvCxnSpPr>
            <a:cxnSpLocks/>
          </p:cNvCxnSpPr>
          <p:nvPr/>
        </p:nvCxnSpPr>
        <p:spPr>
          <a:xfrm>
            <a:off x="4782482" y="1867180"/>
            <a:ext cx="0" cy="31944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288" name="Straight Arrow Connector 287">
            <a:extLst>
              <a:ext uri="{FF2B5EF4-FFF2-40B4-BE49-F238E27FC236}">
                <a16:creationId xmlns:a16="http://schemas.microsoft.com/office/drawing/2014/main" id="{D52185F2-E514-4644-965E-0B4B3C6D8686}"/>
              </a:ext>
            </a:extLst>
          </p:cNvPr>
          <p:cNvCxnSpPr>
            <a:cxnSpLocks/>
          </p:cNvCxnSpPr>
          <p:nvPr/>
        </p:nvCxnSpPr>
        <p:spPr>
          <a:xfrm flipH="1">
            <a:off x="8692789" y="1854646"/>
            <a:ext cx="377760" cy="511028"/>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92" name="Left Brace 291">
            <a:extLst>
              <a:ext uri="{FF2B5EF4-FFF2-40B4-BE49-F238E27FC236}">
                <a16:creationId xmlns:a16="http://schemas.microsoft.com/office/drawing/2014/main" id="{0ECB50A2-4963-4276-A0E7-0CA7876557CC}"/>
              </a:ext>
            </a:extLst>
          </p:cNvPr>
          <p:cNvSpPr/>
          <p:nvPr/>
        </p:nvSpPr>
        <p:spPr>
          <a:xfrm rot="5400000">
            <a:off x="4654347" y="1437986"/>
            <a:ext cx="255641" cy="1846106"/>
          </a:xfrm>
          <a:prstGeom prst="lef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294" name="Straight Arrow Connector 293">
            <a:extLst>
              <a:ext uri="{FF2B5EF4-FFF2-40B4-BE49-F238E27FC236}">
                <a16:creationId xmlns:a16="http://schemas.microsoft.com/office/drawing/2014/main" id="{4E746CF0-15F9-4577-B8E0-27608C7F6835}"/>
              </a:ext>
            </a:extLst>
          </p:cNvPr>
          <p:cNvCxnSpPr>
            <a:cxnSpLocks/>
          </p:cNvCxnSpPr>
          <p:nvPr/>
        </p:nvCxnSpPr>
        <p:spPr>
          <a:xfrm>
            <a:off x="7620373" y="1867181"/>
            <a:ext cx="0" cy="31944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95" name="Left Brace 294">
            <a:extLst>
              <a:ext uri="{FF2B5EF4-FFF2-40B4-BE49-F238E27FC236}">
                <a16:creationId xmlns:a16="http://schemas.microsoft.com/office/drawing/2014/main" id="{6B464EB8-C1A7-4399-A84E-CB8210F94757}"/>
              </a:ext>
            </a:extLst>
          </p:cNvPr>
          <p:cNvSpPr/>
          <p:nvPr/>
        </p:nvSpPr>
        <p:spPr>
          <a:xfrm rot="5400000">
            <a:off x="7492238" y="1437987"/>
            <a:ext cx="255641" cy="1846106"/>
          </a:xfrm>
          <a:prstGeom prst="lef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97" name="TextBox 296">
            <a:extLst>
              <a:ext uri="{FF2B5EF4-FFF2-40B4-BE49-F238E27FC236}">
                <a16:creationId xmlns:a16="http://schemas.microsoft.com/office/drawing/2014/main" id="{74549E31-272E-43BD-8C76-A43DDDD0D7E3}"/>
              </a:ext>
            </a:extLst>
          </p:cNvPr>
          <p:cNvSpPr txBox="1"/>
          <p:nvPr/>
        </p:nvSpPr>
        <p:spPr>
          <a:xfrm>
            <a:off x="10194570" y="1605182"/>
            <a:ext cx="1870858" cy="261610"/>
          </a:xfrm>
          <a:prstGeom prst="rect">
            <a:avLst/>
          </a:prstGeom>
          <a:noFill/>
        </p:spPr>
        <p:txBody>
          <a:bodyPr wrap="square" rtlCol="0">
            <a:spAutoFit/>
          </a:bodyPr>
          <a:lstStyle/>
          <a:p>
            <a:pPr algn="ctr"/>
            <a:r>
              <a:rPr lang="en-AU" sz="1050" dirty="0"/>
              <a:t>Analysing Magnet</a:t>
            </a:r>
          </a:p>
        </p:txBody>
      </p:sp>
      <p:cxnSp>
        <p:nvCxnSpPr>
          <p:cNvPr id="298" name="Straight Arrow Connector 297">
            <a:extLst>
              <a:ext uri="{FF2B5EF4-FFF2-40B4-BE49-F238E27FC236}">
                <a16:creationId xmlns:a16="http://schemas.microsoft.com/office/drawing/2014/main" id="{9175F354-3BD8-4019-8BF3-EF4E304F5A55}"/>
              </a:ext>
            </a:extLst>
          </p:cNvPr>
          <p:cNvCxnSpPr>
            <a:cxnSpLocks/>
          </p:cNvCxnSpPr>
          <p:nvPr/>
        </p:nvCxnSpPr>
        <p:spPr>
          <a:xfrm flipH="1">
            <a:off x="10487260" y="1837228"/>
            <a:ext cx="619935" cy="847206"/>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06" name="TextBox 305">
            <a:extLst>
              <a:ext uri="{FF2B5EF4-FFF2-40B4-BE49-F238E27FC236}">
                <a16:creationId xmlns:a16="http://schemas.microsoft.com/office/drawing/2014/main" id="{965A30DA-C53E-4C77-B7D0-9249D1D8BCBE}"/>
              </a:ext>
            </a:extLst>
          </p:cNvPr>
          <p:cNvSpPr txBox="1"/>
          <p:nvPr/>
        </p:nvSpPr>
        <p:spPr>
          <a:xfrm>
            <a:off x="10549812" y="3792844"/>
            <a:ext cx="1870858" cy="261610"/>
          </a:xfrm>
          <a:prstGeom prst="rect">
            <a:avLst/>
          </a:prstGeom>
          <a:noFill/>
        </p:spPr>
        <p:txBody>
          <a:bodyPr wrap="square" rtlCol="0">
            <a:spAutoFit/>
          </a:bodyPr>
          <a:lstStyle/>
          <a:p>
            <a:pPr algn="ctr"/>
            <a:r>
              <a:rPr lang="en-AU" sz="1050" dirty="0"/>
              <a:t>Switch Magnet</a:t>
            </a:r>
          </a:p>
        </p:txBody>
      </p:sp>
      <p:cxnSp>
        <p:nvCxnSpPr>
          <p:cNvPr id="307" name="Straight Arrow Connector 306">
            <a:extLst>
              <a:ext uri="{FF2B5EF4-FFF2-40B4-BE49-F238E27FC236}">
                <a16:creationId xmlns:a16="http://schemas.microsoft.com/office/drawing/2014/main" id="{0FB9A776-924C-4BA6-ACAA-FFF94808F48A}"/>
              </a:ext>
            </a:extLst>
          </p:cNvPr>
          <p:cNvCxnSpPr>
            <a:cxnSpLocks/>
          </p:cNvCxnSpPr>
          <p:nvPr/>
        </p:nvCxnSpPr>
        <p:spPr>
          <a:xfrm flipH="1">
            <a:off x="10867753" y="3988821"/>
            <a:ext cx="446668" cy="464941"/>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12" name="Rectangle: Rounded Corners 311">
            <a:extLst>
              <a:ext uri="{FF2B5EF4-FFF2-40B4-BE49-F238E27FC236}">
                <a16:creationId xmlns:a16="http://schemas.microsoft.com/office/drawing/2014/main" id="{D39FD419-65D2-4E33-B5C0-A3A63BB38BD3}"/>
              </a:ext>
            </a:extLst>
          </p:cNvPr>
          <p:cNvSpPr/>
          <p:nvPr/>
        </p:nvSpPr>
        <p:spPr>
          <a:xfrm>
            <a:off x="8525553" y="2610721"/>
            <a:ext cx="315169" cy="238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3" name="Rectangle: Rounded Corners 312">
            <a:extLst>
              <a:ext uri="{FF2B5EF4-FFF2-40B4-BE49-F238E27FC236}">
                <a16:creationId xmlns:a16="http://schemas.microsoft.com/office/drawing/2014/main" id="{0166D50A-C10F-4D33-8151-8B37DFA64F93}"/>
              </a:ext>
            </a:extLst>
          </p:cNvPr>
          <p:cNvSpPr/>
          <p:nvPr/>
        </p:nvSpPr>
        <p:spPr>
          <a:xfrm>
            <a:off x="6354311" y="2620246"/>
            <a:ext cx="315169" cy="23855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314" name="TextBox 313">
            <a:extLst>
              <a:ext uri="{FF2B5EF4-FFF2-40B4-BE49-F238E27FC236}">
                <a16:creationId xmlns:a16="http://schemas.microsoft.com/office/drawing/2014/main" id="{433E1847-8436-4D07-A5DD-C82ADB4817C2}"/>
              </a:ext>
            </a:extLst>
          </p:cNvPr>
          <p:cNvSpPr txBox="1"/>
          <p:nvPr/>
        </p:nvSpPr>
        <p:spPr>
          <a:xfrm>
            <a:off x="9026076" y="2023304"/>
            <a:ext cx="685931" cy="261610"/>
          </a:xfrm>
          <a:prstGeom prst="rect">
            <a:avLst/>
          </a:prstGeom>
          <a:noFill/>
        </p:spPr>
        <p:txBody>
          <a:bodyPr wrap="square" rtlCol="0">
            <a:spAutoFit/>
          </a:bodyPr>
          <a:lstStyle/>
          <a:p>
            <a:pPr algn="ctr"/>
            <a:r>
              <a:rPr lang="en-AU" sz="1050" dirty="0"/>
              <a:t>Motor</a:t>
            </a:r>
          </a:p>
        </p:txBody>
      </p:sp>
      <p:cxnSp>
        <p:nvCxnSpPr>
          <p:cNvPr id="315" name="Straight Arrow Connector 314">
            <a:extLst>
              <a:ext uri="{FF2B5EF4-FFF2-40B4-BE49-F238E27FC236}">
                <a16:creationId xmlns:a16="http://schemas.microsoft.com/office/drawing/2014/main" id="{8E2FFE77-C621-462F-8182-2F2A76A8886B}"/>
              </a:ext>
            </a:extLst>
          </p:cNvPr>
          <p:cNvCxnSpPr>
            <a:cxnSpLocks/>
          </p:cNvCxnSpPr>
          <p:nvPr/>
        </p:nvCxnSpPr>
        <p:spPr>
          <a:xfrm flipH="1">
            <a:off x="8761323" y="2206328"/>
            <a:ext cx="369747" cy="483059"/>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18" name="TextBox 317">
            <a:extLst>
              <a:ext uri="{FF2B5EF4-FFF2-40B4-BE49-F238E27FC236}">
                <a16:creationId xmlns:a16="http://schemas.microsoft.com/office/drawing/2014/main" id="{B1512082-3B51-46EE-8FE2-AD0492B94AD8}"/>
              </a:ext>
            </a:extLst>
          </p:cNvPr>
          <p:cNvSpPr txBox="1"/>
          <p:nvPr/>
        </p:nvSpPr>
        <p:spPr>
          <a:xfrm>
            <a:off x="6406899" y="1881441"/>
            <a:ext cx="792800" cy="253916"/>
          </a:xfrm>
          <a:prstGeom prst="rect">
            <a:avLst/>
          </a:prstGeom>
          <a:noFill/>
        </p:spPr>
        <p:txBody>
          <a:bodyPr wrap="square" rtlCol="0">
            <a:spAutoFit/>
          </a:bodyPr>
          <a:lstStyle/>
          <a:p>
            <a:pPr algn="ctr"/>
            <a:r>
              <a:rPr lang="en-AU" sz="1050" dirty="0"/>
              <a:t>Generator</a:t>
            </a:r>
          </a:p>
        </p:txBody>
      </p:sp>
      <p:sp>
        <p:nvSpPr>
          <p:cNvPr id="319" name="TextBox 318">
            <a:extLst>
              <a:ext uri="{FF2B5EF4-FFF2-40B4-BE49-F238E27FC236}">
                <a16:creationId xmlns:a16="http://schemas.microsoft.com/office/drawing/2014/main" id="{EDE33065-8107-461E-AA7D-B188E1916A94}"/>
              </a:ext>
            </a:extLst>
          </p:cNvPr>
          <p:cNvSpPr txBox="1"/>
          <p:nvPr/>
        </p:nvSpPr>
        <p:spPr>
          <a:xfrm>
            <a:off x="7649160" y="5267685"/>
            <a:ext cx="1870858" cy="261610"/>
          </a:xfrm>
          <a:prstGeom prst="rect">
            <a:avLst/>
          </a:prstGeom>
          <a:noFill/>
        </p:spPr>
        <p:txBody>
          <a:bodyPr wrap="square" rtlCol="0">
            <a:spAutoFit/>
          </a:bodyPr>
          <a:lstStyle/>
          <a:p>
            <a:pPr algn="ctr"/>
            <a:r>
              <a:rPr lang="en-AU" sz="1050" dirty="0"/>
              <a:t>Charging Pelletron Chain</a:t>
            </a:r>
          </a:p>
        </p:txBody>
      </p:sp>
      <p:cxnSp>
        <p:nvCxnSpPr>
          <p:cNvPr id="327" name="Straight Arrow Connector 326">
            <a:extLst>
              <a:ext uri="{FF2B5EF4-FFF2-40B4-BE49-F238E27FC236}">
                <a16:creationId xmlns:a16="http://schemas.microsoft.com/office/drawing/2014/main" id="{D3A4EA36-3379-44AA-851A-0EA25699F8A6}"/>
              </a:ext>
            </a:extLst>
          </p:cNvPr>
          <p:cNvCxnSpPr>
            <a:cxnSpLocks/>
            <a:endCxn id="254" idx="3"/>
          </p:cNvCxnSpPr>
          <p:nvPr/>
        </p:nvCxnSpPr>
        <p:spPr>
          <a:xfrm>
            <a:off x="3488983" y="1854646"/>
            <a:ext cx="591266" cy="683434"/>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330" name="Straight Arrow Connector 329">
            <a:extLst>
              <a:ext uri="{FF2B5EF4-FFF2-40B4-BE49-F238E27FC236}">
                <a16:creationId xmlns:a16="http://schemas.microsoft.com/office/drawing/2014/main" id="{1F08B35F-CEFA-460B-9591-3E810E63DCB3}"/>
              </a:ext>
            </a:extLst>
          </p:cNvPr>
          <p:cNvCxnSpPr>
            <a:cxnSpLocks/>
            <a:stCxn id="278" idx="2"/>
          </p:cNvCxnSpPr>
          <p:nvPr/>
        </p:nvCxnSpPr>
        <p:spPr>
          <a:xfrm>
            <a:off x="5082643" y="1496360"/>
            <a:ext cx="804830" cy="1078266"/>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286" name="Straight Arrow Connector 285">
            <a:extLst>
              <a:ext uri="{FF2B5EF4-FFF2-40B4-BE49-F238E27FC236}">
                <a16:creationId xmlns:a16="http://schemas.microsoft.com/office/drawing/2014/main" id="{172993B5-B1F3-4EA3-A672-F6DFDC53FACF}"/>
              </a:ext>
            </a:extLst>
          </p:cNvPr>
          <p:cNvCxnSpPr>
            <a:cxnSpLocks/>
          </p:cNvCxnSpPr>
          <p:nvPr/>
        </p:nvCxnSpPr>
        <p:spPr>
          <a:xfrm flipH="1">
            <a:off x="6572435" y="2074967"/>
            <a:ext cx="129065" cy="527854"/>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5647FE9F-F5F3-4D4A-B8F4-83C241717BB7}"/>
              </a:ext>
            </a:extLst>
          </p:cNvPr>
          <p:cNvSpPr txBox="1"/>
          <p:nvPr/>
        </p:nvSpPr>
        <p:spPr>
          <a:xfrm>
            <a:off x="15571" y="5300070"/>
            <a:ext cx="5219453" cy="1938992"/>
          </a:xfrm>
          <a:prstGeom prst="rect">
            <a:avLst/>
          </a:prstGeom>
          <a:noFill/>
        </p:spPr>
        <p:txBody>
          <a:bodyPr wrap="square" numCol="2" rtlCol="0">
            <a:spAutoFit/>
          </a:bodyPr>
          <a:lstStyle/>
          <a:p>
            <a:r>
              <a:rPr lang="en-AU" sz="1200" b="1" dirty="0"/>
              <a:t>Some Parameters</a:t>
            </a:r>
          </a:p>
          <a:p>
            <a:r>
              <a:rPr lang="en-AU" sz="1200" dirty="0"/>
              <a:t>Column Current, LE, and HE</a:t>
            </a:r>
          </a:p>
          <a:p>
            <a:r>
              <a:rPr lang="en-AU" sz="1200" dirty="0"/>
              <a:t>Stripper Pressure, and Gas Type</a:t>
            </a:r>
          </a:p>
          <a:p>
            <a:r>
              <a:rPr lang="en-AU" sz="1200" dirty="0"/>
              <a:t>Up Charge</a:t>
            </a:r>
          </a:p>
          <a:p>
            <a:r>
              <a:rPr lang="en-AU" sz="1200" dirty="0"/>
              <a:t>Down Charge</a:t>
            </a:r>
          </a:p>
          <a:p>
            <a:r>
              <a:rPr lang="en-AU" sz="1200" dirty="0"/>
              <a:t>Inductor and Suppressor Voltage and Current</a:t>
            </a:r>
          </a:p>
          <a:p>
            <a:r>
              <a:rPr lang="en-AU" sz="1200" dirty="0"/>
              <a:t>Loss Charge</a:t>
            </a:r>
          </a:p>
          <a:p>
            <a:endParaRPr lang="en-AU" sz="1200" dirty="0"/>
          </a:p>
          <a:p>
            <a:endParaRPr lang="en-AU" sz="1200" dirty="0"/>
          </a:p>
          <a:p>
            <a:endParaRPr lang="en-AU" sz="1200" dirty="0"/>
          </a:p>
          <a:p>
            <a:r>
              <a:rPr lang="en-AU" sz="1200" dirty="0"/>
              <a:t>Corona Probe Position and  Current</a:t>
            </a:r>
          </a:p>
          <a:p>
            <a:r>
              <a:rPr lang="en-AU" sz="1200" dirty="0"/>
              <a:t>Corona Probe Grid Voltage Read Back</a:t>
            </a:r>
          </a:p>
          <a:p>
            <a:endParaRPr lang="en-AU" sz="1200" dirty="0"/>
          </a:p>
          <a:p>
            <a:endParaRPr lang="en-AU" dirty="0"/>
          </a:p>
        </p:txBody>
      </p:sp>
      <p:grpSp>
        <p:nvGrpSpPr>
          <p:cNvPr id="11" name="Group 10">
            <a:extLst>
              <a:ext uri="{FF2B5EF4-FFF2-40B4-BE49-F238E27FC236}">
                <a16:creationId xmlns:a16="http://schemas.microsoft.com/office/drawing/2014/main" id="{B8755D33-B38E-4803-BBC2-A75C489611C8}"/>
              </a:ext>
            </a:extLst>
          </p:cNvPr>
          <p:cNvGrpSpPr/>
          <p:nvPr/>
        </p:nvGrpSpPr>
        <p:grpSpPr>
          <a:xfrm>
            <a:off x="6065419" y="3762762"/>
            <a:ext cx="321663" cy="1287043"/>
            <a:chOff x="5698859" y="4963738"/>
            <a:chExt cx="321663" cy="1287043"/>
          </a:xfrm>
        </p:grpSpPr>
        <p:cxnSp>
          <p:nvCxnSpPr>
            <p:cNvPr id="10" name="Straight Connector 9">
              <a:extLst>
                <a:ext uri="{FF2B5EF4-FFF2-40B4-BE49-F238E27FC236}">
                  <a16:creationId xmlns:a16="http://schemas.microsoft.com/office/drawing/2014/main" id="{74A8C37B-495B-455B-A720-59B809882D03}"/>
                </a:ext>
              </a:extLst>
            </p:cNvPr>
            <p:cNvCxnSpPr>
              <a:stCxn id="4" idx="4"/>
            </p:cNvCxnSpPr>
            <p:nvPr/>
          </p:nvCxnSpPr>
          <p:spPr>
            <a:xfrm flipH="1">
              <a:off x="5853025" y="5097693"/>
              <a:ext cx="6666" cy="1153088"/>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2186A88A-700F-4C83-937B-77F1EFCDBA01}"/>
                </a:ext>
              </a:extLst>
            </p:cNvPr>
            <p:cNvSpPr/>
            <p:nvPr/>
          </p:nvSpPr>
          <p:spPr>
            <a:xfrm>
              <a:off x="5698859" y="5026250"/>
              <a:ext cx="321663" cy="71443"/>
            </a:xfrm>
            <a:prstGeom prst="ellipse">
              <a:avLst/>
            </a:prstGeom>
            <a:solidFill>
              <a:srgbClr val="FFC000"/>
            </a:solidFill>
            <a:ln w="1270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 name="Straight Connector 5">
              <a:extLst>
                <a:ext uri="{FF2B5EF4-FFF2-40B4-BE49-F238E27FC236}">
                  <a16:creationId xmlns:a16="http://schemas.microsoft.com/office/drawing/2014/main" id="{13FA3695-E72D-4268-BBAE-098CF29F84EA}"/>
                </a:ext>
              </a:extLst>
            </p:cNvPr>
            <p:cNvCxnSpPr/>
            <p:nvPr/>
          </p:nvCxnSpPr>
          <p:spPr>
            <a:xfrm>
              <a:off x="5809296" y="4978285"/>
              <a:ext cx="0" cy="95930"/>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23374877-8CC2-4000-AE16-7F17018BB52C}"/>
                </a:ext>
              </a:extLst>
            </p:cNvPr>
            <p:cNvCxnSpPr/>
            <p:nvPr/>
          </p:nvCxnSpPr>
          <p:spPr>
            <a:xfrm>
              <a:off x="5915893" y="4978285"/>
              <a:ext cx="0" cy="95930"/>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5F201C1A-6750-42DF-9CFA-6834E015816C}"/>
                </a:ext>
              </a:extLst>
            </p:cNvPr>
            <p:cNvCxnSpPr/>
            <p:nvPr/>
          </p:nvCxnSpPr>
          <p:spPr>
            <a:xfrm>
              <a:off x="5863417" y="4963738"/>
              <a:ext cx="0" cy="95930"/>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93" name="TextBox 292">
            <a:extLst>
              <a:ext uri="{FF2B5EF4-FFF2-40B4-BE49-F238E27FC236}">
                <a16:creationId xmlns:a16="http://schemas.microsoft.com/office/drawing/2014/main" id="{CA5EF82B-8AE5-4DE8-8F49-69B8468C2874}"/>
              </a:ext>
            </a:extLst>
          </p:cNvPr>
          <p:cNvSpPr txBox="1"/>
          <p:nvPr/>
        </p:nvSpPr>
        <p:spPr>
          <a:xfrm>
            <a:off x="5300740" y="5248702"/>
            <a:ext cx="1870858" cy="253916"/>
          </a:xfrm>
          <a:prstGeom prst="rect">
            <a:avLst/>
          </a:prstGeom>
          <a:noFill/>
        </p:spPr>
        <p:txBody>
          <a:bodyPr wrap="square" rtlCol="0">
            <a:spAutoFit/>
          </a:bodyPr>
          <a:lstStyle/>
          <a:p>
            <a:pPr algn="ctr"/>
            <a:r>
              <a:rPr lang="en-AU" sz="1050" dirty="0"/>
              <a:t>Corona Probe</a:t>
            </a:r>
          </a:p>
        </p:txBody>
      </p:sp>
      <p:cxnSp>
        <p:nvCxnSpPr>
          <p:cNvPr id="296" name="Straight Arrow Connector 295">
            <a:extLst>
              <a:ext uri="{FF2B5EF4-FFF2-40B4-BE49-F238E27FC236}">
                <a16:creationId xmlns:a16="http://schemas.microsoft.com/office/drawing/2014/main" id="{D5E5BFAB-DD18-4509-A83A-ADCC955A04F4}"/>
              </a:ext>
            </a:extLst>
          </p:cNvPr>
          <p:cNvCxnSpPr>
            <a:cxnSpLocks/>
          </p:cNvCxnSpPr>
          <p:nvPr/>
        </p:nvCxnSpPr>
        <p:spPr>
          <a:xfrm flipH="1" flipV="1">
            <a:off x="6219823" y="5110818"/>
            <a:ext cx="1907" cy="189252"/>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grpSp>
        <p:nvGrpSpPr>
          <p:cNvPr id="19" name="Group 18">
            <a:extLst>
              <a:ext uri="{FF2B5EF4-FFF2-40B4-BE49-F238E27FC236}">
                <a16:creationId xmlns:a16="http://schemas.microsoft.com/office/drawing/2014/main" id="{95F6BFFC-BDCD-49F9-AF4B-8528276322B2}"/>
              </a:ext>
            </a:extLst>
          </p:cNvPr>
          <p:cNvGrpSpPr/>
          <p:nvPr/>
        </p:nvGrpSpPr>
        <p:grpSpPr>
          <a:xfrm>
            <a:off x="6239275" y="2122844"/>
            <a:ext cx="321663" cy="71443"/>
            <a:chOff x="6006944" y="2143850"/>
            <a:chExt cx="321663" cy="71443"/>
          </a:xfrm>
        </p:grpSpPr>
        <p:sp>
          <p:nvSpPr>
            <p:cNvPr id="308" name="Oval 307">
              <a:extLst>
                <a:ext uri="{FF2B5EF4-FFF2-40B4-BE49-F238E27FC236}">
                  <a16:creationId xmlns:a16="http://schemas.microsoft.com/office/drawing/2014/main" id="{A35C77A8-7431-40CE-8576-0918D65B6C61}"/>
                </a:ext>
              </a:extLst>
            </p:cNvPr>
            <p:cNvSpPr/>
            <p:nvPr/>
          </p:nvSpPr>
          <p:spPr>
            <a:xfrm>
              <a:off x="6006944" y="2143850"/>
              <a:ext cx="321663" cy="71443"/>
            </a:xfrm>
            <a:prstGeom prst="ellipse">
              <a:avLst/>
            </a:prstGeom>
            <a:solidFill>
              <a:srgbClr val="FFC000"/>
            </a:solidFill>
            <a:ln w="1270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Connector 15">
              <a:extLst>
                <a:ext uri="{FF2B5EF4-FFF2-40B4-BE49-F238E27FC236}">
                  <a16:creationId xmlns:a16="http://schemas.microsoft.com/office/drawing/2014/main" id="{3301A8A7-D91F-4796-93E5-015EF2A93A8E}"/>
                </a:ext>
              </a:extLst>
            </p:cNvPr>
            <p:cNvCxnSpPr>
              <a:stCxn id="308" idx="0"/>
              <a:endCxn id="308" idx="4"/>
            </p:cNvCxnSpPr>
            <p:nvPr/>
          </p:nvCxnSpPr>
          <p:spPr>
            <a:xfrm>
              <a:off x="6167776" y="2143850"/>
              <a:ext cx="0" cy="71443"/>
            </a:xfrm>
            <a:prstGeom prst="line">
              <a:avLst/>
            </a:prstGeom>
          </p:spPr>
          <p:style>
            <a:lnRef idx="1">
              <a:schemeClr val="accent4"/>
            </a:lnRef>
            <a:fillRef idx="0">
              <a:schemeClr val="accent4"/>
            </a:fillRef>
            <a:effectRef idx="0">
              <a:schemeClr val="accent4"/>
            </a:effectRef>
            <a:fontRef idx="minor">
              <a:schemeClr val="tx1"/>
            </a:fontRef>
          </p:style>
        </p:cxnSp>
        <p:cxnSp>
          <p:nvCxnSpPr>
            <p:cNvPr id="18" name="Straight Connector 17">
              <a:extLst>
                <a:ext uri="{FF2B5EF4-FFF2-40B4-BE49-F238E27FC236}">
                  <a16:creationId xmlns:a16="http://schemas.microsoft.com/office/drawing/2014/main" id="{C5378CF5-67E5-4054-A88F-5C2AC3C3EEF9}"/>
                </a:ext>
              </a:extLst>
            </p:cNvPr>
            <p:cNvCxnSpPr>
              <a:stCxn id="308" idx="2"/>
              <a:endCxn id="308" idx="6"/>
            </p:cNvCxnSpPr>
            <p:nvPr/>
          </p:nvCxnSpPr>
          <p:spPr>
            <a:xfrm>
              <a:off x="6006944" y="2179572"/>
              <a:ext cx="321663" cy="0"/>
            </a:xfrm>
            <a:prstGeom prst="line">
              <a:avLst/>
            </a:prstGeom>
          </p:spPr>
          <p:style>
            <a:lnRef idx="1">
              <a:schemeClr val="accent4"/>
            </a:lnRef>
            <a:fillRef idx="0">
              <a:schemeClr val="accent4"/>
            </a:fillRef>
            <a:effectRef idx="0">
              <a:schemeClr val="accent4"/>
            </a:effectRef>
            <a:fontRef idx="minor">
              <a:schemeClr val="tx1"/>
            </a:fontRef>
          </p:style>
        </p:cxnSp>
      </p:grpSp>
      <p:sp>
        <p:nvSpPr>
          <p:cNvPr id="309" name="TextBox 308">
            <a:extLst>
              <a:ext uri="{FF2B5EF4-FFF2-40B4-BE49-F238E27FC236}">
                <a16:creationId xmlns:a16="http://schemas.microsoft.com/office/drawing/2014/main" id="{A68B0B62-57B8-4F6F-BC8F-1E4F2BB707D6}"/>
              </a:ext>
            </a:extLst>
          </p:cNvPr>
          <p:cNvSpPr txBox="1"/>
          <p:nvPr/>
        </p:nvSpPr>
        <p:spPr>
          <a:xfrm>
            <a:off x="5990653" y="1580957"/>
            <a:ext cx="792800" cy="415498"/>
          </a:xfrm>
          <a:prstGeom prst="rect">
            <a:avLst/>
          </a:prstGeom>
          <a:noFill/>
        </p:spPr>
        <p:txBody>
          <a:bodyPr wrap="square" rtlCol="0">
            <a:spAutoFit/>
          </a:bodyPr>
          <a:lstStyle/>
          <a:p>
            <a:pPr algn="ctr"/>
            <a:r>
              <a:rPr lang="en-AU" sz="1050" dirty="0"/>
              <a:t>Generating Volt Meter</a:t>
            </a:r>
          </a:p>
        </p:txBody>
      </p:sp>
      <p:cxnSp>
        <p:nvCxnSpPr>
          <p:cNvPr id="310" name="Straight Arrow Connector 309">
            <a:extLst>
              <a:ext uri="{FF2B5EF4-FFF2-40B4-BE49-F238E27FC236}">
                <a16:creationId xmlns:a16="http://schemas.microsoft.com/office/drawing/2014/main" id="{17EB4B5F-F9FD-449B-AFB1-1BE984693B1C}"/>
              </a:ext>
            </a:extLst>
          </p:cNvPr>
          <p:cNvCxnSpPr>
            <a:cxnSpLocks/>
          </p:cNvCxnSpPr>
          <p:nvPr/>
        </p:nvCxnSpPr>
        <p:spPr>
          <a:xfrm>
            <a:off x="6394878" y="1930013"/>
            <a:ext cx="3068" cy="151308"/>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17" name="Oval 316">
            <a:extLst>
              <a:ext uri="{FF2B5EF4-FFF2-40B4-BE49-F238E27FC236}">
                <a16:creationId xmlns:a16="http://schemas.microsoft.com/office/drawing/2014/main" id="{AAACA47B-9507-4C66-953C-BCA8B2E72FB5}"/>
              </a:ext>
            </a:extLst>
          </p:cNvPr>
          <p:cNvSpPr/>
          <p:nvPr/>
        </p:nvSpPr>
        <p:spPr>
          <a:xfrm>
            <a:off x="5813044" y="2125867"/>
            <a:ext cx="321663" cy="71443"/>
          </a:xfrm>
          <a:prstGeom prst="ellipse">
            <a:avLst/>
          </a:prstGeom>
          <a:solidFill>
            <a:srgbClr val="FFC000"/>
          </a:solidFill>
          <a:ln w="1270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22" name="Straight Arrow Connector 321">
            <a:extLst>
              <a:ext uri="{FF2B5EF4-FFF2-40B4-BE49-F238E27FC236}">
                <a16:creationId xmlns:a16="http://schemas.microsoft.com/office/drawing/2014/main" id="{1A14953D-19B4-4223-BF03-A25FAC7AD82F}"/>
              </a:ext>
            </a:extLst>
          </p:cNvPr>
          <p:cNvCxnSpPr>
            <a:cxnSpLocks/>
            <a:endCxn id="317" idx="0"/>
          </p:cNvCxnSpPr>
          <p:nvPr/>
        </p:nvCxnSpPr>
        <p:spPr>
          <a:xfrm>
            <a:off x="5780806" y="1822228"/>
            <a:ext cx="193070" cy="303639"/>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23" name="TextBox 322">
            <a:extLst>
              <a:ext uri="{FF2B5EF4-FFF2-40B4-BE49-F238E27FC236}">
                <a16:creationId xmlns:a16="http://schemas.microsoft.com/office/drawing/2014/main" id="{B25E6467-7FAE-4444-B4CB-7E2B9D826A1C}"/>
              </a:ext>
            </a:extLst>
          </p:cNvPr>
          <p:cNvSpPr txBox="1"/>
          <p:nvPr/>
        </p:nvSpPr>
        <p:spPr>
          <a:xfrm>
            <a:off x="5265237" y="1628751"/>
            <a:ext cx="792800" cy="253916"/>
          </a:xfrm>
          <a:prstGeom prst="rect">
            <a:avLst/>
          </a:prstGeom>
          <a:noFill/>
        </p:spPr>
        <p:txBody>
          <a:bodyPr wrap="square" rtlCol="0">
            <a:spAutoFit/>
          </a:bodyPr>
          <a:lstStyle/>
          <a:p>
            <a:pPr algn="ctr"/>
            <a:r>
              <a:rPr lang="en-AU" sz="1050" dirty="0"/>
              <a:t>CPO</a:t>
            </a:r>
          </a:p>
        </p:txBody>
      </p:sp>
    </p:spTree>
    <p:extLst>
      <p:ext uri="{BB962C8B-B14F-4D97-AF65-F5344CB8AC3E}">
        <p14:creationId xmlns:p14="http://schemas.microsoft.com/office/powerpoint/2010/main" val="1824237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8A593319-135E-4273-9296-3BE7DDC06401}"/>
              </a:ext>
            </a:extLst>
          </p:cNvPr>
          <p:cNvSpPr txBox="1">
            <a:spLocks/>
          </p:cNvSpPr>
          <p:nvPr/>
        </p:nvSpPr>
        <p:spPr>
          <a:xfrm>
            <a:off x="214726" y="5984"/>
            <a:ext cx="11304574"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err="1"/>
              <a:t>Tandetron</a:t>
            </a:r>
            <a:r>
              <a:rPr lang="en-US" dirty="0"/>
              <a:t> electrostatic accelerator</a:t>
            </a:r>
          </a:p>
        </p:txBody>
      </p:sp>
      <p:sp>
        <p:nvSpPr>
          <p:cNvPr id="26" name="Rectangle 25">
            <a:extLst>
              <a:ext uri="{FF2B5EF4-FFF2-40B4-BE49-F238E27FC236}">
                <a16:creationId xmlns:a16="http://schemas.microsoft.com/office/drawing/2014/main" id="{BBF30D6C-3B87-4E0D-BA92-6B184302AE85}"/>
              </a:ext>
            </a:extLst>
          </p:cNvPr>
          <p:cNvSpPr/>
          <p:nvPr/>
        </p:nvSpPr>
        <p:spPr>
          <a:xfrm>
            <a:off x="98588" y="1084265"/>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ectangle 300">
            <a:extLst>
              <a:ext uri="{FF2B5EF4-FFF2-40B4-BE49-F238E27FC236}">
                <a16:creationId xmlns:a16="http://schemas.microsoft.com/office/drawing/2014/main" id="{F9D64D52-770C-406D-8453-176622B7D6EF}"/>
              </a:ext>
            </a:extLst>
          </p:cNvPr>
          <p:cNvSpPr/>
          <p:nvPr/>
        </p:nvSpPr>
        <p:spPr>
          <a:xfrm rot="6300000">
            <a:off x="9348088" y="5207917"/>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2" name="Rectangle 301">
            <a:extLst>
              <a:ext uri="{FF2B5EF4-FFF2-40B4-BE49-F238E27FC236}">
                <a16:creationId xmlns:a16="http://schemas.microsoft.com/office/drawing/2014/main" id="{6F7F5402-A02E-4A5B-A75E-33A3F8BCD026}"/>
              </a:ext>
            </a:extLst>
          </p:cNvPr>
          <p:cNvSpPr/>
          <p:nvPr/>
        </p:nvSpPr>
        <p:spPr>
          <a:xfrm rot="7200000">
            <a:off x="9177266" y="5082718"/>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3" name="Rectangle 302">
            <a:extLst>
              <a:ext uri="{FF2B5EF4-FFF2-40B4-BE49-F238E27FC236}">
                <a16:creationId xmlns:a16="http://schemas.microsoft.com/office/drawing/2014/main" id="{18D55E63-F6A6-4FDF-A437-8B6D197553A9}"/>
              </a:ext>
            </a:extLst>
          </p:cNvPr>
          <p:cNvSpPr/>
          <p:nvPr/>
        </p:nvSpPr>
        <p:spPr>
          <a:xfrm rot="5400000">
            <a:off x="9558350" y="5207917"/>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4" name="Rectangle 303">
            <a:extLst>
              <a:ext uri="{FF2B5EF4-FFF2-40B4-BE49-F238E27FC236}">
                <a16:creationId xmlns:a16="http://schemas.microsoft.com/office/drawing/2014/main" id="{8A483F4C-B285-4D16-AB3F-1028781D68CD}"/>
              </a:ext>
            </a:extLst>
          </p:cNvPr>
          <p:cNvSpPr/>
          <p:nvPr/>
        </p:nvSpPr>
        <p:spPr>
          <a:xfrm rot="4500000">
            <a:off x="9778370" y="5188848"/>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5" name="Rectangle 304">
            <a:extLst>
              <a:ext uri="{FF2B5EF4-FFF2-40B4-BE49-F238E27FC236}">
                <a16:creationId xmlns:a16="http://schemas.microsoft.com/office/drawing/2014/main" id="{BA233A21-0454-458D-8B2E-4AF86701BC6D}"/>
              </a:ext>
            </a:extLst>
          </p:cNvPr>
          <p:cNvSpPr/>
          <p:nvPr/>
        </p:nvSpPr>
        <p:spPr>
          <a:xfrm rot="3600000">
            <a:off x="9949149" y="5092884"/>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49" name="Rectangle 248">
            <a:extLst>
              <a:ext uri="{FF2B5EF4-FFF2-40B4-BE49-F238E27FC236}">
                <a16:creationId xmlns:a16="http://schemas.microsoft.com/office/drawing/2014/main" id="{E4181F89-40EA-492A-90A3-C3B30499B9FD}"/>
              </a:ext>
            </a:extLst>
          </p:cNvPr>
          <p:cNvSpPr/>
          <p:nvPr/>
        </p:nvSpPr>
        <p:spPr>
          <a:xfrm rot="5400000">
            <a:off x="9537872" y="3798529"/>
            <a:ext cx="1543795" cy="1174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9" name="Rectangle 28">
            <a:extLst>
              <a:ext uri="{FF2B5EF4-FFF2-40B4-BE49-F238E27FC236}">
                <a16:creationId xmlns:a16="http://schemas.microsoft.com/office/drawing/2014/main" id="{1ADCD7CD-9B7E-4B6F-A359-06A39DA23850}"/>
              </a:ext>
            </a:extLst>
          </p:cNvPr>
          <p:cNvSpPr/>
          <p:nvPr/>
        </p:nvSpPr>
        <p:spPr>
          <a:xfrm rot="5400000">
            <a:off x="1572452" y="3580961"/>
            <a:ext cx="1068311" cy="11231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 name="Rectangle: Rounded Corners 29">
            <a:extLst>
              <a:ext uri="{FF2B5EF4-FFF2-40B4-BE49-F238E27FC236}">
                <a16:creationId xmlns:a16="http://schemas.microsoft.com/office/drawing/2014/main" id="{1E973DB6-C04F-42E7-865D-5895B9CCC002}"/>
              </a:ext>
            </a:extLst>
          </p:cNvPr>
          <p:cNvSpPr/>
          <p:nvPr/>
        </p:nvSpPr>
        <p:spPr>
          <a:xfrm>
            <a:off x="3362293" y="2147452"/>
            <a:ext cx="5651582" cy="1870096"/>
          </a:xfrm>
          <a:prstGeom prst="roundRect">
            <a:avLst>
              <a:gd name="adj" fmla="val 50000"/>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ectangle 30">
            <a:extLst>
              <a:ext uri="{FF2B5EF4-FFF2-40B4-BE49-F238E27FC236}">
                <a16:creationId xmlns:a16="http://schemas.microsoft.com/office/drawing/2014/main" id="{71F08049-DCC0-4B8D-824D-AB248E25EB43}"/>
              </a:ext>
            </a:extLst>
          </p:cNvPr>
          <p:cNvSpPr/>
          <p:nvPr/>
        </p:nvSpPr>
        <p:spPr>
          <a:xfrm>
            <a:off x="1443462" y="3020556"/>
            <a:ext cx="10368967" cy="12959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2" name="Rectangle: Rounded Corners 31">
            <a:extLst>
              <a:ext uri="{FF2B5EF4-FFF2-40B4-BE49-F238E27FC236}">
                <a16:creationId xmlns:a16="http://schemas.microsoft.com/office/drawing/2014/main" id="{63D2CCC5-C14E-4BC7-B8C8-418095D2CCB5}"/>
              </a:ext>
            </a:extLst>
          </p:cNvPr>
          <p:cNvSpPr/>
          <p:nvPr/>
        </p:nvSpPr>
        <p:spPr>
          <a:xfrm rot="18900000">
            <a:off x="1898969" y="2930442"/>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33" name="Group 32">
            <a:extLst>
              <a:ext uri="{FF2B5EF4-FFF2-40B4-BE49-F238E27FC236}">
                <a16:creationId xmlns:a16="http://schemas.microsoft.com/office/drawing/2014/main" id="{B1A4DB25-19E5-474A-B534-B7E4EE0D4C3C}"/>
              </a:ext>
            </a:extLst>
          </p:cNvPr>
          <p:cNvGrpSpPr/>
          <p:nvPr/>
        </p:nvGrpSpPr>
        <p:grpSpPr>
          <a:xfrm>
            <a:off x="3608526" y="2835850"/>
            <a:ext cx="2172280" cy="500997"/>
            <a:chOff x="3114859" y="4841543"/>
            <a:chExt cx="2172280" cy="500997"/>
          </a:xfrm>
        </p:grpSpPr>
        <p:grpSp>
          <p:nvGrpSpPr>
            <p:cNvPr id="179" name="Group 178">
              <a:extLst>
                <a:ext uri="{FF2B5EF4-FFF2-40B4-BE49-F238E27FC236}">
                  <a16:creationId xmlns:a16="http://schemas.microsoft.com/office/drawing/2014/main" id="{AEB1639E-E414-4973-8E20-550035C6F0B7}"/>
                </a:ext>
              </a:extLst>
            </p:cNvPr>
            <p:cNvGrpSpPr/>
            <p:nvPr/>
          </p:nvGrpSpPr>
          <p:grpSpPr>
            <a:xfrm>
              <a:off x="3114859" y="4843370"/>
              <a:ext cx="340623" cy="499170"/>
              <a:chOff x="3114859" y="4843370"/>
              <a:chExt cx="340623" cy="499170"/>
            </a:xfrm>
          </p:grpSpPr>
          <p:sp>
            <p:nvSpPr>
              <p:cNvPr id="235" name="Rectangle 234">
                <a:extLst>
                  <a:ext uri="{FF2B5EF4-FFF2-40B4-BE49-F238E27FC236}">
                    <a16:creationId xmlns:a16="http://schemas.microsoft.com/office/drawing/2014/main" id="{BB32BBD1-3FD6-401E-9BB8-D2D46F53F11C}"/>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6" name="Rectangle 235">
                <a:extLst>
                  <a:ext uri="{FF2B5EF4-FFF2-40B4-BE49-F238E27FC236}">
                    <a16:creationId xmlns:a16="http://schemas.microsoft.com/office/drawing/2014/main" id="{91EBD30E-B108-4299-AD90-9CEFD9590F69}"/>
                  </a:ext>
                </a:extLst>
              </p:cNvPr>
              <p:cNvSpPr/>
              <p:nvPr/>
            </p:nvSpPr>
            <p:spPr>
              <a:xfrm>
                <a:off x="3114859" y="515966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7" name="Rectangle 236">
                <a:extLst>
                  <a:ext uri="{FF2B5EF4-FFF2-40B4-BE49-F238E27FC236}">
                    <a16:creationId xmlns:a16="http://schemas.microsoft.com/office/drawing/2014/main" id="{01519C6F-9302-4FAA-A681-942A2D81D523}"/>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8" name="Rectangle 237">
                <a:extLst>
                  <a:ext uri="{FF2B5EF4-FFF2-40B4-BE49-F238E27FC236}">
                    <a16:creationId xmlns:a16="http://schemas.microsoft.com/office/drawing/2014/main" id="{D66C5890-C7E1-4222-9E9B-37BB04461A16}"/>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9" name="Rectangle 238">
                <a:extLst>
                  <a:ext uri="{FF2B5EF4-FFF2-40B4-BE49-F238E27FC236}">
                    <a16:creationId xmlns:a16="http://schemas.microsoft.com/office/drawing/2014/main" id="{150BB2DC-A026-47AD-957B-087994CC76CB}"/>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0" name="Rectangle 239">
                <a:extLst>
                  <a:ext uri="{FF2B5EF4-FFF2-40B4-BE49-F238E27FC236}">
                    <a16:creationId xmlns:a16="http://schemas.microsoft.com/office/drawing/2014/main" id="{BD55E3A1-513E-43FA-8DB5-7C4123CCF1A8}"/>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1" name="Rectangle 240">
                <a:extLst>
                  <a:ext uri="{FF2B5EF4-FFF2-40B4-BE49-F238E27FC236}">
                    <a16:creationId xmlns:a16="http://schemas.microsoft.com/office/drawing/2014/main" id="{376A65F9-A18F-4369-B90D-6C422D32A47F}"/>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2" name="Rectangle 241">
                <a:extLst>
                  <a:ext uri="{FF2B5EF4-FFF2-40B4-BE49-F238E27FC236}">
                    <a16:creationId xmlns:a16="http://schemas.microsoft.com/office/drawing/2014/main" id="{F4C3E58D-27B3-4D15-88BA-CD3EB5551A4D}"/>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3" name="Rectangle 242">
                <a:extLst>
                  <a:ext uri="{FF2B5EF4-FFF2-40B4-BE49-F238E27FC236}">
                    <a16:creationId xmlns:a16="http://schemas.microsoft.com/office/drawing/2014/main" id="{A6EF3E9A-8DD3-4882-BBE4-CD2BF1E61355}"/>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44" name="Rectangle 243">
                <a:extLst>
                  <a:ext uri="{FF2B5EF4-FFF2-40B4-BE49-F238E27FC236}">
                    <a16:creationId xmlns:a16="http://schemas.microsoft.com/office/drawing/2014/main" id="{9BCED550-D70F-4963-8F67-286845D20CCB}"/>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0" name="Group 179">
              <a:extLst>
                <a:ext uri="{FF2B5EF4-FFF2-40B4-BE49-F238E27FC236}">
                  <a16:creationId xmlns:a16="http://schemas.microsoft.com/office/drawing/2014/main" id="{C1123273-A57D-4572-A874-1AD5B502E9DA}"/>
                </a:ext>
              </a:extLst>
            </p:cNvPr>
            <p:cNvGrpSpPr/>
            <p:nvPr/>
          </p:nvGrpSpPr>
          <p:grpSpPr>
            <a:xfrm>
              <a:off x="3481571" y="4843370"/>
              <a:ext cx="340623" cy="489646"/>
              <a:chOff x="3114859" y="4843370"/>
              <a:chExt cx="340623" cy="489646"/>
            </a:xfrm>
          </p:grpSpPr>
          <p:sp>
            <p:nvSpPr>
              <p:cNvPr id="225" name="Rectangle 224">
                <a:extLst>
                  <a:ext uri="{FF2B5EF4-FFF2-40B4-BE49-F238E27FC236}">
                    <a16:creationId xmlns:a16="http://schemas.microsoft.com/office/drawing/2014/main" id="{2BB5A1A0-A31C-4FA0-A318-CCD704AA2E2F}"/>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6" name="Rectangle 225">
                <a:extLst>
                  <a:ext uri="{FF2B5EF4-FFF2-40B4-BE49-F238E27FC236}">
                    <a16:creationId xmlns:a16="http://schemas.microsoft.com/office/drawing/2014/main" id="{1F57C88F-2FB2-4932-9117-806207AA00FB}"/>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7" name="Rectangle 226">
                <a:extLst>
                  <a:ext uri="{FF2B5EF4-FFF2-40B4-BE49-F238E27FC236}">
                    <a16:creationId xmlns:a16="http://schemas.microsoft.com/office/drawing/2014/main" id="{8B917A31-52B2-450C-9DA0-3391B45D2260}"/>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8" name="Rectangle 227">
                <a:extLst>
                  <a:ext uri="{FF2B5EF4-FFF2-40B4-BE49-F238E27FC236}">
                    <a16:creationId xmlns:a16="http://schemas.microsoft.com/office/drawing/2014/main" id="{09BB8212-E117-43D9-A375-8120D3EA7A2D}"/>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9" name="Rectangle 228">
                <a:extLst>
                  <a:ext uri="{FF2B5EF4-FFF2-40B4-BE49-F238E27FC236}">
                    <a16:creationId xmlns:a16="http://schemas.microsoft.com/office/drawing/2014/main" id="{766A74F9-7FF0-41E1-ABA5-6C90640E7933}"/>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0" name="Rectangle 229">
                <a:extLst>
                  <a:ext uri="{FF2B5EF4-FFF2-40B4-BE49-F238E27FC236}">
                    <a16:creationId xmlns:a16="http://schemas.microsoft.com/office/drawing/2014/main" id="{FF64EBCC-2742-4E68-92B8-144397C09AE1}"/>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1" name="Rectangle 230">
                <a:extLst>
                  <a:ext uri="{FF2B5EF4-FFF2-40B4-BE49-F238E27FC236}">
                    <a16:creationId xmlns:a16="http://schemas.microsoft.com/office/drawing/2014/main" id="{4C2AF098-A236-4F68-A6D9-F87835B2C076}"/>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2" name="Rectangle 231">
                <a:extLst>
                  <a:ext uri="{FF2B5EF4-FFF2-40B4-BE49-F238E27FC236}">
                    <a16:creationId xmlns:a16="http://schemas.microsoft.com/office/drawing/2014/main" id="{AF999144-3B30-4952-A1B4-C110B251B94F}"/>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3" name="Rectangle 232">
                <a:extLst>
                  <a:ext uri="{FF2B5EF4-FFF2-40B4-BE49-F238E27FC236}">
                    <a16:creationId xmlns:a16="http://schemas.microsoft.com/office/drawing/2014/main" id="{02915552-9911-432A-8330-8124A9C7AB02}"/>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34" name="Rectangle 233">
                <a:extLst>
                  <a:ext uri="{FF2B5EF4-FFF2-40B4-BE49-F238E27FC236}">
                    <a16:creationId xmlns:a16="http://schemas.microsoft.com/office/drawing/2014/main" id="{98A718FF-5E84-4C63-AA74-552B968BAE45}"/>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1" name="Group 180">
              <a:extLst>
                <a:ext uri="{FF2B5EF4-FFF2-40B4-BE49-F238E27FC236}">
                  <a16:creationId xmlns:a16="http://schemas.microsoft.com/office/drawing/2014/main" id="{E344B0F5-7B02-4F1C-A2D6-79647A055C6B}"/>
                </a:ext>
              </a:extLst>
            </p:cNvPr>
            <p:cNvGrpSpPr/>
            <p:nvPr/>
          </p:nvGrpSpPr>
          <p:grpSpPr>
            <a:xfrm>
              <a:off x="3848285" y="4843370"/>
              <a:ext cx="340623" cy="489646"/>
              <a:chOff x="3114859" y="4843370"/>
              <a:chExt cx="340623" cy="489646"/>
            </a:xfrm>
          </p:grpSpPr>
          <p:sp>
            <p:nvSpPr>
              <p:cNvPr id="215" name="Rectangle 214">
                <a:extLst>
                  <a:ext uri="{FF2B5EF4-FFF2-40B4-BE49-F238E27FC236}">
                    <a16:creationId xmlns:a16="http://schemas.microsoft.com/office/drawing/2014/main" id="{1D636010-F006-4736-A5DA-84200C0125B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6" name="Rectangle 215">
                <a:extLst>
                  <a:ext uri="{FF2B5EF4-FFF2-40B4-BE49-F238E27FC236}">
                    <a16:creationId xmlns:a16="http://schemas.microsoft.com/office/drawing/2014/main" id="{3FFCA47C-5E5F-4239-B04F-64DCA326DFC3}"/>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7" name="Rectangle 216">
                <a:extLst>
                  <a:ext uri="{FF2B5EF4-FFF2-40B4-BE49-F238E27FC236}">
                    <a16:creationId xmlns:a16="http://schemas.microsoft.com/office/drawing/2014/main" id="{5CF1F51E-479D-4CA0-9FD4-E70D949EB655}"/>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8" name="Rectangle 217">
                <a:extLst>
                  <a:ext uri="{FF2B5EF4-FFF2-40B4-BE49-F238E27FC236}">
                    <a16:creationId xmlns:a16="http://schemas.microsoft.com/office/drawing/2014/main" id="{0CD637FB-39DC-4DD6-A82E-3A8EC5338D85}"/>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9" name="Rectangle 218">
                <a:extLst>
                  <a:ext uri="{FF2B5EF4-FFF2-40B4-BE49-F238E27FC236}">
                    <a16:creationId xmlns:a16="http://schemas.microsoft.com/office/drawing/2014/main" id="{65003E34-7C7F-4FB0-8A43-A5E426D4F0FF}"/>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0" name="Rectangle 219">
                <a:extLst>
                  <a:ext uri="{FF2B5EF4-FFF2-40B4-BE49-F238E27FC236}">
                    <a16:creationId xmlns:a16="http://schemas.microsoft.com/office/drawing/2014/main" id="{621B53E6-9A07-42CD-AD67-3E95F9EA5178}"/>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1" name="Rectangle 220">
                <a:extLst>
                  <a:ext uri="{FF2B5EF4-FFF2-40B4-BE49-F238E27FC236}">
                    <a16:creationId xmlns:a16="http://schemas.microsoft.com/office/drawing/2014/main" id="{E4E66399-365C-41B9-80A2-AE4E347E91B9}"/>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2" name="Rectangle 221">
                <a:extLst>
                  <a:ext uri="{FF2B5EF4-FFF2-40B4-BE49-F238E27FC236}">
                    <a16:creationId xmlns:a16="http://schemas.microsoft.com/office/drawing/2014/main" id="{B4A07895-DB24-430A-8704-6D4BB825DAE9}"/>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3" name="Rectangle 222">
                <a:extLst>
                  <a:ext uri="{FF2B5EF4-FFF2-40B4-BE49-F238E27FC236}">
                    <a16:creationId xmlns:a16="http://schemas.microsoft.com/office/drawing/2014/main" id="{DF56E76C-F697-4247-A783-B7007CA61275}"/>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24" name="Rectangle 223">
                <a:extLst>
                  <a:ext uri="{FF2B5EF4-FFF2-40B4-BE49-F238E27FC236}">
                    <a16:creationId xmlns:a16="http://schemas.microsoft.com/office/drawing/2014/main" id="{8D098516-DD6C-447B-A565-162E8A04502A}"/>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2" name="Group 181">
              <a:extLst>
                <a:ext uri="{FF2B5EF4-FFF2-40B4-BE49-F238E27FC236}">
                  <a16:creationId xmlns:a16="http://schemas.microsoft.com/office/drawing/2014/main" id="{41E6B145-A7BC-4034-812D-D25DCD1CAF5B}"/>
                </a:ext>
              </a:extLst>
            </p:cNvPr>
            <p:cNvGrpSpPr/>
            <p:nvPr/>
          </p:nvGrpSpPr>
          <p:grpSpPr>
            <a:xfrm>
              <a:off x="4214997" y="4843370"/>
              <a:ext cx="340623" cy="489646"/>
              <a:chOff x="3114859" y="4843370"/>
              <a:chExt cx="340623" cy="489646"/>
            </a:xfrm>
          </p:grpSpPr>
          <p:sp>
            <p:nvSpPr>
              <p:cNvPr id="205" name="Rectangle 204">
                <a:extLst>
                  <a:ext uri="{FF2B5EF4-FFF2-40B4-BE49-F238E27FC236}">
                    <a16:creationId xmlns:a16="http://schemas.microsoft.com/office/drawing/2014/main" id="{B66C3E8B-2702-4F6F-9948-8C2959FF087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6" name="Rectangle 205">
                <a:extLst>
                  <a:ext uri="{FF2B5EF4-FFF2-40B4-BE49-F238E27FC236}">
                    <a16:creationId xmlns:a16="http://schemas.microsoft.com/office/drawing/2014/main" id="{C7708DB4-8477-4DD0-8FEA-8C93DBFC50A9}"/>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7" name="Rectangle 206">
                <a:extLst>
                  <a:ext uri="{FF2B5EF4-FFF2-40B4-BE49-F238E27FC236}">
                    <a16:creationId xmlns:a16="http://schemas.microsoft.com/office/drawing/2014/main" id="{4D5ED894-DA63-4495-A30F-92ED08AC3CD5}"/>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8" name="Rectangle 207">
                <a:extLst>
                  <a:ext uri="{FF2B5EF4-FFF2-40B4-BE49-F238E27FC236}">
                    <a16:creationId xmlns:a16="http://schemas.microsoft.com/office/drawing/2014/main" id="{59DDF913-7691-49BF-B973-15CB3C3FA12F}"/>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9" name="Rectangle 208">
                <a:extLst>
                  <a:ext uri="{FF2B5EF4-FFF2-40B4-BE49-F238E27FC236}">
                    <a16:creationId xmlns:a16="http://schemas.microsoft.com/office/drawing/2014/main" id="{F39B8E42-4004-4198-8D43-602D49267640}"/>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0" name="Rectangle 209">
                <a:extLst>
                  <a:ext uri="{FF2B5EF4-FFF2-40B4-BE49-F238E27FC236}">
                    <a16:creationId xmlns:a16="http://schemas.microsoft.com/office/drawing/2014/main" id="{12D4A2AC-522A-4989-8E02-A7AD7D839AD2}"/>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1" name="Rectangle 210">
                <a:extLst>
                  <a:ext uri="{FF2B5EF4-FFF2-40B4-BE49-F238E27FC236}">
                    <a16:creationId xmlns:a16="http://schemas.microsoft.com/office/drawing/2014/main" id="{07860623-2697-4994-B1BA-71896C6E6C31}"/>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2" name="Rectangle 211">
                <a:extLst>
                  <a:ext uri="{FF2B5EF4-FFF2-40B4-BE49-F238E27FC236}">
                    <a16:creationId xmlns:a16="http://schemas.microsoft.com/office/drawing/2014/main" id="{49F0FEAA-9432-4FFA-AC2B-EF57288D348C}"/>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3" name="Rectangle 212">
                <a:extLst>
                  <a:ext uri="{FF2B5EF4-FFF2-40B4-BE49-F238E27FC236}">
                    <a16:creationId xmlns:a16="http://schemas.microsoft.com/office/drawing/2014/main" id="{DF554386-9539-4812-860A-0468CF6FE97A}"/>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14" name="Rectangle 213">
                <a:extLst>
                  <a:ext uri="{FF2B5EF4-FFF2-40B4-BE49-F238E27FC236}">
                    <a16:creationId xmlns:a16="http://schemas.microsoft.com/office/drawing/2014/main" id="{42F1BEDC-8D2C-4372-8BF7-7F7D34ED7D34}"/>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3" name="Group 182">
              <a:extLst>
                <a:ext uri="{FF2B5EF4-FFF2-40B4-BE49-F238E27FC236}">
                  <a16:creationId xmlns:a16="http://schemas.microsoft.com/office/drawing/2014/main" id="{9522E0E2-0F93-4010-B631-8799BF1B6629}"/>
                </a:ext>
              </a:extLst>
            </p:cNvPr>
            <p:cNvGrpSpPr/>
            <p:nvPr/>
          </p:nvGrpSpPr>
          <p:grpSpPr>
            <a:xfrm>
              <a:off x="4579804" y="4843370"/>
              <a:ext cx="340623" cy="489646"/>
              <a:chOff x="3114859" y="4843370"/>
              <a:chExt cx="340623" cy="489646"/>
            </a:xfrm>
          </p:grpSpPr>
          <p:sp>
            <p:nvSpPr>
              <p:cNvPr id="195" name="Rectangle 194">
                <a:extLst>
                  <a:ext uri="{FF2B5EF4-FFF2-40B4-BE49-F238E27FC236}">
                    <a16:creationId xmlns:a16="http://schemas.microsoft.com/office/drawing/2014/main" id="{23CCC913-AAF8-4934-99D9-56DC156B603E}"/>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6" name="Rectangle 195">
                <a:extLst>
                  <a:ext uri="{FF2B5EF4-FFF2-40B4-BE49-F238E27FC236}">
                    <a16:creationId xmlns:a16="http://schemas.microsoft.com/office/drawing/2014/main" id="{CDD75C0A-70F5-42E9-ADBD-0043B6B324B8}"/>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7" name="Rectangle 196">
                <a:extLst>
                  <a:ext uri="{FF2B5EF4-FFF2-40B4-BE49-F238E27FC236}">
                    <a16:creationId xmlns:a16="http://schemas.microsoft.com/office/drawing/2014/main" id="{A51088AA-2C4D-4284-A3C1-E82CA9D93EA8}"/>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8" name="Rectangle 197">
                <a:extLst>
                  <a:ext uri="{FF2B5EF4-FFF2-40B4-BE49-F238E27FC236}">
                    <a16:creationId xmlns:a16="http://schemas.microsoft.com/office/drawing/2014/main" id="{114488C2-0B7E-439F-8B51-CF804CD1C491}"/>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9" name="Rectangle 198">
                <a:extLst>
                  <a:ext uri="{FF2B5EF4-FFF2-40B4-BE49-F238E27FC236}">
                    <a16:creationId xmlns:a16="http://schemas.microsoft.com/office/drawing/2014/main" id="{2A6A1001-AF8A-4863-9A65-D91C47F4FBB5}"/>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0" name="Rectangle 199">
                <a:extLst>
                  <a:ext uri="{FF2B5EF4-FFF2-40B4-BE49-F238E27FC236}">
                    <a16:creationId xmlns:a16="http://schemas.microsoft.com/office/drawing/2014/main" id="{D19DCDD9-3967-4DF6-BA63-EBF9D748D243}"/>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1" name="Rectangle 200">
                <a:extLst>
                  <a:ext uri="{FF2B5EF4-FFF2-40B4-BE49-F238E27FC236}">
                    <a16:creationId xmlns:a16="http://schemas.microsoft.com/office/drawing/2014/main" id="{7EE73315-9F95-4631-91EF-D1A7998F1B7A}"/>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2" name="Rectangle 201">
                <a:extLst>
                  <a:ext uri="{FF2B5EF4-FFF2-40B4-BE49-F238E27FC236}">
                    <a16:creationId xmlns:a16="http://schemas.microsoft.com/office/drawing/2014/main" id="{49CE3428-BED9-49AA-AB22-5A0A29CE4564}"/>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3" name="Rectangle 202">
                <a:extLst>
                  <a:ext uri="{FF2B5EF4-FFF2-40B4-BE49-F238E27FC236}">
                    <a16:creationId xmlns:a16="http://schemas.microsoft.com/office/drawing/2014/main" id="{BA33CDE2-3ED3-4C39-80C6-430DB5734394}"/>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04" name="Rectangle 203">
                <a:extLst>
                  <a:ext uri="{FF2B5EF4-FFF2-40B4-BE49-F238E27FC236}">
                    <a16:creationId xmlns:a16="http://schemas.microsoft.com/office/drawing/2014/main" id="{296D09C2-81B9-4B10-A5FB-AE3184FE7A56}"/>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84" name="Group 183">
              <a:extLst>
                <a:ext uri="{FF2B5EF4-FFF2-40B4-BE49-F238E27FC236}">
                  <a16:creationId xmlns:a16="http://schemas.microsoft.com/office/drawing/2014/main" id="{EBBDBE7A-6B98-422A-A442-7A53DBA5ED21}"/>
                </a:ext>
              </a:extLst>
            </p:cNvPr>
            <p:cNvGrpSpPr/>
            <p:nvPr/>
          </p:nvGrpSpPr>
          <p:grpSpPr>
            <a:xfrm>
              <a:off x="4946516" y="4841543"/>
              <a:ext cx="340623" cy="489646"/>
              <a:chOff x="3114859" y="4843370"/>
              <a:chExt cx="340623" cy="489646"/>
            </a:xfrm>
          </p:grpSpPr>
          <p:sp>
            <p:nvSpPr>
              <p:cNvPr id="185" name="Rectangle 184">
                <a:extLst>
                  <a:ext uri="{FF2B5EF4-FFF2-40B4-BE49-F238E27FC236}">
                    <a16:creationId xmlns:a16="http://schemas.microsoft.com/office/drawing/2014/main" id="{038409D4-ADDE-4CB5-8BC1-3EDFA63C2DF7}"/>
                  </a:ext>
                </a:extLst>
              </p:cNvPr>
              <p:cNvSpPr/>
              <p:nvPr/>
            </p:nvSpPr>
            <p:spPr>
              <a:xfrm>
                <a:off x="3114859"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6" name="Rectangle 185">
                <a:extLst>
                  <a:ext uri="{FF2B5EF4-FFF2-40B4-BE49-F238E27FC236}">
                    <a16:creationId xmlns:a16="http://schemas.microsoft.com/office/drawing/2014/main" id="{650C19B7-8678-494E-BBA3-0B9FC304CA49}"/>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7" name="Rectangle 186">
                <a:extLst>
                  <a:ext uri="{FF2B5EF4-FFF2-40B4-BE49-F238E27FC236}">
                    <a16:creationId xmlns:a16="http://schemas.microsoft.com/office/drawing/2014/main" id="{67294A3F-E6D3-465F-A06F-1C563E2D8A54}"/>
                  </a:ext>
                </a:extLst>
              </p:cNvPr>
              <p:cNvSpPr/>
              <p:nvPr/>
            </p:nvSpPr>
            <p:spPr>
              <a:xfrm>
                <a:off x="3188677"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8" name="Rectangle 187">
                <a:extLst>
                  <a:ext uri="{FF2B5EF4-FFF2-40B4-BE49-F238E27FC236}">
                    <a16:creationId xmlns:a16="http://schemas.microsoft.com/office/drawing/2014/main" id="{41BDDF59-7B47-4C99-A4E5-979BF59DCDE7}"/>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89" name="Rectangle 188">
                <a:extLst>
                  <a:ext uri="{FF2B5EF4-FFF2-40B4-BE49-F238E27FC236}">
                    <a16:creationId xmlns:a16="http://schemas.microsoft.com/office/drawing/2014/main" id="{8744721C-28CD-4678-84A2-E9E4E4A97451}"/>
                  </a:ext>
                </a:extLst>
              </p:cNvPr>
              <p:cNvSpPr/>
              <p:nvPr/>
            </p:nvSpPr>
            <p:spPr>
              <a:xfrm>
                <a:off x="3262495"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0" name="Rectangle 189">
                <a:extLst>
                  <a:ext uri="{FF2B5EF4-FFF2-40B4-BE49-F238E27FC236}">
                    <a16:creationId xmlns:a16="http://schemas.microsoft.com/office/drawing/2014/main" id="{D93F6685-FC8F-4BD9-81C7-D8DDF728277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1" name="Rectangle 190">
                <a:extLst>
                  <a:ext uri="{FF2B5EF4-FFF2-40B4-BE49-F238E27FC236}">
                    <a16:creationId xmlns:a16="http://schemas.microsoft.com/office/drawing/2014/main" id="{42255201-8806-4F1D-9628-2DE2AE168799}"/>
                  </a:ext>
                </a:extLst>
              </p:cNvPr>
              <p:cNvSpPr/>
              <p:nvPr/>
            </p:nvSpPr>
            <p:spPr>
              <a:xfrm>
                <a:off x="3336313" y="4845751"/>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2" name="Rectangle 191">
                <a:extLst>
                  <a:ext uri="{FF2B5EF4-FFF2-40B4-BE49-F238E27FC236}">
                    <a16:creationId xmlns:a16="http://schemas.microsoft.com/office/drawing/2014/main" id="{4A3354BF-3C0E-43AB-B0C0-CD8BF7CE31D7}"/>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3" name="Rectangle 192">
                <a:extLst>
                  <a:ext uri="{FF2B5EF4-FFF2-40B4-BE49-F238E27FC236}">
                    <a16:creationId xmlns:a16="http://schemas.microsoft.com/office/drawing/2014/main" id="{366ADF11-DB6A-4C79-99D4-77800036C42C}"/>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94" name="Rectangle 193">
                <a:extLst>
                  <a:ext uri="{FF2B5EF4-FFF2-40B4-BE49-F238E27FC236}">
                    <a16:creationId xmlns:a16="http://schemas.microsoft.com/office/drawing/2014/main" id="{63A68BD3-FBDF-471E-88CA-D65C716A0595}"/>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grpSp>
        <p:nvGrpSpPr>
          <p:cNvPr id="34" name="Group 33">
            <a:extLst>
              <a:ext uri="{FF2B5EF4-FFF2-40B4-BE49-F238E27FC236}">
                <a16:creationId xmlns:a16="http://schemas.microsoft.com/office/drawing/2014/main" id="{353E2FAD-21C7-47CD-8E46-60EAA42F32C7}"/>
              </a:ext>
            </a:extLst>
          </p:cNvPr>
          <p:cNvGrpSpPr/>
          <p:nvPr/>
        </p:nvGrpSpPr>
        <p:grpSpPr>
          <a:xfrm>
            <a:off x="6475551" y="2833911"/>
            <a:ext cx="2172280" cy="503932"/>
            <a:chOff x="3114859" y="4841543"/>
            <a:chExt cx="2172280" cy="503932"/>
          </a:xfrm>
        </p:grpSpPr>
        <p:grpSp>
          <p:nvGrpSpPr>
            <p:cNvPr id="113" name="Group 112">
              <a:extLst>
                <a:ext uri="{FF2B5EF4-FFF2-40B4-BE49-F238E27FC236}">
                  <a16:creationId xmlns:a16="http://schemas.microsoft.com/office/drawing/2014/main" id="{E08F8C9B-42F0-4525-BCAC-04A17549464D}"/>
                </a:ext>
              </a:extLst>
            </p:cNvPr>
            <p:cNvGrpSpPr/>
            <p:nvPr/>
          </p:nvGrpSpPr>
          <p:grpSpPr>
            <a:xfrm>
              <a:off x="3114859" y="4843370"/>
              <a:ext cx="340623" cy="489646"/>
              <a:chOff x="3114859" y="4843370"/>
              <a:chExt cx="340623" cy="489646"/>
            </a:xfrm>
          </p:grpSpPr>
          <p:sp>
            <p:nvSpPr>
              <p:cNvPr id="169" name="Rectangle 168">
                <a:extLst>
                  <a:ext uri="{FF2B5EF4-FFF2-40B4-BE49-F238E27FC236}">
                    <a16:creationId xmlns:a16="http://schemas.microsoft.com/office/drawing/2014/main" id="{3D0E37CA-8AA2-43C7-8F4D-507A7DD218D0}"/>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0" name="Rectangle 169">
                <a:extLst>
                  <a:ext uri="{FF2B5EF4-FFF2-40B4-BE49-F238E27FC236}">
                    <a16:creationId xmlns:a16="http://schemas.microsoft.com/office/drawing/2014/main" id="{0E94A438-4DAA-418C-A5EA-4E1DD2EFE1C1}"/>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1" name="Rectangle 170">
                <a:extLst>
                  <a:ext uri="{FF2B5EF4-FFF2-40B4-BE49-F238E27FC236}">
                    <a16:creationId xmlns:a16="http://schemas.microsoft.com/office/drawing/2014/main" id="{7014A4FF-DE2C-4B44-8E06-5E6CE99E1CAA}"/>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2" name="Rectangle 171">
                <a:extLst>
                  <a:ext uri="{FF2B5EF4-FFF2-40B4-BE49-F238E27FC236}">
                    <a16:creationId xmlns:a16="http://schemas.microsoft.com/office/drawing/2014/main" id="{9B541DC8-E2AC-46A4-8243-8975FD2240F7}"/>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3" name="Rectangle 172">
                <a:extLst>
                  <a:ext uri="{FF2B5EF4-FFF2-40B4-BE49-F238E27FC236}">
                    <a16:creationId xmlns:a16="http://schemas.microsoft.com/office/drawing/2014/main" id="{05653037-1EB8-4B21-95C5-880F76D279BA}"/>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4" name="Rectangle 173">
                <a:extLst>
                  <a:ext uri="{FF2B5EF4-FFF2-40B4-BE49-F238E27FC236}">
                    <a16:creationId xmlns:a16="http://schemas.microsoft.com/office/drawing/2014/main" id="{A62EB2EC-891D-47A2-AC90-7EAB7F63DE66}"/>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5" name="Rectangle 174">
                <a:extLst>
                  <a:ext uri="{FF2B5EF4-FFF2-40B4-BE49-F238E27FC236}">
                    <a16:creationId xmlns:a16="http://schemas.microsoft.com/office/drawing/2014/main" id="{9B464A46-7558-4963-91F2-6217E4671122}"/>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6" name="Rectangle 175">
                <a:extLst>
                  <a:ext uri="{FF2B5EF4-FFF2-40B4-BE49-F238E27FC236}">
                    <a16:creationId xmlns:a16="http://schemas.microsoft.com/office/drawing/2014/main" id="{C41492A1-EBCA-4FF3-81D6-B54D79DDE3CC}"/>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7" name="Rectangle 176">
                <a:extLst>
                  <a:ext uri="{FF2B5EF4-FFF2-40B4-BE49-F238E27FC236}">
                    <a16:creationId xmlns:a16="http://schemas.microsoft.com/office/drawing/2014/main" id="{6ACFAC3D-5156-4D62-9E69-CA618FE58AB8}"/>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78" name="Rectangle 177">
                <a:extLst>
                  <a:ext uri="{FF2B5EF4-FFF2-40B4-BE49-F238E27FC236}">
                    <a16:creationId xmlns:a16="http://schemas.microsoft.com/office/drawing/2014/main" id="{DFEE85A8-23D9-45AA-A430-1ED2E1DC06FF}"/>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4" name="Group 113">
              <a:extLst>
                <a:ext uri="{FF2B5EF4-FFF2-40B4-BE49-F238E27FC236}">
                  <a16:creationId xmlns:a16="http://schemas.microsoft.com/office/drawing/2014/main" id="{B3A02878-461C-4367-8EDF-E21846EAB8FF}"/>
                </a:ext>
              </a:extLst>
            </p:cNvPr>
            <p:cNvGrpSpPr/>
            <p:nvPr/>
          </p:nvGrpSpPr>
          <p:grpSpPr>
            <a:xfrm>
              <a:off x="3481571" y="4843370"/>
              <a:ext cx="340623" cy="489646"/>
              <a:chOff x="3114859" y="4843370"/>
              <a:chExt cx="340623" cy="489646"/>
            </a:xfrm>
          </p:grpSpPr>
          <p:sp>
            <p:nvSpPr>
              <p:cNvPr id="159" name="Rectangle 158">
                <a:extLst>
                  <a:ext uri="{FF2B5EF4-FFF2-40B4-BE49-F238E27FC236}">
                    <a16:creationId xmlns:a16="http://schemas.microsoft.com/office/drawing/2014/main" id="{EEACF230-07EE-43C5-941F-7E499067B14F}"/>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0" name="Rectangle 159">
                <a:extLst>
                  <a:ext uri="{FF2B5EF4-FFF2-40B4-BE49-F238E27FC236}">
                    <a16:creationId xmlns:a16="http://schemas.microsoft.com/office/drawing/2014/main" id="{3DFE0502-5DC7-4815-BA35-5D118EFCE7F7}"/>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1" name="Rectangle 160">
                <a:extLst>
                  <a:ext uri="{FF2B5EF4-FFF2-40B4-BE49-F238E27FC236}">
                    <a16:creationId xmlns:a16="http://schemas.microsoft.com/office/drawing/2014/main" id="{89183E58-FEA8-4985-BE5A-32317409A337}"/>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2" name="Rectangle 161">
                <a:extLst>
                  <a:ext uri="{FF2B5EF4-FFF2-40B4-BE49-F238E27FC236}">
                    <a16:creationId xmlns:a16="http://schemas.microsoft.com/office/drawing/2014/main" id="{6110662D-7396-41DF-846C-67CA43DB7DBD}"/>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3" name="Rectangle 162">
                <a:extLst>
                  <a:ext uri="{FF2B5EF4-FFF2-40B4-BE49-F238E27FC236}">
                    <a16:creationId xmlns:a16="http://schemas.microsoft.com/office/drawing/2014/main" id="{5DECE2AD-9E32-43C6-B21F-3AD0A390F152}"/>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4" name="Rectangle 163">
                <a:extLst>
                  <a:ext uri="{FF2B5EF4-FFF2-40B4-BE49-F238E27FC236}">
                    <a16:creationId xmlns:a16="http://schemas.microsoft.com/office/drawing/2014/main" id="{C9536BF2-8B6A-4EB0-91CC-27AA61877B3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5" name="Rectangle 164">
                <a:extLst>
                  <a:ext uri="{FF2B5EF4-FFF2-40B4-BE49-F238E27FC236}">
                    <a16:creationId xmlns:a16="http://schemas.microsoft.com/office/drawing/2014/main" id="{84A3C118-2681-401F-BD40-B9E92BE30C03}"/>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6" name="Rectangle 165">
                <a:extLst>
                  <a:ext uri="{FF2B5EF4-FFF2-40B4-BE49-F238E27FC236}">
                    <a16:creationId xmlns:a16="http://schemas.microsoft.com/office/drawing/2014/main" id="{CE9AD5AE-41E0-4ABC-B8C2-08435915749D}"/>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7" name="Rectangle 166">
                <a:extLst>
                  <a:ext uri="{FF2B5EF4-FFF2-40B4-BE49-F238E27FC236}">
                    <a16:creationId xmlns:a16="http://schemas.microsoft.com/office/drawing/2014/main" id="{67A13031-5052-4146-85CC-A823B6C83FE6}"/>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68" name="Rectangle 167">
                <a:extLst>
                  <a:ext uri="{FF2B5EF4-FFF2-40B4-BE49-F238E27FC236}">
                    <a16:creationId xmlns:a16="http://schemas.microsoft.com/office/drawing/2014/main" id="{8DE50B9F-CBD2-4A00-8A28-709D0827CE1B}"/>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5" name="Group 114">
              <a:extLst>
                <a:ext uri="{FF2B5EF4-FFF2-40B4-BE49-F238E27FC236}">
                  <a16:creationId xmlns:a16="http://schemas.microsoft.com/office/drawing/2014/main" id="{B969AC82-5E6D-45AC-B99E-8BC8052881AF}"/>
                </a:ext>
              </a:extLst>
            </p:cNvPr>
            <p:cNvGrpSpPr/>
            <p:nvPr/>
          </p:nvGrpSpPr>
          <p:grpSpPr>
            <a:xfrm>
              <a:off x="3848285" y="4843370"/>
              <a:ext cx="340623" cy="489646"/>
              <a:chOff x="3114859" y="4843370"/>
              <a:chExt cx="340623" cy="489646"/>
            </a:xfrm>
          </p:grpSpPr>
          <p:sp>
            <p:nvSpPr>
              <p:cNvPr id="149" name="Rectangle 148">
                <a:extLst>
                  <a:ext uri="{FF2B5EF4-FFF2-40B4-BE49-F238E27FC236}">
                    <a16:creationId xmlns:a16="http://schemas.microsoft.com/office/drawing/2014/main" id="{F9A73EB4-4B19-4170-8E27-9AAA221E99DA}"/>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0" name="Rectangle 149">
                <a:extLst>
                  <a:ext uri="{FF2B5EF4-FFF2-40B4-BE49-F238E27FC236}">
                    <a16:creationId xmlns:a16="http://schemas.microsoft.com/office/drawing/2014/main" id="{BE14EEAA-C90C-4D00-8AEB-688FDAAC4123}"/>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1" name="Rectangle 150">
                <a:extLst>
                  <a:ext uri="{FF2B5EF4-FFF2-40B4-BE49-F238E27FC236}">
                    <a16:creationId xmlns:a16="http://schemas.microsoft.com/office/drawing/2014/main" id="{8C86FFB1-BA1C-4035-B955-D47E32DA95CF}"/>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2" name="Rectangle 151">
                <a:extLst>
                  <a:ext uri="{FF2B5EF4-FFF2-40B4-BE49-F238E27FC236}">
                    <a16:creationId xmlns:a16="http://schemas.microsoft.com/office/drawing/2014/main" id="{35566F99-E724-4EAE-89F9-C2D67EEFD041}"/>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3" name="Rectangle 152">
                <a:extLst>
                  <a:ext uri="{FF2B5EF4-FFF2-40B4-BE49-F238E27FC236}">
                    <a16:creationId xmlns:a16="http://schemas.microsoft.com/office/drawing/2014/main" id="{A0B25582-9C59-4920-AC51-6F99CCB84FD1}"/>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4" name="Rectangle 153">
                <a:extLst>
                  <a:ext uri="{FF2B5EF4-FFF2-40B4-BE49-F238E27FC236}">
                    <a16:creationId xmlns:a16="http://schemas.microsoft.com/office/drawing/2014/main" id="{3C8B3B3C-C526-4642-89D6-F69AAF970FE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5" name="Rectangle 154">
                <a:extLst>
                  <a:ext uri="{FF2B5EF4-FFF2-40B4-BE49-F238E27FC236}">
                    <a16:creationId xmlns:a16="http://schemas.microsoft.com/office/drawing/2014/main" id="{5F1B50CE-97DC-4A83-9134-5E9C70B6AEFE}"/>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6" name="Rectangle 155">
                <a:extLst>
                  <a:ext uri="{FF2B5EF4-FFF2-40B4-BE49-F238E27FC236}">
                    <a16:creationId xmlns:a16="http://schemas.microsoft.com/office/drawing/2014/main" id="{190F24D1-8E77-43D1-8DDE-572EC82FE43F}"/>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7" name="Rectangle 156">
                <a:extLst>
                  <a:ext uri="{FF2B5EF4-FFF2-40B4-BE49-F238E27FC236}">
                    <a16:creationId xmlns:a16="http://schemas.microsoft.com/office/drawing/2014/main" id="{776C09C5-B5A1-4FEA-90BF-28F0C6F40800}"/>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8" name="Rectangle 157">
                <a:extLst>
                  <a:ext uri="{FF2B5EF4-FFF2-40B4-BE49-F238E27FC236}">
                    <a16:creationId xmlns:a16="http://schemas.microsoft.com/office/drawing/2014/main" id="{4C4DC756-B66B-4A43-821A-98A0B5230E90}"/>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6" name="Group 115">
              <a:extLst>
                <a:ext uri="{FF2B5EF4-FFF2-40B4-BE49-F238E27FC236}">
                  <a16:creationId xmlns:a16="http://schemas.microsoft.com/office/drawing/2014/main" id="{DE2E2873-8E53-4B9F-81C9-9BC7A22350C4}"/>
                </a:ext>
              </a:extLst>
            </p:cNvPr>
            <p:cNvGrpSpPr/>
            <p:nvPr/>
          </p:nvGrpSpPr>
          <p:grpSpPr>
            <a:xfrm>
              <a:off x="4214997" y="4843370"/>
              <a:ext cx="340623" cy="489646"/>
              <a:chOff x="3114859" y="4843370"/>
              <a:chExt cx="340623" cy="489646"/>
            </a:xfrm>
          </p:grpSpPr>
          <p:sp>
            <p:nvSpPr>
              <p:cNvPr id="139" name="Rectangle 138">
                <a:extLst>
                  <a:ext uri="{FF2B5EF4-FFF2-40B4-BE49-F238E27FC236}">
                    <a16:creationId xmlns:a16="http://schemas.microsoft.com/office/drawing/2014/main" id="{FD8E6A97-7AB6-41E9-9814-FDA816E21765}"/>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0" name="Rectangle 139">
                <a:extLst>
                  <a:ext uri="{FF2B5EF4-FFF2-40B4-BE49-F238E27FC236}">
                    <a16:creationId xmlns:a16="http://schemas.microsoft.com/office/drawing/2014/main" id="{87055B25-A80F-40B1-827D-854CA82EBD95}"/>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1" name="Rectangle 140">
                <a:extLst>
                  <a:ext uri="{FF2B5EF4-FFF2-40B4-BE49-F238E27FC236}">
                    <a16:creationId xmlns:a16="http://schemas.microsoft.com/office/drawing/2014/main" id="{A4CCB2E4-0DF0-47D4-8DFF-8FA602F55D6B}"/>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2" name="Rectangle 141">
                <a:extLst>
                  <a:ext uri="{FF2B5EF4-FFF2-40B4-BE49-F238E27FC236}">
                    <a16:creationId xmlns:a16="http://schemas.microsoft.com/office/drawing/2014/main" id="{2D582BC6-19AE-4CA1-A415-94E94E061239}"/>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3" name="Rectangle 142">
                <a:extLst>
                  <a:ext uri="{FF2B5EF4-FFF2-40B4-BE49-F238E27FC236}">
                    <a16:creationId xmlns:a16="http://schemas.microsoft.com/office/drawing/2014/main" id="{3AA36CDA-FA0C-4808-A560-54BDE0985B00}"/>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4" name="Rectangle 143">
                <a:extLst>
                  <a:ext uri="{FF2B5EF4-FFF2-40B4-BE49-F238E27FC236}">
                    <a16:creationId xmlns:a16="http://schemas.microsoft.com/office/drawing/2014/main" id="{B64038E7-0B6E-4DE8-832B-F71D8B141C35}"/>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5" name="Rectangle 144">
                <a:extLst>
                  <a:ext uri="{FF2B5EF4-FFF2-40B4-BE49-F238E27FC236}">
                    <a16:creationId xmlns:a16="http://schemas.microsoft.com/office/drawing/2014/main" id="{81F88E67-33EA-478C-911D-8D39C9AB25E5}"/>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6" name="Rectangle 145">
                <a:extLst>
                  <a:ext uri="{FF2B5EF4-FFF2-40B4-BE49-F238E27FC236}">
                    <a16:creationId xmlns:a16="http://schemas.microsoft.com/office/drawing/2014/main" id="{B093586C-B7AB-4C87-9B62-FA67658632CE}"/>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7" name="Rectangle 146">
                <a:extLst>
                  <a:ext uri="{FF2B5EF4-FFF2-40B4-BE49-F238E27FC236}">
                    <a16:creationId xmlns:a16="http://schemas.microsoft.com/office/drawing/2014/main" id="{CBBAC5DA-6B74-4B4A-AEFE-9D4FDABFDE94}"/>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48" name="Rectangle 147">
                <a:extLst>
                  <a:ext uri="{FF2B5EF4-FFF2-40B4-BE49-F238E27FC236}">
                    <a16:creationId xmlns:a16="http://schemas.microsoft.com/office/drawing/2014/main" id="{B33E6A35-6ED6-41D3-B30F-0E4F60E7A1D9}"/>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7" name="Group 116">
              <a:extLst>
                <a:ext uri="{FF2B5EF4-FFF2-40B4-BE49-F238E27FC236}">
                  <a16:creationId xmlns:a16="http://schemas.microsoft.com/office/drawing/2014/main" id="{D442A88E-5395-4457-AA03-2DD30E96AF20}"/>
                </a:ext>
              </a:extLst>
            </p:cNvPr>
            <p:cNvGrpSpPr/>
            <p:nvPr/>
          </p:nvGrpSpPr>
          <p:grpSpPr>
            <a:xfrm>
              <a:off x="4579804" y="4843370"/>
              <a:ext cx="340623" cy="489646"/>
              <a:chOff x="3114859" y="4843370"/>
              <a:chExt cx="340623" cy="489646"/>
            </a:xfrm>
          </p:grpSpPr>
          <p:sp>
            <p:nvSpPr>
              <p:cNvPr id="129" name="Rectangle 128">
                <a:extLst>
                  <a:ext uri="{FF2B5EF4-FFF2-40B4-BE49-F238E27FC236}">
                    <a16:creationId xmlns:a16="http://schemas.microsoft.com/office/drawing/2014/main" id="{DC35FC3E-F34C-4C7E-9E76-888F97BC6041}"/>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0" name="Rectangle 129">
                <a:extLst>
                  <a:ext uri="{FF2B5EF4-FFF2-40B4-BE49-F238E27FC236}">
                    <a16:creationId xmlns:a16="http://schemas.microsoft.com/office/drawing/2014/main" id="{0CF687AC-4258-425C-B4F0-B7F3F37FAED8}"/>
                  </a:ext>
                </a:extLst>
              </p:cNvPr>
              <p:cNvSpPr/>
              <p:nvPr/>
            </p:nvSpPr>
            <p:spPr>
              <a:xfrm>
                <a:off x="3114859"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1" name="Rectangle 130">
                <a:extLst>
                  <a:ext uri="{FF2B5EF4-FFF2-40B4-BE49-F238E27FC236}">
                    <a16:creationId xmlns:a16="http://schemas.microsoft.com/office/drawing/2014/main" id="{DFC35115-0666-4FC0-9D77-A10366440BC6}"/>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2" name="Rectangle 131">
                <a:extLst>
                  <a:ext uri="{FF2B5EF4-FFF2-40B4-BE49-F238E27FC236}">
                    <a16:creationId xmlns:a16="http://schemas.microsoft.com/office/drawing/2014/main" id="{5A138AD4-82C5-40DC-8703-9124609DC572}"/>
                  </a:ext>
                </a:extLst>
              </p:cNvPr>
              <p:cNvSpPr/>
              <p:nvPr/>
            </p:nvSpPr>
            <p:spPr>
              <a:xfrm>
                <a:off x="318867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3" name="Rectangle 132">
                <a:extLst>
                  <a:ext uri="{FF2B5EF4-FFF2-40B4-BE49-F238E27FC236}">
                    <a16:creationId xmlns:a16="http://schemas.microsoft.com/office/drawing/2014/main" id="{2AA20F38-B707-409F-9DAF-3C139FA4CACF}"/>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4" name="Rectangle 133">
                <a:extLst>
                  <a:ext uri="{FF2B5EF4-FFF2-40B4-BE49-F238E27FC236}">
                    <a16:creationId xmlns:a16="http://schemas.microsoft.com/office/drawing/2014/main" id="{ACBBD94A-A2B7-4BC6-A875-9BDC6E3FC2F4}"/>
                  </a:ext>
                </a:extLst>
              </p:cNvPr>
              <p:cNvSpPr/>
              <p:nvPr/>
            </p:nvSpPr>
            <p:spPr>
              <a:xfrm>
                <a:off x="3262495"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5" name="Rectangle 134">
                <a:extLst>
                  <a:ext uri="{FF2B5EF4-FFF2-40B4-BE49-F238E27FC236}">
                    <a16:creationId xmlns:a16="http://schemas.microsoft.com/office/drawing/2014/main" id="{3829687A-C911-4C95-BF2F-987769F9CA65}"/>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6" name="Rectangle 135">
                <a:extLst>
                  <a:ext uri="{FF2B5EF4-FFF2-40B4-BE49-F238E27FC236}">
                    <a16:creationId xmlns:a16="http://schemas.microsoft.com/office/drawing/2014/main" id="{35629646-D895-4AB1-A84C-DB66BB3F3567}"/>
                  </a:ext>
                </a:extLst>
              </p:cNvPr>
              <p:cNvSpPr/>
              <p:nvPr/>
            </p:nvSpPr>
            <p:spPr>
              <a:xfrm>
                <a:off x="3336313"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7" name="Rectangle 136">
                <a:extLst>
                  <a:ext uri="{FF2B5EF4-FFF2-40B4-BE49-F238E27FC236}">
                    <a16:creationId xmlns:a16="http://schemas.microsoft.com/office/drawing/2014/main" id="{8821E1AA-4272-45EE-A0D4-CC4226C8C179}"/>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38" name="Rectangle 137">
                <a:extLst>
                  <a:ext uri="{FF2B5EF4-FFF2-40B4-BE49-F238E27FC236}">
                    <a16:creationId xmlns:a16="http://schemas.microsoft.com/office/drawing/2014/main" id="{EC5722BE-D608-49B8-9162-247F315FFA3C}"/>
                  </a:ext>
                </a:extLst>
              </p:cNvPr>
              <p:cNvSpPr/>
              <p:nvPr/>
            </p:nvSpPr>
            <p:spPr>
              <a:xfrm>
                <a:off x="3408287" y="5150137"/>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nvGrpSpPr>
            <p:cNvPr id="118" name="Group 117">
              <a:extLst>
                <a:ext uri="{FF2B5EF4-FFF2-40B4-BE49-F238E27FC236}">
                  <a16:creationId xmlns:a16="http://schemas.microsoft.com/office/drawing/2014/main" id="{C06C59E9-2ADD-4C6C-A09C-4E2FC6B1A672}"/>
                </a:ext>
              </a:extLst>
            </p:cNvPr>
            <p:cNvGrpSpPr/>
            <p:nvPr/>
          </p:nvGrpSpPr>
          <p:grpSpPr>
            <a:xfrm>
              <a:off x="4946516" y="4841543"/>
              <a:ext cx="340623" cy="503932"/>
              <a:chOff x="3114859" y="4843370"/>
              <a:chExt cx="340623" cy="503932"/>
            </a:xfrm>
          </p:grpSpPr>
          <p:sp>
            <p:nvSpPr>
              <p:cNvPr id="119" name="Rectangle 118">
                <a:extLst>
                  <a:ext uri="{FF2B5EF4-FFF2-40B4-BE49-F238E27FC236}">
                    <a16:creationId xmlns:a16="http://schemas.microsoft.com/office/drawing/2014/main" id="{E81EEC09-71F3-4CD6-AF43-9C5A497A28A2}"/>
                  </a:ext>
                </a:extLst>
              </p:cNvPr>
              <p:cNvSpPr/>
              <p:nvPr/>
            </p:nvSpPr>
            <p:spPr>
              <a:xfrm>
                <a:off x="3114859"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0" name="Rectangle 119">
                <a:extLst>
                  <a:ext uri="{FF2B5EF4-FFF2-40B4-BE49-F238E27FC236}">
                    <a16:creationId xmlns:a16="http://schemas.microsoft.com/office/drawing/2014/main" id="{3CCE6872-96BB-4642-A5B7-6E4B978FA219}"/>
                  </a:ext>
                </a:extLst>
              </p:cNvPr>
              <p:cNvSpPr/>
              <p:nvPr/>
            </p:nvSpPr>
            <p:spPr>
              <a:xfrm>
                <a:off x="3114859"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1" name="Rectangle 120">
                <a:extLst>
                  <a:ext uri="{FF2B5EF4-FFF2-40B4-BE49-F238E27FC236}">
                    <a16:creationId xmlns:a16="http://schemas.microsoft.com/office/drawing/2014/main" id="{D9D25C6F-C9F7-44D5-9964-D830E27F96FD}"/>
                  </a:ext>
                </a:extLst>
              </p:cNvPr>
              <p:cNvSpPr/>
              <p:nvPr/>
            </p:nvSpPr>
            <p:spPr>
              <a:xfrm>
                <a:off x="318867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2" name="Rectangle 121">
                <a:extLst>
                  <a:ext uri="{FF2B5EF4-FFF2-40B4-BE49-F238E27FC236}">
                    <a16:creationId xmlns:a16="http://schemas.microsoft.com/office/drawing/2014/main" id="{6A9A26EA-2356-4BDB-B6D7-42919F07D8F6}"/>
                  </a:ext>
                </a:extLst>
              </p:cNvPr>
              <p:cNvSpPr/>
              <p:nvPr/>
            </p:nvSpPr>
            <p:spPr>
              <a:xfrm>
                <a:off x="3188677"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3" name="Rectangle 122">
                <a:extLst>
                  <a:ext uri="{FF2B5EF4-FFF2-40B4-BE49-F238E27FC236}">
                    <a16:creationId xmlns:a16="http://schemas.microsoft.com/office/drawing/2014/main" id="{46EEB3CB-7DFC-4921-AB37-AB02266A86B4}"/>
                  </a:ext>
                </a:extLst>
              </p:cNvPr>
              <p:cNvSpPr/>
              <p:nvPr/>
            </p:nvSpPr>
            <p:spPr>
              <a:xfrm>
                <a:off x="3262495"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4" name="Rectangle 123">
                <a:extLst>
                  <a:ext uri="{FF2B5EF4-FFF2-40B4-BE49-F238E27FC236}">
                    <a16:creationId xmlns:a16="http://schemas.microsoft.com/office/drawing/2014/main" id="{52CBAFA9-84CE-4750-84FA-1A4E50A763D2}"/>
                  </a:ext>
                </a:extLst>
              </p:cNvPr>
              <p:cNvSpPr/>
              <p:nvPr/>
            </p:nvSpPr>
            <p:spPr>
              <a:xfrm>
                <a:off x="3262495" y="5152518"/>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5" name="Rectangle 124">
                <a:extLst>
                  <a:ext uri="{FF2B5EF4-FFF2-40B4-BE49-F238E27FC236}">
                    <a16:creationId xmlns:a16="http://schemas.microsoft.com/office/drawing/2014/main" id="{FB05A931-5FA6-41EF-87F8-90348008E37C}"/>
                  </a:ext>
                </a:extLst>
              </p:cNvPr>
              <p:cNvSpPr/>
              <p:nvPr/>
            </p:nvSpPr>
            <p:spPr>
              <a:xfrm>
                <a:off x="3336313"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6" name="Rectangle 125">
                <a:extLst>
                  <a:ext uri="{FF2B5EF4-FFF2-40B4-BE49-F238E27FC236}">
                    <a16:creationId xmlns:a16="http://schemas.microsoft.com/office/drawing/2014/main" id="{23D0E5FD-2E52-45FC-AADF-7521F96A264F}"/>
                  </a:ext>
                </a:extLst>
              </p:cNvPr>
              <p:cNvSpPr/>
              <p:nvPr/>
            </p:nvSpPr>
            <p:spPr>
              <a:xfrm>
                <a:off x="3336313" y="5164423"/>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7" name="Rectangle 126">
                <a:extLst>
                  <a:ext uri="{FF2B5EF4-FFF2-40B4-BE49-F238E27FC236}">
                    <a16:creationId xmlns:a16="http://schemas.microsoft.com/office/drawing/2014/main" id="{68220B22-2B96-47AA-9120-98353098D272}"/>
                  </a:ext>
                </a:extLst>
              </p:cNvPr>
              <p:cNvSpPr/>
              <p:nvPr/>
            </p:nvSpPr>
            <p:spPr>
              <a:xfrm>
                <a:off x="3408287" y="484337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28" name="Rectangle 127">
                <a:extLst>
                  <a:ext uri="{FF2B5EF4-FFF2-40B4-BE49-F238E27FC236}">
                    <a16:creationId xmlns:a16="http://schemas.microsoft.com/office/drawing/2014/main" id="{542468B1-C4CD-41E8-A5FD-409D26C3C806}"/>
                  </a:ext>
                </a:extLst>
              </p:cNvPr>
              <p:cNvSpPr/>
              <p:nvPr/>
            </p:nvSpPr>
            <p:spPr>
              <a:xfrm>
                <a:off x="3408287" y="5157280"/>
                <a:ext cx="47195" cy="1828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grpSp>
      </p:grpSp>
      <p:grpSp>
        <p:nvGrpSpPr>
          <p:cNvPr id="35" name="Group 34">
            <a:extLst>
              <a:ext uri="{FF2B5EF4-FFF2-40B4-BE49-F238E27FC236}">
                <a16:creationId xmlns:a16="http://schemas.microsoft.com/office/drawing/2014/main" id="{53680BEF-0C39-48BE-BCA2-753ABD0E24C8}"/>
              </a:ext>
            </a:extLst>
          </p:cNvPr>
          <p:cNvGrpSpPr/>
          <p:nvPr/>
        </p:nvGrpSpPr>
        <p:grpSpPr>
          <a:xfrm>
            <a:off x="5698859" y="2528343"/>
            <a:ext cx="982428" cy="1086875"/>
            <a:chOff x="5143501" y="4533900"/>
            <a:chExt cx="982428" cy="1086875"/>
          </a:xfrm>
        </p:grpSpPr>
        <p:sp>
          <p:nvSpPr>
            <p:cNvPr id="111" name="Rectangle: Top Corners Rounded 110">
              <a:extLst>
                <a:ext uri="{FF2B5EF4-FFF2-40B4-BE49-F238E27FC236}">
                  <a16:creationId xmlns:a16="http://schemas.microsoft.com/office/drawing/2014/main" id="{AAB2C12A-3266-4FE7-AF80-438E05856CD6}"/>
                </a:ext>
              </a:extLst>
            </p:cNvPr>
            <p:cNvSpPr/>
            <p:nvPr/>
          </p:nvSpPr>
          <p:spPr>
            <a:xfrm>
              <a:off x="5149864" y="4533900"/>
              <a:ext cx="976065" cy="492349"/>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2" name="Rectangle: Top Corners Rounded 111">
              <a:extLst>
                <a:ext uri="{FF2B5EF4-FFF2-40B4-BE49-F238E27FC236}">
                  <a16:creationId xmlns:a16="http://schemas.microsoft.com/office/drawing/2014/main" id="{89BDA278-980A-4413-913B-16A6AE948294}"/>
                </a:ext>
              </a:extLst>
            </p:cNvPr>
            <p:cNvSpPr/>
            <p:nvPr/>
          </p:nvSpPr>
          <p:spPr>
            <a:xfrm flipV="1">
              <a:off x="5143501" y="5146482"/>
              <a:ext cx="976065" cy="474293"/>
            </a:xfrm>
            <a:prstGeom prst="round2SameRect">
              <a:avLst>
                <a:gd name="adj1" fmla="val 36859"/>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36" name="Oval 35">
            <a:extLst>
              <a:ext uri="{FF2B5EF4-FFF2-40B4-BE49-F238E27FC236}">
                <a16:creationId xmlns:a16="http://schemas.microsoft.com/office/drawing/2014/main" id="{52EE83ED-9377-4C6B-B3F1-B3996C289241}"/>
              </a:ext>
            </a:extLst>
          </p:cNvPr>
          <p:cNvSpPr/>
          <p:nvPr/>
        </p:nvSpPr>
        <p:spPr>
          <a:xfrm>
            <a:off x="5814146" y="3032461"/>
            <a:ext cx="722740" cy="95820"/>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dirty="0"/>
          </a:p>
        </p:txBody>
      </p:sp>
      <p:grpSp>
        <p:nvGrpSpPr>
          <p:cNvPr id="37" name="Group 36">
            <a:extLst>
              <a:ext uri="{FF2B5EF4-FFF2-40B4-BE49-F238E27FC236}">
                <a16:creationId xmlns:a16="http://schemas.microsoft.com/office/drawing/2014/main" id="{35A44C8A-397F-49BB-A532-C0EAD2D6C03A}"/>
              </a:ext>
            </a:extLst>
          </p:cNvPr>
          <p:cNvGrpSpPr/>
          <p:nvPr/>
        </p:nvGrpSpPr>
        <p:grpSpPr>
          <a:xfrm>
            <a:off x="1766381" y="3016790"/>
            <a:ext cx="1508143" cy="1231668"/>
            <a:chOff x="1787596" y="5022483"/>
            <a:chExt cx="1508143" cy="1231668"/>
          </a:xfrm>
        </p:grpSpPr>
        <p:cxnSp>
          <p:nvCxnSpPr>
            <p:cNvPr id="105" name="Straight Connector 104">
              <a:extLst>
                <a:ext uri="{FF2B5EF4-FFF2-40B4-BE49-F238E27FC236}">
                  <a16:creationId xmlns:a16="http://schemas.microsoft.com/office/drawing/2014/main" id="{80A6AE04-B27B-47A9-A0C0-ABDBCE2BF892}"/>
                </a:ext>
              </a:extLst>
            </p:cNvPr>
            <p:cNvCxnSpPr>
              <a:cxnSpLocks/>
              <a:endCxn id="108" idx="2"/>
            </p:cNvCxnSpPr>
            <p:nvPr/>
          </p:nvCxnSpPr>
          <p:spPr>
            <a:xfrm flipH="1">
              <a:off x="2744033" y="5150137"/>
              <a:ext cx="333971" cy="376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5C9EC0EC-6895-4728-B050-75762E257FEB}"/>
                </a:ext>
              </a:extLst>
            </p:cNvPr>
            <p:cNvGrpSpPr/>
            <p:nvPr/>
          </p:nvGrpSpPr>
          <p:grpSpPr>
            <a:xfrm>
              <a:off x="1787596" y="5022483"/>
              <a:ext cx="1508143" cy="1231668"/>
              <a:chOff x="1787596" y="5022483"/>
              <a:chExt cx="1508143" cy="1231668"/>
            </a:xfrm>
          </p:grpSpPr>
          <p:sp>
            <p:nvSpPr>
              <p:cNvPr id="107" name="Arc 106">
                <a:extLst>
                  <a:ext uri="{FF2B5EF4-FFF2-40B4-BE49-F238E27FC236}">
                    <a16:creationId xmlns:a16="http://schemas.microsoft.com/office/drawing/2014/main" id="{6A391F1F-57DA-433D-A7CD-7EE1BD3065C4}"/>
                  </a:ext>
                </a:extLst>
              </p:cNvPr>
              <p:cNvSpPr/>
              <p:nvPr/>
            </p:nvSpPr>
            <p:spPr>
              <a:xfrm rot="16200000">
                <a:off x="2063318" y="5027073"/>
                <a:ext cx="1207149" cy="1207149"/>
              </a:xfrm>
              <a:prstGeom prst="arc">
                <a:avLst>
                  <a:gd name="adj1" fmla="val 16200000"/>
                  <a:gd name="adj2" fmla="val 19276032"/>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108" name="Arc 107">
                <a:extLst>
                  <a:ext uri="{FF2B5EF4-FFF2-40B4-BE49-F238E27FC236}">
                    <a16:creationId xmlns:a16="http://schemas.microsoft.com/office/drawing/2014/main" id="{5A1FAB82-27B3-4A7C-B4F0-7F58F5098124}"/>
                  </a:ext>
                </a:extLst>
              </p:cNvPr>
              <p:cNvSpPr/>
              <p:nvPr/>
            </p:nvSpPr>
            <p:spPr>
              <a:xfrm rot="16200000">
                <a:off x="2193909" y="5152321"/>
                <a:ext cx="1100248" cy="1103412"/>
              </a:xfrm>
              <a:prstGeom prst="arc">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cxnSp>
            <p:nvCxnSpPr>
              <p:cNvPr id="109" name="Straight Connector 108">
                <a:extLst>
                  <a:ext uri="{FF2B5EF4-FFF2-40B4-BE49-F238E27FC236}">
                    <a16:creationId xmlns:a16="http://schemas.microsoft.com/office/drawing/2014/main" id="{3A61A361-37F7-44C1-9BA6-D45CA47D99F7}"/>
                  </a:ext>
                </a:extLst>
              </p:cNvPr>
              <p:cNvCxnSpPr/>
              <p:nvPr/>
            </p:nvCxnSpPr>
            <p:spPr>
              <a:xfrm>
                <a:off x="1932259" y="5022483"/>
                <a:ext cx="1168505" cy="459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8B31CF3-62F6-4A5C-B9A1-13EE1ABC8DD5}"/>
                  </a:ext>
                </a:extLst>
              </p:cNvPr>
              <p:cNvCxnSpPr/>
              <p:nvPr/>
            </p:nvCxnSpPr>
            <p:spPr>
              <a:xfrm>
                <a:off x="1787596" y="5147553"/>
                <a:ext cx="509423"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grpSp>
      <p:cxnSp>
        <p:nvCxnSpPr>
          <p:cNvPr id="38" name="Straight Connector 37">
            <a:extLst>
              <a:ext uri="{FF2B5EF4-FFF2-40B4-BE49-F238E27FC236}">
                <a16:creationId xmlns:a16="http://schemas.microsoft.com/office/drawing/2014/main" id="{C9A10B0A-EF14-4868-AD80-A843B7A2C467}"/>
              </a:ext>
            </a:extLst>
          </p:cNvPr>
          <p:cNvCxnSpPr>
            <a:cxnSpLocks/>
            <a:endCxn id="107" idx="0"/>
          </p:cNvCxnSpPr>
          <p:nvPr/>
        </p:nvCxnSpPr>
        <p:spPr>
          <a:xfrm flipH="1" flipV="1">
            <a:off x="2042103" y="3624955"/>
            <a:ext cx="8348" cy="1796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B016C99-4949-4649-AB04-A91D9931B944}"/>
              </a:ext>
            </a:extLst>
          </p:cNvPr>
          <p:cNvCxnSpPr>
            <a:cxnSpLocks/>
            <a:endCxn id="108" idx="0"/>
          </p:cNvCxnSpPr>
          <p:nvPr/>
        </p:nvCxnSpPr>
        <p:spPr>
          <a:xfrm flipV="1">
            <a:off x="2169140" y="3698334"/>
            <a:ext cx="1972" cy="211358"/>
          </a:xfrm>
          <a:prstGeom prst="line">
            <a:avLst/>
          </a:prstGeom>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96F95EDF-F1B9-4619-A386-0A5C22047C01}"/>
              </a:ext>
            </a:extLst>
          </p:cNvPr>
          <p:cNvGrpSpPr/>
          <p:nvPr/>
        </p:nvGrpSpPr>
        <p:grpSpPr>
          <a:xfrm>
            <a:off x="8530370" y="2528206"/>
            <a:ext cx="350704" cy="1086877"/>
            <a:chOff x="8469035" y="4533899"/>
            <a:chExt cx="350704" cy="108687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3" name="Rectangle: Top Corners Rounded 102">
              <a:extLst>
                <a:ext uri="{FF2B5EF4-FFF2-40B4-BE49-F238E27FC236}">
                  <a16:creationId xmlns:a16="http://schemas.microsoft.com/office/drawing/2014/main" id="{A79938F9-8758-43A5-B2BC-A96C0A2F6411}"/>
                </a:ext>
              </a:extLst>
            </p:cNvPr>
            <p:cNvSpPr/>
            <p:nvPr/>
          </p:nvSpPr>
          <p:spPr>
            <a:xfrm>
              <a:off x="8476059" y="4533899"/>
              <a:ext cx="343680" cy="488583"/>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4" name="Rectangle: Top Corners Rounded 103">
              <a:extLst>
                <a:ext uri="{FF2B5EF4-FFF2-40B4-BE49-F238E27FC236}">
                  <a16:creationId xmlns:a16="http://schemas.microsoft.com/office/drawing/2014/main" id="{DD7D5B70-702D-4422-BFFD-38EA2FA2608B}"/>
                </a:ext>
              </a:extLst>
            </p:cNvPr>
            <p:cNvSpPr/>
            <p:nvPr/>
          </p:nvSpPr>
          <p:spPr>
            <a:xfrm flipV="1">
              <a:off x="8469035" y="5153903"/>
              <a:ext cx="343680" cy="466873"/>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1" name="Group 40">
            <a:extLst>
              <a:ext uri="{FF2B5EF4-FFF2-40B4-BE49-F238E27FC236}">
                <a16:creationId xmlns:a16="http://schemas.microsoft.com/office/drawing/2014/main" id="{5B5F5DD8-2CF2-4369-9469-FB94831B0795}"/>
              </a:ext>
            </a:extLst>
          </p:cNvPr>
          <p:cNvGrpSpPr/>
          <p:nvPr/>
        </p:nvGrpSpPr>
        <p:grpSpPr>
          <a:xfrm>
            <a:off x="3481959" y="2530457"/>
            <a:ext cx="5160937" cy="1096400"/>
            <a:chOff x="8469035" y="4531039"/>
            <a:chExt cx="5160937" cy="10964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1" name="Rectangle: Top Corners Rounded 100">
              <a:extLst>
                <a:ext uri="{FF2B5EF4-FFF2-40B4-BE49-F238E27FC236}">
                  <a16:creationId xmlns:a16="http://schemas.microsoft.com/office/drawing/2014/main" id="{DB9A7FC9-6970-48CA-8C2A-3A77E3CFCDAC}"/>
                </a:ext>
              </a:extLst>
            </p:cNvPr>
            <p:cNvSpPr/>
            <p:nvPr/>
          </p:nvSpPr>
          <p:spPr>
            <a:xfrm>
              <a:off x="8476059" y="4533900"/>
              <a:ext cx="34368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2" name="Rectangle: Top Corners Rounded 101">
              <a:extLst>
                <a:ext uri="{FF2B5EF4-FFF2-40B4-BE49-F238E27FC236}">
                  <a16:creationId xmlns:a16="http://schemas.microsoft.com/office/drawing/2014/main" id="{1B4CA8C9-C46E-4045-875A-D0EEF94395D8}"/>
                </a:ext>
              </a:extLst>
            </p:cNvPr>
            <p:cNvSpPr/>
            <p:nvPr/>
          </p:nvSpPr>
          <p:spPr>
            <a:xfrm flipV="1">
              <a:off x="8469035" y="5156075"/>
              <a:ext cx="34368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4" name="Rectangle: Top Corners Rounded 253">
              <a:extLst>
                <a:ext uri="{FF2B5EF4-FFF2-40B4-BE49-F238E27FC236}">
                  <a16:creationId xmlns:a16="http://schemas.microsoft.com/office/drawing/2014/main" id="{93045F4A-D5BA-4C21-9A10-173E520D4BE2}"/>
                </a:ext>
              </a:extLst>
            </p:cNvPr>
            <p:cNvSpPr/>
            <p:nvPr/>
          </p:nvSpPr>
          <p:spPr>
            <a:xfrm>
              <a:off x="9021155"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5" name="Rectangle: Top Corners Rounded 254">
              <a:extLst>
                <a:ext uri="{FF2B5EF4-FFF2-40B4-BE49-F238E27FC236}">
                  <a16:creationId xmlns:a16="http://schemas.microsoft.com/office/drawing/2014/main" id="{12679B5C-EBE2-4F84-B92D-11A89BE8FBDE}"/>
                </a:ext>
              </a:extLst>
            </p:cNvPr>
            <p:cNvSpPr/>
            <p:nvPr/>
          </p:nvSpPr>
          <p:spPr>
            <a:xfrm flipV="1">
              <a:off x="9023656"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6" name="Rectangle: Top Corners Rounded 255">
              <a:extLst>
                <a:ext uri="{FF2B5EF4-FFF2-40B4-BE49-F238E27FC236}">
                  <a16:creationId xmlns:a16="http://schemas.microsoft.com/office/drawing/2014/main" id="{46A3E5ED-FC3C-4CCE-8F77-0F646A04481B}"/>
                </a:ext>
              </a:extLst>
            </p:cNvPr>
            <p:cNvSpPr/>
            <p:nvPr/>
          </p:nvSpPr>
          <p:spPr>
            <a:xfrm>
              <a:off x="9326017"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7" name="Rectangle: Top Corners Rounded 256">
              <a:extLst>
                <a:ext uri="{FF2B5EF4-FFF2-40B4-BE49-F238E27FC236}">
                  <a16:creationId xmlns:a16="http://schemas.microsoft.com/office/drawing/2014/main" id="{FDC2F5DB-659D-4D6A-99E7-1BD536724010}"/>
                </a:ext>
              </a:extLst>
            </p:cNvPr>
            <p:cNvSpPr/>
            <p:nvPr/>
          </p:nvSpPr>
          <p:spPr>
            <a:xfrm flipV="1">
              <a:off x="9328518"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8" name="Rectangle: Top Corners Rounded 257">
              <a:extLst>
                <a:ext uri="{FF2B5EF4-FFF2-40B4-BE49-F238E27FC236}">
                  <a16:creationId xmlns:a16="http://schemas.microsoft.com/office/drawing/2014/main" id="{D8AEA1F2-47B6-494F-B7BF-07FDC2B9EB32}"/>
                </a:ext>
              </a:extLst>
            </p:cNvPr>
            <p:cNvSpPr/>
            <p:nvPr/>
          </p:nvSpPr>
          <p:spPr>
            <a:xfrm>
              <a:off x="9620980"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9" name="Rectangle: Top Corners Rounded 258">
              <a:extLst>
                <a:ext uri="{FF2B5EF4-FFF2-40B4-BE49-F238E27FC236}">
                  <a16:creationId xmlns:a16="http://schemas.microsoft.com/office/drawing/2014/main" id="{2C1E3515-CC56-41A4-AF60-4F490123C7DD}"/>
                </a:ext>
              </a:extLst>
            </p:cNvPr>
            <p:cNvSpPr/>
            <p:nvPr/>
          </p:nvSpPr>
          <p:spPr>
            <a:xfrm flipV="1">
              <a:off x="9623481" y="5162738"/>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0" name="Rectangle: Top Corners Rounded 259">
              <a:extLst>
                <a:ext uri="{FF2B5EF4-FFF2-40B4-BE49-F238E27FC236}">
                  <a16:creationId xmlns:a16="http://schemas.microsoft.com/office/drawing/2014/main" id="{2529FF66-AC28-4E32-BC1D-35FE43B4A4B1}"/>
                </a:ext>
              </a:extLst>
            </p:cNvPr>
            <p:cNvSpPr/>
            <p:nvPr/>
          </p:nvSpPr>
          <p:spPr>
            <a:xfrm>
              <a:off x="9924308"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1" name="Rectangle: Top Corners Rounded 260">
              <a:extLst>
                <a:ext uri="{FF2B5EF4-FFF2-40B4-BE49-F238E27FC236}">
                  <a16:creationId xmlns:a16="http://schemas.microsoft.com/office/drawing/2014/main" id="{6FB6AD12-EACD-4F17-BF8D-9EBEDAA16171}"/>
                </a:ext>
              </a:extLst>
            </p:cNvPr>
            <p:cNvSpPr/>
            <p:nvPr/>
          </p:nvSpPr>
          <p:spPr>
            <a:xfrm flipV="1">
              <a:off x="9926809" y="5153213"/>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2" name="Rectangle: Top Corners Rounded 261">
              <a:extLst>
                <a:ext uri="{FF2B5EF4-FFF2-40B4-BE49-F238E27FC236}">
                  <a16:creationId xmlns:a16="http://schemas.microsoft.com/office/drawing/2014/main" id="{C9197814-814D-4746-B656-E132E0EF762B}"/>
                </a:ext>
              </a:extLst>
            </p:cNvPr>
            <p:cNvSpPr/>
            <p:nvPr/>
          </p:nvSpPr>
          <p:spPr>
            <a:xfrm>
              <a:off x="10219600"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3" name="Rectangle: Top Corners Rounded 262">
              <a:extLst>
                <a:ext uri="{FF2B5EF4-FFF2-40B4-BE49-F238E27FC236}">
                  <a16:creationId xmlns:a16="http://schemas.microsoft.com/office/drawing/2014/main" id="{6F0BFCAF-85BA-4E94-B872-C8E7832FCD4E}"/>
                </a:ext>
              </a:extLst>
            </p:cNvPr>
            <p:cNvSpPr/>
            <p:nvPr/>
          </p:nvSpPr>
          <p:spPr>
            <a:xfrm flipV="1">
              <a:off x="10222101"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4" name="Rectangle: Top Corners Rounded 263">
              <a:extLst>
                <a:ext uri="{FF2B5EF4-FFF2-40B4-BE49-F238E27FC236}">
                  <a16:creationId xmlns:a16="http://schemas.microsoft.com/office/drawing/2014/main" id="{19654B55-520E-4875-9429-D591ED148A78}"/>
                </a:ext>
              </a:extLst>
            </p:cNvPr>
            <p:cNvSpPr/>
            <p:nvPr/>
          </p:nvSpPr>
          <p:spPr>
            <a:xfrm>
              <a:off x="10495891"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5" name="Rectangle: Top Corners Rounded 264">
              <a:extLst>
                <a:ext uri="{FF2B5EF4-FFF2-40B4-BE49-F238E27FC236}">
                  <a16:creationId xmlns:a16="http://schemas.microsoft.com/office/drawing/2014/main" id="{B47B29A6-83B7-4D80-981A-E5EF53734BD6}"/>
                </a:ext>
              </a:extLst>
            </p:cNvPr>
            <p:cNvSpPr/>
            <p:nvPr/>
          </p:nvSpPr>
          <p:spPr>
            <a:xfrm flipV="1">
              <a:off x="10498392"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7" name="Rectangle: Top Corners Rounded 266">
              <a:extLst>
                <a:ext uri="{FF2B5EF4-FFF2-40B4-BE49-F238E27FC236}">
                  <a16:creationId xmlns:a16="http://schemas.microsoft.com/office/drawing/2014/main" id="{7D52FA6A-479E-4A9B-8654-2384E6DD2975}"/>
                </a:ext>
              </a:extLst>
            </p:cNvPr>
            <p:cNvSpPr/>
            <p:nvPr/>
          </p:nvSpPr>
          <p:spPr>
            <a:xfrm flipV="1">
              <a:off x="11815215"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9" name="Rectangle: Top Corners Rounded 268">
              <a:extLst>
                <a:ext uri="{FF2B5EF4-FFF2-40B4-BE49-F238E27FC236}">
                  <a16:creationId xmlns:a16="http://schemas.microsoft.com/office/drawing/2014/main" id="{1FCC6030-72EE-4F5B-946E-6FBFB413775F}"/>
                </a:ext>
              </a:extLst>
            </p:cNvPr>
            <p:cNvSpPr/>
            <p:nvPr/>
          </p:nvSpPr>
          <p:spPr>
            <a:xfrm flipV="1">
              <a:off x="12120077"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1" name="Rectangle: Top Corners Rounded 270">
              <a:extLst>
                <a:ext uri="{FF2B5EF4-FFF2-40B4-BE49-F238E27FC236}">
                  <a16:creationId xmlns:a16="http://schemas.microsoft.com/office/drawing/2014/main" id="{1479D6F3-FB69-4C00-8596-BCCB9DB57EA4}"/>
                </a:ext>
              </a:extLst>
            </p:cNvPr>
            <p:cNvSpPr/>
            <p:nvPr/>
          </p:nvSpPr>
          <p:spPr>
            <a:xfrm flipV="1">
              <a:off x="12415040" y="5162738"/>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3" name="Rectangle: Top Corners Rounded 272">
              <a:extLst>
                <a:ext uri="{FF2B5EF4-FFF2-40B4-BE49-F238E27FC236}">
                  <a16:creationId xmlns:a16="http://schemas.microsoft.com/office/drawing/2014/main" id="{436327F4-05BE-48DB-8255-BED7FD165901}"/>
                </a:ext>
              </a:extLst>
            </p:cNvPr>
            <p:cNvSpPr/>
            <p:nvPr/>
          </p:nvSpPr>
          <p:spPr>
            <a:xfrm flipV="1">
              <a:off x="12718368" y="5153213"/>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5" name="Rectangle: Top Corners Rounded 274">
              <a:extLst>
                <a:ext uri="{FF2B5EF4-FFF2-40B4-BE49-F238E27FC236}">
                  <a16:creationId xmlns:a16="http://schemas.microsoft.com/office/drawing/2014/main" id="{84E9674C-B668-4FE6-95A2-AD1A0B6AC753}"/>
                </a:ext>
              </a:extLst>
            </p:cNvPr>
            <p:cNvSpPr/>
            <p:nvPr/>
          </p:nvSpPr>
          <p:spPr>
            <a:xfrm flipV="1">
              <a:off x="13013660"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7" name="Rectangle: Top Corners Rounded 276">
              <a:extLst>
                <a:ext uri="{FF2B5EF4-FFF2-40B4-BE49-F238E27FC236}">
                  <a16:creationId xmlns:a16="http://schemas.microsoft.com/office/drawing/2014/main" id="{A6426BFE-EFEF-43BF-A6C4-4E4B2AF55416}"/>
                </a:ext>
              </a:extLst>
            </p:cNvPr>
            <p:cNvSpPr/>
            <p:nvPr/>
          </p:nvSpPr>
          <p:spPr>
            <a:xfrm flipV="1">
              <a:off x="13289951" y="5160836"/>
              <a:ext cx="92340" cy="464701"/>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1" name="Rectangle: Top Corners Rounded 310">
              <a:extLst>
                <a:ext uri="{FF2B5EF4-FFF2-40B4-BE49-F238E27FC236}">
                  <a16:creationId xmlns:a16="http://schemas.microsoft.com/office/drawing/2014/main" id="{EF42663E-8455-4D54-B3B5-5331AD9E8200}"/>
                </a:ext>
              </a:extLst>
            </p:cNvPr>
            <p:cNvSpPr/>
            <p:nvPr/>
          </p:nvSpPr>
          <p:spPr>
            <a:xfrm rot="16200000">
              <a:off x="12600894" y="3737487"/>
              <a:ext cx="61737" cy="1996418"/>
            </a:xfrm>
            <a:prstGeom prst="round2SameRect">
              <a:avLst>
                <a:gd name="adj1" fmla="val 44007"/>
                <a:gd name="adj2" fmla="val 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6" name="Rectangle: Top Corners Rounded 265">
              <a:extLst>
                <a:ext uri="{FF2B5EF4-FFF2-40B4-BE49-F238E27FC236}">
                  <a16:creationId xmlns:a16="http://schemas.microsoft.com/office/drawing/2014/main" id="{4FBAE7EC-C1E2-49A1-8459-6303E768DF84}"/>
                </a:ext>
              </a:extLst>
            </p:cNvPr>
            <p:cNvSpPr/>
            <p:nvPr/>
          </p:nvSpPr>
          <p:spPr>
            <a:xfrm>
              <a:off x="11812714"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8" name="Rectangle: Top Corners Rounded 267">
              <a:extLst>
                <a:ext uri="{FF2B5EF4-FFF2-40B4-BE49-F238E27FC236}">
                  <a16:creationId xmlns:a16="http://schemas.microsoft.com/office/drawing/2014/main" id="{D89241EE-2293-4F66-B1DF-2C8A2ED16B69}"/>
                </a:ext>
              </a:extLst>
            </p:cNvPr>
            <p:cNvSpPr/>
            <p:nvPr/>
          </p:nvSpPr>
          <p:spPr>
            <a:xfrm>
              <a:off x="12117576"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0" name="Rectangle: Top Corners Rounded 269">
              <a:extLst>
                <a:ext uri="{FF2B5EF4-FFF2-40B4-BE49-F238E27FC236}">
                  <a16:creationId xmlns:a16="http://schemas.microsoft.com/office/drawing/2014/main" id="{954A654F-EE2B-4BC0-AB5B-5E21040B78C2}"/>
                </a:ext>
              </a:extLst>
            </p:cNvPr>
            <p:cNvSpPr/>
            <p:nvPr/>
          </p:nvSpPr>
          <p:spPr>
            <a:xfrm>
              <a:off x="12412539"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2" name="Rectangle: Top Corners Rounded 271">
              <a:extLst>
                <a:ext uri="{FF2B5EF4-FFF2-40B4-BE49-F238E27FC236}">
                  <a16:creationId xmlns:a16="http://schemas.microsoft.com/office/drawing/2014/main" id="{EA20C47A-560A-4286-AD7D-F1CCBC73BF35}"/>
                </a:ext>
              </a:extLst>
            </p:cNvPr>
            <p:cNvSpPr/>
            <p:nvPr/>
          </p:nvSpPr>
          <p:spPr>
            <a:xfrm>
              <a:off x="12715867" y="4531039"/>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4" name="Rectangle: Top Corners Rounded 273">
              <a:extLst>
                <a:ext uri="{FF2B5EF4-FFF2-40B4-BE49-F238E27FC236}">
                  <a16:creationId xmlns:a16="http://schemas.microsoft.com/office/drawing/2014/main" id="{7BA85D2F-C36A-49E7-96DA-1247C7B86A75}"/>
                </a:ext>
              </a:extLst>
            </p:cNvPr>
            <p:cNvSpPr/>
            <p:nvPr/>
          </p:nvSpPr>
          <p:spPr>
            <a:xfrm>
              <a:off x="13011159"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6" name="Rectangle: Top Corners Rounded 275">
              <a:extLst>
                <a:ext uri="{FF2B5EF4-FFF2-40B4-BE49-F238E27FC236}">
                  <a16:creationId xmlns:a16="http://schemas.microsoft.com/office/drawing/2014/main" id="{8B502ADB-122D-48F4-9FCB-F1B5A2F8E14D}"/>
                </a:ext>
              </a:extLst>
            </p:cNvPr>
            <p:cNvSpPr/>
            <p:nvPr/>
          </p:nvSpPr>
          <p:spPr>
            <a:xfrm>
              <a:off x="13287450" y="4538662"/>
              <a:ext cx="92340" cy="483472"/>
            </a:xfrm>
            <a:prstGeom prst="round2SameRect">
              <a:avLst>
                <a:gd name="adj1" fmla="val 44007"/>
                <a:gd name="adj2" fmla="val 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54" name="Rectangle: Rounded Corners 53">
            <a:extLst>
              <a:ext uri="{FF2B5EF4-FFF2-40B4-BE49-F238E27FC236}">
                <a16:creationId xmlns:a16="http://schemas.microsoft.com/office/drawing/2014/main" id="{448BF5A0-1E5E-45DD-8811-18C0A3863B52}"/>
              </a:ext>
            </a:extLst>
          </p:cNvPr>
          <p:cNvSpPr/>
          <p:nvPr/>
        </p:nvSpPr>
        <p:spPr>
          <a:xfrm>
            <a:off x="420337" y="2689065"/>
            <a:ext cx="1035227" cy="8073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00" b="1" dirty="0"/>
              <a:t>Ion </a:t>
            </a:r>
            <a:r>
              <a:rPr lang="en-AU" sz="1050" b="1" dirty="0"/>
              <a:t>Source </a:t>
            </a:r>
            <a:br>
              <a:rPr lang="en-AU" sz="1050" b="1" dirty="0"/>
            </a:br>
            <a:r>
              <a:rPr lang="en-AU" sz="1050" b="1" dirty="0">
                <a:solidFill>
                  <a:schemeClr val="accent5">
                    <a:lumMod val="20000"/>
                    <a:lumOff val="80000"/>
                  </a:schemeClr>
                </a:solidFill>
              </a:rPr>
              <a:t>N</a:t>
            </a:r>
            <a:r>
              <a:rPr lang="en-AU" sz="1050" dirty="0">
                <a:solidFill>
                  <a:schemeClr val="accent5">
                    <a:lumMod val="20000"/>
                    <a:lumOff val="80000"/>
                  </a:schemeClr>
                </a:solidFill>
              </a:rPr>
              <a:t>eg potential deck</a:t>
            </a:r>
            <a:endParaRPr lang="en-AU" dirty="0">
              <a:solidFill>
                <a:schemeClr val="accent5">
                  <a:lumMod val="20000"/>
                  <a:lumOff val="80000"/>
                </a:schemeClr>
              </a:solidFill>
            </a:endParaRPr>
          </a:p>
        </p:txBody>
      </p:sp>
      <p:sp>
        <p:nvSpPr>
          <p:cNvPr id="55" name="TextBox 54">
            <a:extLst>
              <a:ext uri="{FF2B5EF4-FFF2-40B4-BE49-F238E27FC236}">
                <a16:creationId xmlns:a16="http://schemas.microsoft.com/office/drawing/2014/main" id="{FDCCEE13-0CBE-443E-A1B5-ACF70EFD80A4}"/>
              </a:ext>
            </a:extLst>
          </p:cNvPr>
          <p:cNvSpPr txBox="1"/>
          <p:nvPr/>
        </p:nvSpPr>
        <p:spPr>
          <a:xfrm>
            <a:off x="5881111" y="2414190"/>
            <a:ext cx="690686" cy="769441"/>
          </a:xfrm>
          <a:prstGeom prst="rect">
            <a:avLst/>
          </a:prstGeom>
          <a:noFill/>
        </p:spPr>
        <p:txBody>
          <a:bodyPr wrap="square" rtlCol="0">
            <a:spAutoFit/>
          </a:bodyPr>
          <a:lstStyle/>
          <a:p>
            <a:r>
              <a:rPr lang="en-AU" dirty="0">
                <a:solidFill>
                  <a:srgbClr val="FF0000"/>
                </a:solidFill>
              </a:rPr>
              <a:t>++++</a:t>
            </a:r>
          </a:p>
          <a:p>
            <a:pPr algn="ctr"/>
            <a:endParaRPr lang="en-AU" sz="500" dirty="0"/>
          </a:p>
          <a:p>
            <a:pPr algn="ctr"/>
            <a:endParaRPr lang="en-AU" sz="700" dirty="0"/>
          </a:p>
          <a:p>
            <a:pPr algn="ctr"/>
            <a:endParaRPr lang="en-AU" sz="700" dirty="0"/>
          </a:p>
          <a:p>
            <a:pPr algn="ctr"/>
            <a:r>
              <a:rPr lang="en-AU" sz="700" dirty="0"/>
              <a:t>Stripper</a:t>
            </a:r>
          </a:p>
        </p:txBody>
      </p:sp>
      <p:grpSp>
        <p:nvGrpSpPr>
          <p:cNvPr id="56" name="Group 55">
            <a:extLst>
              <a:ext uri="{FF2B5EF4-FFF2-40B4-BE49-F238E27FC236}">
                <a16:creationId xmlns:a16="http://schemas.microsoft.com/office/drawing/2014/main" id="{8CB66434-6BAA-4E56-BE52-18083E6E98AF}"/>
              </a:ext>
            </a:extLst>
          </p:cNvPr>
          <p:cNvGrpSpPr/>
          <p:nvPr/>
        </p:nvGrpSpPr>
        <p:grpSpPr>
          <a:xfrm>
            <a:off x="8711615" y="2597135"/>
            <a:ext cx="706597" cy="364354"/>
            <a:chOff x="10068559" y="3890941"/>
            <a:chExt cx="706597" cy="364354"/>
          </a:xfrm>
        </p:grpSpPr>
        <p:cxnSp>
          <p:nvCxnSpPr>
            <p:cNvPr id="88" name="Straight Connector 87">
              <a:extLst>
                <a:ext uri="{FF2B5EF4-FFF2-40B4-BE49-F238E27FC236}">
                  <a16:creationId xmlns:a16="http://schemas.microsoft.com/office/drawing/2014/main" id="{BC73C7E7-B884-4D6D-82C2-90750244E146}"/>
                </a:ext>
              </a:extLst>
            </p:cNvPr>
            <p:cNvCxnSpPr>
              <a:cxnSpLocks/>
            </p:cNvCxnSpPr>
            <p:nvPr/>
          </p:nvCxnSpPr>
          <p:spPr>
            <a:xfrm>
              <a:off x="10068559" y="3890941"/>
              <a:ext cx="53587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C357681-923A-4FB4-86BA-8F88C91B69B8}"/>
                </a:ext>
              </a:extLst>
            </p:cNvPr>
            <p:cNvCxnSpPr/>
            <p:nvPr/>
          </p:nvCxnSpPr>
          <p:spPr>
            <a:xfrm>
              <a:off x="10601325" y="3890941"/>
              <a:ext cx="0" cy="262204"/>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535DC34-BB26-4ECB-B233-B60495B6BDFF}"/>
                </a:ext>
              </a:extLst>
            </p:cNvPr>
            <p:cNvCxnSpPr/>
            <p:nvPr/>
          </p:nvCxnSpPr>
          <p:spPr>
            <a:xfrm>
              <a:off x="10427493" y="4153145"/>
              <a:ext cx="347663"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069B914-13EB-470E-824E-4DA7CE179D00}"/>
                </a:ext>
              </a:extLst>
            </p:cNvPr>
            <p:cNvCxnSpPr>
              <a:cxnSpLocks/>
            </p:cNvCxnSpPr>
            <p:nvPr/>
          </p:nvCxnSpPr>
          <p:spPr>
            <a:xfrm>
              <a:off x="10514409" y="4205777"/>
              <a:ext cx="173831"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9003C58-5766-485F-AA63-3F67195F68FF}"/>
                </a:ext>
              </a:extLst>
            </p:cNvPr>
            <p:cNvCxnSpPr>
              <a:cxnSpLocks/>
            </p:cNvCxnSpPr>
            <p:nvPr/>
          </p:nvCxnSpPr>
          <p:spPr>
            <a:xfrm flipH="1">
              <a:off x="10576322" y="4255295"/>
              <a:ext cx="5000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D09B8DD6-D30D-431F-9C73-62240197ED0F}"/>
              </a:ext>
            </a:extLst>
          </p:cNvPr>
          <p:cNvGrpSpPr/>
          <p:nvPr/>
        </p:nvGrpSpPr>
        <p:grpSpPr>
          <a:xfrm flipH="1">
            <a:off x="2937883" y="2602821"/>
            <a:ext cx="706597" cy="364354"/>
            <a:chOff x="10068559" y="3890941"/>
            <a:chExt cx="706597" cy="364354"/>
          </a:xfrm>
        </p:grpSpPr>
        <p:cxnSp>
          <p:nvCxnSpPr>
            <p:cNvPr id="83" name="Straight Connector 82">
              <a:extLst>
                <a:ext uri="{FF2B5EF4-FFF2-40B4-BE49-F238E27FC236}">
                  <a16:creationId xmlns:a16="http://schemas.microsoft.com/office/drawing/2014/main" id="{AED3FCE6-7DE5-493D-9EF2-52A7FFC9A3D8}"/>
                </a:ext>
              </a:extLst>
            </p:cNvPr>
            <p:cNvCxnSpPr>
              <a:cxnSpLocks/>
            </p:cNvCxnSpPr>
            <p:nvPr/>
          </p:nvCxnSpPr>
          <p:spPr>
            <a:xfrm>
              <a:off x="10068559" y="3890941"/>
              <a:ext cx="53587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B1F45B1-087C-4F31-8C37-6CB2B3B2E912}"/>
                </a:ext>
              </a:extLst>
            </p:cNvPr>
            <p:cNvCxnSpPr/>
            <p:nvPr/>
          </p:nvCxnSpPr>
          <p:spPr>
            <a:xfrm>
              <a:off x="10601325" y="3890941"/>
              <a:ext cx="0" cy="262204"/>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7B0C6E2-E3CF-4C01-A741-4C6C71FB8364}"/>
                </a:ext>
              </a:extLst>
            </p:cNvPr>
            <p:cNvCxnSpPr/>
            <p:nvPr/>
          </p:nvCxnSpPr>
          <p:spPr>
            <a:xfrm>
              <a:off x="10427493" y="4153145"/>
              <a:ext cx="347663"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28863F5-003B-468B-B63A-97D471F7696E}"/>
                </a:ext>
              </a:extLst>
            </p:cNvPr>
            <p:cNvCxnSpPr>
              <a:cxnSpLocks/>
            </p:cNvCxnSpPr>
            <p:nvPr/>
          </p:nvCxnSpPr>
          <p:spPr>
            <a:xfrm>
              <a:off x="10514409" y="4205777"/>
              <a:ext cx="173831"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EE0D77F-02A7-443A-BF59-10D42CC2F29D}"/>
                </a:ext>
              </a:extLst>
            </p:cNvPr>
            <p:cNvCxnSpPr>
              <a:cxnSpLocks/>
            </p:cNvCxnSpPr>
            <p:nvPr/>
          </p:nvCxnSpPr>
          <p:spPr>
            <a:xfrm flipH="1">
              <a:off x="10576322" y="4255295"/>
              <a:ext cx="50006"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8" name="Rectangle: Rounded Corners 57">
            <a:extLst>
              <a:ext uri="{FF2B5EF4-FFF2-40B4-BE49-F238E27FC236}">
                <a16:creationId xmlns:a16="http://schemas.microsoft.com/office/drawing/2014/main" id="{8A47A88C-2834-4415-B9E5-E0CB343CB042}"/>
              </a:ext>
            </a:extLst>
          </p:cNvPr>
          <p:cNvSpPr/>
          <p:nvPr/>
        </p:nvSpPr>
        <p:spPr>
          <a:xfrm>
            <a:off x="1583124" y="4165847"/>
            <a:ext cx="1035227" cy="8073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00" b="1" dirty="0"/>
              <a:t>Ion </a:t>
            </a:r>
            <a:r>
              <a:rPr lang="en-AU" sz="1050" b="1" dirty="0"/>
              <a:t>Source </a:t>
            </a:r>
            <a:br>
              <a:rPr lang="en-AU" sz="1050" b="1" dirty="0"/>
            </a:br>
            <a:r>
              <a:rPr lang="en-AU" sz="1050" b="1" dirty="0">
                <a:solidFill>
                  <a:schemeClr val="accent5">
                    <a:lumMod val="20000"/>
                    <a:lumOff val="80000"/>
                  </a:schemeClr>
                </a:solidFill>
              </a:rPr>
              <a:t>N</a:t>
            </a:r>
            <a:r>
              <a:rPr lang="en-AU" sz="1050" dirty="0">
                <a:solidFill>
                  <a:schemeClr val="accent5">
                    <a:lumMod val="20000"/>
                    <a:lumOff val="80000"/>
                  </a:schemeClr>
                </a:solidFill>
              </a:rPr>
              <a:t>eg potential deck</a:t>
            </a:r>
            <a:endParaRPr lang="en-AU" dirty="0">
              <a:solidFill>
                <a:schemeClr val="accent5">
                  <a:lumMod val="20000"/>
                  <a:lumOff val="80000"/>
                </a:schemeClr>
              </a:solidFill>
            </a:endParaRPr>
          </a:p>
        </p:txBody>
      </p:sp>
      <p:sp>
        <p:nvSpPr>
          <p:cNvPr id="59" name="Arrow: Right 58">
            <a:extLst>
              <a:ext uri="{FF2B5EF4-FFF2-40B4-BE49-F238E27FC236}">
                <a16:creationId xmlns:a16="http://schemas.microsoft.com/office/drawing/2014/main" id="{52ED9EB0-10AA-41AA-A095-14064D7E7C5B}"/>
              </a:ext>
            </a:extLst>
          </p:cNvPr>
          <p:cNvSpPr/>
          <p:nvPr/>
        </p:nvSpPr>
        <p:spPr>
          <a:xfrm>
            <a:off x="3814262" y="1177519"/>
            <a:ext cx="1883193" cy="525043"/>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Accelerate Negative Ions</a:t>
            </a:r>
            <a:endParaRPr lang="en-AU" dirty="0"/>
          </a:p>
        </p:txBody>
      </p:sp>
      <p:sp>
        <p:nvSpPr>
          <p:cNvPr id="60" name="Arrow: Right 59">
            <a:extLst>
              <a:ext uri="{FF2B5EF4-FFF2-40B4-BE49-F238E27FC236}">
                <a16:creationId xmlns:a16="http://schemas.microsoft.com/office/drawing/2014/main" id="{FC617490-9EF4-4102-B365-D584CFD880D1}"/>
              </a:ext>
            </a:extLst>
          </p:cNvPr>
          <p:cNvSpPr/>
          <p:nvPr/>
        </p:nvSpPr>
        <p:spPr>
          <a:xfrm>
            <a:off x="5688642" y="1162722"/>
            <a:ext cx="970363" cy="525043"/>
          </a:xfrm>
          <a:prstGeom prst="right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q Change</a:t>
            </a:r>
            <a:endParaRPr lang="en-AU" dirty="0"/>
          </a:p>
        </p:txBody>
      </p:sp>
      <p:sp>
        <p:nvSpPr>
          <p:cNvPr id="61" name="Arrow: Right 60">
            <a:extLst>
              <a:ext uri="{FF2B5EF4-FFF2-40B4-BE49-F238E27FC236}">
                <a16:creationId xmlns:a16="http://schemas.microsoft.com/office/drawing/2014/main" id="{A641105F-546C-4135-BD74-6A3D452D242F}"/>
              </a:ext>
            </a:extLst>
          </p:cNvPr>
          <p:cNvSpPr/>
          <p:nvPr/>
        </p:nvSpPr>
        <p:spPr>
          <a:xfrm>
            <a:off x="6646312" y="1162722"/>
            <a:ext cx="1883193" cy="525043"/>
          </a:xfrm>
          <a:prstGeom prst="rightArrow">
            <a:avLst/>
          </a:prstGeom>
          <a:solidFill>
            <a:srgbClr val="FFD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t>Accelerate Positive Ions</a:t>
            </a:r>
            <a:endParaRPr lang="en-AU" dirty="0"/>
          </a:p>
        </p:txBody>
      </p:sp>
      <p:sp>
        <p:nvSpPr>
          <p:cNvPr id="64" name="TextBox 63">
            <a:extLst>
              <a:ext uri="{FF2B5EF4-FFF2-40B4-BE49-F238E27FC236}">
                <a16:creationId xmlns:a16="http://schemas.microsoft.com/office/drawing/2014/main" id="{09D08C0F-676F-443D-A810-2D597AE44095}"/>
              </a:ext>
            </a:extLst>
          </p:cNvPr>
          <p:cNvSpPr txBox="1"/>
          <p:nvPr/>
        </p:nvSpPr>
        <p:spPr>
          <a:xfrm>
            <a:off x="6716877" y="3693581"/>
            <a:ext cx="2193975" cy="307777"/>
          </a:xfrm>
          <a:prstGeom prst="rect">
            <a:avLst/>
          </a:prstGeom>
          <a:noFill/>
        </p:spPr>
        <p:txBody>
          <a:bodyPr wrap="square" rtlCol="0">
            <a:spAutoFit/>
          </a:bodyPr>
          <a:lstStyle/>
          <a:p>
            <a:r>
              <a:rPr lang="en-AU" sz="1400" b="1" dirty="0"/>
              <a:t>SF</a:t>
            </a:r>
            <a:r>
              <a:rPr lang="en-AU" sz="1400" b="1" baseline="-25000" dirty="0"/>
              <a:t>6</a:t>
            </a:r>
            <a:r>
              <a:rPr lang="en-AU" sz="1400" b="1" dirty="0"/>
              <a:t> Pressure Vessel </a:t>
            </a:r>
          </a:p>
        </p:txBody>
      </p:sp>
      <p:pic>
        <p:nvPicPr>
          <p:cNvPr id="65" name="Picture 64">
            <a:extLst>
              <a:ext uri="{FF2B5EF4-FFF2-40B4-BE49-F238E27FC236}">
                <a16:creationId xmlns:a16="http://schemas.microsoft.com/office/drawing/2014/main" id="{90E092C2-3DE2-4E73-92ED-87B341336855}"/>
              </a:ext>
            </a:extLst>
          </p:cNvPr>
          <p:cNvPicPr>
            <a:picLocks noChangeAspect="1"/>
          </p:cNvPicPr>
          <p:nvPr/>
        </p:nvPicPr>
        <p:blipFill>
          <a:blip r:embed="rId2"/>
          <a:stretch>
            <a:fillRect/>
          </a:stretch>
        </p:blipFill>
        <p:spPr>
          <a:xfrm>
            <a:off x="2008055" y="3988821"/>
            <a:ext cx="197104" cy="270601"/>
          </a:xfrm>
          <a:prstGeom prst="rect">
            <a:avLst/>
          </a:prstGeom>
        </p:spPr>
      </p:pic>
      <p:pic>
        <p:nvPicPr>
          <p:cNvPr id="66" name="Picture 65">
            <a:extLst>
              <a:ext uri="{FF2B5EF4-FFF2-40B4-BE49-F238E27FC236}">
                <a16:creationId xmlns:a16="http://schemas.microsoft.com/office/drawing/2014/main" id="{18CBC095-57BB-4190-BC18-AEA2C8DBAFD0}"/>
              </a:ext>
            </a:extLst>
          </p:cNvPr>
          <p:cNvPicPr>
            <a:picLocks noChangeAspect="1"/>
          </p:cNvPicPr>
          <p:nvPr/>
        </p:nvPicPr>
        <p:blipFill>
          <a:blip r:embed="rId2"/>
          <a:stretch>
            <a:fillRect/>
          </a:stretch>
        </p:blipFill>
        <p:spPr>
          <a:xfrm>
            <a:off x="2008055" y="3756843"/>
            <a:ext cx="197104" cy="270601"/>
          </a:xfrm>
          <a:prstGeom prst="rect">
            <a:avLst/>
          </a:prstGeom>
        </p:spPr>
      </p:pic>
      <p:pic>
        <p:nvPicPr>
          <p:cNvPr id="67" name="Picture 66">
            <a:extLst>
              <a:ext uri="{FF2B5EF4-FFF2-40B4-BE49-F238E27FC236}">
                <a16:creationId xmlns:a16="http://schemas.microsoft.com/office/drawing/2014/main" id="{6D430805-F26A-4E4D-9822-BFB47220F9D1}"/>
              </a:ext>
            </a:extLst>
          </p:cNvPr>
          <p:cNvPicPr>
            <a:picLocks noChangeAspect="1"/>
          </p:cNvPicPr>
          <p:nvPr/>
        </p:nvPicPr>
        <p:blipFill>
          <a:blip r:embed="rId2"/>
          <a:stretch>
            <a:fillRect/>
          </a:stretch>
        </p:blipFill>
        <p:spPr>
          <a:xfrm>
            <a:off x="2010608" y="3522243"/>
            <a:ext cx="197104" cy="270601"/>
          </a:xfrm>
          <a:prstGeom prst="rect">
            <a:avLst/>
          </a:prstGeom>
        </p:spPr>
      </p:pic>
      <p:pic>
        <p:nvPicPr>
          <p:cNvPr id="68" name="Picture 67">
            <a:extLst>
              <a:ext uri="{FF2B5EF4-FFF2-40B4-BE49-F238E27FC236}">
                <a16:creationId xmlns:a16="http://schemas.microsoft.com/office/drawing/2014/main" id="{CDE9FC69-30E7-4C92-B1BF-334D28AEBE24}"/>
              </a:ext>
            </a:extLst>
          </p:cNvPr>
          <p:cNvPicPr>
            <a:picLocks noChangeAspect="1"/>
          </p:cNvPicPr>
          <p:nvPr/>
        </p:nvPicPr>
        <p:blipFill>
          <a:blip r:embed="rId2"/>
          <a:stretch>
            <a:fillRect/>
          </a:stretch>
        </p:blipFill>
        <p:spPr>
          <a:xfrm>
            <a:off x="2090835" y="3236150"/>
            <a:ext cx="197104" cy="270601"/>
          </a:xfrm>
          <a:prstGeom prst="rect">
            <a:avLst/>
          </a:prstGeom>
        </p:spPr>
      </p:pic>
      <p:pic>
        <p:nvPicPr>
          <p:cNvPr id="69" name="Picture 68">
            <a:extLst>
              <a:ext uri="{FF2B5EF4-FFF2-40B4-BE49-F238E27FC236}">
                <a16:creationId xmlns:a16="http://schemas.microsoft.com/office/drawing/2014/main" id="{A71953B7-BDFF-4CFC-95BC-CB4BB197C89C}"/>
              </a:ext>
            </a:extLst>
          </p:cNvPr>
          <p:cNvPicPr>
            <a:picLocks noChangeAspect="1"/>
          </p:cNvPicPr>
          <p:nvPr/>
        </p:nvPicPr>
        <p:blipFill>
          <a:blip r:embed="rId2"/>
          <a:stretch>
            <a:fillRect/>
          </a:stretch>
        </p:blipFill>
        <p:spPr>
          <a:xfrm>
            <a:off x="2302012" y="3032655"/>
            <a:ext cx="197104" cy="270601"/>
          </a:xfrm>
          <a:prstGeom prst="rect">
            <a:avLst/>
          </a:prstGeom>
        </p:spPr>
      </p:pic>
      <p:pic>
        <p:nvPicPr>
          <p:cNvPr id="70" name="Picture 69">
            <a:extLst>
              <a:ext uri="{FF2B5EF4-FFF2-40B4-BE49-F238E27FC236}">
                <a16:creationId xmlns:a16="http://schemas.microsoft.com/office/drawing/2014/main" id="{98159E00-1842-4B3B-904E-DC6ED25894DE}"/>
              </a:ext>
            </a:extLst>
          </p:cNvPr>
          <p:cNvPicPr>
            <a:picLocks noChangeAspect="1"/>
          </p:cNvPicPr>
          <p:nvPr/>
        </p:nvPicPr>
        <p:blipFill>
          <a:blip r:embed="rId2"/>
          <a:stretch>
            <a:fillRect/>
          </a:stretch>
        </p:blipFill>
        <p:spPr>
          <a:xfrm>
            <a:off x="2553578" y="2959816"/>
            <a:ext cx="197104" cy="270601"/>
          </a:xfrm>
          <a:prstGeom prst="rect">
            <a:avLst/>
          </a:prstGeom>
        </p:spPr>
      </p:pic>
      <p:pic>
        <p:nvPicPr>
          <p:cNvPr id="71" name="Picture 70">
            <a:extLst>
              <a:ext uri="{FF2B5EF4-FFF2-40B4-BE49-F238E27FC236}">
                <a16:creationId xmlns:a16="http://schemas.microsoft.com/office/drawing/2014/main" id="{355519C6-0539-4C54-8229-E482762FE943}"/>
              </a:ext>
            </a:extLst>
          </p:cNvPr>
          <p:cNvPicPr>
            <a:picLocks noChangeAspect="1"/>
          </p:cNvPicPr>
          <p:nvPr/>
        </p:nvPicPr>
        <p:blipFill>
          <a:blip r:embed="rId2"/>
          <a:stretch>
            <a:fillRect/>
          </a:stretch>
        </p:blipFill>
        <p:spPr>
          <a:xfrm>
            <a:off x="2831814" y="2955830"/>
            <a:ext cx="197104" cy="270601"/>
          </a:xfrm>
          <a:prstGeom prst="rect">
            <a:avLst/>
          </a:prstGeom>
        </p:spPr>
      </p:pic>
      <p:pic>
        <p:nvPicPr>
          <p:cNvPr id="72" name="Picture 71">
            <a:extLst>
              <a:ext uri="{FF2B5EF4-FFF2-40B4-BE49-F238E27FC236}">
                <a16:creationId xmlns:a16="http://schemas.microsoft.com/office/drawing/2014/main" id="{EEE7CE62-9086-4386-9214-5AD4CAC7DED6}"/>
              </a:ext>
            </a:extLst>
          </p:cNvPr>
          <p:cNvPicPr>
            <a:picLocks noChangeAspect="1"/>
          </p:cNvPicPr>
          <p:nvPr/>
        </p:nvPicPr>
        <p:blipFill>
          <a:blip r:embed="rId2"/>
          <a:stretch>
            <a:fillRect/>
          </a:stretch>
        </p:blipFill>
        <p:spPr>
          <a:xfrm>
            <a:off x="3083730" y="2955038"/>
            <a:ext cx="197104" cy="270601"/>
          </a:xfrm>
          <a:prstGeom prst="rect">
            <a:avLst/>
          </a:prstGeom>
        </p:spPr>
      </p:pic>
      <p:pic>
        <p:nvPicPr>
          <p:cNvPr id="73" name="Picture 72">
            <a:extLst>
              <a:ext uri="{FF2B5EF4-FFF2-40B4-BE49-F238E27FC236}">
                <a16:creationId xmlns:a16="http://schemas.microsoft.com/office/drawing/2014/main" id="{FF183604-8A2B-409A-A81E-9FA47156953D}"/>
              </a:ext>
            </a:extLst>
          </p:cNvPr>
          <p:cNvPicPr>
            <a:picLocks noChangeAspect="1"/>
          </p:cNvPicPr>
          <p:nvPr/>
        </p:nvPicPr>
        <p:blipFill>
          <a:blip r:embed="rId2"/>
          <a:stretch>
            <a:fillRect/>
          </a:stretch>
        </p:blipFill>
        <p:spPr>
          <a:xfrm>
            <a:off x="3361966" y="2955814"/>
            <a:ext cx="197104" cy="270601"/>
          </a:xfrm>
          <a:prstGeom prst="rect">
            <a:avLst/>
          </a:prstGeom>
        </p:spPr>
      </p:pic>
      <p:pic>
        <p:nvPicPr>
          <p:cNvPr id="74" name="Picture 73">
            <a:extLst>
              <a:ext uri="{FF2B5EF4-FFF2-40B4-BE49-F238E27FC236}">
                <a16:creationId xmlns:a16="http://schemas.microsoft.com/office/drawing/2014/main" id="{532D8BB6-68BC-4424-BCFB-F0B682B106FD}"/>
              </a:ext>
            </a:extLst>
          </p:cNvPr>
          <p:cNvPicPr>
            <a:picLocks noChangeAspect="1"/>
          </p:cNvPicPr>
          <p:nvPr/>
        </p:nvPicPr>
        <p:blipFill>
          <a:blip r:embed="rId2"/>
          <a:stretch>
            <a:fillRect/>
          </a:stretch>
        </p:blipFill>
        <p:spPr>
          <a:xfrm>
            <a:off x="3635009" y="2952592"/>
            <a:ext cx="197104" cy="270601"/>
          </a:xfrm>
          <a:prstGeom prst="rect">
            <a:avLst/>
          </a:prstGeom>
        </p:spPr>
      </p:pic>
      <p:pic>
        <p:nvPicPr>
          <p:cNvPr id="75" name="Picture 74">
            <a:extLst>
              <a:ext uri="{FF2B5EF4-FFF2-40B4-BE49-F238E27FC236}">
                <a16:creationId xmlns:a16="http://schemas.microsoft.com/office/drawing/2014/main" id="{D6B7B017-FF74-45E0-9127-7E3BCDF1EA4A}"/>
              </a:ext>
            </a:extLst>
          </p:cNvPr>
          <p:cNvPicPr>
            <a:picLocks noChangeAspect="1"/>
          </p:cNvPicPr>
          <p:nvPr/>
        </p:nvPicPr>
        <p:blipFill>
          <a:blip r:embed="rId2"/>
          <a:stretch>
            <a:fillRect/>
          </a:stretch>
        </p:blipFill>
        <p:spPr>
          <a:xfrm>
            <a:off x="4070409" y="2953368"/>
            <a:ext cx="197104" cy="270601"/>
          </a:xfrm>
          <a:prstGeom prst="rect">
            <a:avLst/>
          </a:prstGeom>
        </p:spPr>
      </p:pic>
      <p:pic>
        <p:nvPicPr>
          <p:cNvPr id="76" name="Picture 75">
            <a:extLst>
              <a:ext uri="{FF2B5EF4-FFF2-40B4-BE49-F238E27FC236}">
                <a16:creationId xmlns:a16="http://schemas.microsoft.com/office/drawing/2014/main" id="{8260065E-8107-4785-9A36-9720C63C0C06}"/>
              </a:ext>
            </a:extLst>
          </p:cNvPr>
          <p:cNvPicPr>
            <a:picLocks noChangeAspect="1"/>
          </p:cNvPicPr>
          <p:nvPr/>
        </p:nvPicPr>
        <p:blipFill>
          <a:blip r:embed="rId2"/>
          <a:stretch>
            <a:fillRect/>
          </a:stretch>
        </p:blipFill>
        <p:spPr>
          <a:xfrm>
            <a:off x="4646804" y="2952496"/>
            <a:ext cx="197104" cy="270601"/>
          </a:xfrm>
          <a:prstGeom prst="rect">
            <a:avLst/>
          </a:prstGeom>
        </p:spPr>
      </p:pic>
      <p:pic>
        <p:nvPicPr>
          <p:cNvPr id="77" name="Picture 76">
            <a:extLst>
              <a:ext uri="{FF2B5EF4-FFF2-40B4-BE49-F238E27FC236}">
                <a16:creationId xmlns:a16="http://schemas.microsoft.com/office/drawing/2014/main" id="{E16EEE61-67D1-49CC-B5CD-08A861A70AF9}"/>
              </a:ext>
            </a:extLst>
          </p:cNvPr>
          <p:cNvPicPr>
            <a:picLocks noChangeAspect="1"/>
          </p:cNvPicPr>
          <p:nvPr/>
        </p:nvPicPr>
        <p:blipFill>
          <a:blip r:embed="rId2"/>
          <a:stretch>
            <a:fillRect/>
          </a:stretch>
        </p:blipFill>
        <p:spPr>
          <a:xfrm>
            <a:off x="5463780" y="2952496"/>
            <a:ext cx="197104" cy="270601"/>
          </a:xfrm>
          <a:prstGeom prst="rect">
            <a:avLst/>
          </a:prstGeom>
        </p:spPr>
      </p:pic>
      <p:pic>
        <p:nvPicPr>
          <p:cNvPr id="78" name="Picture 77">
            <a:extLst>
              <a:ext uri="{FF2B5EF4-FFF2-40B4-BE49-F238E27FC236}">
                <a16:creationId xmlns:a16="http://schemas.microsoft.com/office/drawing/2014/main" id="{53F46B33-9706-4BFE-B686-714D8D891441}"/>
              </a:ext>
            </a:extLst>
          </p:cNvPr>
          <p:cNvPicPr>
            <a:picLocks noChangeAspect="1"/>
          </p:cNvPicPr>
          <p:nvPr/>
        </p:nvPicPr>
        <p:blipFill>
          <a:blip r:embed="rId3"/>
          <a:stretch>
            <a:fillRect/>
          </a:stretch>
        </p:blipFill>
        <p:spPr>
          <a:xfrm>
            <a:off x="6591924" y="2943980"/>
            <a:ext cx="241042" cy="295824"/>
          </a:xfrm>
          <a:prstGeom prst="rect">
            <a:avLst/>
          </a:prstGeom>
        </p:spPr>
      </p:pic>
      <p:pic>
        <p:nvPicPr>
          <p:cNvPr id="79" name="Picture 78">
            <a:extLst>
              <a:ext uri="{FF2B5EF4-FFF2-40B4-BE49-F238E27FC236}">
                <a16:creationId xmlns:a16="http://schemas.microsoft.com/office/drawing/2014/main" id="{3A6756BF-F945-4A98-9DD7-86F01AF1D9D6}"/>
              </a:ext>
            </a:extLst>
          </p:cNvPr>
          <p:cNvPicPr>
            <a:picLocks noChangeAspect="1"/>
          </p:cNvPicPr>
          <p:nvPr/>
        </p:nvPicPr>
        <p:blipFill>
          <a:blip r:embed="rId3"/>
          <a:stretch>
            <a:fillRect/>
          </a:stretch>
        </p:blipFill>
        <p:spPr>
          <a:xfrm>
            <a:off x="7549600" y="2943980"/>
            <a:ext cx="241042" cy="295824"/>
          </a:xfrm>
          <a:prstGeom prst="rect">
            <a:avLst/>
          </a:prstGeom>
        </p:spPr>
      </p:pic>
      <p:pic>
        <p:nvPicPr>
          <p:cNvPr id="80" name="Picture 79">
            <a:extLst>
              <a:ext uri="{FF2B5EF4-FFF2-40B4-BE49-F238E27FC236}">
                <a16:creationId xmlns:a16="http://schemas.microsoft.com/office/drawing/2014/main" id="{FD90CD88-1D60-448F-8F03-CE86D4937439}"/>
              </a:ext>
            </a:extLst>
          </p:cNvPr>
          <p:cNvPicPr>
            <a:picLocks noChangeAspect="1"/>
          </p:cNvPicPr>
          <p:nvPr/>
        </p:nvPicPr>
        <p:blipFill>
          <a:blip r:embed="rId3"/>
          <a:stretch>
            <a:fillRect/>
          </a:stretch>
        </p:blipFill>
        <p:spPr>
          <a:xfrm>
            <a:off x="9173867" y="2950126"/>
            <a:ext cx="241042" cy="295824"/>
          </a:xfrm>
          <a:prstGeom prst="rect">
            <a:avLst/>
          </a:prstGeom>
        </p:spPr>
      </p:pic>
      <p:pic>
        <p:nvPicPr>
          <p:cNvPr id="81" name="Picture 80">
            <a:extLst>
              <a:ext uri="{FF2B5EF4-FFF2-40B4-BE49-F238E27FC236}">
                <a16:creationId xmlns:a16="http://schemas.microsoft.com/office/drawing/2014/main" id="{2CB9D778-F71E-4970-BDC2-76EE3EEB0EAF}"/>
              </a:ext>
            </a:extLst>
          </p:cNvPr>
          <p:cNvPicPr>
            <a:picLocks noChangeAspect="1"/>
          </p:cNvPicPr>
          <p:nvPr/>
        </p:nvPicPr>
        <p:blipFill>
          <a:blip r:embed="rId3"/>
          <a:stretch>
            <a:fillRect/>
          </a:stretch>
        </p:blipFill>
        <p:spPr>
          <a:xfrm>
            <a:off x="10869982" y="2950126"/>
            <a:ext cx="241042" cy="295824"/>
          </a:xfrm>
          <a:prstGeom prst="rect">
            <a:avLst/>
          </a:prstGeom>
        </p:spPr>
      </p:pic>
      <p:pic>
        <p:nvPicPr>
          <p:cNvPr id="82" name="Picture 81">
            <a:extLst>
              <a:ext uri="{FF2B5EF4-FFF2-40B4-BE49-F238E27FC236}">
                <a16:creationId xmlns:a16="http://schemas.microsoft.com/office/drawing/2014/main" id="{D18BC697-C21B-4F85-845E-9D6934976A77}"/>
              </a:ext>
            </a:extLst>
          </p:cNvPr>
          <p:cNvPicPr>
            <a:picLocks noChangeAspect="1"/>
          </p:cNvPicPr>
          <p:nvPr/>
        </p:nvPicPr>
        <p:blipFill>
          <a:blip r:embed="rId4"/>
          <a:stretch>
            <a:fillRect/>
          </a:stretch>
        </p:blipFill>
        <p:spPr>
          <a:xfrm>
            <a:off x="6189050" y="3043653"/>
            <a:ext cx="70110" cy="67062"/>
          </a:xfrm>
          <a:prstGeom prst="rect">
            <a:avLst/>
          </a:prstGeom>
        </p:spPr>
      </p:pic>
      <p:sp>
        <p:nvSpPr>
          <p:cNvPr id="248" name="Rectangle: Rounded Corners 247">
            <a:extLst>
              <a:ext uri="{FF2B5EF4-FFF2-40B4-BE49-F238E27FC236}">
                <a16:creationId xmlns:a16="http://schemas.microsoft.com/office/drawing/2014/main" id="{E4074731-E8C3-4430-94D0-2936DD30659E}"/>
              </a:ext>
            </a:extLst>
          </p:cNvPr>
          <p:cNvSpPr/>
          <p:nvPr/>
        </p:nvSpPr>
        <p:spPr>
          <a:xfrm rot="18900000">
            <a:off x="9709933" y="2814562"/>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0" name="Rectangle: Rounded Corners 299">
            <a:extLst>
              <a:ext uri="{FF2B5EF4-FFF2-40B4-BE49-F238E27FC236}">
                <a16:creationId xmlns:a16="http://schemas.microsoft.com/office/drawing/2014/main" id="{F65E9977-5231-4B9F-813A-1B4283A5F7A4}"/>
              </a:ext>
            </a:extLst>
          </p:cNvPr>
          <p:cNvSpPr/>
          <p:nvPr/>
        </p:nvSpPr>
        <p:spPr>
          <a:xfrm>
            <a:off x="9790625" y="4329532"/>
            <a:ext cx="1038287" cy="768161"/>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46" name="TextBox 245">
            <a:extLst>
              <a:ext uri="{FF2B5EF4-FFF2-40B4-BE49-F238E27FC236}">
                <a16:creationId xmlns:a16="http://schemas.microsoft.com/office/drawing/2014/main" id="{4956F707-BE1E-4121-BFE9-493990AE9DF0}"/>
              </a:ext>
            </a:extLst>
          </p:cNvPr>
          <p:cNvSpPr txBox="1"/>
          <p:nvPr/>
        </p:nvSpPr>
        <p:spPr>
          <a:xfrm>
            <a:off x="3716961" y="1623515"/>
            <a:ext cx="1870858" cy="261610"/>
          </a:xfrm>
          <a:prstGeom prst="rect">
            <a:avLst/>
          </a:prstGeom>
          <a:noFill/>
        </p:spPr>
        <p:txBody>
          <a:bodyPr wrap="square" rtlCol="0">
            <a:spAutoFit/>
          </a:bodyPr>
          <a:lstStyle/>
          <a:p>
            <a:pPr algn="ctr"/>
            <a:r>
              <a:rPr lang="en-AU" sz="1050" dirty="0"/>
              <a:t>Low Energy Section</a:t>
            </a:r>
          </a:p>
        </p:txBody>
      </p:sp>
      <p:sp>
        <p:nvSpPr>
          <p:cNvPr id="247" name="TextBox 246">
            <a:extLst>
              <a:ext uri="{FF2B5EF4-FFF2-40B4-BE49-F238E27FC236}">
                <a16:creationId xmlns:a16="http://schemas.microsoft.com/office/drawing/2014/main" id="{C9F35487-15A2-4CBB-B0CC-6B2C2781B32D}"/>
              </a:ext>
            </a:extLst>
          </p:cNvPr>
          <p:cNvSpPr txBox="1"/>
          <p:nvPr/>
        </p:nvSpPr>
        <p:spPr>
          <a:xfrm>
            <a:off x="6625547" y="1625120"/>
            <a:ext cx="1870858" cy="261610"/>
          </a:xfrm>
          <a:prstGeom prst="rect">
            <a:avLst/>
          </a:prstGeom>
          <a:noFill/>
        </p:spPr>
        <p:txBody>
          <a:bodyPr wrap="square" rtlCol="0">
            <a:spAutoFit/>
          </a:bodyPr>
          <a:lstStyle/>
          <a:p>
            <a:pPr algn="ctr"/>
            <a:r>
              <a:rPr lang="en-AU" sz="1050" dirty="0"/>
              <a:t>High Energy Section</a:t>
            </a:r>
          </a:p>
        </p:txBody>
      </p:sp>
      <p:sp>
        <p:nvSpPr>
          <p:cNvPr id="278" name="TextBox 277">
            <a:extLst>
              <a:ext uri="{FF2B5EF4-FFF2-40B4-BE49-F238E27FC236}">
                <a16:creationId xmlns:a16="http://schemas.microsoft.com/office/drawing/2014/main" id="{EFF2B63B-D2C8-41CE-A267-7C40AF20EFC4}"/>
              </a:ext>
            </a:extLst>
          </p:cNvPr>
          <p:cNvSpPr txBox="1"/>
          <p:nvPr/>
        </p:nvSpPr>
        <p:spPr>
          <a:xfrm>
            <a:off x="3784434" y="1089993"/>
            <a:ext cx="1870858" cy="261610"/>
          </a:xfrm>
          <a:prstGeom prst="rect">
            <a:avLst/>
          </a:prstGeom>
          <a:noFill/>
        </p:spPr>
        <p:txBody>
          <a:bodyPr wrap="square" rtlCol="0">
            <a:spAutoFit/>
          </a:bodyPr>
          <a:lstStyle/>
          <a:p>
            <a:pPr algn="ctr"/>
            <a:r>
              <a:rPr lang="en-AU" sz="1050" dirty="0"/>
              <a:t>High Voltage Terminal</a:t>
            </a:r>
          </a:p>
        </p:txBody>
      </p:sp>
      <p:sp>
        <p:nvSpPr>
          <p:cNvPr id="279" name="TextBox 278">
            <a:extLst>
              <a:ext uri="{FF2B5EF4-FFF2-40B4-BE49-F238E27FC236}">
                <a16:creationId xmlns:a16="http://schemas.microsoft.com/office/drawing/2014/main" id="{F77DE377-9DD2-47ED-8A9B-3C2F5D2AFA06}"/>
              </a:ext>
            </a:extLst>
          </p:cNvPr>
          <p:cNvSpPr txBox="1"/>
          <p:nvPr/>
        </p:nvSpPr>
        <p:spPr>
          <a:xfrm>
            <a:off x="2524394" y="4500539"/>
            <a:ext cx="1870858" cy="415498"/>
          </a:xfrm>
          <a:prstGeom prst="rect">
            <a:avLst/>
          </a:prstGeom>
          <a:noFill/>
        </p:spPr>
        <p:txBody>
          <a:bodyPr wrap="square" rtlCol="0">
            <a:spAutoFit/>
          </a:bodyPr>
          <a:lstStyle/>
          <a:p>
            <a:pPr algn="ctr"/>
            <a:r>
              <a:rPr lang="en-AU" sz="1050" dirty="0"/>
              <a:t>Gas Stripper</a:t>
            </a:r>
          </a:p>
          <a:p>
            <a:pPr algn="ctr"/>
            <a:r>
              <a:rPr lang="en-AU" sz="1050" dirty="0"/>
              <a:t>(Recirculating gas </a:t>
            </a:r>
          </a:p>
        </p:txBody>
      </p:sp>
      <p:sp>
        <p:nvSpPr>
          <p:cNvPr id="280" name="TextBox 279">
            <a:extLst>
              <a:ext uri="{FF2B5EF4-FFF2-40B4-BE49-F238E27FC236}">
                <a16:creationId xmlns:a16="http://schemas.microsoft.com/office/drawing/2014/main" id="{156B7646-2126-4752-92DB-CF048157DEB6}"/>
              </a:ext>
            </a:extLst>
          </p:cNvPr>
          <p:cNvSpPr txBox="1"/>
          <p:nvPr/>
        </p:nvSpPr>
        <p:spPr>
          <a:xfrm>
            <a:off x="2127977" y="1632667"/>
            <a:ext cx="1870858" cy="261610"/>
          </a:xfrm>
          <a:prstGeom prst="rect">
            <a:avLst/>
          </a:prstGeom>
          <a:noFill/>
        </p:spPr>
        <p:txBody>
          <a:bodyPr wrap="square" rtlCol="0">
            <a:spAutoFit/>
          </a:bodyPr>
          <a:lstStyle/>
          <a:p>
            <a:pPr algn="ctr"/>
            <a:r>
              <a:rPr lang="en-AU" sz="1050" dirty="0"/>
              <a:t>Equal Potential Rings</a:t>
            </a:r>
          </a:p>
        </p:txBody>
      </p:sp>
      <p:cxnSp>
        <p:nvCxnSpPr>
          <p:cNvPr id="9" name="Straight Arrow Connector 8">
            <a:extLst>
              <a:ext uri="{FF2B5EF4-FFF2-40B4-BE49-F238E27FC236}">
                <a16:creationId xmlns:a16="http://schemas.microsoft.com/office/drawing/2014/main" id="{D1817815-5833-49FA-8112-A9C58EC9D93D}"/>
              </a:ext>
            </a:extLst>
          </p:cNvPr>
          <p:cNvCxnSpPr>
            <a:cxnSpLocks/>
          </p:cNvCxnSpPr>
          <p:nvPr/>
        </p:nvCxnSpPr>
        <p:spPr>
          <a:xfrm flipV="1">
            <a:off x="3515030" y="3093366"/>
            <a:ext cx="2447596" cy="1476519"/>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81" name="TextBox 280">
            <a:extLst>
              <a:ext uri="{FF2B5EF4-FFF2-40B4-BE49-F238E27FC236}">
                <a16:creationId xmlns:a16="http://schemas.microsoft.com/office/drawing/2014/main" id="{4030BBF4-823A-4EB5-8DB7-6DE7F810F964}"/>
              </a:ext>
            </a:extLst>
          </p:cNvPr>
          <p:cNvSpPr txBox="1"/>
          <p:nvPr/>
        </p:nvSpPr>
        <p:spPr>
          <a:xfrm>
            <a:off x="1163466" y="5248447"/>
            <a:ext cx="1870858" cy="261610"/>
          </a:xfrm>
          <a:prstGeom prst="rect">
            <a:avLst/>
          </a:prstGeom>
          <a:noFill/>
        </p:spPr>
        <p:txBody>
          <a:bodyPr wrap="square" rtlCol="0">
            <a:spAutoFit/>
          </a:bodyPr>
          <a:lstStyle/>
          <a:p>
            <a:pPr algn="ctr"/>
            <a:r>
              <a:rPr lang="en-AU" sz="1050" dirty="0"/>
              <a:t>Ion Source</a:t>
            </a:r>
          </a:p>
        </p:txBody>
      </p:sp>
      <p:cxnSp>
        <p:nvCxnSpPr>
          <p:cNvPr id="282" name="Straight Arrow Connector 281">
            <a:extLst>
              <a:ext uri="{FF2B5EF4-FFF2-40B4-BE49-F238E27FC236}">
                <a16:creationId xmlns:a16="http://schemas.microsoft.com/office/drawing/2014/main" id="{A22C896F-3B0D-4F11-BA44-F45C6C0C8EC8}"/>
              </a:ext>
            </a:extLst>
          </p:cNvPr>
          <p:cNvCxnSpPr>
            <a:cxnSpLocks/>
            <a:stCxn id="281" idx="0"/>
            <a:endCxn id="58" idx="2"/>
          </p:cNvCxnSpPr>
          <p:nvPr/>
        </p:nvCxnSpPr>
        <p:spPr>
          <a:xfrm flipV="1">
            <a:off x="2098895" y="4973189"/>
            <a:ext cx="1843" cy="275258"/>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83" name="TextBox 282">
            <a:extLst>
              <a:ext uri="{FF2B5EF4-FFF2-40B4-BE49-F238E27FC236}">
                <a16:creationId xmlns:a16="http://schemas.microsoft.com/office/drawing/2014/main" id="{F599F861-2ADE-4720-9C49-DDBD035269EF}"/>
              </a:ext>
            </a:extLst>
          </p:cNvPr>
          <p:cNvSpPr txBox="1"/>
          <p:nvPr/>
        </p:nvSpPr>
        <p:spPr>
          <a:xfrm>
            <a:off x="350465" y="1631460"/>
            <a:ext cx="1870858" cy="261610"/>
          </a:xfrm>
          <a:prstGeom prst="rect">
            <a:avLst/>
          </a:prstGeom>
          <a:noFill/>
        </p:spPr>
        <p:txBody>
          <a:bodyPr wrap="square" rtlCol="0">
            <a:spAutoFit/>
          </a:bodyPr>
          <a:lstStyle/>
          <a:p>
            <a:pPr algn="ctr"/>
            <a:r>
              <a:rPr lang="en-AU" sz="1050" dirty="0"/>
              <a:t>Injection Magnet/Bouncer</a:t>
            </a:r>
          </a:p>
        </p:txBody>
      </p:sp>
      <p:cxnSp>
        <p:nvCxnSpPr>
          <p:cNvPr id="284" name="Straight Arrow Connector 283">
            <a:extLst>
              <a:ext uri="{FF2B5EF4-FFF2-40B4-BE49-F238E27FC236}">
                <a16:creationId xmlns:a16="http://schemas.microsoft.com/office/drawing/2014/main" id="{62E9DD81-74E0-4347-B2BA-B754D3C3DC83}"/>
              </a:ext>
            </a:extLst>
          </p:cNvPr>
          <p:cNvCxnSpPr>
            <a:cxnSpLocks/>
            <a:stCxn id="283" idx="2"/>
          </p:cNvCxnSpPr>
          <p:nvPr/>
        </p:nvCxnSpPr>
        <p:spPr>
          <a:xfrm>
            <a:off x="1285894" y="1893070"/>
            <a:ext cx="1068268" cy="956202"/>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85" name="TextBox 284">
            <a:extLst>
              <a:ext uri="{FF2B5EF4-FFF2-40B4-BE49-F238E27FC236}">
                <a16:creationId xmlns:a16="http://schemas.microsoft.com/office/drawing/2014/main" id="{F4B6E767-1D40-4374-8192-F2EF648A1EE9}"/>
              </a:ext>
            </a:extLst>
          </p:cNvPr>
          <p:cNvSpPr txBox="1"/>
          <p:nvPr/>
        </p:nvSpPr>
        <p:spPr>
          <a:xfrm>
            <a:off x="8692789" y="1617390"/>
            <a:ext cx="1870858" cy="261610"/>
          </a:xfrm>
          <a:prstGeom prst="rect">
            <a:avLst/>
          </a:prstGeom>
          <a:noFill/>
        </p:spPr>
        <p:txBody>
          <a:bodyPr wrap="square" rtlCol="0">
            <a:spAutoFit/>
          </a:bodyPr>
          <a:lstStyle/>
          <a:p>
            <a:pPr algn="ctr"/>
            <a:r>
              <a:rPr lang="en-AU" sz="1050" dirty="0"/>
              <a:t>Tank (Pressure Vessel)</a:t>
            </a:r>
          </a:p>
        </p:txBody>
      </p:sp>
      <p:cxnSp>
        <p:nvCxnSpPr>
          <p:cNvPr id="287" name="Straight Arrow Connector 286">
            <a:extLst>
              <a:ext uri="{FF2B5EF4-FFF2-40B4-BE49-F238E27FC236}">
                <a16:creationId xmlns:a16="http://schemas.microsoft.com/office/drawing/2014/main" id="{7ECF095F-D269-496F-96A3-B27967202465}"/>
              </a:ext>
            </a:extLst>
          </p:cNvPr>
          <p:cNvCxnSpPr>
            <a:cxnSpLocks/>
          </p:cNvCxnSpPr>
          <p:nvPr/>
        </p:nvCxnSpPr>
        <p:spPr>
          <a:xfrm>
            <a:off x="4782482" y="1867180"/>
            <a:ext cx="0" cy="31944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288" name="Straight Arrow Connector 287">
            <a:extLst>
              <a:ext uri="{FF2B5EF4-FFF2-40B4-BE49-F238E27FC236}">
                <a16:creationId xmlns:a16="http://schemas.microsoft.com/office/drawing/2014/main" id="{D52185F2-E514-4644-965E-0B4B3C6D8686}"/>
              </a:ext>
            </a:extLst>
          </p:cNvPr>
          <p:cNvCxnSpPr>
            <a:cxnSpLocks/>
          </p:cNvCxnSpPr>
          <p:nvPr/>
        </p:nvCxnSpPr>
        <p:spPr>
          <a:xfrm flipH="1">
            <a:off x="8692789" y="1854646"/>
            <a:ext cx="377760" cy="511028"/>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92" name="Left Brace 291">
            <a:extLst>
              <a:ext uri="{FF2B5EF4-FFF2-40B4-BE49-F238E27FC236}">
                <a16:creationId xmlns:a16="http://schemas.microsoft.com/office/drawing/2014/main" id="{0ECB50A2-4963-4276-A0E7-0CA7876557CC}"/>
              </a:ext>
            </a:extLst>
          </p:cNvPr>
          <p:cNvSpPr/>
          <p:nvPr/>
        </p:nvSpPr>
        <p:spPr>
          <a:xfrm rot="5400000">
            <a:off x="4654347" y="1437986"/>
            <a:ext cx="255641" cy="1846106"/>
          </a:xfrm>
          <a:prstGeom prst="lef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294" name="Straight Arrow Connector 293">
            <a:extLst>
              <a:ext uri="{FF2B5EF4-FFF2-40B4-BE49-F238E27FC236}">
                <a16:creationId xmlns:a16="http://schemas.microsoft.com/office/drawing/2014/main" id="{4E746CF0-15F9-4577-B8E0-27608C7F6835}"/>
              </a:ext>
            </a:extLst>
          </p:cNvPr>
          <p:cNvCxnSpPr>
            <a:cxnSpLocks/>
          </p:cNvCxnSpPr>
          <p:nvPr/>
        </p:nvCxnSpPr>
        <p:spPr>
          <a:xfrm>
            <a:off x="7620373" y="1867181"/>
            <a:ext cx="0" cy="31944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95" name="Left Brace 294">
            <a:extLst>
              <a:ext uri="{FF2B5EF4-FFF2-40B4-BE49-F238E27FC236}">
                <a16:creationId xmlns:a16="http://schemas.microsoft.com/office/drawing/2014/main" id="{6B464EB8-C1A7-4399-A84E-CB8210F94757}"/>
              </a:ext>
            </a:extLst>
          </p:cNvPr>
          <p:cNvSpPr/>
          <p:nvPr/>
        </p:nvSpPr>
        <p:spPr>
          <a:xfrm rot="5400000">
            <a:off x="7492238" y="1437987"/>
            <a:ext cx="255641" cy="1846106"/>
          </a:xfrm>
          <a:prstGeom prst="lef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97" name="TextBox 296">
            <a:extLst>
              <a:ext uri="{FF2B5EF4-FFF2-40B4-BE49-F238E27FC236}">
                <a16:creationId xmlns:a16="http://schemas.microsoft.com/office/drawing/2014/main" id="{74549E31-272E-43BD-8C76-A43DDDD0D7E3}"/>
              </a:ext>
            </a:extLst>
          </p:cNvPr>
          <p:cNvSpPr txBox="1"/>
          <p:nvPr/>
        </p:nvSpPr>
        <p:spPr>
          <a:xfrm>
            <a:off x="10194570" y="1605182"/>
            <a:ext cx="1870858" cy="261610"/>
          </a:xfrm>
          <a:prstGeom prst="rect">
            <a:avLst/>
          </a:prstGeom>
          <a:noFill/>
        </p:spPr>
        <p:txBody>
          <a:bodyPr wrap="square" rtlCol="0">
            <a:spAutoFit/>
          </a:bodyPr>
          <a:lstStyle/>
          <a:p>
            <a:pPr algn="ctr"/>
            <a:r>
              <a:rPr lang="en-AU" sz="1050" dirty="0"/>
              <a:t>Analysing Magnet</a:t>
            </a:r>
          </a:p>
        </p:txBody>
      </p:sp>
      <p:cxnSp>
        <p:nvCxnSpPr>
          <p:cNvPr id="298" name="Straight Arrow Connector 297">
            <a:extLst>
              <a:ext uri="{FF2B5EF4-FFF2-40B4-BE49-F238E27FC236}">
                <a16:creationId xmlns:a16="http://schemas.microsoft.com/office/drawing/2014/main" id="{9175F354-3BD8-4019-8BF3-EF4E304F5A55}"/>
              </a:ext>
            </a:extLst>
          </p:cNvPr>
          <p:cNvCxnSpPr>
            <a:cxnSpLocks/>
          </p:cNvCxnSpPr>
          <p:nvPr/>
        </p:nvCxnSpPr>
        <p:spPr>
          <a:xfrm flipH="1">
            <a:off x="10487260" y="1837228"/>
            <a:ext cx="619935" cy="847206"/>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06" name="TextBox 305">
            <a:extLst>
              <a:ext uri="{FF2B5EF4-FFF2-40B4-BE49-F238E27FC236}">
                <a16:creationId xmlns:a16="http://schemas.microsoft.com/office/drawing/2014/main" id="{965A30DA-C53E-4C77-B7D0-9249D1D8BCBE}"/>
              </a:ext>
            </a:extLst>
          </p:cNvPr>
          <p:cNvSpPr txBox="1"/>
          <p:nvPr/>
        </p:nvSpPr>
        <p:spPr>
          <a:xfrm>
            <a:off x="10549812" y="3792844"/>
            <a:ext cx="1870858" cy="261610"/>
          </a:xfrm>
          <a:prstGeom prst="rect">
            <a:avLst/>
          </a:prstGeom>
          <a:noFill/>
        </p:spPr>
        <p:txBody>
          <a:bodyPr wrap="square" rtlCol="0">
            <a:spAutoFit/>
          </a:bodyPr>
          <a:lstStyle/>
          <a:p>
            <a:pPr algn="ctr"/>
            <a:r>
              <a:rPr lang="en-AU" sz="1050" dirty="0"/>
              <a:t>Switch Magnet</a:t>
            </a:r>
          </a:p>
        </p:txBody>
      </p:sp>
      <p:cxnSp>
        <p:nvCxnSpPr>
          <p:cNvPr id="307" name="Straight Arrow Connector 306">
            <a:extLst>
              <a:ext uri="{FF2B5EF4-FFF2-40B4-BE49-F238E27FC236}">
                <a16:creationId xmlns:a16="http://schemas.microsoft.com/office/drawing/2014/main" id="{0FB9A776-924C-4BA6-ACAA-FFF94808F48A}"/>
              </a:ext>
            </a:extLst>
          </p:cNvPr>
          <p:cNvCxnSpPr>
            <a:cxnSpLocks/>
          </p:cNvCxnSpPr>
          <p:nvPr/>
        </p:nvCxnSpPr>
        <p:spPr>
          <a:xfrm flipH="1">
            <a:off x="10867753" y="3988821"/>
            <a:ext cx="446668" cy="464941"/>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12" name="Rectangle: Rounded Corners 311">
            <a:extLst>
              <a:ext uri="{FF2B5EF4-FFF2-40B4-BE49-F238E27FC236}">
                <a16:creationId xmlns:a16="http://schemas.microsoft.com/office/drawing/2014/main" id="{D39FD419-65D2-4E33-B5C0-A3A63BB38BD3}"/>
              </a:ext>
            </a:extLst>
          </p:cNvPr>
          <p:cNvSpPr/>
          <p:nvPr/>
        </p:nvSpPr>
        <p:spPr>
          <a:xfrm>
            <a:off x="8525553" y="2610721"/>
            <a:ext cx="315169" cy="238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3" name="Rectangle: Rounded Corners 312">
            <a:extLst>
              <a:ext uri="{FF2B5EF4-FFF2-40B4-BE49-F238E27FC236}">
                <a16:creationId xmlns:a16="http://schemas.microsoft.com/office/drawing/2014/main" id="{0166D50A-C10F-4D33-8151-8B37DFA64F93}"/>
              </a:ext>
            </a:extLst>
          </p:cNvPr>
          <p:cNvSpPr/>
          <p:nvPr/>
        </p:nvSpPr>
        <p:spPr>
          <a:xfrm>
            <a:off x="6354311" y="2620246"/>
            <a:ext cx="315169" cy="23855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314" name="TextBox 313">
            <a:extLst>
              <a:ext uri="{FF2B5EF4-FFF2-40B4-BE49-F238E27FC236}">
                <a16:creationId xmlns:a16="http://schemas.microsoft.com/office/drawing/2014/main" id="{433E1847-8436-4D07-A5DD-C82ADB4817C2}"/>
              </a:ext>
            </a:extLst>
          </p:cNvPr>
          <p:cNvSpPr txBox="1"/>
          <p:nvPr/>
        </p:nvSpPr>
        <p:spPr>
          <a:xfrm>
            <a:off x="9026076" y="2023304"/>
            <a:ext cx="685931" cy="261610"/>
          </a:xfrm>
          <a:prstGeom prst="rect">
            <a:avLst/>
          </a:prstGeom>
          <a:noFill/>
        </p:spPr>
        <p:txBody>
          <a:bodyPr wrap="square" rtlCol="0">
            <a:spAutoFit/>
          </a:bodyPr>
          <a:lstStyle/>
          <a:p>
            <a:pPr algn="ctr"/>
            <a:r>
              <a:rPr lang="en-AU" sz="1050" dirty="0"/>
              <a:t>Motor</a:t>
            </a:r>
          </a:p>
        </p:txBody>
      </p:sp>
      <p:cxnSp>
        <p:nvCxnSpPr>
          <p:cNvPr id="315" name="Straight Arrow Connector 314">
            <a:extLst>
              <a:ext uri="{FF2B5EF4-FFF2-40B4-BE49-F238E27FC236}">
                <a16:creationId xmlns:a16="http://schemas.microsoft.com/office/drawing/2014/main" id="{8E2FFE77-C621-462F-8182-2F2A76A8886B}"/>
              </a:ext>
            </a:extLst>
          </p:cNvPr>
          <p:cNvCxnSpPr>
            <a:cxnSpLocks/>
          </p:cNvCxnSpPr>
          <p:nvPr/>
        </p:nvCxnSpPr>
        <p:spPr>
          <a:xfrm flipH="1">
            <a:off x="8761323" y="2206328"/>
            <a:ext cx="369747" cy="483059"/>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18" name="TextBox 317">
            <a:extLst>
              <a:ext uri="{FF2B5EF4-FFF2-40B4-BE49-F238E27FC236}">
                <a16:creationId xmlns:a16="http://schemas.microsoft.com/office/drawing/2014/main" id="{B1512082-3B51-46EE-8FE2-AD0492B94AD8}"/>
              </a:ext>
            </a:extLst>
          </p:cNvPr>
          <p:cNvSpPr txBox="1"/>
          <p:nvPr/>
        </p:nvSpPr>
        <p:spPr>
          <a:xfrm>
            <a:off x="6510585" y="1887528"/>
            <a:ext cx="792800" cy="253916"/>
          </a:xfrm>
          <a:prstGeom prst="rect">
            <a:avLst/>
          </a:prstGeom>
          <a:noFill/>
        </p:spPr>
        <p:txBody>
          <a:bodyPr wrap="square" rtlCol="0">
            <a:spAutoFit/>
          </a:bodyPr>
          <a:lstStyle/>
          <a:p>
            <a:pPr algn="ctr"/>
            <a:r>
              <a:rPr lang="en-AU" sz="1050" dirty="0"/>
              <a:t>Generator</a:t>
            </a:r>
          </a:p>
        </p:txBody>
      </p:sp>
      <p:sp>
        <p:nvSpPr>
          <p:cNvPr id="319" name="TextBox 318">
            <a:extLst>
              <a:ext uri="{FF2B5EF4-FFF2-40B4-BE49-F238E27FC236}">
                <a16:creationId xmlns:a16="http://schemas.microsoft.com/office/drawing/2014/main" id="{EDE33065-8107-461E-AA7D-B188E1916A94}"/>
              </a:ext>
            </a:extLst>
          </p:cNvPr>
          <p:cNvSpPr txBox="1"/>
          <p:nvPr/>
        </p:nvSpPr>
        <p:spPr>
          <a:xfrm>
            <a:off x="7300895" y="5255827"/>
            <a:ext cx="1870858" cy="261610"/>
          </a:xfrm>
          <a:prstGeom prst="rect">
            <a:avLst/>
          </a:prstGeom>
          <a:noFill/>
        </p:spPr>
        <p:txBody>
          <a:bodyPr wrap="square" rtlCol="0">
            <a:spAutoFit/>
          </a:bodyPr>
          <a:lstStyle/>
          <a:p>
            <a:pPr algn="ctr"/>
            <a:r>
              <a:rPr lang="en-AU" sz="1050" dirty="0"/>
              <a:t>Diode Stack</a:t>
            </a:r>
          </a:p>
        </p:txBody>
      </p:sp>
      <p:cxnSp>
        <p:nvCxnSpPr>
          <p:cNvPr id="327" name="Straight Arrow Connector 326">
            <a:extLst>
              <a:ext uri="{FF2B5EF4-FFF2-40B4-BE49-F238E27FC236}">
                <a16:creationId xmlns:a16="http://schemas.microsoft.com/office/drawing/2014/main" id="{D3A4EA36-3379-44AA-851A-0EA25699F8A6}"/>
              </a:ext>
            </a:extLst>
          </p:cNvPr>
          <p:cNvCxnSpPr>
            <a:cxnSpLocks/>
            <a:endCxn id="254" idx="3"/>
          </p:cNvCxnSpPr>
          <p:nvPr/>
        </p:nvCxnSpPr>
        <p:spPr>
          <a:xfrm>
            <a:off x="3488983" y="1854646"/>
            <a:ext cx="591266" cy="683434"/>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330" name="Straight Arrow Connector 329">
            <a:extLst>
              <a:ext uri="{FF2B5EF4-FFF2-40B4-BE49-F238E27FC236}">
                <a16:creationId xmlns:a16="http://schemas.microsoft.com/office/drawing/2014/main" id="{1F08B35F-CEFA-460B-9591-3E810E63DCB3}"/>
              </a:ext>
            </a:extLst>
          </p:cNvPr>
          <p:cNvCxnSpPr>
            <a:cxnSpLocks/>
            <a:stCxn id="278" idx="2"/>
          </p:cNvCxnSpPr>
          <p:nvPr/>
        </p:nvCxnSpPr>
        <p:spPr>
          <a:xfrm>
            <a:off x="4719863" y="1351603"/>
            <a:ext cx="1146190" cy="126864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cxnSp>
        <p:nvCxnSpPr>
          <p:cNvPr id="286" name="Straight Arrow Connector 285">
            <a:extLst>
              <a:ext uri="{FF2B5EF4-FFF2-40B4-BE49-F238E27FC236}">
                <a16:creationId xmlns:a16="http://schemas.microsoft.com/office/drawing/2014/main" id="{172993B5-B1F3-4EA3-A672-F6DFDC53FACF}"/>
              </a:ext>
            </a:extLst>
          </p:cNvPr>
          <p:cNvCxnSpPr>
            <a:cxnSpLocks/>
          </p:cNvCxnSpPr>
          <p:nvPr/>
        </p:nvCxnSpPr>
        <p:spPr>
          <a:xfrm>
            <a:off x="6396894" y="1924814"/>
            <a:ext cx="0" cy="17776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4" name="Rectangle 3">
            <a:extLst>
              <a:ext uri="{FF2B5EF4-FFF2-40B4-BE49-F238E27FC236}">
                <a16:creationId xmlns:a16="http://schemas.microsoft.com/office/drawing/2014/main" id="{E8FAF558-C3AF-4F5D-AD0E-2FFE25FDFA3D}"/>
              </a:ext>
            </a:extLst>
          </p:cNvPr>
          <p:cNvSpPr/>
          <p:nvPr/>
        </p:nvSpPr>
        <p:spPr>
          <a:xfrm>
            <a:off x="5373908" y="4027444"/>
            <a:ext cx="1630284" cy="187009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28AB2812-9A17-450F-923E-E3EC842F0F4B}"/>
              </a:ext>
            </a:extLst>
          </p:cNvPr>
          <p:cNvPicPr>
            <a:picLocks noChangeAspect="1"/>
          </p:cNvPicPr>
          <p:nvPr/>
        </p:nvPicPr>
        <p:blipFill rotWithShape="1">
          <a:blip r:embed="rId5"/>
          <a:srcRect l="56524" t="45285" r="8518" b="10602"/>
          <a:stretch/>
        </p:blipFill>
        <p:spPr>
          <a:xfrm rot="16200000">
            <a:off x="4961902" y="3916808"/>
            <a:ext cx="2462704" cy="1630284"/>
          </a:xfrm>
          <a:prstGeom prst="rect">
            <a:avLst/>
          </a:prstGeom>
        </p:spPr>
      </p:pic>
      <p:cxnSp>
        <p:nvCxnSpPr>
          <p:cNvPr id="6" name="Straight Connector 5">
            <a:extLst>
              <a:ext uri="{FF2B5EF4-FFF2-40B4-BE49-F238E27FC236}">
                <a16:creationId xmlns:a16="http://schemas.microsoft.com/office/drawing/2014/main" id="{6A6130A7-0DD2-4331-83C1-82CC33C146CA}"/>
              </a:ext>
            </a:extLst>
          </p:cNvPr>
          <p:cNvCxnSpPr/>
          <p:nvPr/>
        </p:nvCxnSpPr>
        <p:spPr>
          <a:xfrm>
            <a:off x="5440183" y="4001358"/>
            <a:ext cx="426830" cy="1837929"/>
          </a:xfrm>
          <a:prstGeom prst="line">
            <a:avLst/>
          </a:prstGeom>
        </p:spPr>
        <p:style>
          <a:lnRef idx="1">
            <a:schemeClr val="accent3"/>
          </a:lnRef>
          <a:fillRef idx="0">
            <a:schemeClr val="accent3"/>
          </a:fillRef>
          <a:effectRef idx="0">
            <a:schemeClr val="accent3"/>
          </a:effectRef>
          <a:fontRef idx="minor">
            <a:schemeClr val="tx1"/>
          </a:fontRef>
        </p:style>
      </p:cxnSp>
      <p:cxnSp>
        <p:nvCxnSpPr>
          <p:cNvPr id="289" name="Straight Connector 288">
            <a:extLst>
              <a:ext uri="{FF2B5EF4-FFF2-40B4-BE49-F238E27FC236}">
                <a16:creationId xmlns:a16="http://schemas.microsoft.com/office/drawing/2014/main" id="{DEECECE6-A726-4BAE-9F3B-12B80B161F40}"/>
              </a:ext>
            </a:extLst>
          </p:cNvPr>
          <p:cNvCxnSpPr>
            <a:cxnSpLocks/>
          </p:cNvCxnSpPr>
          <p:nvPr/>
        </p:nvCxnSpPr>
        <p:spPr>
          <a:xfrm flipH="1">
            <a:off x="6563499" y="4014727"/>
            <a:ext cx="408457" cy="1811177"/>
          </a:xfrm>
          <a:prstGeom prst="line">
            <a:avLst/>
          </a:prstGeom>
        </p:spPr>
        <p:style>
          <a:lnRef idx="1">
            <a:schemeClr val="accent3"/>
          </a:lnRef>
          <a:fillRef idx="0">
            <a:schemeClr val="accent3"/>
          </a:fillRef>
          <a:effectRef idx="0">
            <a:schemeClr val="accent3"/>
          </a:effectRef>
          <a:fontRef idx="minor">
            <a:schemeClr val="tx1"/>
          </a:fontRef>
        </p:style>
      </p:cxnSp>
      <p:sp>
        <p:nvSpPr>
          <p:cNvPr id="10" name="Oval 9">
            <a:extLst>
              <a:ext uri="{FF2B5EF4-FFF2-40B4-BE49-F238E27FC236}">
                <a16:creationId xmlns:a16="http://schemas.microsoft.com/office/drawing/2014/main" id="{346EFCB1-53A4-46BE-844D-F9963C30DF71}"/>
              </a:ext>
            </a:extLst>
          </p:cNvPr>
          <p:cNvSpPr/>
          <p:nvPr/>
        </p:nvSpPr>
        <p:spPr>
          <a:xfrm>
            <a:off x="4298032" y="4920315"/>
            <a:ext cx="1075876" cy="1085164"/>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4D602473-AC34-4946-A4A6-217E488697D4}"/>
              </a:ext>
            </a:extLst>
          </p:cNvPr>
          <p:cNvSpPr/>
          <p:nvPr/>
        </p:nvSpPr>
        <p:spPr>
          <a:xfrm>
            <a:off x="4489588" y="4050039"/>
            <a:ext cx="862180" cy="87566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179D462F-2433-4ADD-B2E2-F77921E736DD}"/>
              </a:ext>
            </a:extLst>
          </p:cNvPr>
          <p:cNvSpPr/>
          <p:nvPr/>
        </p:nvSpPr>
        <p:spPr>
          <a:xfrm>
            <a:off x="4506936" y="5135626"/>
            <a:ext cx="675481" cy="67548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293" name="Oval 292">
            <a:extLst>
              <a:ext uri="{FF2B5EF4-FFF2-40B4-BE49-F238E27FC236}">
                <a16:creationId xmlns:a16="http://schemas.microsoft.com/office/drawing/2014/main" id="{F976EA17-096B-4E66-AFEA-7FF374C55D44}"/>
              </a:ext>
            </a:extLst>
          </p:cNvPr>
          <p:cNvSpPr/>
          <p:nvPr/>
        </p:nvSpPr>
        <p:spPr>
          <a:xfrm>
            <a:off x="4696575" y="5323555"/>
            <a:ext cx="298672" cy="29867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4" name="Straight Connector 13">
            <a:extLst>
              <a:ext uri="{FF2B5EF4-FFF2-40B4-BE49-F238E27FC236}">
                <a16:creationId xmlns:a16="http://schemas.microsoft.com/office/drawing/2014/main" id="{15A261B1-E87C-4FE0-B38A-ED7FFF38D8A8}"/>
              </a:ext>
            </a:extLst>
          </p:cNvPr>
          <p:cNvCxnSpPr>
            <a:stCxn id="12" idx="6"/>
          </p:cNvCxnSpPr>
          <p:nvPr/>
        </p:nvCxnSpPr>
        <p:spPr>
          <a:xfrm flipV="1">
            <a:off x="5182417" y="5472891"/>
            <a:ext cx="598389" cy="476"/>
          </a:xfrm>
          <a:prstGeom prst="line">
            <a:avLst/>
          </a:prstGeom>
        </p:spPr>
        <p:style>
          <a:lnRef idx="1">
            <a:schemeClr val="accent6"/>
          </a:lnRef>
          <a:fillRef idx="0">
            <a:schemeClr val="accent6"/>
          </a:fillRef>
          <a:effectRef idx="0">
            <a:schemeClr val="accent6"/>
          </a:effectRef>
          <a:fontRef idx="minor">
            <a:schemeClr val="tx1"/>
          </a:fontRef>
        </p:style>
      </p:cxnSp>
      <p:cxnSp>
        <p:nvCxnSpPr>
          <p:cNvPr id="16" name="Straight Connector 15">
            <a:extLst>
              <a:ext uri="{FF2B5EF4-FFF2-40B4-BE49-F238E27FC236}">
                <a16:creationId xmlns:a16="http://schemas.microsoft.com/office/drawing/2014/main" id="{8D044BBF-D97A-4BC5-A259-8C6A84613D9F}"/>
              </a:ext>
            </a:extLst>
          </p:cNvPr>
          <p:cNvCxnSpPr>
            <a:stCxn id="12" idx="5"/>
          </p:cNvCxnSpPr>
          <p:nvPr/>
        </p:nvCxnSpPr>
        <p:spPr>
          <a:xfrm>
            <a:off x="5083495" y="5712185"/>
            <a:ext cx="1513069" cy="11721"/>
          </a:xfrm>
          <a:prstGeom prst="line">
            <a:avLst/>
          </a:prstGeom>
        </p:spPr>
        <p:style>
          <a:lnRef idx="1">
            <a:schemeClr val="accent6"/>
          </a:lnRef>
          <a:fillRef idx="0">
            <a:schemeClr val="accent6"/>
          </a:fillRef>
          <a:effectRef idx="0">
            <a:schemeClr val="accent6"/>
          </a:effectRef>
          <a:fontRef idx="minor">
            <a:schemeClr val="tx1"/>
          </a:fontRef>
        </p:style>
      </p:cxnSp>
      <p:cxnSp>
        <p:nvCxnSpPr>
          <p:cNvPr id="7" name="Straight Arrow Connector 6">
            <a:extLst>
              <a:ext uri="{FF2B5EF4-FFF2-40B4-BE49-F238E27FC236}">
                <a16:creationId xmlns:a16="http://schemas.microsoft.com/office/drawing/2014/main" id="{74D46483-4DD9-457C-A0AE-3BB33E1BF676}"/>
              </a:ext>
            </a:extLst>
          </p:cNvPr>
          <p:cNvCxnSpPr>
            <a:cxnSpLocks/>
            <a:stCxn id="319" idx="0"/>
          </p:cNvCxnSpPr>
          <p:nvPr/>
        </p:nvCxnSpPr>
        <p:spPr>
          <a:xfrm flipH="1" flipV="1">
            <a:off x="6426057" y="4607861"/>
            <a:ext cx="1810267" cy="647966"/>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299" name="TextBox 298">
            <a:extLst>
              <a:ext uri="{FF2B5EF4-FFF2-40B4-BE49-F238E27FC236}">
                <a16:creationId xmlns:a16="http://schemas.microsoft.com/office/drawing/2014/main" id="{D31426A9-D1E7-451E-8128-86A54922DFED}"/>
              </a:ext>
            </a:extLst>
          </p:cNvPr>
          <p:cNvSpPr txBox="1"/>
          <p:nvPr/>
        </p:nvSpPr>
        <p:spPr>
          <a:xfrm>
            <a:off x="2086259" y="5898982"/>
            <a:ext cx="1870858" cy="261610"/>
          </a:xfrm>
          <a:prstGeom prst="rect">
            <a:avLst/>
          </a:prstGeom>
          <a:noFill/>
        </p:spPr>
        <p:txBody>
          <a:bodyPr wrap="square" rtlCol="0">
            <a:spAutoFit/>
          </a:bodyPr>
          <a:lstStyle/>
          <a:p>
            <a:pPr algn="ctr"/>
            <a:r>
              <a:rPr lang="en-AU" sz="1050" dirty="0"/>
              <a:t>HVG Driver (PWM 42kHz)</a:t>
            </a:r>
          </a:p>
        </p:txBody>
      </p:sp>
      <p:cxnSp>
        <p:nvCxnSpPr>
          <p:cNvPr id="308" name="Straight Arrow Connector 307">
            <a:extLst>
              <a:ext uri="{FF2B5EF4-FFF2-40B4-BE49-F238E27FC236}">
                <a16:creationId xmlns:a16="http://schemas.microsoft.com/office/drawing/2014/main" id="{434C7DF3-D143-422F-A21A-D8EB41ABF4F3}"/>
              </a:ext>
            </a:extLst>
          </p:cNvPr>
          <p:cNvCxnSpPr>
            <a:cxnSpLocks/>
            <a:stCxn id="299" idx="0"/>
          </p:cNvCxnSpPr>
          <p:nvPr/>
        </p:nvCxnSpPr>
        <p:spPr>
          <a:xfrm flipV="1">
            <a:off x="3021688" y="4677160"/>
            <a:ext cx="1678949" cy="1221822"/>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grpSp>
        <p:nvGrpSpPr>
          <p:cNvPr id="290" name="Group 289">
            <a:extLst>
              <a:ext uri="{FF2B5EF4-FFF2-40B4-BE49-F238E27FC236}">
                <a16:creationId xmlns:a16="http://schemas.microsoft.com/office/drawing/2014/main" id="{65BBA02F-80E4-4743-8596-DD35B8ED66C1}"/>
              </a:ext>
            </a:extLst>
          </p:cNvPr>
          <p:cNvGrpSpPr/>
          <p:nvPr/>
        </p:nvGrpSpPr>
        <p:grpSpPr>
          <a:xfrm>
            <a:off x="6239284" y="2122844"/>
            <a:ext cx="321663" cy="71443"/>
            <a:chOff x="6006944" y="2143850"/>
            <a:chExt cx="321663" cy="71443"/>
          </a:xfrm>
        </p:grpSpPr>
        <p:sp>
          <p:nvSpPr>
            <p:cNvPr id="291" name="Oval 290">
              <a:extLst>
                <a:ext uri="{FF2B5EF4-FFF2-40B4-BE49-F238E27FC236}">
                  <a16:creationId xmlns:a16="http://schemas.microsoft.com/office/drawing/2014/main" id="{92A2FC71-638C-4AE0-AF1C-63662A0E11C5}"/>
                </a:ext>
              </a:extLst>
            </p:cNvPr>
            <p:cNvSpPr/>
            <p:nvPr/>
          </p:nvSpPr>
          <p:spPr>
            <a:xfrm>
              <a:off x="6006944" y="2143850"/>
              <a:ext cx="321663" cy="71443"/>
            </a:xfrm>
            <a:prstGeom prst="ellipse">
              <a:avLst/>
            </a:prstGeom>
            <a:solidFill>
              <a:srgbClr val="FFC000"/>
            </a:solidFill>
            <a:ln w="1270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96" name="Straight Connector 295">
              <a:extLst>
                <a:ext uri="{FF2B5EF4-FFF2-40B4-BE49-F238E27FC236}">
                  <a16:creationId xmlns:a16="http://schemas.microsoft.com/office/drawing/2014/main" id="{A47D37DA-8FAB-4AF1-B770-985E5E645271}"/>
                </a:ext>
              </a:extLst>
            </p:cNvPr>
            <p:cNvCxnSpPr>
              <a:stCxn id="291" idx="0"/>
              <a:endCxn id="291" idx="4"/>
            </p:cNvCxnSpPr>
            <p:nvPr/>
          </p:nvCxnSpPr>
          <p:spPr>
            <a:xfrm>
              <a:off x="6167776" y="2143850"/>
              <a:ext cx="0" cy="71443"/>
            </a:xfrm>
            <a:prstGeom prst="line">
              <a:avLst/>
            </a:prstGeom>
          </p:spPr>
          <p:style>
            <a:lnRef idx="1">
              <a:schemeClr val="accent4"/>
            </a:lnRef>
            <a:fillRef idx="0">
              <a:schemeClr val="accent4"/>
            </a:fillRef>
            <a:effectRef idx="0">
              <a:schemeClr val="accent4"/>
            </a:effectRef>
            <a:fontRef idx="minor">
              <a:schemeClr val="tx1"/>
            </a:fontRef>
          </p:style>
        </p:cxnSp>
        <p:cxnSp>
          <p:nvCxnSpPr>
            <p:cNvPr id="309" name="Straight Connector 308">
              <a:extLst>
                <a:ext uri="{FF2B5EF4-FFF2-40B4-BE49-F238E27FC236}">
                  <a16:creationId xmlns:a16="http://schemas.microsoft.com/office/drawing/2014/main" id="{D5D60676-B8C1-465F-AD52-35CDB217FCEB}"/>
                </a:ext>
              </a:extLst>
            </p:cNvPr>
            <p:cNvCxnSpPr>
              <a:stCxn id="291" idx="2"/>
              <a:endCxn id="291" idx="6"/>
            </p:cNvCxnSpPr>
            <p:nvPr/>
          </p:nvCxnSpPr>
          <p:spPr>
            <a:xfrm>
              <a:off x="6006944" y="2179572"/>
              <a:ext cx="321663" cy="0"/>
            </a:xfrm>
            <a:prstGeom prst="line">
              <a:avLst/>
            </a:prstGeom>
          </p:spPr>
          <p:style>
            <a:lnRef idx="1">
              <a:schemeClr val="accent4"/>
            </a:lnRef>
            <a:fillRef idx="0">
              <a:schemeClr val="accent4"/>
            </a:fillRef>
            <a:effectRef idx="0">
              <a:schemeClr val="accent4"/>
            </a:effectRef>
            <a:fontRef idx="minor">
              <a:schemeClr val="tx1"/>
            </a:fontRef>
          </p:style>
        </p:cxnSp>
      </p:grpSp>
      <p:sp>
        <p:nvSpPr>
          <p:cNvPr id="310" name="TextBox 309">
            <a:extLst>
              <a:ext uri="{FF2B5EF4-FFF2-40B4-BE49-F238E27FC236}">
                <a16:creationId xmlns:a16="http://schemas.microsoft.com/office/drawing/2014/main" id="{1930BA5E-5587-46C0-BBC4-33B5BD7C73B4}"/>
              </a:ext>
            </a:extLst>
          </p:cNvPr>
          <p:cNvSpPr txBox="1"/>
          <p:nvPr/>
        </p:nvSpPr>
        <p:spPr>
          <a:xfrm>
            <a:off x="5990662" y="1580957"/>
            <a:ext cx="792800" cy="415498"/>
          </a:xfrm>
          <a:prstGeom prst="rect">
            <a:avLst/>
          </a:prstGeom>
          <a:noFill/>
        </p:spPr>
        <p:txBody>
          <a:bodyPr wrap="square" rtlCol="0">
            <a:spAutoFit/>
          </a:bodyPr>
          <a:lstStyle/>
          <a:p>
            <a:pPr algn="ctr"/>
            <a:r>
              <a:rPr lang="en-AU" sz="1050" dirty="0"/>
              <a:t>Generating Volt Meter</a:t>
            </a:r>
          </a:p>
        </p:txBody>
      </p:sp>
      <p:sp>
        <p:nvSpPr>
          <p:cNvPr id="316" name="Oval 315">
            <a:extLst>
              <a:ext uri="{FF2B5EF4-FFF2-40B4-BE49-F238E27FC236}">
                <a16:creationId xmlns:a16="http://schemas.microsoft.com/office/drawing/2014/main" id="{AD6EFD92-108B-4E6D-8D49-EC17C4689EFB}"/>
              </a:ext>
            </a:extLst>
          </p:cNvPr>
          <p:cNvSpPr/>
          <p:nvPr/>
        </p:nvSpPr>
        <p:spPr>
          <a:xfrm>
            <a:off x="5813044" y="2125867"/>
            <a:ext cx="321663" cy="71443"/>
          </a:xfrm>
          <a:prstGeom prst="ellipse">
            <a:avLst/>
          </a:prstGeom>
          <a:solidFill>
            <a:srgbClr val="FFC000"/>
          </a:solidFill>
          <a:ln w="1270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17" name="Straight Arrow Connector 316">
            <a:extLst>
              <a:ext uri="{FF2B5EF4-FFF2-40B4-BE49-F238E27FC236}">
                <a16:creationId xmlns:a16="http://schemas.microsoft.com/office/drawing/2014/main" id="{F8B6EF62-4D50-4CF4-90D5-FD88671FAEC2}"/>
              </a:ext>
            </a:extLst>
          </p:cNvPr>
          <p:cNvCxnSpPr>
            <a:cxnSpLocks/>
            <a:endCxn id="316" idx="0"/>
          </p:cNvCxnSpPr>
          <p:nvPr/>
        </p:nvCxnSpPr>
        <p:spPr>
          <a:xfrm>
            <a:off x="5780806" y="1822228"/>
            <a:ext cx="193070" cy="303639"/>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320" name="TextBox 319">
            <a:extLst>
              <a:ext uri="{FF2B5EF4-FFF2-40B4-BE49-F238E27FC236}">
                <a16:creationId xmlns:a16="http://schemas.microsoft.com/office/drawing/2014/main" id="{242D1152-70FE-442F-BEDB-86BBE10D5B2E}"/>
              </a:ext>
            </a:extLst>
          </p:cNvPr>
          <p:cNvSpPr txBox="1"/>
          <p:nvPr/>
        </p:nvSpPr>
        <p:spPr>
          <a:xfrm>
            <a:off x="5265237" y="1628751"/>
            <a:ext cx="792800" cy="253916"/>
          </a:xfrm>
          <a:prstGeom prst="rect">
            <a:avLst/>
          </a:prstGeom>
          <a:noFill/>
        </p:spPr>
        <p:txBody>
          <a:bodyPr wrap="square" rtlCol="0">
            <a:spAutoFit/>
          </a:bodyPr>
          <a:lstStyle/>
          <a:p>
            <a:pPr algn="ctr"/>
            <a:r>
              <a:rPr lang="en-AU" sz="1050" dirty="0"/>
              <a:t>CPO</a:t>
            </a:r>
          </a:p>
        </p:txBody>
      </p:sp>
      <p:cxnSp>
        <p:nvCxnSpPr>
          <p:cNvPr id="321" name="Straight Arrow Connector 320">
            <a:extLst>
              <a:ext uri="{FF2B5EF4-FFF2-40B4-BE49-F238E27FC236}">
                <a16:creationId xmlns:a16="http://schemas.microsoft.com/office/drawing/2014/main" id="{E261291F-720D-4CDF-AC8F-2F3547265587}"/>
              </a:ext>
            </a:extLst>
          </p:cNvPr>
          <p:cNvCxnSpPr>
            <a:cxnSpLocks/>
            <a:endCxn id="313" idx="0"/>
          </p:cNvCxnSpPr>
          <p:nvPr/>
        </p:nvCxnSpPr>
        <p:spPr>
          <a:xfrm flipH="1">
            <a:off x="6511896" y="2086493"/>
            <a:ext cx="211887" cy="533753"/>
          </a:xfrm>
          <a:prstGeom prst="straightConnector1">
            <a:avLst/>
          </a:prstGeom>
          <a:ln>
            <a:solidFill>
              <a:srgbClr val="00B05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11988581"/>
      </p:ext>
    </p:extLst>
  </p:cSld>
  <p:clrMapOvr>
    <a:masterClrMapping/>
  </p:clrMapOvr>
</p:sld>
</file>

<file path=ppt/theme/theme1.xml><?xml version="1.0" encoding="utf-8"?>
<a:theme xmlns:a="http://schemas.openxmlformats.org/drawingml/2006/main" name="ANSTO Titl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69AA42AE-D526-B44A-B547-63CED81F3E1C}"/>
    </a:ext>
  </a:extLst>
</a:theme>
</file>

<file path=ppt/theme/theme2.xml><?xml version="1.0" encoding="utf-8"?>
<a:theme xmlns:a="http://schemas.openxmlformats.org/drawingml/2006/main" name="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D16FAA05-3DA8-F14D-842C-EFB52E22212E}"/>
    </a:ext>
  </a:extLst>
</a:theme>
</file>

<file path=ppt/theme/theme3.xml><?xml version="1.0" encoding="utf-8"?>
<a:theme xmlns:a="http://schemas.openxmlformats.org/drawingml/2006/main" name="ANSTO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E3F1BEE3-0D6F-0A43-BF38-EF93417307AD}"/>
    </a:ext>
  </a:extLst>
</a:theme>
</file>

<file path=ppt/theme/theme4.xml><?xml version="1.0" encoding="utf-8"?>
<a:theme xmlns:a="http://schemas.openxmlformats.org/drawingml/2006/main" name="ANSTO Dark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0187362D-D8D4-7748-9442-5A3F9C811044}"/>
    </a:ext>
  </a:extLst>
</a:theme>
</file>

<file path=ppt/theme/theme5.xml><?xml version="1.0" encoding="utf-8"?>
<a:theme xmlns:a="http://schemas.openxmlformats.org/drawingml/2006/main" name="ANSTO Teal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45049870-FAC7-D541-8A40-EF1B244BC2EA}"/>
    </a:ext>
  </a:extLst>
</a:theme>
</file>

<file path=ppt/theme/theme6.xml><?xml version="1.0" encoding="utf-8"?>
<a:theme xmlns:a="http://schemas.openxmlformats.org/drawingml/2006/main" name="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AFDF4BAD-DAD5-664B-9F2B-BE4D436AC10D}"/>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491</TotalTime>
  <Words>1534</Words>
  <Application>Microsoft Office PowerPoint</Application>
  <PresentationFormat>Widescreen</PresentationFormat>
  <Paragraphs>281</Paragraphs>
  <Slides>30</Slides>
  <Notes>0</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30</vt:i4>
      </vt:variant>
    </vt:vector>
  </HeadingPairs>
  <TitlesOfParts>
    <vt:vector size="46" baseType="lpstr">
      <vt:lpstr>Wingdings</vt:lpstr>
      <vt:lpstr>Cambria Math</vt:lpstr>
      <vt:lpstr>Times New Roman</vt:lpstr>
      <vt:lpstr>Arial</vt:lpstr>
      <vt:lpstr>Fira Sans ExtraBold</vt:lpstr>
      <vt:lpstr>Fira Sans Light</vt:lpstr>
      <vt:lpstr>Calibri</vt:lpstr>
      <vt:lpstr>Poppins</vt:lpstr>
      <vt:lpstr>Fira Sans</vt:lpstr>
      <vt:lpstr>Tahoma</vt:lpstr>
      <vt:lpstr>ANSTO Title</vt:lpstr>
      <vt:lpstr>ANSTO Main Content</vt:lpstr>
      <vt:lpstr>ANSTO Blue slides</vt:lpstr>
      <vt:lpstr>ANSTO Dark blue slides</vt:lpstr>
      <vt:lpstr>ANSTO Teal slides</vt:lpstr>
      <vt:lpstr>ANSTO Thank you slide</vt:lpstr>
      <vt:lpstr>Is there potential for a flatter potential?</vt:lpstr>
      <vt:lpstr>What are tandem accelerators and why the question about potential?</vt:lpstr>
      <vt:lpstr>Some previous work </vt:lpstr>
      <vt:lpstr>Manipulation ions</vt:lpstr>
      <vt:lpstr>So why is stable energy important</vt:lpstr>
      <vt:lpstr>PowerPoint Presentation</vt:lpstr>
      <vt:lpstr>PowerPoint Presentation</vt:lpstr>
      <vt:lpstr>PowerPoint Presentation</vt:lpstr>
      <vt:lpstr>PowerPoint Presentation</vt:lpstr>
      <vt:lpstr>High Voltage Generators </vt:lpstr>
      <vt:lpstr>Monitoring and regulating the terminal potential </vt:lpstr>
      <vt:lpstr>GVM Operation</vt:lpstr>
      <vt:lpstr>GVM Operation</vt:lpstr>
      <vt:lpstr>CPO Operation</vt:lpstr>
      <vt:lpstr>Corona Probe </vt:lpstr>
      <vt:lpstr>Corona Probe </vt:lpstr>
      <vt:lpstr>Corona Probe (V to I Regulator)</vt:lpstr>
      <vt:lpstr>Corona Probe (V to I Regulator)</vt:lpstr>
      <vt:lpstr>Liner </vt:lpstr>
      <vt:lpstr>Regulation of Terminal Voltage</vt:lpstr>
      <vt:lpstr>Terminal Potential Stabiliser </vt:lpstr>
      <vt:lpstr>Conservation of charge</vt:lpstr>
      <vt:lpstr>Conservation of charge</vt:lpstr>
      <vt:lpstr>Conservation of charge</vt:lpstr>
      <vt:lpstr>Voltage/Charging Controller</vt:lpstr>
      <vt:lpstr>So what else can we do?</vt:lpstr>
      <vt:lpstr>Thanks</vt:lpstr>
      <vt:lpstr>Acknowledgement  Accelerator Systems Development Team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BUTTON, David</dc:creator>
  <cp:lastModifiedBy>BUTTON, David</cp:lastModifiedBy>
  <cp:revision>2</cp:revision>
  <dcterms:created xsi:type="dcterms:W3CDTF">2022-10-07T01:58:26Z</dcterms:created>
  <dcterms:modified xsi:type="dcterms:W3CDTF">2022-10-15T12:43:45Z</dcterms:modified>
</cp:coreProperties>
</file>