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customXml/item1.xml" ContentType="application/xml"/>
  <Override PartName="/customXml/itemProps1.xml" ContentType="application/vnd.openxmlformats-officedocument.customXmlProperties+xml"/>
  <Override PartName="/customXml/item2.xml" ContentType="application/xml"/>
  <Override PartName="/customXml/_rels/item3.xml.rels" ContentType="application/vnd.openxmlformats-package.relationships+xml"/>
  <Override PartName="/customXml/_rels/item2.xml.rels" ContentType="application/vnd.openxmlformats-package.relationships+xml"/>
  <Override PartName="/customXml/_rels/item1.xml.rels" ContentType="application/vnd.openxmlformats-package.relationships+xml"/>
  <Override PartName="/customXml/itemProps2.xml" ContentType="application/vnd.openxmlformats-officedocument.customXmlProperties+xml"/>
  <Override PartName="/customXml/item3.xml" ContentType="application/xml"/>
  <Override PartName="/customXml/itemProps3.xml" ContentType="application/vnd.openxmlformats-officedocument.customXmlProperties+xml"/>
  <Override PartName="/ppt/presentation.xml" ContentType="application/vnd.openxmlformats-officedocument.presentationml.presentation.main+xml"/>
  <Override PartName="/ppt/slideMasters/_rels/slideMaster4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_rels/notesSlide1.xml.rels" ContentType="application/vnd.openxmlformats-package.relationships+xml"/>
  <Override PartName="/ppt/notesSlides/notesSlide1.xml" ContentType="application/vnd.openxmlformats-officedocument.presentationml.notesSlide+xml"/>
  <Override PartName="/ppt/_rels/presentation.xml.rels" ContentType="application/vnd.openxmlformats-package.relationships+xml"/>
  <Override PartName="/ppt/media/media13.mkv" ContentType="application/vnd.sun.star.media"/>
  <Override PartName="/ppt/media/image5.png" ContentType="image/png"/>
  <Override PartName="/ppt/media/media21.MOV" ContentType="video/quicktime"/>
  <Override PartName="/ppt/media/image12.wmf" ContentType="image/x-wmf"/>
  <Override PartName="/ppt/media/image11.png" ContentType="image/png"/>
  <Override PartName="/ppt/media/image6.wmf" ContentType="image/x-wmf"/>
  <Override PartName="/ppt/media/image19.jpeg" ContentType="image/jpeg"/>
  <Override PartName="/ppt/media/image9.png" ContentType="image/png"/>
  <Override PartName="/ppt/media/image8.wmf" ContentType="image/x-wmf"/>
  <Override PartName="/ppt/media/image22.png" ContentType="image/png"/>
  <Override PartName="/ppt/media/image4.wmf" ContentType="image/x-wmf"/>
  <Override PartName="/ppt/media/image10.png" ContentType="image/png"/>
  <Override PartName="/ppt/media/image20.jpeg" ContentType="image/jpeg"/>
  <Override PartName="/ppt/media/image18.png" ContentType="image/png"/>
  <Override PartName="/ppt/media/image17.png" ContentType="image/png"/>
  <Override PartName="/ppt/media/image16.png" ContentType="image/png"/>
  <Override PartName="/ppt/media/image15.png" ContentType="image/png"/>
  <Override PartName="/ppt/media/image14.png" ContentType="image/png"/>
  <Override PartName="/ppt/media/image1.wmf" ContentType="image/x-wmf"/>
  <Override PartName="/ppt/media/image2.png" ContentType="image/png"/>
  <Override PartName="/ppt/media/image3.wmf" ContentType="image/x-wmf"/>
  <Override PartName="/ppt/media/image7.png" ContentType="image/png"/>
  <Override PartName="/ppt/slideLayouts/_rels/slideLayout5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39.xml.rels" ContentType="application/vnd.openxmlformats-package.relationships+xml"/>
  <Override PartName="/ppt/slideLayouts/slideLayout2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customXml" Target="../customXml/item1.xml"/><Relationship Id="rId5" Type="http://schemas.openxmlformats.org/officeDocument/2006/relationships/customXml" Target="../customXml/item2.xml"/><Relationship Id="rId6" Type="http://schemas.openxmlformats.org/officeDocument/2006/relationships/customXml" Target="../customXml/item3.xml"/><Relationship Id="rId7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  <p:sldMasterId id="2147483687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2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5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sldImg"/>
          </p:nvPr>
        </p:nvSpPr>
        <p:spPr>
          <a:xfrm>
            <a:off x="533520" y="764280"/>
            <a:ext cx="6704640" cy="377136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AU" sz="36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777240" y="4777560"/>
            <a:ext cx="6217560" cy="452592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AU" sz="2000" spc="-1" strike="noStrike">
                <a:latin typeface="Arial"/>
              </a:rPr>
              <a:t>Click to edit the notes format</a:t>
            </a:r>
            <a:endParaRPr b="0" lang="en-AU" sz="2000" spc="-1" strike="noStrike"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AU" sz="1400" spc="-1" strike="noStrike">
                <a:latin typeface="Times New Roman"/>
              </a:rPr>
              <a:t>&lt;header&gt;</a:t>
            </a:r>
            <a:endParaRPr b="0" lang="en-AU" sz="1400" spc="-1" strike="noStrike">
              <a:latin typeface="Times New Roman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dt"/>
          </p:nvPr>
        </p:nvSpPr>
        <p:spPr>
          <a:xfrm>
            <a:off x="4399200" y="0"/>
            <a:ext cx="3372840" cy="50256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r>
              <a:rPr b="0" lang="en-AU" sz="1400" spc="-1" strike="noStrike">
                <a:latin typeface="Times New Roman"/>
              </a:rPr>
              <a:t>&lt;date/time&gt;</a:t>
            </a:r>
            <a:endParaRPr b="0" lang="en-AU" sz="1400" spc="-1" strike="noStrike">
              <a:latin typeface="Times New Roman"/>
            </a:endParaRPr>
          </a:p>
        </p:txBody>
      </p:sp>
      <p:sp>
        <p:nvSpPr>
          <p:cNvPr id="190" name="PlaceHolder 5"/>
          <p:cNvSpPr>
            <a:spLocks noGrp="1"/>
          </p:cNvSpPr>
          <p:nvPr>
            <p:ph type="ftr"/>
          </p:nvPr>
        </p:nvSpPr>
        <p:spPr>
          <a:xfrm>
            <a:off x="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r>
              <a:rPr b="0" lang="en-AU" sz="1400" spc="-1" strike="noStrike">
                <a:latin typeface="Times New Roman"/>
              </a:rPr>
              <a:t>&lt;footer&gt;</a:t>
            </a:r>
            <a:endParaRPr b="0" lang="en-AU" sz="1400" spc="-1" strike="noStrike">
              <a:latin typeface="Times New Roman"/>
            </a:endParaRPr>
          </a:p>
        </p:txBody>
      </p:sp>
      <p:sp>
        <p:nvSpPr>
          <p:cNvPr id="191" name="PlaceHolder 6"/>
          <p:cNvSpPr>
            <a:spLocks noGrp="1"/>
          </p:cNvSpPr>
          <p:nvPr>
            <p:ph type="sldNum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</p:spPr>
        <p:txBody>
          <a:bodyPr lIns="0" rIns="0" tIns="0" bIns="0" anchor="b">
            <a:noAutofit/>
          </a:bodyPr>
          <a:p>
            <a:pPr algn="r"/>
            <a:fld id="{8C95A992-57DE-429A-ABB9-A8700BC54F3E}" type="slidenum">
              <a:rPr b="0" lang="en-AU" sz="1400" spc="-1" strike="noStrike">
                <a:latin typeface="Times New Roman"/>
              </a:rPr>
              <a:t>&lt;number&gt;</a:t>
            </a:fld>
            <a:endParaRPr b="0" lang="en-A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sldImg"/>
          </p:nvPr>
        </p:nvSpPr>
        <p:spPr>
          <a:xfrm>
            <a:off x="380880" y="685800"/>
            <a:ext cx="6095520" cy="3428640"/>
          </a:xfrm>
          <a:prstGeom prst="rect">
            <a:avLst/>
          </a:prstGeom>
        </p:spPr>
      </p:sp>
      <p:sp>
        <p:nvSpPr>
          <p:cNvPr id="237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>
            <a:noAutofit/>
          </a:bodyPr>
          <a:p>
            <a:endParaRPr b="0" lang="en-AU" sz="2000" spc="-1" strike="noStrike">
              <a:latin typeface="Arial"/>
            </a:endParaRPr>
          </a:p>
        </p:txBody>
      </p:sp>
      <p:sp>
        <p:nvSpPr>
          <p:cNvPr id="238" name="TextShape 3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 algn="r">
              <a:lnSpc>
                <a:spcPct val="100000"/>
              </a:lnSpc>
            </a:pPr>
            <a:fld id="{6980D94E-4864-4C8D-8813-E5BF3D85F141}" type="slidenum">
              <a:rPr b="0" lang="en-AU" sz="1200" spc="-1" strike="noStrike">
                <a:latin typeface="Times New Roman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0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9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0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0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8" name="PlaceHolder 5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5"/>
          <p:cNvSpPr>
            <a:spLocks noGrp="1"/>
          </p:cNvSpPr>
          <p:nvPr>
            <p:ph type="body"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4" name="PlaceHolder 6"/>
          <p:cNvSpPr>
            <a:spLocks noGrp="1"/>
          </p:cNvSpPr>
          <p:nvPr>
            <p:ph type="body"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5" name="PlaceHolder 7"/>
          <p:cNvSpPr>
            <a:spLocks noGrp="1"/>
          </p:cNvSpPr>
          <p:nvPr>
            <p:ph type="body"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A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AU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wmf"/><Relationship Id="rId3" Type="http://schemas.openxmlformats.org/officeDocument/2006/relationships/image" Target="../media/image2.png"/><Relationship Id="rId4" Type="http://schemas.openxmlformats.org/officeDocument/2006/relationships/image" Target="../media/image3.wmf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4.wmf"/><Relationship Id="rId3" Type="http://schemas.openxmlformats.org/officeDocument/2006/relationships/image" Target="../media/image5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6.wmf"/><Relationship Id="rId3" Type="http://schemas.openxmlformats.org/officeDocument/2006/relationships/image" Target="../media/image7.png"/><Relationship Id="rId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5.xml"/><Relationship Id="rId15" Type="http://schemas.openxmlformats.org/officeDocument/2006/relationships/slideLayout" Target="../slideLayouts/slideLayout36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image" Target="../media/image8.wmf"/><Relationship Id="rId3" Type="http://schemas.openxmlformats.org/officeDocument/2006/relationships/image" Target="../media/image9.png"/><Relationship Id="rId4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0.xml"/><Relationship Id="rId8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 hidden="1"/>
          <p:cNvSpPr/>
          <p:nvPr/>
        </p:nvSpPr>
        <p:spPr>
          <a:xfrm>
            <a:off x="0" y="6597720"/>
            <a:ext cx="12191760" cy="259920"/>
          </a:xfrm>
          <a:prstGeom prst="rect">
            <a:avLst/>
          </a:prstGeom>
          <a:solidFill>
            <a:srgbClr val="94b0be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" name="CustomShape 2" hidden="1"/>
          <p:cNvSpPr/>
          <p:nvPr/>
        </p:nvSpPr>
        <p:spPr>
          <a:xfrm>
            <a:off x="0" y="0"/>
            <a:ext cx="12191760" cy="76464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2" name="Picture 9" descr="ANU_LOGO_WHITE"/>
          <p:cNvPicPr/>
          <p:nvPr/>
        </p:nvPicPr>
        <p:blipFill>
          <a:blip r:embed="rId2"/>
          <a:stretch/>
        </p:blipFill>
        <p:spPr>
          <a:xfrm>
            <a:off x="263520" y="115920"/>
            <a:ext cx="1500840" cy="521640"/>
          </a:xfrm>
          <a:prstGeom prst="rect">
            <a:avLst/>
          </a:prstGeom>
          <a:ln>
            <a:noFill/>
          </a:ln>
        </p:spPr>
      </p:pic>
      <p:pic>
        <p:nvPicPr>
          <p:cNvPr id="3" name="Picture 2" descr=""/>
          <p:cNvPicPr/>
          <p:nvPr/>
        </p:nvPicPr>
        <p:blipFill>
          <a:blip r:embed="rId3"/>
          <a:stretch/>
        </p:blipFill>
        <p:spPr>
          <a:xfrm>
            <a:off x="9912600" y="148680"/>
            <a:ext cx="2032920" cy="441000"/>
          </a:xfrm>
          <a:prstGeom prst="rect">
            <a:avLst/>
          </a:prstGeom>
          <a:ln>
            <a:noFill/>
          </a:ln>
        </p:spPr>
      </p:pic>
      <p:sp>
        <p:nvSpPr>
          <p:cNvPr id="4" name="CustomShape 3"/>
          <p:cNvSpPr/>
          <p:nvPr/>
        </p:nvSpPr>
        <p:spPr>
          <a:xfrm>
            <a:off x="0" y="4653000"/>
            <a:ext cx="12191760" cy="2204640"/>
          </a:xfrm>
          <a:prstGeom prst="rect">
            <a:avLst/>
          </a:prstGeom>
          <a:solidFill>
            <a:srgbClr val="94b0be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5" name="PlaceHolder 4"/>
          <p:cNvSpPr>
            <a:spLocks noGrp="1"/>
          </p:cNvSpPr>
          <p:nvPr>
            <p:ph type="dt"/>
          </p:nvPr>
        </p:nvSpPr>
        <p:spPr>
          <a:xfrm>
            <a:off x="60948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/>
          </p:nvPr>
        </p:nvSpPr>
        <p:spPr>
          <a:xfrm>
            <a:off x="4165560" y="6245280"/>
            <a:ext cx="3860280" cy="475920"/>
          </a:xfrm>
          <a:prstGeom prst="rect">
            <a:avLst/>
          </a:prstGeom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sldNum"/>
          </p:nvPr>
        </p:nvSpPr>
        <p:spPr>
          <a:xfrm>
            <a:off x="8737560" y="6245280"/>
            <a:ext cx="2844360" cy="47592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2347B50C-DB8E-49C4-AE83-5EB3E6F011A0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8" name="CustomShape 7"/>
          <p:cNvSpPr/>
          <p:nvPr/>
        </p:nvSpPr>
        <p:spPr>
          <a:xfrm>
            <a:off x="0" y="0"/>
            <a:ext cx="12191760" cy="76464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" name="Picture 9" descr="ANU_LOGO_WHITE"/>
          <p:cNvPicPr/>
          <p:nvPr/>
        </p:nvPicPr>
        <p:blipFill>
          <a:blip r:embed="rId4"/>
          <a:stretch/>
        </p:blipFill>
        <p:spPr>
          <a:xfrm>
            <a:off x="263520" y="115920"/>
            <a:ext cx="1500840" cy="525240"/>
          </a:xfrm>
          <a:prstGeom prst="rect">
            <a:avLst/>
          </a:prstGeom>
          <a:ln>
            <a:noFill/>
          </a:ln>
        </p:spPr>
      </p:pic>
      <p:sp>
        <p:nvSpPr>
          <p:cNvPr id="10" name="PlaceHolder 8"/>
          <p:cNvSpPr>
            <a:spLocks noGrp="1"/>
          </p:cNvSpPr>
          <p:nvPr>
            <p:ph type="title"/>
          </p:nvPr>
        </p:nvSpPr>
        <p:spPr>
          <a:xfrm>
            <a:off x="624240" y="1621440"/>
            <a:ext cx="10942920" cy="123660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000000"/>
                </a:solidFill>
                <a:latin typeface="Arial"/>
              </a:rPr>
              <a:t>Click to edit Master title style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9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pc="-1" strike="noStrike">
                <a:solidFill>
                  <a:srgbClr val="000000"/>
                </a:solidFill>
                <a:latin typeface="Arial"/>
              </a:rPr>
              <a:t>Click to edit the </a:t>
            </a:r>
            <a:r>
              <a:rPr b="0" lang="en-AU" sz="3200" spc="-1" strike="noStrike">
                <a:solidFill>
                  <a:srgbClr val="000000"/>
                </a:solidFill>
                <a:latin typeface="Arial"/>
              </a:rPr>
              <a:t>outline text </a:t>
            </a:r>
            <a:r>
              <a:rPr b="0" lang="en-AU" sz="32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en-A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Second Outline </a:t>
            </a: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Level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Fourth Outline </a:t>
            </a: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Fifth Outline </a:t>
            </a: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Sixth </a:t>
            </a: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Outline </a:t>
            </a: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Seve</a:t>
            </a: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nth </a:t>
            </a: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Outli</a:t>
            </a: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ne </a:t>
            </a: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CustomShape 1"/>
          <p:cNvSpPr/>
          <p:nvPr/>
        </p:nvSpPr>
        <p:spPr>
          <a:xfrm>
            <a:off x="0" y="6597720"/>
            <a:ext cx="12191760" cy="259920"/>
          </a:xfrm>
          <a:prstGeom prst="rect">
            <a:avLst/>
          </a:prstGeom>
          <a:solidFill>
            <a:srgbClr val="94b0be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9" name="CustomShape 2"/>
          <p:cNvSpPr/>
          <p:nvPr/>
        </p:nvSpPr>
        <p:spPr>
          <a:xfrm>
            <a:off x="0" y="0"/>
            <a:ext cx="12191760" cy="76464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50" name="Picture 9" descr="ANU_LOGO_WHITE"/>
          <p:cNvPicPr/>
          <p:nvPr/>
        </p:nvPicPr>
        <p:blipFill>
          <a:blip r:embed="rId2"/>
          <a:stretch/>
        </p:blipFill>
        <p:spPr>
          <a:xfrm>
            <a:off x="263520" y="115920"/>
            <a:ext cx="1500840" cy="521640"/>
          </a:xfrm>
          <a:prstGeom prst="rect">
            <a:avLst/>
          </a:prstGeom>
          <a:ln>
            <a:noFill/>
          </a:ln>
        </p:spPr>
      </p:pic>
      <p:pic>
        <p:nvPicPr>
          <p:cNvPr id="51" name="Picture 2" descr=""/>
          <p:cNvPicPr/>
          <p:nvPr/>
        </p:nvPicPr>
        <p:blipFill>
          <a:blip r:embed="rId3"/>
          <a:stretch/>
        </p:blipFill>
        <p:spPr>
          <a:xfrm>
            <a:off x="9912600" y="148680"/>
            <a:ext cx="2032920" cy="441000"/>
          </a:xfrm>
          <a:prstGeom prst="rect">
            <a:avLst/>
          </a:prstGeom>
          <a:ln>
            <a:noFill/>
          </a:ln>
        </p:spPr>
      </p:pic>
      <p:sp>
        <p:nvSpPr>
          <p:cNvPr id="52" name="PlaceHolder 3"/>
          <p:cNvSpPr>
            <a:spLocks noGrp="1"/>
          </p:cNvSpPr>
          <p:nvPr>
            <p:ph type="title"/>
          </p:nvPr>
        </p:nvSpPr>
        <p:spPr>
          <a:xfrm>
            <a:off x="624240" y="765000"/>
            <a:ext cx="10972440" cy="114264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527688"/>
                </a:solidFill>
                <a:latin typeface="Arial"/>
              </a:rPr>
              <a:t>Click to edit Master title style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609480" y="1916280"/>
            <a:ext cx="10972440" cy="420984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Edit Master text </a:t>
            </a: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styles</a:t>
            </a:r>
            <a:endParaRPr b="0" lang="en-AU" sz="32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0" lang="en-AU" sz="28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tarSymbol"/>
              <a:buChar char="»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5"/>
          <p:cNvSpPr>
            <a:spLocks noGrp="1"/>
          </p:cNvSpPr>
          <p:nvPr>
            <p:ph type="dt"/>
          </p:nvPr>
        </p:nvSpPr>
        <p:spPr>
          <a:xfrm>
            <a:off x="7632720" y="6597720"/>
            <a:ext cx="2844360" cy="196560"/>
          </a:xfrm>
          <a:prstGeom prst="rect">
            <a:avLst/>
          </a:prstGeom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sp>
        <p:nvSpPr>
          <p:cNvPr id="55" name="PlaceHolder 6"/>
          <p:cNvSpPr>
            <a:spLocks noGrp="1"/>
          </p:cNvSpPr>
          <p:nvPr>
            <p:ph type="sldNum"/>
          </p:nvPr>
        </p:nvSpPr>
        <p:spPr>
          <a:xfrm>
            <a:off x="10801440" y="6597720"/>
            <a:ext cx="780840" cy="21564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9AD52F16-DE0E-43C7-B735-6C0196494535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56" name="PlaceHolder 7"/>
          <p:cNvSpPr>
            <a:spLocks noGrp="1"/>
          </p:cNvSpPr>
          <p:nvPr>
            <p:ph type="ftr"/>
          </p:nvPr>
        </p:nvSpPr>
        <p:spPr>
          <a:xfrm>
            <a:off x="527040" y="6597720"/>
            <a:ext cx="6720120" cy="196560"/>
          </a:xfrm>
          <a:prstGeom prst="rect">
            <a:avLst/>
          </a:prstGeom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0" y="6597720"/>
            <a:ext cx="12191760" cy="259920"/>
          </a:xfrm>
          <a:prstGeom prst="rect">
            <a:avLst/>
          </a:prstGeom>
          <a:solidFill>
            <a:srgbClr val="94b0be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CustomShape 2"/>
          <p:cNvSpPr/>
          <p:nvPr/>
        </p:nvSpPr>
        <p:spPr>
          <a:xfrm>
            <a:off x="0" y="0"/>
            <a:ext cx="12191760" cy="76464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95" name="Picture 9" descr="ANU_LOGO_WHITE"/>
          <p:cNvPicPr/>
          <p:nvPr/>
        </p:nvPicPr>
        <p:blipFill>
          <a:blip r:embed="rId2"/>
          <a:stretch/>
        </p:blipFill>
        <p:spPr>
          <a:xfrm>
            <a:off x="263520" y="115920"/>
            <a:ext cx="1500840" cy="521640"/>
          </a:xfrm>
          <a:prstGeom prst="rect">
            <a:avLst/>
          </a:prstGeom>
          <a:ln>
            <a:noFill/>
          </a:ln>
        </p:spPr>
      </p:pic>
      <p:pic>
        <p:nvPicPr>
          <p:cNvPr id="96" name="Picture 2" descr=""/>
          <p:cNvPicPr/>
          <p:nvPr/>
        </p:nvPicPr>
        <p:blipFill>
          <a:blip r:embed="rId3"/>
          <a:stretch/>
        </p:blipFill>
        <p:spPr>
          <a:xfrm>
            <a:off x="9912600" y="148680"/>
            <a:ext cx="2032920" cy="441000"/>
          </a:xfrm>
          <a:prstGeom prst="rect">
            <a:avLst/>
          </a:prstGeom>
          <a:ln>
            <a:noFill/>
          </a:ln>
        </p:spPr>
      </p:pic>
      <p:sp>
        <p:nvSpPr>
          <p:cNvPr id="97" name="PlaceHolder 3"/>
          <p:cNvSpPr>
            <a:spLocks noGrp="1"/>
          </p:cNvSpPr>
          <p:nvPr>
            <p:ph type="title"/>
          </p:nvPr>
        </p:nvSpPr>
        <p:spPr>
          <a:xfrm>
            <a:off x="609480" y="274680"/>
            <a:ext cx="10972440" cy="114264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n-US" sz="3600" spc="-1" strike="noStrike">
                <a:solidFill>
                  <a:srgbClr val="527688"/>
                </a:solidFill>
                <a:latin typeface="Arial"/>
              </a:rPr>
              <a:t>Click to edit Master title style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609480" y="1535040"/>
            <a:ext cx="5386680" cy="63936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Edit Master text styles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body"/>
          </p:nvPr>
        </p:nvSpPr>
        <p:spPr>
          <a:xfrm>
            <a:off x="609480" y="2174760"/>
            <a:ext cx="5386680" cy="395100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Edit Master text styles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0" lang="en-AU" sz="18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Fourth level</a:t>
            </a:r>
            <a:endParaRPr b="0" lang="en-AU" sz="16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tarSymbol"/>
              <a:buChar char="»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Fifth level</a:t>
            </a:r>
            <a:endParaRPr b="0" lang="en-A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6"/>
          <p:cNvSpPr>
            <a:spLocks noGrp="1"/>
          </p:cNvSpPr>
          <p:nvPr>
            <p:ph type="body"/>
          </p:nvPr>
        </p:nvSpPr>
        <p:spPr>
          <a:xfrm>
            <a:off x="6193440" y="1535040"/>
            <a:ext cx="5388840" cy="639360"/>
          </a:xfrm>
          <a:prstGeom prst="rect">
            <a:avLst/>
          </a:prstGeom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en-US" sz="2400" spc="-1" strike="noStrike">
                <a:solidFill>
                  <a:srgbClr val="000000"/>
                </a:solidFill>
                <a:latin typeface="Arial"/>
              </a:rPr>
              <a:t>Edit Master text styles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7"/>
          <p:cNvSpPr>
            <a:spLocks noGrp="1"/>
          </p:cNvSpPr>
          <p:nvPr>
            <p:ph type="body"/>
          </p:nvPr>
        </p:nvSpPr>
        <p:spPr>
          <a:xfrm>
            <a:off x="6193440" y="2174760"/>
            <a:ext cx="5388840" cy="395100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Edit Master text styles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  <a:p>
            <a:pPr lvl="1" marL="743040" indent="-2854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Second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2" marL="1143000" indent="-22824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level</a:t>
            </a:r>
            <a:endParaRPr b="0" lang="en-AU" sz="1800" spc="-1" strike="noStrike">
              <a:solidFill>
                <a:srgbClr val="000000"/>
              </a:solidFill>
              <a:latin typeface="Arial"/>
            </a:endParaRPr>
          </a:p>
          <a:p>
            <a:pPr lvl="3" marL="16002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ymbol" charset="2"/>
              <a:buChar char="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Fourth level</a:t>
            </a:r>
            <a:endParaRPr b="0" lang="en-AU" sz="1600" spc="-1" strike="noStrike">
              <a:solidFill>
                <a:srgbClr val="000000"/>
              </a:solidFill>
              <a:latin typeface="Arial"/>
            </a:endParaRPr>
          </a:p>
          <a:p>
            <a:pPr lvl="4" marL="2057400" indent="-22824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StarSymbol"/>
              <a:buChar char="»"/>
            </a:pPr>
            <a:r>
              <a:rPr b="0" lang="en-US" sz="1600" spc="-1" strike="noStrike">
                <a:solidFill>
                  <a:srgbClr val="000000"/>
                </a:solidFill>
                <a:latin typeface="Arial"/>
              </a:rPr>
              <a:t>Fifth level</a:t>
            </a:r>
            <a:endParaRPr b="0" lang="en-A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8"/>
          <p:cNvSpPr>
            <a:spLocks noGrp="1"/>
          </p:cNvSpPr>
          <p:nvPr>
            <p:ph type="dt"/>
          </p:nvPr>
        </p:nvSpPr>
        <p:spPr>
          <a:xfrm>
            <a:off x="7632720" y="6597720"/>
            <a:ext cx="2844360" cy="196560"/>
          </a:xfrm>
          <a:prstGeom prst="rect">
            <a:avLst/>
          </a:prstGeom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sp>
        <p:nvSpPr>
          <p:cNvPr id="103" name="PlaceHolder 9"/>
          <p:cNvSpPr>
            <a:spLocks noGrp="1"/>
          </p:cNvSpPr>
          <p:nvPr>
            <p:ph type="sldNum"/>
          </p:nvPr>
        </p:nvSpPr>
        <p:spPr>
          <a:xfrm>
            <a:off x="10801440" y="6597720"/>
            <a:ext cx="780840" cy="21564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815438AB-9D15-4BDB-9269-A5E22C6111DD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104" name="PlaceHolder 10"/>
          <p:cNvSpPr>
            <a:spLocks noGrp="1"/>
          </p:cNvSpPr>
          <p:nvPr>
            <p:ph type="ftr"/>
          </p:nvPr>
        </p:nvSpPr>
        <p:spPr>
          <a:xfrm>
            <a:off x="527040" y="6597720"/>
            <a:ext cx="6720120" cy="196560"/>
          </a:xfrm>
          <a:prstGeom prst="rect">
            <a:avLst/>
          </a:prstGeom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0" y="6597720"/>
            <a:ext cx="12191760" cy="259920"/>
          </a:xfrm>
          <a:prstGeom prst="rect">
            <a:avLst/>
          </a:prstGeom>
          <a:solidFill>
            <a:srgbClr val="94b0be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CustomShape 2"/>
          <p:cNvSpPr/>
          <p:nvPr/>
        </p:nvSpPr>
        <p:spPr>
          <a:xfrm>
            <a:off x="0" y="0"/>
            <a:ext cx="12191760" cy="764640"/>
          </a:xfrm>
          <a:prstGeom prst="rect">
            <a:avLst/>
          </a:prstGeom>
          <a:solidFill>
            <a:srgbClr val="333333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43" name="Picture 9" descr="ANU_LOGO_WHITE"/>
          <p:cNvPicPr/>
          <p:nvPr/>
        </p:nvPicPr>
        <p:blipFill>
          <a:blip r:embed="rId2"/>
          <a:stretch/>
        </p:blipFill>
        <p:spPr>
          <a:xfrm>
            <a:off x="263520" y="115920"/>
            <a:ext cx="1500840" cy="521640"/>
          </a:xfrm>
          <a:prstGeom prst="rect">
            <a:avLst/>
          </a:prstGeom>
          <a:ln>
            <a:noFill/>
          </a:ln>
        </p:spPr>
      </p:pic>
      <p:pic>
        <p:nvPicPr>
          <p:cNvPr id="144" name="Picture 2" descr=""/>
          <p:cNvPicPr/>
          <p:nvPr/>
        </p:nvPicPr>
        <p:blipFill>
          <a:blip r:embed="rId3"/>
          <a:stretch/>
        </p:blipFill>
        <p:spPr>
          <a:xfrm>
            <a:off x="9912600" y="148680"/>
            <a:ext cx="2032920" cy="441000"/>
          </a:xfrm>
          <a:prstGeom prst="rect">
            <a:avLst/>
          </a:prstGeom>
          <a:ln>
            <a:noFill/>
          </a:ln>
        </p:spPr>
      </p:pic>
      <p:sp>
        <p:nvSpPr>
          <p:cNvPr id="145" name="PlaceHolder 3"/>
          <p:cNvSpPr>
            <a:spLocks noGrp="1"/>
          </p:cNvSpPr>
          <p:nvPr>
            <p:ph type="dt"/>
          </p:nvPr>
        </p:nvSpPr>
        <p:spPr>
          <a:xfrm>
            <a:off x="7632720" y="6597720"/>
            <a:ext cx="2844360" cy="196560"/>
          </a:xfrm>
          <a:prstGeom prst="rect">
            <a:avLst/>
          </a:prstGeom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sldNum"/>
          </p:nvPr>
        </p:nvSpPr>
        <p:spPr>
          <a:xfrm>
            <a:off x="10801440" y="6597720"/>
            <a:ext cx="780840" cy="215640"/>
          </a:xfrm>
          <a:prstGeom prst="rect">
            <a:avLst/>
          </a:prstGeom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FB36D213-6D63-4840-AAEB-5DFA35C8FD99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147" name="PlaceHolder 5"/>
          <p:cNvSpPr>
            <a:spLocks noGrp="1"/>
          </p:cNvSpPr>
          <p:nvPr>
            <p:ph type="ftr"/>
          </p:nvPr>
        </p:nvSpPr>
        <p:spPr>
          <a:xfrm>
            <a:off x="527040" y="6597720"/>
            <a:ext cx="6720120" cy="196560"/>
          </a:xfrm>
          <a:prstGeom prst="rect">
            <a:avLst/>
          </a:prstGeom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sp>
        <p:nvSpPr>
          <p:cNvPr id="148" name="PlaceHolder 6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en-AU" sz="36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7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A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AU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A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2.wmf"/><Relationship Id="rId2" Type="http://schemas.openxmlformats.org/officeDocument/2006/relationships/slideLayout" Target="../slideLayouts/slideLayout25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video" Target="../media/media13.mkv"/><Relationship Id="rId2" Type="http://schemas.microsoft.com/office/2007/relationships/media" Target="../media/media13.mkv"/><Relationship Id="rId3" Type="http://schemas.openxmlformats.org/officeDocument/2006/relationships/image" Target="../media/image14.png"/><Relationship Id="rId4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image" Target="../media/image17.png"/><Relationship Id="rId4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3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9.jpeg"/><Relationship Id="rId2" Type="http://schemas.openxmlformats.org/officeDocument/2006/relationships/image" Target="../media/image20.jpeg"/><Relationship Id="rId3" Type="http://schemas.openxmlformats.org/officeDocument/2006/relationships/slideLayout" Target="../slideLayouts/slideLayout37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video" Target="../media/media21.MOV"/><Relationship Id="rId2" Type="http://schemas.microsoft.com/office/2007/relationships/media" Target="../media/media21.MOV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37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TextShape 1"/>
          <p:cNvSpPr txBox="1"/>
          <p:nvPr/>
        </p:nvSpPr>
        <p:spPr>
          <a:xfrm>
            <a:off x="624240" y="4998240"/>
            <a:ext cx="11040120" cy="5187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Nick Herrald, David Chandler, John Hart (AITC, RSAA)</a:t>
            </a:r>
            <a:endParaRPr b="0" lang="en-AU" sz="2800" spc="-1" strike="noStrike">
              <a:latin typeface="Arial"/>
            </a:endParaRPr>
          </a:p>
        </p:txBody>
      </p:sp>
      <p:sp>
        <p:nvSpPr>
          <p:cNvPr id="193" name="TextShape 2"/>
          <p:cNvSpPr txBox="1"/>
          <p:nvPr/>
        </p:nvSpPr>
        <p:spPr>
          <a:xfrm>
            <a:off x="11410920" y="6597720"/>
            <a:ext cx="780840" cy="215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ADEE723E-32AD-496F-BDE3-1278EFD0B3AD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194" name="TextShape 3"/>
          <p:cNvSpPr txBox="1"/>
          <p:nvPr/>
        </p:nvSpPr>
        <p:spPr>
          <a:xfrm>
            <a:off x="591120" y="1052640"/>
            <a:ext cx="10942920" cy="64116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n-AU" sz="3600" spc="-1" strike="noStrike">
                <a:solidFill>
                  <a:srgbClr val="000000"/>
                </a:solidFill>
                <a:latin typeface="Arial"/>
              </a:rPr>
              <a:t>Bearings in Cryogenic Environments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624240" y="765000"/>
            <a:ext cx="109724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n-AU" sz="3600" spc="-1" strike="noStrike">
                <a:solidFill>
                  <a:srgbClr val="527688"/>
                </a:solidFill>
                <a:latin typeface="Arial"/>
              </a:rPr>
              <a:t>Cryogenic systems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6" name="Content Placeholder 5" descr=""/>
          <p:cNvPicPr/>
          <p:nvPr/>
        </p:nvPicPr>
        <p:blipFill>
          <a:blip r:embed="rId1"/>
          <a:stretch/>
        </p:blipFill>
        <p:spPr>
          <a:xfrm>
            <a:off x="263520" y="1862280"/>
            <a:ext cx="6721200" cy="4752000"/>
          </a:xfrm>
          <a:prstGeom prst="rect">
            <a:avLst/>
          </a:prstGeom>
          <a:ln>
            <a:noFill/>
          </a:ln>
        </p:spPr>
      </p:pic>
      <p:sp>
        <p:nvSpPr>
          <p:cNvPr id="197" name="TextShape 2"/>
          <p:cNvSpPr txBox="1"/>
          <p:nvPr/>
        </p:nvSpPr>
        <p:spPr>
          <a:xfrm>
            <a:off x="10801440" y="6597720"/>
            <a:ext cx="780840" cy="215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E8346E5E-A2E1-4B7A-8798-391F4BADED8B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198" name="TextShape 3"/>
          <p:cNvSpPr txBox="1"/>
          <p:nvPr/>
        </p:nvSpPr>
        <p:spPr>
          <a:xfrm>
            <a:off x="527040" y="6597720"/>
            <a:ext cx="6720120" cy="19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pic>
        <p:nvPicPr>
          <p:cNvPr id="199" name="Picture 7" descr=""/>
          <p:cNvPicPr/>
          <p:nvPr/>
        </p:nvPicPr>
        <p:blipFill>
          <a:blip r:embed="rId2"/>
          <a:stretch/>
        </p:blipFill>
        <p:spPr>
          <a:xfrm>
            <a:off x="6311880" y="2341080"/>
            <a:ext cx="5765760" cy="4076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TextShape 1"/>
          <p:cNvSpPr txBox="1"/>
          <p:nvPr/>
        </p:nvSpPr>
        <p:spPr>
          <a:xfrm>
            <a:off x="191520" y="1535040"/>
            <a:ext cx="382968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en-AU" sz="2400" spc="-1" strike="noStrike">
                <a:solidFill>
                  <a:srgbClr val="000000"/>
                </a:solidFill>
                <a:latin typeface="Arial"/>
              </a:rPr>
              <a:t>Molybdenum disulphide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1" name="TextShape 2"/>
          <p:cNvSpPr txBox="1"/>
          <p:nvPr/>
        </p:nvSpPr>
        <p:spPr>
          <a:xfrm>
            <a:off x="196200" y="2138400"/>
            <a:ext cx="3829680" cy="3951000"/>
          </a:xfrm>
          <a:prstGeom prst="rect">
            <a:avLst/>
          </a:prstGeom>
          <a:noFill/>
          <a:ln w="12600">
            <a:noFill/>
          </a:ln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Commonly used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Picks up water when exposed to atmosphere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Fragile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TextShape 3"/>
          <p:cNvSpPr txBox="1"/>
          <p:nvPr/>
        </p:nvSpPr>
        <p:spPr>
          <a:xfrm>
            <a:off x="10801440" y="6597720"/>
            <a:ext cx="780840" cy="215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3F127701-8958-4E86-9EB0-08594F890393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203" name="TextShape 4"/>
          <p:cNvSpPr txBox="1"/>
          <p:nvPr/>
        </p:nvSpPr>
        <p:spPr>
          <a:xfrm>
            <a:off x="527040" y="6597720"/>
            <a:ext cx="6720120" cy="19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sp>
        <p:nvSpPr>
          <p:cNvPr id="204" name="TextShape 5"/>
          <p:cNvSpPr txBox="1"/>
          <p:nvPr/>
        </p:nvSpPr>
        <p:spPr>
          <a:xfrm>
            <a:off x="4438440" y="1535040"/>
            <a:ext cx="382968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en-AU" sz="2400" spc="-1" strike="noStrike">
                <a:solidFill>
                  <a:srgbClr val="000000"/>
                </a:solidFill>
                <a:latin typeface="Arial"/>
              </a:rPr>
              <a:t>Gold coating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05" name="Content Placeholder 12" descr=""/>
          <p:cNvPicPr/>
          <p:nvPr/>
        </p:nvPicPr>
        <p:blipFill>
          <a:blip r:embed="rId1"/>
          <a:stretch/>
        </p:blipFill>
        <p:spPr>
          <a:xfrm>
            <a:off x="4619160" y="3550680"/>
            <a:ext cx="2953080" cy="2315880"/>
          </a:xfrm>
          <a:prstGeom prst="rect">
            <a:avLst/>
          </a:prstGeom>
          <a:ln>
            <a:noFill/>
          </a:ln>
        </p:spPr>
      </p:pic>
      <p:sp>
        <p:nvSpPr>
          <p:cNvPr id="206" name="TextShape 6"/>
          <p:cNvSpPr txBox="1"/>
          <p:nvPr/>
        </p:nvSpPr>
        <p:spPr>
          <a:xfrm>
            <a:off x="8268480" y="1535040"/>
            <a:ext cx="3829680" cy="639360"/>
          </a:xfrm>
          <a:prstGeom prst="rect">
            <a:avLst/>
          </a:prstGeom>
          <a:noFill/>
          <a:ln>
            <a:noFill/>
          </a:ln>
        </p:spPr>
        <p:txBody>
          <a:bodyPr anchor="b">
            <a:noAutofit/>
          </a:bodyPr>
          <a:p>
            <a:pPr>
              <a:lnSpc>
                <a:spcPct val="100000"/>
              </a:lnSpc>
              <a:spcBef>
                <a:spcPts val="479"/>
              </a:spcBef>
              <a:tabLst>
                <a:tab algn="l" pos="0"/>
              </a:tabLst>
            </a:pPr>
            <a:r>
              <a:rPr b="1" lang="en-AU" sz="2400" spc="-1" strike="noStrike">
                <a:solidFill>
                  <a:srgbClr val="000000"/>
                </a:solidFill>
                <a:latin typeface="Arial"/>
              </a:rPr>
              <a:t>Tungsten disulphide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TextShape 7"/>
          <p:cNvSpPr txBox="1"/>
          <p:nvPr/>
        </p:nvSpPr>
        <p:spPr>
          <a:xfrm>
            <a:off x="8268480" y="2174760"/>
            <a:ext cx="3829680" cy="395100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Thin and uniform film (1-2um)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Durable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8" name="CustomShape 8"/>
          <p:cNvSpPr/>
          <p:nvPr/>
        </p:nvSpPr>
        <p:spPr>
          <a:xfrm>
            <a:off x="5303880" y="6038640"/>
            <a:ext cx="1295640" cy="212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AU" sz="800" spc="-1" strike="noStrike">
                <a:solidFill>
                  <a:srgbClr val="000000"/>
                </a:solidFill>
                <a:latin typeface="Arial"/>
              </a:rPr>
              <a:t>Jean Louis Lizona, ESO</a:t>
            </a:r>
            <a:endParaRPr b="0" lang="en-AU" sz="800" spc="-1" strike="noStrike">
              <a:latin typeface="Arial"/>
            </a:endParaRPr>
          </a:p>
        </p:txBody>
      </p:sp>
      <p:sp>
        <p:nvSpPr>
          <p:cNvPr id="209" name="TextShape 9"/>
          <p:cNvSpPr txBox="1"/>
          <p:nvPr/>
        </p:nvSpPr>
        <p:spPr>
          <a:xfrm>
            <a:off x="609480" y="643680"/>
            <a:ext cx="109724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n-AU" sz="3600" spc="-1" strike="noStrike">
                <a:solidFill>
                  <a:srgbClr val="527688"/>
                </a:solidFill>
                <a:latin typeface="Arial"/>
              </a:rPr>
              <a:t>Cryogenic lubrication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0" name="TextShape 10"/>
          <p:cNvSpPr txBox="1"/>
          <p:nvPr/>
        </p:nvSpPr>
        <p:spPr>
          <a:xfrm>
            <a:off x="4232520" y="2174760"/>
            <a:ext cx="3829680" cy="3951000"/>
          </a:xfrm>
          <a:prstGeom prst="rect">
            <a:avLst/>
          </a:prstGeom>
          <a:noFill/>
          <a:ln w="12600">
            <a:noFill/>
          </a:ln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Ruby balls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  <a:p>
            <a:pPr marL="343080" indent="-34272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Symbol" charset="2"/>
              <a:buChar char=""/>
            </a:pPr>
            <a:r>
              <a:rPr b="0" lang="en-AU" sz="2400" spc="-1" strike="noStrike">
                <a:solidFill>
                  <a:srgbClr val="000000"/>
                </a:solidFill>
                <a:latin typeface="Arial"/>
              </a:rPr>
              <a:t>Improved thermal conductivity</a:t>
            </a:r>
            <a:endParaRPr b="0" lang="en-A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TextShape 1"/>
          <p:cNvSpPr txBox="1"/>
          <p:nvPr/>
        </p:nvSpPr>
        <p:spPr>
          <a:xfrm>
            <a:off x="10801440" y="6597720"/>
            <a:ext cx="780840" cy="215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64A95D83-2629-459C-909E-ACA841350AE9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212" name="TextShape 2"/>
          <p:cNvSpPr txBox="1"/>
          <p:nvPr/>
        </p:nvSpPr>
        <p:spPr>
          <a:xfrm>
            <a:off x="527040" y="6597720"/>
            <a:ext cx="6720120" cy="19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pic>
        <p:nvPicPr>
          <p:cNvPr id="213" name="Picture 1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</p:blipFill>
        <p:spPr>
          <a:xfrm>
            <a:off x="1343520" y="980640"/>
            <a:ext cx="9457560" cy="5319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restart="whenNotActive" nodeType="interactiveSeq" fill="hold">
                <p:stCondLst>
                  <p:cond delay="0" evt="onClick">
                    <p:tgtEl>
                      <p:spTgt spid="213"/>
                    </p:tgtEl>
                  </p:cond>
                </p:stCondLst>
                <p:childTnLst>
                  <p:par>
                    <p:cTn id="3" fill="hold">
                      <p:stCondLst>
                        <p:cond delay="0" evt="onClick">
                          <p:tgtEl>
                            <p:spTgt spid="213"/>
                          </p:tgtEl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TextShape 1"/>
          <p:cNvSpPr txBox="1"/>
          <p:nvPr/>
        </p:nvSpPr>
        <p:spPr>
          <a:xfrm>
            <a:off x="624240" y="765000"/>
            <a:ext cx="109724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n-AU" sz="3600" spc="-1" strike="noStrike">
                <a:solidFill>
                  <a:srgbClr val="527688"/>
                </a:solidFill>
                <a:latin typeface="Arial"/>
              </a:rPr>
              <a:t>CTE mis-match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TextShape 2"/>
          <p:cNvSpPr txBox="1"/>
          <p:nvPr/>
        </p:nvSpPr>
        <p:spPr>
          <a:xfrm>
            <a:off x="609480" y="1916280"/>
            <a:ext cx="10972440" cy="42098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marL="4572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Integrated thermal strain, room temp to 70K</a:t>
            </a:r>
            <a:endParaRPr b="0" lang="en-AU" sz="2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6061 Aluminium = -0.004</a:t>
            </a: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(typical housings)</a:t>
            </a:r>
            <a:endParaRPr b="0" lang="en-AU" sz="2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304 Stainless Steel = -0.0028</a:t>
            </a: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(bearings)</a:t>
            </a:r>
            <a:endParaRPr b="0" lang="en-AU" sz="2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en-AU" sz="2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100mm bearing H7 fit ~35um clearance </a:t>
            </a:r>
            <a:endParaRPr b="0" lang="en-AU" sz="2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	</a:t>
            </a: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BUT:</a:t>
            </a:r>
            <a:endParaRPr b="0" lang="en-AU" sz="2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Thermal strain on 100mm housing = -120um </a:t>
            </a:r>
            <a:r>
              <a:rPr b="0" lang="en-AU" sz="2800" spc="-1" strike="noStrike">
                <a:solidFill>
                  <a:srgbClr val="000000"/>
                </a:solidFill>
                <a:latin typeface="Wingdings"/>
              </a:rPr>
              <a:t></a:t>
            </a:r>
            <a:endParaRPr b="0" lang="en-AU" sz="2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(Even worse for harder bearing steels)</a:t>
            </a:r>
            <a:endParaRPr b="0" lang="en-AU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6" name="TextShape 3"/>
          <p:cNvSpPr txBox="1"/>
          <p:nvPr/>
        </p:nvSpPr>
        <p:spPr>
          <a:xfrm>
            <a:off x="10801440" y="6597720"/>
            <a:ext cx="780840" cy="215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9F50430D-8B3C-483B-A17B-52A3E91FE973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217" name="TextShape 4"/>
          <p:cNvSpPr txBox="1"/>
          <p:nvPr/>
        </p:nvSpPr>
        <p:spPr>
          <a:xfrm>
            <a:off x="527040" y="6597720"/>
            <a:ext cx="6720120" cy="19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Content Placeholder 5" descr=""/>
          <p:cNvPicPr/>
          <p:nvPr/>
        </p:nvPicPr>
        <p:blipFill>
          <a:blip r:embed="rId1"/>
          <a:stretch/>
        </p:blipFill>
        <p:spPr>
          <a:xfrm>
            <a:off x="6744240" y="2133000"/>
            <a:ext cx="4716720" cy="2808720"/>
          </a:xfrm>
          <a:prstGeom prst="rect">
            <a:avLst/>
          </a:prstGeom>
          <a:ln>
            <a:noFill/>
          </a:ln>
        </p:spPr>
      </p:pic>
      <p:sp>
        <p:nvSpPr>
          <p:cNvPr id="219" name="TextShape 1"/>
          <p:cNvSpPr txBox="1"/>
          <p:nvPr/>
        </p:nvSpPr>
        <p:spPr>
          <a:xfrm>
            <a:off x="10801440" y="6597720"/>
            <a:ext cx="780840" cy="215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185AAA49-4D4E-413C-B389-AB9FC3636445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220" name="TextShape 2"/>
          <p:cNvSpPr txBox="1"/>
          <p:nvPr/>
        </p:nvSpPr>
        <p:spPr>
          <a:xfrm>
            <a:off x="527040" y="6597720"/>
            <a:ext cx="6720120" cy="19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pic>
        <p:nvPicPr>
          <p:cNvPr id="221" name="Picture 6" descr=""/>
          <p:cNvPicPr/>
          <p:nvPr/>
        </p:nvPicPr>
        <p:blipFill>
          <a:blip r:embed="rId2"/>
          <a:stretch/>
        </p:blipFill>
        <p:spPr>
          <a:xfrm>
            <a:off x="559800" y="3069000"/>
            <a:ext cx="2837520" cy="2952000"/>
          </a:xfrm>
          <a:prstGeom prst="rect">
            <a:avLst/>
          </a:prstGeom>
          <a:ln>
            <a:noFill/>
          </a:ln>
        </p:spPr>
      </p:pic>
      <p:sp>
        <p:nvSpPr>
          <p:cNvPr id="222" name="CustomShape 3"/>
          <p:cNvSpPr/>
          <p:nvPr/>
        </p:nvSpPr>
        <p:spPr>
          <a:xfrm>
            <a:off x="491400" y="1934640"/>
            <a:ext cx="6711480" cy="9435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Symmetric arrangement of beam flexures</a:t>
            </a:r>
            <a:endParaRPr b="0" lang="en-A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Thin inner ring absorbs thermal strain</a:t>
            </a:r>
            <a:endParaRPr b="0" lang="en-AU" sz="2800" spc="-1" strike="noStrike">
              <a:latin typeface="Arial"/>
            </a:endParaRPr>
          </a:p>
        </p:txBody>
      </p:sp>
      <p:sp>
        <p:nvSpPr>
          <p:cNvPr id="223" name="TextShape 4"/>
          <p:cNvSpPr txBox="1"/>
          <p:nvPr/>
        </p:nvSpPr>
        <p:spPr>
          <a:xfrm>
            <a:off x="624240" y="765000"/>
            <a:ext cx="109724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r>
              <a:rPr b="0" lang="en-AU" sz="3600" spc="-1" strike="noStrike">
                <a:solidFill>
                  <a:srgbClr val="527688"/>
                </a:solidFill>
                <a:latin typeface="Arial"/>
              </a:rPr>
              <a:t>Athermalisation techniques</a:t>
            </a:r>
            <a:endParaRPr b="0" lang="en-AU" sz="3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4" name="Content Placeholder 5" descr=""/>
          <p:cNvPicPr/>
          <p:nvPr/>
        </p:nvPicPr>
        <p:blipFill>
          <a:blip r:embed="rId3"/>
          <a:stretch/>
        </p:blipFill>
        <p:spPr>
          <a:xfrm>
            <a:off x="3720600" y="3103920"/>
            <a:ext cx="3023280" cy="1837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TextShape 1"/>
          <p:cNvSpPr txBox="1"/>
          <p:nvPr/>
        </p:nvSpPr>
        <p:spPr>
          <a:xfrm>
            <a:off x="10801440" y="6597720"/>
            <a:ext cx="780840" cy="215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51A02F48-7143-493D-A2D0-22946A612F03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226" name="TextShape 2"/>
          <p:cNvSpPr txBox="1"/>
          <p:nvPr/>
        </p:nvSpPr>
        <p:spPr>
          <a:xfrm>
            <a:off x="527040" y="6597720"/>
            <a:ext cx="6720120" cy="19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pic>
        <p:nvPicPr>
          <p:cNvPr id="227" name="Picture 4" descr=""/>
          <p:cNvPicPr/>
          <p:nvPr/>
        </p:nvPicPr>
        <p:blipFill>
          <a:blip r:embed="rId1"/>
          <a:stretch/>
        </p:blipFill>
        <p:spPr>
          <a:xfrm>
            <a:off x="6239880" y="1052640"/>
            <a:ext cx="4752720" cy="5304960"/>
          </a:xfrm>
          <a:prstGeom prst="rect">
            <a:avLst/>
          </a:prstGeom>
          <a:ln>
            <a:noFill/>
          </a:ln>
        </p:spPr>
      </p:pic>
      <p:sp>
        <p:nvSpPr>
          <p:cNvPr id="228" name="CustomShape 3"/>
          <p:cNvSpPr/>
          <p:nvPr/>
        </p:nvSpPr>
        <p:spPr>
          <a:xfrm>
            <a:off x="191520" y="1412640"/>
            <a:ext cx="6552360" cy="3929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Cone vertices coincident: Anchor point</a:t>
            </a:r>
            <a:endParaRPr b="0" lang="en-A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A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Dis-similar materials “slip” radially </a:t>
            </a:r>
            <a:endParaRPr b="0" lang="en-A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(i.e. along cone surface)</a:t>
            </a:r>
            <a:endParaRPr b="0" lang="en-A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AU" sz="2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AU" sz="2800" spc="-1" strike="noStrike">
                <a:solidFill>
                  <a:srgbClr val="000000"/>
                </a:solidFill>
                <a:latin typeface="Arial"/>
              </a:rPr>
              <a:t>Diametrical contraction matches longitudinal contraction, bearing pre-load is maintained, carousel centre position maintained</a:t>
            </a:r>
            <a:endParaRPr b="0" lang="en-AU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TextShape 1"/>
          <p:cNvSpPr txBox="1"/>
          <p:nvPr/>
        </p:nvSpPr>
        <p:spPr>
          <a:xfrm>
            <a:off x="10801440" y="6597720"/>
            <a:ext cx="780840" cy="215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A3DD90DC-D992-4516-8D63-4DC2B631866E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230" name="TextShape 2"/>
          <p:cNvSpPr txBox="1"/>
          <p:nvPr/>
        </p:nvSpPr>
        <p:spPr>
          <a:xfrm>
            <a:off x="527040" y="6597720"/>
            <a:ext cx="6720120" cy="19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pic>
        <p:nvPicPr>
          <p:cNvPr id="231" name="Picture 3" descr=""/>
          <p:cNvPicPr/>
          <p:nvPr/>
        </p:nvPicPr>
        <p:blipFill>
          <a:blip r:embed="rId1"/>
          <a:stretch/>
        </p:blipFill>
        <p:spPr>
          <a:xfrm rot="5400000">
            <a:off x="6216840" y="1580040"/>
            <a:ext cx="5373000" cy="4029480"/>
          </a:xfrm>
          <a:prstGeom prst="rect">
            <a:avLst/>
          </a:prstGeom>
          <a:ln>
            <a:noFill/>
          </a:ln>
        </p:spPr>
      </p:pic>
      <p:pic>
        <p:nvPicPr>
          <p:cNvPr id="232" name="Picture 4" descr=""/>
          <p:cNvPicPr/>
          <p:nvPr/>
        </p:nvPicPr>
        <p:blipFill>
          <a:blip r:embed="rId2"/>
          <a:stretch/>
        </p:blipFill>
        <p:spPr>
          <a:xfrm>
            <a:off x="407520" y="1340640"/>
            <a:ext cx="5856120" cy="4392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TextShape 1"/>
          <p:cNvSpPr txBox="1"/>
          <p:nvPr/>
        </p:nvSpPr>
        <p:spPr>
          <a:xfrm>
            <a:off x="10801440" y="6597720"/>
            <a:ext cx="780840" cy="21564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pPr algn="r">
              <a:lnSpc>
                <a:spcPct val="100000"/>
              </a:lnSpc>
            </a:pPr>
            <a:fld id="{45A6BC9E-EDA1-484A-B21A-E70444323609}" type="slidenum">
              <a:rPr b="0" lang="en-AU" sz="1200" spc="-1" strike="noStrike">
                <a:solidFill>
                  <a:srgbClr val="000000"/>
                </a:solidFill>
                <a:latin typeface="Arial"/>
              </a:rPr>
              <a:t>&lt;number&gt;</a:t>
            </a:fld>
            <a:endParaRPr b="0" lang="en-AU" sz="1200" spc="-1" strike="noStrike">
              <a:latin typeface="Times New Roman"/>
            </a:endParaRPr>
          </a:p>
        </p:txBody>
      </p:sp>
      <p:sp>
        <p:nvSpPr>
          <p:cNvPr id="234" name="TextShape 2"/>
          <p:cNvSpPr txBox="1"/>
          <p:nvPr/>
        </p:nvSpPr>
        <p:spPr>
          <a:xfrm>
            <a:off x="527040" y="6597720"/>
            <a:ext cx="6720120" cy="19656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p>
            <a:endParaRPr b="0" lang="en-AU" sz="2400" spc="-1" strike="noStrike">
              <a:latin typeface="Times New Roman"/>
            </a:endParaRPr>
          </a:p>
        </p:txBody>
      </p:sp>
      <p:pic>
        <p:nvPicPr>
          <p:cNvPr id="235" name="Picture 1" descr="">
            <a:hlinkClick r:id="" action="ppaction://media"/>
          </p:cNvPr>
          <p:cNvPicPr/>
          <p:nvPr>
            <a:videoFile r:link="rId1"/>
            <p:extLst>
              <p:ext uri="{DAA4B4D4-6D71-4841-9C94-3DE7FCFB9230}">
                <p14:media r:embed="rId2"/>
              </p:ext>
            </p:extLst>
          </p:nvPr>
        </p:nvPicPr>
        <p:blipFill>
          <a:blip r:embed="rId3"/>
        </p:blipFill>
        <p:spPr>
          <a:xfrm>
            <a:off x="1415520" y="980640"/>
            <a:ext cx="8935920" cy="5026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" dur="indefinite" restart="never" nodeType="tmRoot">
          <p:childTnLst>
            <p:seq>
              <p:cTn id="8" restart="whenNotActive" nodeType="interactiveSeq" fill="hold">
                <p:stCondLst>
                  <p:cond delay="0" evt="onClick">
                    <p:tgtEl>
                      <p:spTgt spid="235"/>
                    </p:tgtEl>
                  </p:cond>
                </p:stCondLst>
                <p:childTnLst>
                  <p:par>
                    <p:cTn id="9" fill="hold">
                      <p:stCondLst>
                        <p:cond delay="0" evt="onClick">
                          <p:tgtEl>
                            <p:spTgt spid="235"/>
                          </p:tgtEl>
                        </p:cond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nodeType="clickEffect" fill="hold" presetClass="mediacall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?>
<Relationships xmlns="http://schemas.openxmlformats.org/package/2006/relationships"><Relationship Id="rId1" Type="http://schemas.openxmlformats.org/officeDocument/2006/relationships/customXmlProps" Target="itemProps1.xml"/>
</Relationships>
</file>

<file path=customXml/_rels/item2.xml.rels><?xml version="1.0" encoding="UTF-8"?>
<Relationships xmlns="http://schemas.openxmlformats.org/package/2006/relationships"><Relationship Id="rId1" Type="http://schemas.openxmlformats.org/officeDocument/2006/relationships/customXmlProps" Target="itemProps2.xml"/>
</Relationships>
</file>

<file path=customXml/_rels/item3.xml.rels><?xml version="1.0" encoding="UTF-8"?>
<Relationships xmlns="http://schemas.openxmlformats.org/package/2006/relationships"><Relationship Id="rId1" Type="http://schemas.openxmlformats.org/officeDocument/2006/relationships/customXmlProps" Target="itemProps3.xml"/>
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26307BD2D28D24DAF061D8434F7873F" ma:contentTypeVersion="13" ma:contentTypeDescription="Create a new document." ma:contentTypeScope="" ma:versionID="43e4183b9a0b9b6fc8d89cddd41dd579">
  <xsd:schema xmlns:xsd="http://www.w3.org/2001/XMLSchema" xmlns:xs="http://www.w3.org/2001/XMLSchema" xmlns:p="http://schemas.microsoft.com/office/2006/metadata/properties" xmlns:ns3="cd11bc2b-6fde-4cb2-8005-6601ff7d689a" xmlns:ns4="284aee54-8c7e-4c09-b8d1-a88c289f246c" targetNamespace="http://schemas.microsoft.com/office/2006/metadata/properties" ma:root="true" ma:fieldsID="58b965c07df8852d8955cb0b852263a0" ns3:_="" ns4:_="">
    <xsd:import namespace="cd11bc2b-6fde-4cb2-8005-6601ff7d689a"/>
    <xsd:import namespace="284aee54-8c7e-4c09-b8d1-a88c289f246c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Location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11bc2b-6fde-4cb2-8005-6601ff7d689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aee54-8c7e-4c09-b8d1-a88c289f246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F3D93D-CB7F-4720-9CC9-B20D7619E73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11bc2b-6fde-4cb2-8005-6601ff7d689a"/>
    <ds:schemaRef ds:uri="284aee54-8c7e-4c09-b8d1-a88c289f24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2B8733-5913-48EF-9CA2-C8CB93427C3E}">
  <ds:schemaRefs>
    <ds:schemaRef ds:uri="http://purl.org/dc/terms/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cd11bc2b-6fde-4cb2-8005-6601ff7d689a"/>
    <ds:schemaRef ds:uri="http://schemas.openxmlformats.org/package/2006/metadata/core-properties"/>
    <ds:schemaRef ds:uri="284aee54-8c7e-4c09-b8d1-a88c289f246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CEF39B8-7248-48C1-8CA4-8EBE307FA66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ANUPowerpointTemplate2010-3-1</Template>
  <TotalTime>64439</TotalTime>
  <Application>LibreOffice/6.4.7.2$Linux_X86_64 LibreOffice_project/40$Build-2</Application>
  <Words>172</Words>
  <Paragraphs>43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2019-07-04T03:54:53Z</dcterms:created>
  <dc:creator>Microsoft Office User</dc:creator>
  <dc:description/>
  <dc:language>en-AU</dc:language>
  <cp:lastModifiedBy>Nicholas Herrald</cp:lastModifiedBy>
  <cp:lastPrinted>2019-08-01T23:59:20Z</cp:lastPrinted>
  <dcterms:modified xsi:type="dcterms:W3CDTF">2022-10-16T23:08:02Z</dcterms:modified>
  <cp:revision>555</cp:revision>
  <dc:subject/>
  <dc:title>Contents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ntentTypeId">
    <vt:lpwstr>0x010100726307BD2D28D24DAF061D8434F7873F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2</vt:i4>
  </property>
  <property fmtid="{D5CDD505-2E9C-101B-9397-08002B2CF9AE}" pid="8" name="Notes">
    <vt:i4>1</vt:i4>
  </property>
  <property fmtid="{D5CDD505-2E9C-101B-9397-08002B2CF9AE}" pid="9" name="PresentationFormat">
    <vt:lpwstr>Widescreen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9</vt:i4>
  </property>
</Properties>
</file>