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5"/>
  </p:notesMasterIdLst>
  <p:handoutMasterIdLst>
    <p:handoutMasterId r:id="rId26"/>
  </p:handoutMasterIdLst>
  <p:sldIdLst>
    <p:sldId id="258" r:id="rId5"/>
    <p:sldId id="261" r:id="rId6"/>
    <p:sldId id="262" r:id="rId7"/>
    <p:sldId id="280" r:id="rId8"/>
    <p:sldId id="278" r:id="rId9"/>
    <p:sldId id="279" r:id="rId10"/>
    <p:sldId id="277" r:id="rId11"/>
    <p:sldId id="281" r:id="rId12"/>
    <p:sldId id="282" r:id="rId13"/>
    <p:sldId id="283" r:id="rId14"/>
    <p:sldId id="285" r:id="rId15"/>
    <p:sldId id="288" r:id="rId16"/>
    <p:sldId id="284" r:id="rId17"/>
    <p:sldId id="286" r:id="rId18"/>
    <p:sldId id="292" r:id="rId19"/>
    <p:sldId id="287" r:id="rId20"/>
    <p:sldId id="291" r:id="rId21"/>
    <p:sldId id="289" r:id="rId22"/>
    <p:sldId id="290" r:id="rId23"/>
    <p:sldId id="276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58F742-DE18-42E3-A46D-BFCCB44AD59F}" v="383" dt="2022-10-18T00:20:52.445"/>
    <p1510:client id="{FEACDE13-0ABE-4F83-913A-FD8B51C3297C}" v="12" dt="2022-10-17T21:03:23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1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3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8" d="100"/>
          <a:sy n="68" d="100"/>
        </p:scale>
        <p:origin x="1779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rael Vaughn" userId="9e646487-b6c4-49d6-8926-6e829928f052" providerId="ADAL" clId="{FEACDE13-0ABE-4F83-913A-FD8B51C3297C}"/>
    <pc:docChg chg="custSel addSld delSld modSld">
      <pc:chgData name="Israel Vaughn" userId="9e646487-b6c4-49d6-8926-6e829928f052" providerId="ADAL" clId="{FEACDE13-0ABE-4F83-913A-FD8B51C3297C}" dt="2022-10-17T21:15:28.433" v="758" actId="20577"/>
      <pc:docMkLst>
        <pc:docMk/>
      </pc:docMkLst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4168804330" sldId="257"/>
        </pc:sldMkLst>
      </pc:sldChg>
      <pc:sldChg chg="modSp mod">
        <pc:chgData name="Israel Vaughn" userId="9e646487-b6c4-49d6-8926-6e829928f052" providerId="ADAL" clId="{FEACDE13-0ABE-4F83-913A-FD8B51C3297C}" dt="2022-10-17T21:04:36.565" v="644" actId="20577"/>
        <pc:sldMkLst>
          <pc:docMk/>
          <pc:sldMk cId="4114896139" sldId="258"/>
        </pc:sldMkLst>
        <pc:spChg chg="mod">
          <ac:chgData name="Israel Vaughn" userId="9e646487-b6c4-49d6-8926-6e829928f052" providerId="ADAL" clId="{FEACDE13-0ABE-4F83-913A-FD8B51C3297C}" dt="2022-10-17T21:04:36.565" v="644" actId="20577"/>
          <ac:spMkLst>
            <pc:docMk/>
            <pc:sldMk cId="4114896139" sldId="258"/>
            <ac:spMk id="2" creationId="{2F0B43B5-537F-9DCD-A714-4158FEB16033}"/>
          </ac:spMkLst>
        </pc:spChg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3170511797" sldId="264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2466746383" sldId="265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1051452665" sldId="266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14963736" sldId="267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2557664241" sldId="268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3911483100" sldId="269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1469956576" sldId="270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3950045634" sldId="271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355833974" sldId="272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2566980800" sldId="273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2902903886" sldId="274"/>
        </pc:sldMkLst>
      </pc:sldChg>
      <pc:sldChg chg="del">
        <pc:chgData name="Israel Vaughn" userId="9e646487-b6c4-49d6-8926-6e829928f052" providerId="ADAL" clId="{FEACDE13-0ABE-4F83-913A-FD8B51C3297C}" dt="2022-10-17T20:56:17.653" v="630" actId="47"/>
        <pc:sldMkLst>
          <pc:docMk/>
          <pc:sldMk cId="2054761623" sldId="275"/>
        </pc:sldMkLst>
      </pc:sldChg>
      <pc:sldChg chg="addSp delSp modSp mod">
        <pc:chgData name="Israel Vaughn" userId="9e646487-b6c4-49d6-8926-6e829928f052" providerId="ADAL" clId="{FEACDE13-0ABE-4F83-913A-FD8B51C3297C}" dt="2022-10-17T21:03:03.275" v="637" actId="1076"/>
        <pc:sldMkLst>
          <pc:docMk/>
          <pc:sldMk cId="1008298832" sldId="276"/>
        </pc:sldMkLst>
        <pc:spChg chg="del">
          <ac:chgData name="Israel Vaughn" userId="9e646487-b6c4-49d6-8926-6e829928f052" providerId="ADAL" clId="{FEACDE13-0ABE-4F83-913A-FD8B51C3297C}" dt="2022-10-17T20:56:52.783" v="631" actId="478"/>
          <ac:spMkLst>
            <pc:docMk/>
            <pc:sldMk cId="1008298832" sldId="276"/>
            <ac:spMk id="3" creationId="{237ECCD5-1B47-4C14-A7EA-1BFC888CEC8B}"/>
          </ac:spMkLst>
        </pc:spChg>
        <pc:spChg chg="add del mod">
          <ac:chgData name="Israel Vaughn" userId="9e646487-b6c4-49d6-8926-6e829928f052" providerId="ADAL" clId="{FEACDE13-0ABE-4F83-913A-FD8B51C3297C}" dt="2022-10-17T20:56:54.446" v="632" actId="478"/>
          <ac:spMkLst>
            <pc:docMk/>
            <pc:sldMk cId="1008298832" sldId="276"/>
            <ac:spMk id="5" creationId="{A060E188-4C4E-9D6A-771C-B8FCBDD69159}"/>
          </ac:spMkLst>
        </pc:spChg>
        <pc:picChg chg="add mod">
          <ac:chgData name="Israel Vaughn" userId="9e646487-b6c4-49d6-8926-6e829928f052" providerId="ADAL" clId="{FEACDE13-0ABE-4F83-913A-FD8B51C3297C}" dt="2022-10-17T21:03:03.275" v="637" actId="1076"/>
          <ac:picMkLst>
            <pc:docMk/>
            <pc:sldMk cId="1008298832" sldId="276"/>
            <ac:picMk id="7" creationId="{4220E666-BFB5-71C8-8C3F-F1F05C1551B7}"/>
          </ac:picMkLst>
        </pc:picChg>
      </pc:sldChg>
      <pc:sldChg chg="modSp mod">
        <pc:chgData name="Israel Vaughn" userId="9e646487-b6c4-49d6-8926-6e829928f052" providerId="ADAL" clId="{FEACDE13-0ABE-4F83-913A-FD8B51C3297C}" dt="2022-10-17T20:27:26.800" v="49" actId="27636"/>
        <pc:sldMkLst>
          <pc:docMk/>
          <pc:sldMk cId="804250924" sldId="278"/>
        </pc:sldMkLst>
        <pc:spChg chg="mod">
          <ac:chgData name="Israel Vaughn" userId="9e646487-b6c4-49d6-8926-6e829928f052" providerId="ADAL" clId="{FEACDE13-0ABE-4F83-913A-FD8B51C3297C}" dt="2022-10-17T20:27:26.800" v="49" actId="27636"/>
          <ac:spMkLst>
            <pc:docMk/>
            <pc:sldMk cId="804250924" sldId="278"/>
            <ac:spMk id="2" creationId="{F066BAA3-3AB4-4C02-9488-682B7B5D3ED4}"/>
          </ac:spMkLst>
        </pc:spChg>
      </pc:sldChg>
      <pc:sldChg chg="modSp mod modNotesTx">
        <pc:chgData name="Israel Vaughn" userId="9e646487-b6c4-49d6-8926-6e829928f052" providerId="ADAL" clId="{FEACDE13-0ABE-4F83-913A-FD8B51C3297C}" dt="2022-10-17T21:08:10.419" v="685" actId="20577"/>
        <pc:sldMkLst>
          <pc:docMk/>
          <pc:sldMk cId="2453406449" sldId="280"/>
        </pc:sldMkLst>
        <pc:spChg chg="mod">
          <ac:chgData name="Israel Vaughn" userId="9e646487-b6c4-49d6-8926-6e829928f052" providerId="ADAL" clId="{FEACDE13-0ABE-4F83-913A-FD8B51C3297C}" dt="2022-10-17T21:08:10.419" v="685" actId="20577"/>
          <ac:spMkLst>
            <pc:docMk/>
            <pc:sldMk cId="2453406449" sldId="280"/>
            <ac:spMk id="2" creationId="{F066BAA3-3AB4-4C02-9488-682B7B5D3ED4}"/>
          </ac:spMkLst>
        </pc:spChg>
      </pc:sldChg>
      <pc:sldChg chg="modSp mod">
        <pc:chgData name="Israel Vaughn" userId="9e646487-b6c4-49d6-8926-6e829928f052" providerId="ADAL" clId="{FEACDE13-0ABE-4F83-913A-FD8B51C3297C}" dt="2022-10-17T21:11:11.490" v="697" actId="20577"/>
        <pc:sldMkLst>
          <pc:docMk/>
          <pc:sldMk cId="1452006263" sldId="282"/>
        </pc:sldMkLst>
        <pc:spChg chg="mod">
          <ac:chgData name="Israel Vaughn" userId="9e646487-b6c4-49d6-8926-6e829928f052" providerId="ADAL" clId="{FEACDE13-0ABE-4F83-913A-FD8B51C3297C}" dt="2022-10-17T21:11:11.490" v="697" actId="20577"/>
          <ac:spMkLst>
            <pc:docMk/>
            <pc:sldMk cId="1452006263" sldId="282"/>
            <ac:spMk id="2" creationId="{F066BAA3-3AB4-4C02-9488-682B7B5D3ED4}"/>
          </ac:spMkLst>
        </pc:spChg>
      </pc:sldChg>
      <pc:sldChg chg="modNotesTx">
        <pc:chgData name="Israel Vaughn" userId="9e646487-b6c4-49d6-8926-6e829928f052" providerId="ADAL" clId="{FEACDE13-0ABE-4F83-913A-FD8B51C3297C}" dt="2022-10-17T21:14:36.617" v="754" actId="20577"/>
        <pc:sldMkLst>
          <pc:docMk/>
          <pc:sldMk cId="3346533280" sldId="284"/>
        </pc:sldMkLst>
      </pc:sldChg>
      <pc:sldChg chg="addSp modSp mod">
        <pc:chgData name="Israel Vaughn" userId="9e646487-b6c4-49d6-8926-6e829928f052" providerId="ADAL" clId="{FEACDE13-0ABE-4F83-913A-FD8B51C3297C}" dt="2022-10-17T20:27:44.340" v="59" actId="1076"/>
        <pc:sldMkLst>
          <pc:docMk/>
          <pc:sldMk cId="4014534052" sldId="287"/>
        </pc:sldMkLst>
        <pc:spChg chg="mod">
          <ac:chgData name="Israel Vaughn" userId="9e646487-b6c4-49d6-8926-6e829928f052" providerId="ADAL" clId="{FEACDE13-0ABE-4F83-913A-FD8B51C3297C}" dt="2022-10-17T20:22:06.502" v="46" actId="20577"/>
          <ac:spMkLst>
            <pc:docMk/>
            <pc:sldMk cId="4014534052" sldId="287"/>
            <ac:spMk id="2" creationId="{F066BAA3-3AB4-4C02-9488-682B7B5D3ED4}"/>
          </ac:spMkLst>
        </pc:spChg>
        <pc:picChg chg="add mod">
          <ac:chgData name="Israel Vaughn" userId="9e646487-b6c4-49d6-8926-6e829928f052" providerId="ADAL" clId="{FEACDE13-0ABE-4F83-913A-FD8B51C3297C}" dt="2022-10-17T20:27:44.340" v="59" actId="1076"/>
          <ac:picMkLst>
            <pc:docMk/>
            <pc:sldMk cId="4014534052" sldId="287"/>
            <ac:picMk id="9" creationId="{98234DD4-3649-0CCE-89D6-21A4E0A0E82B}"/>
          </ac:picMkLst>
        </pc:picChg>
        <pc:picChg chg="mod">
          <ac:chgData name="Israel Vaughn" userId="9e646487-b6c4-49d6-8926-6e829928f052" providerId="ADAL" clId="{FEACDE13-0ABE-4F83-913A-FD8B51C3297C}" dt="2022-10-17T20:27:39.052" v="57" actId="1076"/>
          <ac:picMkLst>
            <pc:docMk/>
            <pc:sldMk cId="4014534052" sldId="287"/>
            <ac:picMk id="10" creationId="{68D76AF4-DB1A-8252-37FD-1D6B0268DBBC}"/>
          </ac:picMkLst>
        </pc:picChg>
      </pc:sldChg>
      <pc:sldChg chg="addSp modSp mod">
        <pc:chgData name="Israel Vaughn" userId="9e646487-b6c4-49d6-8926-6e829928f052" providerId="ADAL" clId="{FEACDE13-0ABE-4F83-913A-FD8B51C3297C}" dt="2022-10-17T21:15:28.433" v="758" actId="20577"/>
        <pc:sldMkLst>
          <pc:docMk/>
          <pc:sldMk cId="3127845168" sldId="289"/>
        </pc:sldMkLst>
        <pc:spChg chg="mod">
          <ac:chgData name="Israel Vaughn" userId="9e646487-b6c4-49d6-8926-6e829928f052" providerId="ADAL" clId="{FEACDE13-0ABE-4F83-913A-FD8B51C3297C}" dt="2022-10-17T21:15:28.433" v="758" actId="20577"/>
          <ac:spMkLst>
            <pc:docMk/>
            <pc:sldMk cId="3127845168" sldId="289"/>
            <ac:spMk id="2" creationId="{F066BAA3-3AB4-4C02-9488-682B7B5D3ED4}"/>
          </ac:spMkLst>
        </pc:spChg>
        <pc:picChg chg="add mod">
          <ac:chgData name="Israel Vaughn" userId="9e646487-b6c4-49d6-8926-6e829928f052" providerId="ADAL" clId="{FEACDE13-0ABE-4F83-913A-FD8B51C3297C}" dt="2022-10-17T20:54:24.254" v="614" actId="1076"/>
          <ac:picMkLst>
            <pc:docMk/>
            <pc:sldMk cId="3127845168" sldId="289"/>
            <ac:picMk id="9" creationId="{4760EF8F-0B9C-D74C-E5AC-4237392B5C67}"/>
          </ac:picMkLst>
        </pc:picChg>
        <pc:picChg chg="add mod">
          <ac:chgData name="Israel Vaughn" userId="9e646487-b6c4-49d6-8926-6e829928f052" providerId="ADAL" clId="{FEACDE13-0ABE-4F83-913A-FD8B51C3297C}" dt="2022-10-17T20:54:30.422" v="616" actId="14100"/>
          <ac:picMkLst>
            <pc:docMk/>
            <pc:sldMk cId="3127845168" sldId="289"/>
            <ac:picMk id="11" creationId="{8DEEDDB4-3429-5A3D-BDFF-24786486BA53}"/>
          </ac:picMkLst>
        </pc:picChg>
        <pc:picChg chg="add mod modCrop">
          <ac:chgData name="Israel Vaughn" userId="9e646487-b6c4-49d6-8926-6e829928f052" providerId="ADAL" clId="{FEACDE13-0ABE-4F83-913A-FD8B51C3297C}" dt="2022-10-17T20:55:41.310" v="629" actId="1076"/>
          <ac:picMkLst>
            <pc:docMk/>
            <pc:sldMk cId="3127845168" sldId="289"/>
            <ac:picMk id="13" creationId="{6D3EF729-DA27-0123-0662-CD92DF7093E0}"/>
          </ac:picMkLst>
        </pc:picChg>
      </pc:sldChg>
      <pc:sldChg chg="addSp modSp mod">
        <pc:chgData name="Israel Vaughn" userId="9e646487-b6c4-49d6-8926-6e829928f052" providerId="ADAL" clId="{FEACDE13-0ABE-4F83-913A-FD8B51C3297C}" dt="2022-10-17T21:03:30.131" v="642" actId="1076"/>
        <pc:sldMkLst>
          <pc:docMk/>
          <pc:sldMk cId="1698929647" sldId="290"/>
        </pc:sldMkLst>
        <pc:picChg chg="add mod">
          <ac:chgData name="Israel Vaughn" userId="9e646487-b6c4-49d6-8926-6e829928f052" providerId="ADAL" clId="{FEACDE13-0ABE-4F83-913A-FD8B51C3297C}" dt="2022-10-17T21:03:30.131" v="642" actId="1076"/>
          <ac:picMkLst>
            <pc:docMk/>
            <pc:sldMk cId="1698929647" sldId="290"/>
            <ac:picMk id="9" creationId="{0554EBFC-8F74-C7F6-0305-303482735DB4}"/>
          </ac:picMkLst>
        </pc:picChg>
      </pc:sldChg>
      <pc:sldChg chg="addSp delSp modSp mod">
        <pc:chgData name="Israel Vaughn" userId="9e646487-b6c4-49d6-8926-6e829928f052" providerId="ADAL" clId="{FEACDE13-0ABE-4F83-913A-FD8B51C3297C}" dt="2022-10-17T20:51:52.134" v="596" actId="14100"/>
        <pc:sldMkLst>
          <pc:docMk/>
          <pc:sldMk cId="2387308609" sldId="291"/>
        </pc:sldMkLst>
        <pc:picChg chg="add del mod">
          <ac:chgData name="Israel Vaughn" userId="9e646487-b6c4-49d6-8926-6e829928f052" providerId="ADAL" clId="{FEACDE13-0ABE-4F83-913A-FD8B51C3297C}" dt="2022-10-17T20:51:32.790" v="590" actId="478"/>
          <ac:picMkLst>
            <pc:docMk/>
            <pc:sldMk cId="2387308609" sldId="291"/>
            <ac:picMk id="9" creationId="{BD1033FB-FEDD-9BFE-F61A-BB911BC3242A}"/>
          </ac:picMkLst>
        </pc:picChg>
        <pc:picChg chg="add mod">
          <ac:chgData name="Israel Vaughn" userId="9e646487-b6c4-49d6-8926-6e829928f052" providerId="ADAL" clId="{FEACDE13-0ABE-4F83-913A-FD8B51C3297C}" dt="2022-10-17T20:51:52.134" v="596" actId="14100"/>
          <ac:picMkLst>
            <pc:docMk/>
            <pc:sldMk cId="2387308609" sldId="291"/>
            <ac:picMk id="11" creationId="{FC070BAD-8B30-8D53-CF4B-B2459B321B6F}"/>
          </ac:picMkLst>
        </pc:picChg>
      </pc:sldChg>
      <pc:sldChg chg="addSp delSp modSp add mod">
        <pc:chgData name="Israel Vaughn" userId="9e646487-b6c4-49d6-8926-6e829928f052" providerId="ADAL" clId="{FEACDE13-0ABE-4F83-913A-FD8B51C3297C}" dt="2022-10-17T20:48:29.064" v="584" actId="14100"/>
        <pc:sldMkLst>
          <pc:docMk/>
          <pc:sldMk cId="3869893740" sldId="292"/>
        </pc:sldMkLst>
        <pc:spChg chg="mod">
          <ac:chgData name="Israel Vaughn" userId="9e646487-b6c4-49d6-8926-6e829928f052" providerId="ADAL" clId="{FEACDE13-0ABE-4F83-913A-FD8B51C3297C}" dt="2022-10-17T20:45:51.633" v="547" actId="6549"/>
          <ac:spMkLst>
            <pc:docMk/>
            <pc:sldMk cId="3869893740" sldId="292"/>
            <ac:spMk id="2" creationId="{F066BAA3-3AB4-4C02-9488-682B7B5D3ED4}"/>
          </ac:spMkLst>
        </pc:spChg>
        <pc:spChg chg="mod">
          <ac:chgData name="Israel Vaughn" userId="9e646487-b6c4-49d6-8926-6e829928f052" providerId="ADAL" clId="{FEACDE13-0ABE-4F83-913A-FD8B51C3297C}" dt="2022-10-17T20:28:43.539" v="63" actId="20577"/>
          <ac:spMkLst>
            <pc:docMk/>
            <pc:sldMk cId="3869893740" sldId="292"/>
            <ac:spMk id="6" creationId="{8C310FE0-69A4-4565-BC20-2529EB334A06}"/>
          </ac:spMkLst>
        </pc:spChg>
        <pc:picChg chg="del">
          <ac:chgData name="Israel Vaughn" userId="9e646487-b6c4-49d6-8926-6e829928f052" providerId="ADAL" clId="{FEACDE13-0ABE-4F83-913A-FD8B51C3297C}" dt="2022-10-17T20:29:08.389" v="99" actId="478"/>
          <ac:picMkLst>
            <pc:docMk/>
            <pc:sldMk cId="3869893740" sldId="292"/>
            <ac:picMk id="9" creationId="{B9700B8A-E1D4-14D7-A306-59B0147FE693}"/>
          </ac:picMkLst>
        </pc:picChg>
        <pc:picChg chg="add mod">
          <ac:chgData name="Israel Vaughn" userId="9e646487-b6c4-49d6-8926-6e829928f052" providerId="ADAL" clId="{FEACDE13-0ABE-4F83-913A-FD8B51C3297C}" dt="2022-10-17T20:48:17.734" v="579" actId="1076"/>
          <ac:picMkLst>
            <pc:docMk/>
            <pc:sldMk cId="3869893740" sldId="292"/>
            <ac:picMk id="10" creationId="{3186F779-0571-664F-521B-5F465F6234A2}"/>
          </ac:picMkLst>
        </pc:picChg>
        <pc:picChg chg="add mod">
          <ac:chgData name="Israel Vaughn" userId="9e646487-b6c4-49d6-8926-6e829928f052" providerId="ADAL" clId="{FEACDE13-0ABE-4F83-913A-FD8B51C3297C}" dt="2022-10-17T20:48:14.031" v="578" actId="1076"/>
          <ac:picMkLst>
            <pc:docMk/>
            <pc:sldMk cId="3869893740" sldId="292"/>
            <ac:picMk id="12" creationId="{61239440-4F6D-05F8-6967-D34875BCFD89}"/>
          </ac:picMkLst>
        </pc:picChg>
        <pc:picChg chg="add mod modCrop">
          <ac:chgData name="Israel Vaughn" userId="9e646487-b6c4-49d6-8926-6e829928f052" providerId="ADAL" clId="{FEACDE13-0ABE-4F83-913A-FD8B51C3297C}" dt="2022-10-17T20:48:29.064" v="584" actId="14100"/>
          <ac:picMkLst>
            <pc:docMk/>
            <pc:sldMk cId="3869893740" sldId="292"/>
            <ac:picMk id="14" creationId="{10766FDC-47B6-C119-8D0F-8F4341045A76}"/>
          </ac:picMkLst>
        </pc:picChg>
      </pc:sldChg>
    </pc:docChg>
  </pc:docChgLst>
  <pc:docChgLst>
    <pc:chgData name="Israel Vaughn" userId="9e646487-b6c4-49d6-8926-6e829928f052" providerId="ADAL" clId="{3558F742-DE18-42E3-A46D-BFCCB44AD59F}"/>
    <pc:docChg chg="undo redo custSel addSld delSld modSld sldOrd">
      <pc:chgData name="Israel Vaughn" userId="9e646487-b6c4-49d6-8926-6e829928f052" providerId="ADAL" clId="{3558F742-DE18-42E3-A46D-BFCCB44AD59F}" dt="2022-10-18T00:26:31.980" v="6928" actId="20577"/>
      <pc:docMkLst>
        <pc:docMk/>
      </pc:docMkLst>
      <pc:sldChg chg="del">
        <pc:chgData name="Israel Vaughn" userId="9e646487-b6c4-49d6-8926-6e829928f052" providerId="ADAL" clId="{3558F742-DE18-42E3-A46D-BFCCB44AD59F}" dt="2022-10-16T22:03:27.324" v="0" actId="47"/>
        <pc:sldMkLst>
          <pc:docMk/>
          <pc:sldMk cId="3898389907" sldId="256"/>
        </pc:sldMkLst>
      </pc:sldChg>
      <pc:sldChg chg="addSp delSp modSp mod">
        <pc:chgData name="Israel Vaughn" userId="9e646487-b6c4-49d6-8926-6e829928f052" providerId="ADAL" clId="{3558F742-DE18-42E3-A46D-BFCCB44AD59F}" dt="2022-10-18T00:20:10.116" v="6574" actId="14100"/>
        <pc:sldMkLst>
          <pc:docMk/>
          <pc:sldMk cId="4114896139" sldId="258"/>
        </pc:sldMkLst>
        <pc:spChg chg="add mod">
          <ac:chgData name="Israel Vaughn" userId="9e646487-b6c4-49d6-8926-6e829928f052" providerId="ADAL" clId="{3558F742-DE18-42E3-A46D-BFCCB44AD59F}" dt="2022-10-18T00:20:05.255" v="6573" actId="6549"/>
          <ac:spMkLst>
            <pc:docMk/>
            <pc:sldMk cId="4114896139" sldId="258"/>
            <ac:spMk id="2" creationId="{2F0B43B5-537F-9DCD-A714-4158FEB16033}"/>
          </ac:spMkLst>
        </pc:spChg>
        <pc:spChg chg="add del mod">
          <ac:chgData name="Israel Vaughn" userId="9e646487-b6c4-49d6-8926-6e829928f052" providerId="ADAL" clId="{3558F742-DE18-42E3-A46D-BFCCB44AD59F}" dt="2022-10-16T22:05:52.656" v="44" actId="931"/>
          <ac:spMkLst>
            <pc:docMk/>
            <pc:sldMk cId="4114896139" sldId="258"/>
            <ac:spMk id="3" creationId="{3CBC9688-8248-1F30-106F-67A4816BEF45}"/>
          </ac:spMkLst>
        </pc:spChg>
        <pc:spChg chg="add del mod">
          <ac:chgData name="Israel Vaughn" userId="9e646487-b6c4-49d6-8926-6e829928f052" providerId="ADAL" clId="{3558F742-DE18-42E3-A46D-BFCCB44AD59F}" dt="2022-10-16T22:12:20.069" v="59" actId="931"/>
          <ac:spMkLst>
            <pc:docMk/>
            <pc:sldMk cId="4114896139" sldId="258"/>
            <ac:spMk id="8" creationId="{A251C74D-272E-B455-320B-C5FB182EDBC6}"/>
          </ac:spMkLst>
        </pc:spChg>
        <pc:spChg chg="add del mod">
          <ac:chgData name="Israel Vaughn" userId="9e646487-b6c4-49d6-8926-6e829928f052" providerId="ADAL" clId="{3558F742-DE18-42E3-A46D-BFCCB44AD59F}" dt="2022-10-16T22:12:42.724" v="63" actId="478"/>
          <ac:spMkLst>
            <pc:docMk/>
            <pc:sldMk cId="4114896139" sldId="258"/>
            <ac:spMk id="12" creationId="{07416835-D92D-5EC0-DBE1-887974E34B85}"/>
          </ac:spMkLst>
        </pc:spChg>
        <pc:spChg chg="mod">
          <ac:chgData name="Israel Vaughn" userId="9e646487-b6c4-49d6-8926-6e829928f052" providerId="ADAL" clId="{3558F742-DE18-42E3-A46D-BFCCB44AD59F}" dt="2022-10-16T22:04:51.703" v="43" actId="255"/>
          <ac:spMkLst>
            <pc:docMk/>
            <pc:sldMk cId="4114896139" sldId="258"/>
            <ac:spMk id="14" creationId="{CCF4046B-2D6E-4241-ACA9-D9782353F029}"/>
          </ac:spMkLst>
        </pc:spChg>
        <pc:picChg chg="del">
          <ac:chgData name="Israel Vaughn" userId="9e646487-b6c4-49d6-8926-6e829928f052" providerId="ADAL" clId="{3558F742-DE18-42E3-A46D-BFCCB44AD59F}" dt="2022-10-16T22:04:23.380" v="40" actId="478"/>
          <ac:picMkLst>
            <pc:docMk/>
            <pc:sldMk cId="4114896139" sldId="258"/>
            <ac:picMk id="4" creationId="{BAD46B21-D50E-4423-953E-D4F8B3992DEF}"/>
          </ac:picMkLst>
        </pc:picChg>
        <pc:picChg chg="add del mod">
          <ac:chgData name="Israel Vaughn" userId="9e646487-b6c4-49d6-8926-6e829928f052" providerId="ADAL" clId="{3558F742-DE18-42E3-A46D-BFCCB44AD59F}" dt="2022-10-16T22:11:23.136" v="52" actId="478"/>
          <ac:picMkLst>
            <pc:docMk/>
            <pc:sldMk cId="4114896139" sldId="258"/>
            <ac:picMk id="6" creationId="{D070223A-A1A5-B32B-DE9A-86435718EE36}"/>
          </ac:picMkLst>
        </pc:picChg>
        <pc:picChg chg="add del mod">
          <ac:chgData name="Israel Vaughn" userId="9e646487-b6c4-49d6-8926-6e829928f052" providerId="ADAL" clId="{3558F742-DE18-42E3-A46D-BFCCB44AD59F}" dt="2022-10-16T22:12:40.987" v="62" actId="478"/>
          <ac:picMkLst>
            <pc:docMk/>
            <pc:sldMk cId="4114896139" sldId="258"/>
            <ac:picMk id="10" creationId="{12805062-0BE2-BD44-4091-45597046B984}"/>
          </ac:picMkLst>
        </pc:picChg>
        <pc:picChg chg="add mod">
          <ac:chgData name="Israel Vaughn" userId="9e646487-b6c4-49d6-8926-6e829928f052" providerId="ADAL" clId="{3558F742-DE18-42E3-A46D-BFCCB44AD59F}" dt="2022-10-18T00:20:10.116" v="6574" actId="14100"/>
          <ac:picMkLst>
            <pc:docMk/>
            <pc:sldMk cId="4114896139" sldId="258"/>
            <ac:picMk id="15" creationId="{791BCAE2-9480-0E63-57F3-B1AB3C1FA7CA}"/>
          </ac:picMkLst>
        </pc:picChg>
      </pc:sldChg>
      <pc:sldChg chg="del">
        <pc:chgData name="Israel Vaughn" userId="9e646487-b6c4-49d6-8926-6e829928f052" providerId="ADAL" clId="{3558F742-DE18-42E3-A46D-BFCCB44AD59F}" dt="2022-10-16T22:11:39.284" v="54" actId="47"/>
        <pc:sldMkLst>
          <pc:docMk/>
          <pc:sldMk cId="1499466120" sldId="259"/>
        </pc:sldMkLst>
      </pc:sldChg>
      <pc:sldChg chg="del">
        <pc:chgData name="Israel Vaughn" userId="9e646487-b6c4-49d6-8926-6e829928f052" providerId="ADAL" clId="{3558F742-DE18-42E3-A46D-BFCCB44AD59F}" dt="2022-10-16T22:11:27.095" v="53" actId="47"/>
        <pc:sldMkLst>
          <pc:docMk/>
          <pc:sldMk cId="3196157761" sldId="260"/>
        </pc:sldMkLst>
      </pc:sldChg>
      <pc:sldChg chg="addSp delSp modSp mod setBg">
        <pc:chgData name="Israel Vaughn" userId="9e646487-b6c4-49d6-8926-6e829928f052" providerId="ADAL" clId="{3558F742-DE18-42E3-A46D-BFCCB44AD59F}" dt="2022-10-16T22:15:24.041" v="161" actId="207"/>
        <pc:sldMkLst>
          <pc:docMk/>
          <pc:sldMk cId="622921897" sldId="261"/>
        </pc:sldMkLst>
        <pc:spChg chg="del">
          <ac:chgData name="Israel Vaughn" userId="9e646487-b6c4-49d6-8926-6e829928f052" providerId="ADAL" clId="{3558F742-DE18-42E3-A46D-BFCCB44AD59F}" dt="2022-10-16T22:11:55.293" v="57" actId="478"/>
          <ac:spMkLst>
            <pc:docMk/>
            <pc:sldMk cId="622921897" sldId="261"/>
            <ac:spMk id="2" creationId="{FDDDCC83-C305-42BA-A042-D0C9213BB22B}"/>
          </ac:spMkLst>
        </pc:spChg>
        <pc:spChg chg="mod">
          <ac:chgData name="Israel Vaughn" userId="9e646487-b6c4-49d6-8926-6e829928f052" providerId="ADAL" clId="{3558F742-DE18-42E3-A46D-BFCCB44AD59F}" dt="2022-10-16T22:15:18.650" v="160" actId="207"/>
          <ac:spMkLst>
            <pc:docMk/>
            <pc:sldMk cId="622921897" sldId="261"/>
            <ac:spMk id="3" creationId="{96BF50D8-566C-4392-8E60-667A8B55B98F}"/>
          </ac:spMkLst>
        </pc:spChg>
        <pc:spChg chg="mod">
          <ac:chgData name="Israel Vaughn" userId="9e646487-b6c4-49d6-8926-6e829928f052" providerId="ADAL" clId="{3558F742-DE18-42E3-A46D-BFCCB44AD59F}" dt="2022-10-16T22:15:24.041" v="161" actId="207"/>
          <ac:spMkLst>
            <pc:docMk/>
            <pc:sldMk cId="622921897" sldId="261"/>
            <ac:spMk id="5" creationId="{28967F4F-E8DD-4791-9EF0-5BFE76E5B540}"/>
          </ac:spMkLst>
        </pc:spChg>
        <pc:spChg chg="del">
          <ac:chgData name="Israel Vaughn" userId="9e646487-b6c4-49d6-8926-6e829928f052" providerId="ADAL" clId="{3558F742-DE18-42E3-A46D-BFCCB44AD59F}" dt="2022-10-16T22:11:49.613" v="55" actId="478"/>
          <ac:spMkLst>
            <pc:docMk/>
            <pc:sldMk cId="622921897" sldId="261"/>
            <ac:spMk id="6" creationId="{EA5A6C96-9922-493E-B37D-63799EC6ECD5}"/>
          </ac:spMkLst>
        </pc:spChg>
        <pc:spChg chg="add del mod">
          <ac:chgData name="Israel Vaughn" userId="9e646487-b6c4-49d6-8926-6e829928f052" providerId="ADAL" clId="{3558F742-DE18-42E3-A46D-BFCCB44AD59F}" dt="2022-10-16T22:11:52.479" v="56" actId="478"/>
          <ac:spMkLst>
            <pc:docMk/>
            <pc:sldMk cId="622921897" sldId="261"/>
            <ac:spMk id="8" creationId="{C7919E76-8284-DFE5-A196-9F74163D7F77}"/>
          </ac:spMkLst>
        </pc:spChg>
        <pc:spChg chg="add del mod">
          <ac:chgData name="Israel Vaughn" userId="9e646487-b6c4-49d6-8926-6e829928f052" providerId="ADAL" clId="{3558F742-DE18-42E3-A46D-BFCCB44AD59F}" dt="2022-10-16T22:11:57.344" v="58" actId="478"/>
          <ac:spMkLst>
            <pc:docMk/>
            <pc:sldMk cId="622921897" sldId="261"/>
            <ac:spMk id="10" creationId="{79D28954-E586-D8E0-CC53-BE5464D55909}"/>
          </ac:spMkLst>
        </pc:spChg>
      </pc:sldChg>
      <pc:sldChg chg="addSp delSp modSp mod">
        <pc:chgData name="Israel Vaughn" userId="9e646487-b6c4-49d6-8926-6e829928f052" providerId="ADAL" clId="{3558F742-DE18-42E3-A46D-BFCCB44AD59F}" dt="2022-10-17T10:29:25.886" v="4304" actId="20577"/>
        <pc:sldMkLst>
          <pc:docMk/>
          <pc:sldMk cId="2114100430" sldId="262"/>
        </pc:sldMkLst>
        <pc:spChg chg="mod">
          <ac:chgData name="Israel Vaughn" userId="9e646487-b6c4-49d6-8926-6e829928f052" providerId="ADAL" clId="{3558F742-DE18-42E3-A46D-BFCCB44AD59F}" dt="2022-10-17T10:29:25.886" v="4304" actId="20577"/>
          <ac:spMkLst>
            <pc:docMk/>
            <pc:sldMk cId="2114100430" sldId="262"/>
            <ac:spMk id="2" creationId="{DB4D4FC1-E840-475C-A99D-71E763F890E2}"/>
          </ac:spMkLst>
        </pc:spChg>
        <pc:spChg chg="add del mod">
          <ac:chgData name="Israel Vaughn" userId="9e646487-b6c4-49d6-8926-6e829928f052" providerId="ADAL" clId="{3558F742-DE18-42E3-A46D-BFCCB44AD59F}" dt="2022-10-16T22:43:28.970" v="373"/>
          <ac:spMkLst>
            <pc:docMk/>
            <pc:sldMk cId="2114100430" sldId="262"/>
            <ac:spMk id="3" creationId="{7B129EAC-EDA7-E7FC-B29C-72BF6D95398D}"/>
          </ac:spMkLst>
        </pc:spChg>
        <pc:spChg chg="mod">
          <ac:chgData name="Israel Vaughn" userId="9e646487-b6c4-49d6-8926-6e829928f052" providerId="ADAL" clId="{3558F742-DE18-42E3-A46D-BFCCB44AD59F}" dt="2022-10-16T22:43:51.514" v="375" actId="207"/>
          <ac:spMkLst>
            <pc:docMk/>
            <pc:sldMk cId="2114100430" sldId="262"/>
            <ac:spMk id="4" creationId="{1C7F386F-A2C7-46C3-8017-01D1C5E0AD2D}"/>
          </ac:spMkLst>
        </pc:spChg>
        <pc:spChg chg="mod">
          <ac:chgData name="Israel Vaughn" userId="9e646487-b6c4-49d6-8926-6e829928f052" providerId="ADAL" clId="{3558F742-DE18-42E3-A46D-BFCCB44AD59F}" dt="2022-10-16T22:44:03.096" v="391" actId="20577"/>
          <ac:spMkLst>
            <pc:docMk/>
            <pc:sldMk cId="2114100430" sldId="262"/>
            <ac:spMk id="6" creationId="{45ACAD68-C2CB-4FE1-B3A0-F6F70744CDCD}"/>
          </ac:spMkLst>
        </pc:spChg>
        <pc:spChg chg="add del mod">
          <ac:chgData name="Israel Vaughn" userId="9e646487-b6c4-49d6-8926-6e829928f052" providerId="ADAL" clId="{3558F742-DE18-42E3-A46D-BFCCB44AD59F}" dt="2022-10-16T22:43:28.970" v="373"/>
          <ac:spMkLst>
            <pc:docMk/>
            <pc:sldMk cId="2114100430" sldId="262"/>
            <ac:spMk id="8" creationId="{89A2D59A-ED50-6932-FD51-CC5476952ADF}"/>
          </ac:spMkLst>
        </pc:spChg>
        <pc:graphicFrameChg chg="mod modGraphic">
          <ac:chgData name="Israel Vaughn" userId="9e646487-b6c4-49d6-8926-6e829928f052" providerId="ADAL" clId="{3558F742-DE18-42E3-A46D-BFCCB44AD59F}" dt="2022-10-17T10:28:59.136" v="4297" actId="20577"/>
          <ac:graphicFrameMkLst>
            <pc:docMk/>
            <pc:sldMk cId="2114100430" sldId="262"/>
            <ac:graphicFrameMk id="7" creationId="{9ED8B41A-874F-4E02-A506-F227B61FD99D}"/>
          </ac:graphicFrameMkLst>
        </pc:graphicFrameChg>
      </pc:sldChg>
      <pc:sldChg chg="del">
        <pc:chgData name="Israel Vaughn" userId="9e646487-b6c4-49d6-8926-6e829928f052" providerId="ADAL" clId="{3558F742-DE18-42E3-A46D-BFCCB44AD59F}" dt="2022-10-16T22:21:36.327" v="300" actId="47"/>
        <pc:sldMkLst>
          <pc:docMk/>
          <pc:sldMk cId="50529761" sldId="263"/>
        </pc:sldMkLst>
      </pc:sldChg>
      <pc:sldChg chg="addSp modSp mod">
        <pc:chgData name="Israel Vaughn" userId="9e646487-b6c4-49d6-8926-6e829928f052" providerId="ADAL" clId="{3558F742-DE18-42E3-A46D-BFCCB44AD59F}" dt="2022-10-18T00:26:31.980" v="6928" actId="20577"/>
        <pc:sldMkLst>
          <pc:docMk/>
          <pc:sldMk cId="1008298832" sldId="276"/>
        </pc:sldMkLst>
        <pc:spChg chg="add mod">
          <ac:chgData name="Israel Vaughn" userId="9e646487-b6c4-49d6-8926-6e829928f052" providerId="ADAL" clId="{3558F742-DE18-42E3-A46D-BFCCB44AD59F}" dt="2022-10-18T00:26:31.980" v="6928" actId="20577"/>
          <ac:spMkLst>
            <pc:docMk/>
            <pc:sldMk cId="1008298832" sldId="276"/>
            <ac:spMk id="4" creationId="{A81C6D71-724E-9974-E1B3-31F406447D3B}"/>
          </ac:spMkLst>
        </pc:spChg>
        <pc:picChg chg="mod">
          <ac:chgData name="Israel Vaughn" userId="9e646487-b6c4-49d6-8926-6e829928f052" providerId="ADAL" clId="{3558F742-DE18-42E3-A46D-BFCCB44AD59F}" dt="2022-10-18T00:20:44.910" v="6576" actId="1076"/>
          <ac:picMkLst>
            <pc:docMk/>
            <pc:sldMk cId="1008298832" sldId="276"/>
            <ac:picMk id="7" creationId="{4220E666-BFB5-71C8-8C3F-F1F05C1551B7}"/>
          </ac:picMkLst>
        </pc:picChg>
      </pc:sldChg>
      <pc:sldChg chg="addSp delSp modSp add mod ord modNotesTx">
        <pc:chgData name="Israel Vaughn" userId="9e646487-b6c4-49d6-8926-6e829928f052" providerId="ADAL" clId="{3558F742-DE18-42E3-A46D-BFCCB44AD59F}" dt="2022-10-17T09:10:34.205" v="2886" actId="20577"/>
        <pc:sldMkLst>
          <pc:docMk/>
          <pc:sldMk cId="2185332272" sldId="277"/>
        </pc:sldMkLst>
        <pc:spChg chg="mod">
          <ac:chgData name="Israel Vaughn" userId="9e646487-b6c4-49d6-8926-6e829928f052" providerId="ADAL" clId="{3558F742-DE18-42E3-A46D-BFCCB44AD59F}" dt="2022-10-17T00:21:52.598" v="2527" actId="113"/>
          <ac:spMkLst>
            <pc:docMk/>
            <pc:sldMk cId="2185332272" sldId="277"/>
            <ac:spMk id="2" creationId="{F066BAA3-3AB4-4C02-9488-682B7B5D3ED4}"/>
          </ac:spMkLst>
        </pc:spChg>
        <pc:spChg chg="mod">
          <ac:chgData name="Israel Vaughn" userId="9e646487-b6c4-49d6-8926-6e829928f052" providerId="ADAL" clId="{3558F742-DE18-42E3-A46D-BFCCB44AD59F}" dt="2022-10-16T22:44:36.029" v="398"/>
          <ac:spMkLst>
            <pc:docMk/>
            <pc:sldMk cId="2185332272" sldId="277"/>
            <ac:spMk id="3" creationId="{DE078882-8438-48B9-B18A-B603D1475EB6}"/>
          </ac:spMkLst>
        </pc:spChg>
        <pc:spChg chg="mod">
          <ac:chgData name="Israel Vaughn" userId="9e646487-b6c4-49d6-8926-6e829928f052" providerId="ADAL" clId="{3558F742-DE18-42E3-A46D-BFCCB44AD59F}" dt="2022-10-16T22:44:39.474" v="399"/>
          <ac:spMkLst>
            <pc:docMk/>
            <pc:sldMk cId="2185332272" sldId="277"/>
            <ac:spMk id="5" creationId="{7B175FEB-8566-4DB5-88FF-BB3973066E08}"/>
          </ac:spMkLst>
        </pc:spChg>
        <pc:spChg chg="mod">
          <ac:chgData name="Israel Vaughn" userId="9e646487-b6c4-49d6-8926-6e829928f052" providerId="ADAL" clId="{3558F742-DE18-42E3-A46D-BFCCB44AD59F}" dt="2022-10-17T00:21:41.211" v="2525" actId="14100"/>
          <ac:spMkLst>
            <pc:docMk/>
            <pc:sldMk cId="2185332272" sldId="277"/>
            <ac:spMk id="6" creationId="{8C310FE0-69A4-4565-BC20-2529EB334A06}"/>
          </ac:spMkLst>
        </pc:spChg>
        <pc:spChg chg="mod">
          <ac:chgData name="Israel Vaughn" userId="9e646487-b6c4-49d6-8926-6e829928f052" providerId="ADAL" clId="{3558F742-DE18-42E3-A46D-BFCCB44AD59F}" dt="2022-10-17T09:10:34.205" v="2886" actId="20577"/>
          <ac:spMkLst>
            <pc:docMk/>
            <pc:sldMk cId="2185332272" sldId="277"/>
            <ac:spMk id="8" creationId="{79306613-7905-4633-B16A-127B93CF1E96}"/>
          </ac:spMkLst>
        </pc:spChg>
        <pc:spChg chg="add del mod">
          <ac:chgData name="Israel Vaughn" userId="9e646487-b6c4-49d6-8926-6e829928f052" providerId="ADAL" clId="{3558F742-DE18-42E3-A46D-BFCCB44AD59F}" dt="2022-10-16T22:42:19.480" v="349" actId="478"/>
          <ac:spMkLst>
            <pc:docMk/>
            <pc:sldMk cId="2185332272" sldId="277"/>
            <ac:spMk id="9" creationId="{9615BBAC-FC0F-82F0-C018-C51B8E886463}"/>
          </ac:spMkLst>
        </pc:spChg>
        <pc:picChg chg="del">
          <ac:chgData name="Israel Vaughn" userId="9e646487-b6c4-49d6-8926-6e829928f052" providerId="ADAL" clId="{3558F742-DE18-42E3-A46D-BFCCB44AD59F}" dt="2022-10-16T22:42:17.367" v="348" actId="478"/>
          <ac:picMkLst>
            <pc:docMk/>
            <pc:sldMk cId="2185332272" sldId="277"/>
            <ac:picMk id="10" creationId="{AE1D7BCB-203A-4C81-83C8-588DA2BEA58D}"/>
          </ac:picMkLst>
        </pc:picChg>
        <pc:picChg chg="add del mod">
          <ac:chgData name="Israel Vaughn" userId="9e646487-b6c4-49d6-8926-6e829928f052" providerId="ADAL" clId="{3558F742-DE18-42E3-A46D-BFCCB44AD59F}" dt="2022-10-17T00:08:43.436" v="2507" actId="478"/>
          <ac:picMkLst>
            <pc:docMk/>
            <pc:sldMk cId="2185332272" sldId="277"/>
            <ac:picMk id="12" creationId="{52A88504-757B-DCD1-D9A1-D59F97A93473}"/>
          </ac:picMkLst>
        </pc:picChg>
        <pc:picChg chg="add del mod">
          <ac:chgData name="Israel Vaughn" userId="9e646487-b6c4-49d6-8926-6e829928f052" providerId="ADAL" clId="{3558F742-DE18-42E3-A46D-BFCCB44AD59F}" dt="2022-10-17T00:09:12.633" v="2515" actId="478"/>
          <ac:picMkLst>
            <pc:docMk/>
            <pc:sldMk cId="2185332272" sldId="277"/>
            <ac:picMk id="14" creationId="{6C0FBB94-6900-6DAE-F603-192C41C0D870}"/>
          </ac:picMkLst>
        </pc:picChg>
        <pc:picChg chg="add mod">
          <ac:chgData name="Israel Vaughn" userId="9e646487-b6c4-49d6-8926-6e829928f052" providerId="ADAL" clId="{3558F742-DE18-42E3-A46D-BFCCB44AD59F}" dt="2022-10-17T00:12:08.666" v="2522" actId="14100"/>
          <ac:picMkLst>
            <pc:docMk/>
            <pc:sldMk cId="2185332272" sldId="277"/>
            <ac:picMk id="16" creationId="{513215BC-D12D-3F3B-524D-AB02307A542F}"/>
          </ac:picMkLst>
        </pc:picChg>
      </pc:sldChg>
      <pc:sldChg chg="addSp delSp modSp add mod modNotesTx">
        <pc:chgData name="Israel Vaughn" userId="9e646487-b6c4-49d6-8926-6e829928f052" providerId="ADAL" clId="{3558F742-DE18-42E3-A46D-BFCCB44AD59F}" dt="2022-10-16T23:49:01.210" v="1831" actId="1076"/>
        <pc:sldMkLst>
          <pc:docMk/>
          <pc:sldMk cId="804250924" sldId="278"/>
        </pc:sldMkLst>
        <pc:spChg chg="mod">
          <ac:chgData name="Israel Vaughn" userId="9e646487-b6c4-49d6-8926-6e829928f052" providerId="ADAL" clId="{3558F742-DE18-42E3-A46D-BFCCB44AD59F}" dt="2022-10-16T23:15:36.282" v="1449" actId="20577"/>
          <ac:spMkLst>
            <pc:docMk/>
            <pc:sldMk cId="804250924" sldId="278"/>
            <ac:spMk id="2" creationId="{F066BAA3-3AB4-4C02-9488-682B7B5D3ED4}"/>
          </ac:spMkLst>
        </pc:spChg>
        <pc:spChg chg="mod">
          <ac:chgData name="Israel Vaughn" userId="9e646487-b6c4-49d6-8926-6e829928f052" providerId="ADAL" clId="{3558F742-DE18-42E3-A46D-BFCCB44AD59F}" dt="2022-10-16T23:49:01.210" v="1831" actId="1076"/>
          <ac:spMkLst>
            <pc:docMk/>
            <pc:sldMk cId="804250924" sldId="278"/>
            <ac:spMk id="8" creationId="{79306613-7905-4633-B16A-127B93CF1E96}"/>
          </ac:spMkLst>
        </pc:spChg>
        <pc:picChg chg="add mod">
          <ac:chgData name="Israel Vaughn" userId="9e646487-b6c4-49d6-8926-6e829928f052" providerId="ADAL" clId="{3558F742-DE18-42E3-A46D-BFCCB44AD59F}" dt="2022-10-16T23:08:29.730" v="1264" actId="27614"/>
          <ac:picMkLst>
            <pc:docMk/>
            <pc:sldMk cId="804250924" sldId="278"/>
            <ac:picMk id="9" creationId="{81AFE6AF-40BE-78AD-1412-B17184479E52}"/>
          </ac:picMkLst>
        </pc:picChg>
        <pc:picChg chg="del">
          <ac:chgData name="Israel Vaughn" userId="9e646487-b6c4-49d6-8926-6e829928f052" providerId="ADAL" clId="{3558F742-DE18-42E3-A46D-BFCCB44AD59F}" dt="2022-10-16T23:08:13.312" v="1260" actId="478"/>
          <ac:picMkLst>
            <pc:docMk/>
            <pc:sldMk cId="804250924" sldId="278"/>
            <ac:picMk id="12" creationId="{52A88504-757B-DCD1-D9A1-D59F97A93473}"/>
          </ac:picMkLst>
        </pc:picChg>
      </pc:sldChg>
      <pc:sldChg chg="addSp delSp modSp add mod modNotesTx">
        <pc:chgData name="Israel Vaughn" userId="9e646487-b6c4-49d6-8926-6e829928f052" providerId="ADAL" clId="{3558F742-DE18-42E3-A46D-BFCCB44AD59F}" dt="2022-10-17T08:55:59.342" v="2534" actId="6549"/>
        <pc:sldMkLst>
          <pc:docMk/>
          <pc:sldMk cId="218226940" sldId="279"/>
        </pc:sldMkLst>
        <pc:spChg chg="mod">
          <ac:chgData name="Israel Vaughn" userId="9e646487-b6c4-49d6-8926-6e829928f052" providerId="ADAL" clId="{3558F742-DE18-42E3-A46D-BFCCB44AD59F}" dt="2022-10-16T23:45:27.443" v="1805" actId="6549"/>
          <ac:spMkLst>
            <pc:docMk/>
            <pc:sldMk cId="218226940" sldId="279"/>
            <ac:spMk id="2" creationId="{F066BAA3-3AB4-4C02-9488-682B7B5D3ED4}"/>
          </ac:spMkLst>
        </pc:spChg>
        <pc:spChg chg="mod">
          <ac:chgData name="Israel Vaughn" userId="9e646487-b6c4-49d6-8926-6e829928f052" providerId="ADAL" clId="{3558F742-DE18-42E3-A46D-BFCCB44AD59F}" dt="2022-10-16T23:49:27.905" v="1833" actId="1076"/>
          <ac:spMkLst>
            <pc:docMk/>
            <pc:sldMk cId="218226940" sldId="279"/>
            <ac:spMk id="8" creationId="{79306613-7905-4633-B16A-127B93CF1E96}"/>
          </ac:spMkLst>
        </pc:spChg>
        <pc:picChg chg="del">
          <ac:chgData name="Israel Vaughn" userId="9e646487-b6c4-49d6-8926-6e829928f052" providerId="ADAL" clId="{3558F742-DE18-42E3-A46D-BFCCB44AD59F}" dt="2022-10-16T23:42:38.839" v="1665" actId="478"/>
          <ac:picMkLst>
            <pc:docMk/>
            <pc:sldMk cId="218226940" sldId="279"/>
            <ac:picMk id="9" creationId="{81AFE6AF-40BE-78AD-1412-B17184479E52}"/>
          </ac:picMkLst>
        </pc:picChg>
        <pc:picChg chg="add mod">
          <ac:chgData name="Israel Vaughn" userId="9e646487-b6c4-49d6-8926-6e829928f052" providerId="ADAL" clId="{3558F742-DE18-42E3-A46D-BFCCB44AD59F}" dt="2022-10-16T23:38:59.954" v="1627" actId="1076"/>
          <ac:picMkLst>
            <pc:docMk/>
            <pc:sldMk cId="218226940" sldId="279"/>
            <ac:picMk id="10" creationId="{87FE4583-53B1-F44A-4426-1ECBB34FDC7A}"/>
          </ac:picMkLst>
        </pc:picChg>
        <pc:picChg chg="add mod">
          <ac:chgData name="Israel Vaughn" userId="9e646487-b6c4-49d6-8926-6e829928f052" providerId="ADAL" clId="{3558F742-DE18-42E3-A46D-BFCCB44AD59F}" dt="2022-10-16T23:43:42.233" v="1677" actId="1076"/>
          <ac:picMkLst>
            <pc:docMk/>
            <pc:sldMk cId="218226940" sldId="279"/>
            <ac:picMk id="12" creationId="{33EABFF6-9F55-186E-60B0-53CA70281039}"/>
          </ac:picMkLst>
        </pc:picChg>
      </pc:sldChg>
      <pc:sldChg chg="modSp add del mod ord">
        <pc:chgData name="Israel Vaughn" userId="9e646487-b6c4-49d6-8926-6e829928f052" providerId="ADAL" clId="{3558F742-DE18-42E3-A46D-BFCCB44AD59F}" dt="2022-10-16T23:49:37.130" v="1834" actId="47"/>
        <pc:sldMkLst>
          <pc:docMk/>
          <pc:sldMk cId="547607864" sldId="280"/>
        </pc:sldMkLst>
        <pc:spChg chg="mod">
          <ac:chgData name="Israel Vaughn" userId="9e646487-b6c4-49d6-8926-6e829928f052" providerId="ADAL" clId="{3558F742-DE18-42E3-A46D-BFCCB44AD59F}" dt="2022-10-16T23:47:41.073" v="1826" actId="20577"/>
          <ac:spMkLst>
            <pc:docMk/>
            <pc:sldMk cId="547607864" sldId="280"/>
            <ac:spMk id="6" creationId="{8C310FE0-69A4-4565-BC20-2529EB334A06}"/>
          </ac:spMkLst>
        </pc:spChg>
      </pc:sldChg>
      <pc:sldChg chg="modSp add mod">
        <pc:chgData name="Israel Vaughn" userId="9e646487-b6c4-49d6-8926-6e829928f052" providerId="ADAL" clId="{3558F742-DE18-42E3-A46D-BFCCB44AD59F}" dt="2022-10-17T00:00:57.879" v="2503" actId="20577"/>
        <pc:sldMkLst>
          <pc:docMk/>
          <pc:sldMk cId="2453406449" sldId="280"/>
        </pc:sldMkLst>
        <pc:spChg chg="mod">
          <ac:chgData name="Israel Vaughn" userId="9e646487-b6c4-49d6-8926-6e829928f052" providerId="ADAL" clId="{3558F742-DE18-42E3-A46D-BFCCB44AD59F}" dt="2022-10-17T00:00:57.879" v="2503" actId="20577"/>
          <ac:spMkLst>
            <pc:docMk/>
            <pc:sldMk cId="2453406449" sldId="280"/>
            <ac:spMk id="6" creationId="{8C310FE0-69A4-4565-BC20-2529EB334A06}"/>
          </ac:spMkLst>
        </pc:spChg>
      </pc:sldChg>
      <pc:sldChg chg="addSp delSp modSp add mod modNotesTx">
        <pc:chgData name="Israel Vaughn" userId="9e646487-b6c4-49d6-8926-6e829928f052" providerId="ADAL" clId="{3558F742-DE18-42E3-A46D-BFCCB44AD59F}" dt="2022-10-17T09:10:29.275" v="2882" actId="20577"/>
        <pc:sldMkLst>
          <pc:docMk/>
          <pc:sldMk cId="3749563440" sldId="281"/>
        </pc:sldMkLst>
        <pc:spChg chg="mod">
          <ac:chgData name="Israel Vaughn" userId="9e646487-b6c4-49d6-8926-6e829928f052" providerId="ADAL" clId="{3558F742-DE18-42E3-A46D-BFCCB44AD59F}" dt="2022-10-17T08:55:22.769" v="2531" actId="207"/>
          <ac:spMkLst>
            <pc:docMk/>
            <pc:sldMk cId="3749563440" sldId="281"/>
            <ac:spMk id="2" creationId="{F066BAA3-3AB4-4C02-9488-682B7B5D3ED4}"/>
          </ac:spMkLst>
        </pc:spChg>
        <pc:spChg chg="mod">
          <ac:chgData name="Israel Vaughn" userId="9e646487-b6c4-49d6-8926-6e829928f052" providerId="ADAL" clId="{3558F742-DE18-42E3-A46D-BFCCB44AD59F}" dt="2022-10-17T00:21:47.626" v="2526" actId="14100"/>
          <ac:spMkLst>
            <pc:docMk/>
            <pc:sldMk cId="3749563440" sldId="281"/>
            <ac:spMk id="6" creationId="{8C310FE0-69A4-4565-BC20-2529EB334A06}"/>
          </ac:spMkLst>
        </pc:spChg>
        <pc:spChg chg="mod">
          <ac:chgData name="Israel Vaughn" userId="9e646487-b6c4-49d6-8926-6e829928f052" providerId="ADAL" clId="{3558F742-DE18-42E3-A46D-BFCCB44AD59F}" dt="2022-10-17T09:10:29.275" v="2882" actId="20577"/>
          <ac:spMkLst>
            <pc:docMk/>
            <pc:sldMk cId="3749563440" sldId="281"/>
            <ac:spMk id="8" creationId="{79306613-7905-4633-B16A-127B93CF1E96}"/>
          </ac:spMkLst>
        </pc:spChg>
        <pc:picChg chg="add mod">
          <ac:chgData name="Israel Vaughn" userId="9e646487-b6c4-49d6-8926-6e829928f052" providerId="ADAL" clId="{3558F742-DE18-42E3-A46D-BFCCB44AD59F}" dt="2022-10-17T00:21:04.662" v="2524"/>
          <ac:picMkLst>
            <pc:docMk/>
            <pc:sldMk cId="3749563440" sldId="281"/>
            <ac:picMk id="7" creationId="{9326080F-1AF3-9141-2232-B61594B18109}"/>
          </ac:picMkLst>
        </pc:picChg>
        <pc:picChg chg="del">
          <ac:chgData name="Israel Vaughn" userId="9e646487-b6c4-49d6-8926-6e829928f052" providerId="ADAL" clId="{3558F742-DE18-42E3-A46D-BFCCB44AD59F}" dt="2022-10-17T00:21:03.997" v="2523" actId="478"/>
          <ac:picMkLst>
            <pc:docMk/>
            <pc:sldMk cId="3749563440" sldId="281"/>
            <ac:picMk id="12" creationId="{52A88504-757B-DCD1-D9A1-D59F97A93473}"/>
          </ac:picMkLst>
        </pc:picChg>
      </pc:sldChg>
      <pc:sldChg chg="addSp delSp modSp add mod ord">
        <pc:chgData name="Israel Vaughn" userId="9e646487-b6c4-49d6-8926-6e829928f052" providerId="ADAL" clId="{3558F742-DE18-42E3-A46D-BFCCB44AD59F}" dt="2022-10-17T10:10:25.367" v="3270" actId="20577"/>
        <pc:sldMkLst>
          <pc:docMk/>
          <pc:sldMk cId="1452006263" sldId="282"/>
        </pc:sldMkLst>
        <pc:spChg chg="mod">
          <ac:chgData name="Israel Vaughn" userId="9e646487-b6c4-49d6-8926-6e829928f052" providerId="ADAL" clId="{3558F742-DE18-42E3-A46D-BFCCB44AD59F}" dt="2022-10-17T10:10:25.367" v="3270" actId="20577"/>
          <ac:spMkLst>
            <pc:docMk/>
            <pc:sldMk cId="1452006263" sldId="282"/>
            <ac:spMk id="2" creationId="{F066BAA3-3AB4-4C02-9488-682B7B5D3ED4}"/>
          </ac:spMkLst>
        </pc:spChg>
        <pc:spChg chg="mod">
          <ac:chgData name="Israel Vaughn" userId="9e646487-b6c4-49d6-8926-6e829928f052" providerId="ADAL" clId="{3558F742-DE18-42E3-A46D-BFCCB44AD59F}" dt="2022-10-17T09:52:25.462" v="3054" actId="20577"/>
          <ac:spMkLst>
            <pc:docMk/>
            <pc:sldMk cId="1452006263" sldId="282"/>
            <ac:spMk id="8" creationId="{79306613-7905-4633-B16A-127B93CF1E96}"/>
          </ac:spMkLst>
        </pc:spChg>
        <pc:picChg chg="add del mod">
          <ac:chgData name="Israel Vaughn" userId="9e646487-b6c4-49d6-8926-6e829928f052" providerId="ADAL" clId="{3558F742-DE18-42E3-A46D-BFCCB44AD59F}" dt="2022-10-17T09:09:50.393" v="2874" actId="478"/>
          <ac:picMkLst>
            <pc:docMk/>
            <pc:sldMk cId="1452006263" sldId="282"/>
            <ac:picMk id="9" creationId="{7014F1F3-5B30-4D9F-CCAB-7CC3787B35BA}"/>
          </ac:picMkLst>
        </pc:picChg>
        <pc:picChg chg="add del mod">
          <ac:chgData name="Israel Vaughn" userId="9e646487-b6c4-49d6-8926-6e829928f052" providerId="ADAL" clId="{3558F742-DE18-42E3-A46D-BFCCB44AD59F}" dt="2022-10-17T09:54:43.609" v="3237" actId="478"/>
          <ac:picMkLst>
            <pc:docMk/>
            <pc:sldMk cId="1452006263" sldId="282"/>
            <ac:picMk id="11" creationId="{202B6790-006C-8E30-DEB2-B0991D368ACB}"/>
          </ac:picMkLst>
        </pc:picChg>
        <pc:picChg chg="add mod ord">
          <ac:chgData name="Israel Vaughn" userId="9e646487-b6c4-49d6-8926-6e829928f052" providerId="ADAL" clId="{3558F742-DE18-42E3-A46D-BFCCB44AD59F}" dt="2022-10-17T10:10:06.662" v="3250" actId="1076"/>
          <ac:picMkLst>
            <pc:docMk/>
            <pc:sldMk cId="1452006263" sldId="282"/>
            <ac:picMk id="13" creationId="{125F60BD-CA19-91D3-FFF7-033CFF72DBDE}"/>
          </ac:picMkLst>
        </pc:picChg>
        <pc:picChg chg="del mod">
          <ac:chgData name="Israel Vaughn" userId="9e646487-b6c4-49d6-8926-6e829928f052" providerId="ADAL" clId="{3558F742-DE18-42E3-A46D-BFCCB44AD59F}" dt="2022-10-17T09:03:00.283" v="2613" actId="478"/>
          <ac:picMkLst>
            <pc:docMk/>
            <pc:sldMk cId="1452006263" sldId="282"/>
            <ac:picMk id="16" creationId="{513215BC-D12D-3F3B-524D-AB02307A542F}"/>
          </ac:picMkLst>
        </pc:picChg>
      </pc:sldChg>
      <pc:sldChg chg="modSp add mod">
        <pc:chgData name="Israel Vaughn" userId="9e646487-b6c4-49d6-8926-6e829928f052" providerId="ADAL" clId="{3558F742-DE18-42E3-A46D-BFCCB44AD59F}" dt="2022-10-17T09:10:23.807" v="2878" actId="20577"/>
        <pc:sldMkLst>
          <pc:docMk/>
          <pc:sldMk cId="3289289393" sldId="283"/>
        </pc:sldMkLst>
        <pc:spChg chg="mod">
          <ac:chgData name="Israel Vaughn" userId="9e646487-b6c4-49d6-8926-6e829928f052" providerId="ADAL" clId="{3558F742-DE18-42E3-A46D-BFCCB44AD59F}" dt="2022-10-17T09:10:23.807" v="2878" actId="20577"/>
          <ac:spMkLst>
            <pc:docMk/>
            <pc:sldMk cId="3289289393" sldId="283"/>
            <ac:spMk id="8" creationId="{79306613-7905-4633-B16A-127B93CF1E96}"/>
          </ac:spMkLst>
        </pc:spChg>
      </pc:sldChg>
      <pc:sldChg chg="addSp delSp modSp add mod">
        <pc:chgData name="Israel Vaughn" userId="9e646487-b6c4-49d6-8926-6e829928f052" providerId="ADAL" clId="{3558F742-DE18-42E3-A46D-BFCCB44AD59F}" dt="2022-10-17T10:15:42.038" v="3512" actId="6549"/>
        <pc:sldMkLst>
          <pc:docMk/>
          <pc:sldMk cId="3346533280" sldId="284"/>
        </pc:sldMkLst>
        <pc:spChg chg="mod">
          <ac:chgData name="Israel Vaughn" userId="9e646487-b6c4-49d6-8926-6e829928f052" providerId="ADAL" clId="{3558F742-DE18-42E3-A46D-BFCCB44AD59F}" dt="2022-10-17T10:15:42.038" v="3512" actId="6549"/>
          <ac:spMkLst>
            <pc:docMk/>
            <pc:sldMk cId="3346533280" sldId="284"/>
            <ac:spMk id="2" creationId="{F066BAA3-3AB4-4C02-9488-682B7B5D3ED4}"/>
          </ac:spMkLst>
        </pc:spChg>
        <pc:spChg chg="mod">
          <ac:chgData name="Israel Vaughn" userId="9e646487-b6c4-49d6-8926-6e829928f052" providerId="ADAL" clId="{3558F742-DE18-42E3-A46D-BFCCB44AD59F}" dt="2022-10-17T10:11:23.869" v="3290" actId="14100"/>
          <ac:spMkLst>
            <pc:docMk/>
            <pc:sldMk cId="3346533280" sldId="284"/>
            <ac:spMk id="6" creationId="{8C310FE0-69A4-4565-BC20-2529EB334A06}"/>
          </ac:spMkLst>
        </pc:spChg>
        <pc:picChg chg="del">
          <ac:chgData name="Israel Vaughn" userId="9e646487-b6c4-49d6-8926-6e829928f052" providerId="ADAL" clId="{3558F742-DE18-42E3-A46D-BFCCB44AD59F}" dt="2022-10-17T10:13:29.429" v="3348" actId="478"/>
          <ac:picMkLst>
            <pc:docMk/>
            <pc:sldMk cId="3346533280" sldId="284"/>
            <ac:picMk id="9" creationId="{7014F1F3-5B30-4D9F-CCAB-7CC3787B35BA}"/>
          </ac:picMkLst>
        </pc:picChg>
        <pc:picChg chg="add mod">
          <ac:chgData name="Israel Vaughn" userId="9e646487-b6c4-49d6-8926-6e829928f052" providerId="ADAL" clId="{3558F742-DE18-42E3-A46D-BFCCB44AD59F}" dt="2022-10-17T10:13:40.517" v="3355" actId="1076"/>
          <ac:picMkLst>
            <pc:docMk/>
            <pc:sldMk cId="3346533280" sldId="284"/>
            <ac:picMk id="10" creationId="{A450F15E-1B3C-25F9-078F-CDD7E7A708DE}"/>
          </ac:picMkLst>
        </pc:picChg>
      </pc:sldChg>
      <pc:sldChg chg="addSp delSp modSp add mod ord modNotesTx">
        <pc:chgData name="Israel Vaughn" userId="9e646487-b6c4-49d6-8926-6e829928f052" providerId="ADAL" clId="{3558F742-DE18-42E3-A46D-BFCCB44AD59F}" dt="2022-10-17T10:21:30.646" v="3628" actId="20577"/>
        <pc:sldMkLst>
          <pc:docMk/>
          <pc:sldMk cId="1502822010" sldId="285"/>
        </pc:sldMkLst>
        <pc:spChg chg="mod">
          <ac:chgData name="Israel Vaughn" userId="9e646487-b6c4-49d6-8926-6e829928f052" providerId="ADAL" clId="{3558F742-DE18-42E3-A46D-BFCCB44AD59F}" dt="2022-10-17T10:17:26.090" v="3537" actId="20577"/>
          <ac:spMkLst>
            <pc:docMk/>
            <pc:sldMk cId="1502822010" sldId="285"/>
            <ac:spMk id="8" creationId="{79306613-7905-4633-B16A-127B93CF1E96}"/>
          </ac:spMkLst>
        </pc:spChg>
        <pc:picChg chg="add mod">
          <ac:chgData name="Israel Vaughn" userId="9e646487-b6c4-49d6-8926-6e829928f052" providerId="ADAL" clId="{3558F742-DE18-42E3-A46D-BFCCB44AD59F}" dt="2022-10-17T10:16:58.949" v="3522" actId="14100"/>
          <ac:picMkLst>
            <pc:docMk/>
            <pc:sldMk cId="1502822010" sldId="285"/>
            <ac:picMk id="7" creationId="{E812E709-86E8-3EF5-A957-558F17BAC561}"/>
          </ac:picMkLst>
        </pc:picChg>
        <pc:picChg chg="del">
          <ac:chgData name="Israel Vaughn" userId="9e646487-b6c4-49d6-8926-6e829928f052" providerId="ADAL" clId="{3558F742-DE18-42E3-A46D-BFCCB44AD59F}" dt="2022-10-17T10:16:39.829" v="3514" actId="478"/>
          <ac:picMkLst>
            <pc:docMk/>
            <pc:sldMk cId="1502822010" sldId="285"/>
            <ac:picMk id="10" creationId="{A450F15E-1B3C-25F9-078F-CDD7E7A708DE}"/>
          </ac:picMkLst>
        </pc:picChg>
      </pc:sldChg>
      <pc:sldChg chg="addSp delSp modSp add mod">
        <pc:chgData name="Israel Vaughn" userId="9e646487-b6c4-49d6-8926-6e829928f052" providerId="ADAL" clId="{3558F742-DE18-42E3-A46D-BFCCB44AD59F}" dt="2022-10-17T10:27:21.263" v="4293" actId="20577"/>
        <pc:sldMkLst>
          <pc:docMk/>
          <pc:sldMk cId="2957820384" sldId="286"/>
        </pc:sldMkLst>
        <pc:spChg chg="mod">
          <ac:chgData name="Israel Vaughn" userId="9e646487-b6c4-49d6-8926-6e829928f052" providerId="ADAL" clId="{3558F742-DE18-42E3-A46D-BFCCB44AD59F}" dt="2022-10-17T10:27:21.263" v="4293" actId="20577"/>
          <ac:spMkLst>
            <pc:docMk/>
            <pc:sldMk cId="2957820384" sldId="286"/>
            <ac:spMk id="2" creationId="{F066BAA3-3AB4-4C02-9488-682B7B5D3ED4}"/>
          </ac:spMkLst>
        </pc:spChg>
        <pc:picChg chg="add mod">
          <ac:chgData name="Israel Vaughn" userId="9e646487-b6c4-49d6-8926-6e829928f052" providerId="ADAL" clId="{3558F742-DE18-42E3-A46D-BFCCB44AD59F}" dt="2022-10-17T10:20:57.430" v="3572" actId="14100"/>
          <ac:picMkLst>
            <pc:docMk/>
            <pc:sldMk cId="2957820384" sldId="286"/>
            <ac:picMk id="9" creationId="{B9700B8A-E1D4-14D7-A306-59B0147FE693}"/>
          </ac:picMkLst>
        </pc:picChg>
        <pc:picChg chg="del mod">
          <ac:chgData name="Israel Vaughn" userId="9e646487-b6c4-49d6-8926-6e829928f052" providerId="ADAL" clId="{3558F742-DE18-42E3-A46D-BFCCB44AD59F}" dt="2022-10-17T10:20:44.412" v="3567" actId="478"/>
          <ac:picMkLst>
            <pc:docMk/>
            <pc:sldMk cId="2957820384" sldId="286"/>
            <ac:picMk id="10" creationId="{A450F15E-1B3C-25F9-078F-CDD7E7A708DE}"/>
          </ac:picMkLst>
        </pc:picChg>
      </pc:sldChg>
      <pc:sldChg chg="addSp delSp modSp add mod">
        <pc:chgData name="Israel Vaughn" userId="9e646487-b6c4-49d6-8926-6e829928f052" providerId="ADAL" clId="{3558F742-DE18-42E3-A46D-BFCCB44AD59F}" dt="2022-10-17T11:27:42.996" v="6185" actId="20577"/>
        <pc:sldMkLst>
          <pc:docMk/>
          <pc:sldMk cId="4014534052" sldId="287"/>
        </pc:sldMkLst>
        <pc:spChg chg="mod">
          <ac:chgData name="Israel Vaughn" userId="9e646487-b6c4-49d6-8926-6e829928f052" providerId="ADAL" clId="{3558F742-DE18-42E3-A46D-BFCCB44AD59F}" dt="2022-10-17T11:27:42.996" v="6185" actId="20577"/>
          <ac:spMkLst>
            <pc:docMk/>
            <pc:sldMk cId="4014534052" sldId="287"/>
            <ac:spMk id="2" creationId="{F066BAA3-3AB4-4C02-9488-682B7B5D3ED4}"/>
          </ac:spMkLst>
        </pc:spChg>
        <pc:spChg chg="mod">
          <ac:chgData name="Israel Vaughn" userId="9e646487-b6c4-49d6-8926-6e829928f052" providerId="ADAL" clId="{3558F742-DE18-42E3-A46D-BFCCB44AD59F}" dt="2022-10-17T10:30:33.430" v="4337" actId="20577"/>
          <ac:spMkLst>
            <pc:docMk/>
            <pc:sldMk cId="4014534052" sldId="287"/>
            <ac:spMk id="6" creationId="{8C310FE0-69A4-4565-BC20-2529EB334A06}"/>
          </ac:spMkLst>
        </pc:spChg>
        <pc:spChg chg="mod">
          <ac:chgData name="Israel Vaughn" userId="9e646487-b6c4-49d6-8926-6e829928f052" providerId="ADAL" clId="{3558F742-DE18-42E3-A46D-BFCCB44AD59F}" dt="2022-10-17T11:26:59.726" v="6146" actId="1076"/>
          <ac:spMkLst>
            <pc:docMk/>
            <pc:sldMk cId="4014534052" sldId="287"/>
            <ac:spMk id="8" creationId="{79306613-7905-4633-B16A-127B93CF1E96}"/>
          </ac:spMkLst>
        </pc:spChg>
        <pc:picChg chg="del">
          <ac:chgData name="Israel Vaughn" userId="9e646487-b6c4-49d6-8926-6e829928f052" providerId="ADAL" clId="{3558F742-DE18-42E3-A46D-BFCCB44AD59F}" dt="2022-10-17T10:45:48.750" v="4410" actId="478"/>
          <ac:picMkLst>
            <pc:docMk/>
            <pc:sldMk cId="4014534052" sldId="287"/>
            <ac:picMk id="9" creationId="{B9700B8A-E1D4-14D7-A306-59B0147FE693}"/>
          </ac:picMkLst>
        </pc:picChg>
        <pc:picChg chg="add mod">
          <ac:chgData name="Israel Vaughn" userId="9e646487-b6c4-49d6-8926-6e829928f052" providerId="ADAL" clId="{3558F742-DE18-42E3-A46D-BFCCB44AD59F}" dt="2022-10-17T11:26:43.743" v="6131" actId="1076"/>
          <ac:picMkLst>
            <pc:docMk/>
            <pc:sldMk cId="4014534052" sldId="287"/>
            <ac:picMk id="10" creationId="{68D76AF4-DB1A-8252-37FD-1D6B0268DBBC}"/>
          </ac:picMkLst>
        </pc:picChg>
      </pc:sldChg>
      <pc:sldChg chg="addSp delSp modSp add mod ord">
        <pc:chgData name="Israel Vaughn" userId="9e646487-b6c4-49d6-8926-6e829928f052" providerId="ADAL" clId="{3558F742-DE18-42E3-A46D-BFCCB44AD59F}" dt="2022-10-17T10:59:36.590" v="4476" actId="1076"/>
        <pc:sldMkLst>
          <pc:docMk/>
          <pc:sldMk cId="583002878" sldId="288"/>
        </pc:sldMkLst>
        <pc:spChg chg="mod">
          <ac:chgData name="Israel Vaughn" userId="9e646487-b6c4-49d6-8926-6e829928f052" providerId="ADAL" clId="{3558F742-DE18-42E3-A46D-BFCCB44AD59F}" dt="2022-10-17T10:59:19.542" v="4469" actId="20577"/>
          <ac:spMkLst>
            <pc:docMk/>
            <pc:sldMk cId="583002878" sldId="288"/>
            <ac:spMk id="8" creationId="{79306613-7905-4633-B16A-127B93CF1E96}"/>
          </ac:spMkLst>
        </pc:spChg>
        <pc:picChg chg="add mod">
          <ac:chgData name="Israel Vaughn" userId="9e646487-b6c4-49d6-8926-6e829928f052" providerId="ADAL" clId="{3558F742-DE18-42E3-A46D-BFCCB44AD59F}" dt="2022-10-17T10:59:36.590" v="4476" actId="1076"/>
          <ac:picMkLst>
            <pc:docMk/>
            <pc:sldMk cId="583002878" sldId="288"/>
            <ac:picMk id="9" creationId="{FD9EBF6B-C79A-84B8-628D-0FBD12FA82F9}"/>
          </ac:picMkLst>
        </pc:picChg>
        <pc:picChg chg="del">
          <ac:chgData name="Israel Vaughn" userId="9e646487-b6c4-49d6-8926-6e829928f052" providerId="ADAL" clId="{3558F742-DE18-42E3-A46D-BFCCB44AD59F}" dt="2022-10-17T10:46:50.429" v="4439" actId="478"/>
          <ac:picMkLst>
            <pc:docMk/>
            <pc:sldMk cId="583002878" sldId="288"/>
            <ac:picMk id="10" creationId="{A450F15E-1B3C-25F9-078F-CDD7E7A708DE}"/>
          </ac:picMkLst>
        </pc:picChg>
      </pc:sldChg>
      <pc:sldChg chg="modSp add mod">
        <pc:chgData name="Israel Vaughn" userId="9e646487-b6c4-49d6-8926-6e829928f052" providerId="ADAL" clId="{3558F742-DE18-42E3-A46D-BFCCB44AD59F}" dt="2022-10-17T11:30:00.183" v="6397" actId="20577"/>
        <pc:sldMkLst>
          <pc:docMk/>
          <pc:sldMk cId="3127845168" sldId="289"/>
        </pc:sldMkLst>
        <pc:spChg chg="mod">
          <ac:chgData name="Israel Vaughn" userId="9e646487-b6c4-49d6-8926-6e829928f052" providerId="ADAL" clId="{3558F742-DE18-42E3-A46D-BFCCB44AD59F}" dt="2022-10-17T11:30:00.183" v="6397" actId="20577"/>
          <ac:spMkLst>
            <pc:docMk/>
            <pc:sldMk cId="3127845168" sldId="289"/>
            <ac:spMk id="2" creationId="{F066BAA3-3AB4-4C02-9488-682B7B5D3ED4}"/>
          </ac:spMkLst>
        </pc:spChg>
      </pc:sldChg>
      <pc:sldChg chg="modSp add mod">
        <pc:chgData name="Israel Vaughn" userId="9e646487-b6c4-49d6-8926-6e829928f052" providerId="ADAL" clId="{3558F742-DE18-42E3-A46D-BFCCB44AD59F}" dt="2022-10-17T11:28:48.040" v="6297" actId="20577"/>
        <pc:sldMkLst>
          <pc:docMk/>
          <pc:sldMk cId="1698929647" sldId="290"/>
        </pc:sldMkLst>
        <pc:spChg chg="mod">
          <ac:chgData name="Israel Vaughn" userId="9e646487-b6c4-49d6-8926-6e829928f052" providerId="ADAL" clId="{3558F742-DE18-42E3-A46D-BFCCB44AD59F}" dt="2022-10-17T11:28:48.040" v="6297" actId="20577"/>
          <ac:spMkLst>
            <pc:docMk/>
            <pc:sldMk cId="1698929647" sldId="290"/>
            <ac:spMk id="2" creationId="{F066BAA3-3AB4-4C02-9488-682B7B5D3ED4}"/>
          </ac:spMkLst>
        </pc:spChg>
      </pc:sldChg>
      <pc:sldChg chg="add">
        <pc:chgData name="Israel Vaughn" userId="9e646487-b6c4-49d6-8926-6e829928f052" providerId="ADAL" clId="{3558F742-DE18-42E3-A46D-BFCCB44AD59F}" dt="2022-10-17T11:18:11.979" v="5684"/>
        <pc:sldMkLst>
          <pc:docMk/>
          <pc:sldMk cId="2387308609" sldId="29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C0A257-B081-4972-B0CF-1F39F8714D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948091-2DCD-4509-A944-5FC3CAA095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27F89-6F89-4D72-A243-A68B4122D611}" type="datetimeFigureOut">
              <a:rPr lang="en-AU" smtClean="0"/>
              <a:t>18/10/2022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56B26-2CBE-4E97-9F33-B336733FED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37CD2B-E28A-4D49-A0FA-D516F93D72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8E5BEA-06EA-4996-A757-E0A11090F5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8613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51D79-A941-472A-B86F-4C1D5FA7235B}" type="datetimeFigureOut">
              <a:rPr lang="en-AU" smtClean="0"/>
              <a:t>18/10/2022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29E61-899D-4DEC-B2DA-C928176A27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600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the classical (non-quantum) description. H is magnetising field.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7948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statistical tolerancing analysis, monte </a:t>
            </a:r>
            <a:r>
              <a:rPr lang="en-US" dirty="0" err="1"/>
              <a:t>carlo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735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7243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3721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1166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8823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5222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971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Notice the dependence on wavelength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6153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2616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9064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590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2713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4926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Exponential cost function on the tight tolerance 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805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135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450" y="373063"/>
            <a:ext cx="6120000" cy="3960000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/>
            </a:lvl1pPr>
            <a:lvl2pPr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D46DD6-3FEF-4E8E-852D-6AB87C9AEE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400" y="0"/>
            <a:ext cx="1736846" cy="51435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21003A7-996F-2041-9CFA-9950B9616914}"/>
              </a:ext>
            </a:extLst>
          </p:cNvPr>
          <p:cNvSpPr txBox="1">
            <a:spLocks/>
          </p:cNvSpPr>
          <p:nvPr userDrawn="1"/>
        </p:nvSpPr>
        <p:spPr>
          <a:xfrm>
            <a:off x="7771886" y="5054290"/>
            <a:ext cx="1035570" cy="8921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dirty="0">
                <a:solidFill>
                  <a:schemeClr val="bg2">
                    <a:lumMod val="75000"/>
                  </a:schemeClr>
                </a:solidFill>
              </a:rPr>
              <a:t>CRICOS Provider #00120C</a:t>
            </a:r>
            <a:endParaRPr lang="en-AU" sz="5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56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76000"/>
          </a:xfrm>
        </p:spPr>
        <p:txBody>
          <a:bodyPr numCol="1" spcCol="180000">
            <a:noAutofit/>
          </a:bodyPr>
          <a:lstStyle>
            <a:lvl1pPr>
              <a:defRPr sz="1400">
                <a:solidFill>
                  <a:schemeClr val="accent1"/>
                </a:solidFill>
                <a:latin typeface="+mj-lt"/>
              </a:defRPr>
            </a:lvl1pPr>
            <a:lvl2pPr>
              <a:defRPr sz="1100"/>
            </a:lvl2pPr>
            <a:lvl3pPr marL="90000" indent="-90000">
              <a:defRPr sz="1100"/>
            </a:lvl3pPr>
            <a:lvl4pPr marL="180000" indent="-90000">
              <a:defRPr sz="1100"/>
            </a:lvl4pPr>
            <a:lvl5pPr marL="270000" indent="-90000"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31932D-C811-4ADE-9CBC-C6F97F473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000" y="324000"/>
            <a:ext cx="2520000" cy="3006725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defRPr sz="36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727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>
            <a:noAutofit/>
          </a:bodyPr>
          <a:lstStyle>
            <a:lvl1pPr>
              <a:defRPr sz="8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87F0A-3EF9-46A9-A8FF-9715CF092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52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tx1"/>
                </a:solidFill>
              </a:defRPr>
            </a:lvl2pPr>
            <a:lvl3pPr>
              <a:buNone/>
              <a:defRPr/>
            </a:lvl3pPr>
            <a:lvl4pPr marL="179388" indent="-179388">
              <a:buFont typeface="Arial" panose="020B0604020202020204" pitchFamily="34" charset="0"/>
              <a:buChar char="•"/>
              <a:defRPr/>
            </a:lvl4pPr>
            <a:lvl5pPr marL="357188" indent="-179388">
              <a:buFont typeface="Times New Roman" panose="02020603050405020304" pitchFamily="18" charset="0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4000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maller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>
            <a:noAutofit/>
          </a:bodyPr>
          <a:lstStyle>
            <a:lvl1pPr>
              <a:defRPr sz="8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87F0A-3EF9-46A9-A8FF-9715CF092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52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accent1"/>
                </a:solidFill>
              </a:defRPr>
            </a:lvl2pPr>
            <a:lvl3pPr>
              <a:buNone/>
              <a:defRPr sz="800"/>
            </a:lvl3pPr>
            <a:lvl4pPr marL="179388" indent="-179388">
              <a:buFont typeface="Arial" panose="020B0604020202020204" pitchFamily="34" charset="0"/>
              <a:buChar char="•"/>
              <a:defRPr sz="800"/>
            </a:lvl4pPr>
            <a:lvl5pPr marL="357188" indent="-179388">
              <a:buFont typeface="Times New Roman" panose="02020603050405020304" pitchFamily="18" charset="0"/>
              <a:buChar char="–"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9705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4117324-6B4D-4511-9A09-354F37701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8459788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4076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1800000"/>
            <a:ext cx="3600000" cy="2700000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3600000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17CBD4-5DAE-4848-BC50-36416D91C4AD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56000" y="32385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2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2309347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150" y="1080000"/>
            <a:ext cx="3600000" cy="3347538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0000" y="324000"/>
            <a:ext cx="3600000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17CBD4-5DAE-4848-BC50-36416D91C4AD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4000" y="32385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6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300226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larg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32000" y="323850"/>
            <a:ext cx="5652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52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6B4478A-1BDA-4472-A289-4B0C4E795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16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accent1"/>
                </a:solidFill>
              </a:defRPr>
            </a:lvl2pPr>
            <a:lvl3pPr>
              <a:buNone/>
              <a:defRPr sz="800"/>
            </a:lvl3pPr>
            <a:lvl4pPr marL="179388" indent="-179388">
              <a:buFont typeface="Arial" panose="020B0604020202020204" pitchFamily="34" charset="0"/>
              <a:buChar char="•"/>
              <a:defRPr sz="800"/>
            </a:lvl4pPr>
            <a:lvl5pPr marL="357188" indent="-179388">
              <a:buFont typeface="Times New Roman" panose="02020603050405020304" pitchFamily="18" charset="0"/>
              <a:buChar char="–"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8945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8460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F005714D-B845-45B5-AB70-7040C72172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3011687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CD301A0-52A4-469E-ACAD-84A14A2181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6B417A0-A601-4DF8-833D-2F1065E5A8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80000" y="32400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8112A07-2578-4C64-9E60-0E0913ABA1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36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2248986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ggere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CD301A0-52A4-469E-ACAD-84A14A2181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6B417A0-A601-4DF8-833D-2F1065E5A8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324000"/>
            <a:ext cx="3528000" cy="23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8112A07-2578-4C64-9E60-0E0913ABA1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8000" y="324000"/>
            <a:ext cx="108000" cy="2304000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5C4169D-51A2-418E-95CB-AE67319994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60000" y="2916000"/>
            <a:ext cx="2124000" cy="1476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651BCC0A-46D4-42B0-987C-A33E38A57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23767" y="2916000"/>
            <a:ext cx="108000" cy="1476000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179250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5999" y="373063"/>
            <a:ext cx="7523999" cy="3274027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6A049C-4F69-43AF-8C8B-0B56DA46CD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1999" y="2196000"/>
            <a:ext cx="4248000" cy="2592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2CD92-94A0-4183-91AF-1A31B8F16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6" y="0"/>
            <a:ext cx="1736846" cy="51435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5C636-BAFD-854B-9B7F-A267A335B9F2}"/>
              </a:ext>
            </a:extLst>
          </p:cNvPr>
          <p:cNvSpPr txBox="1">
            <a:spLocks/>
          </p:cNvSpPr>
          <p:nvPr userDrawn="1"/>
        </p:nvSpPr>
        <p:spPr>
          <a:xfrm>
            <a:off x="7380000" y="5054290"/>
            <a:ext cx="1035570" cy="8921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dirty="0">
                <a:solidFill>
                  <a:schemeClr val="bg2">
                    <a:lumMod val="75000"/>
                  </a:schemeClr>
                </a:solidFill>
              </a:rPr>
              <a:t>CRICOS Provider #00120C</a:t>
            </a:r>
            <a:endParaRPr lang="en-AU" sz="5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610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2000" y="323999"/>
            <a:ext cx="3312000" cy="1980000"/>
          </a:xfrm>
        </p:spPr>
        <p:txBody>
          <a:bodyPr/>
          <a:lstStyle>
            <a:lvl1pPr>
              <a:lnSpc>
                <a:spcPct val="80000"/>
              </a:lnSpc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4000" y="32385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2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00450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64000" y="323999"/>
            <a:ext cx="4770000" cy="2880000"/>
          </a:xfrm>
        </p:spPr>
        <p:txBody>
          <a:bodyPr/>
          <a:lstStyle>
            <a:lvl1pPr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64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CBDA75-3AB1-4C8B-B29D-537B8B1FAC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1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323999"/>
            <a:ext cx="4770000" cy="2880000"/>
          </a:xfrm>
        </p:spPr>
        <p:txBody>
          <a:bodyPr/>
          <a:lstStyle>
            <a:lvl1pPr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0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49A01F5-92DF-1D48-B3C0-D8F1FC50B6AB}"/>
              </a:ext>
            </a:extLst>
          </p:cNvPr>
          <p:cNvSpPr txBox="1">
            <a:spLocks/>
          </p:cNvSpPr>
          <p:nvPr userDrawn="1"/>
        </p:nvSpPr>
        <p:spPr>
          <a:xfrm>
            <a:off x="7380000" y="5054290"/>
            <a:ext cx="1035570" cy="8921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dirty="0">
                <a:solidFill>
                  <a:schemeClr val="tx2">
                    <a:lumMod val="75000"/>
                  </a:schemeClr>
                </a:solidFill>
              </a:rPr>
              <a:t>CRICOS Provider #00120C</a:t>
            </a:r>
            <a:endParaRPr lang="en-AU" sz="5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73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260000"/>
            <a:ext cx="3960000" cy="32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4000" y="1260000"/>
            <a:ext cx="3960000" cy="32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8" name="Date Placeholder 10">
            <a:extLst>
              <a:ext uri="{FF2B5EF4-FFF2-40B4-BE49-F238E27FC236}">
                <a16:creationId xmlns:a16="http://schemas.microsoft.com/office/drawing/2014/main" id="{CA85DCDF-C5A3-43A1-9E40-308CB7A5F96D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CF810F9-EC51-4622-9468-3349A7AFA4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850" y="324001"/>
            <a:ext cx="8459788" cy="936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16379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260872"/>
            <a:ext cx="3960000" cy="540000"/>
          </a:xfrm>
        </p:spPr>
        <p:txBody>
          <a:bodyPr anchor="ctr">
            <a:normAutofit/>
          </a:bodyPr>
          <a:lstStyle>
            <a:lvl1pPr marL="0" indent="0">
              <a:buNone/>
              <a:defRPr sz="1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1800000"/>
            <a:ext cx="3960000" cy="2700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4000" y="1260872"/>
            <a:ext cx="3960000" cy="540000"/>
          </a:xfrm>
        </p:spPr>
        <p:txBody>
          <a:bodyPr anchor="ctr">
            <a:normAutofit/>
          </a:bodyPr>
          <a:lstStyle>
            <a:lvl1pPr marL="0" indent="0">
              <a:buNone/>
              <a:defRPr sz="1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4000" y="1800000"/>
            <a:ext cx="3960000" cy="2700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14F034C-2451-4BE6-BB2F-13B71E82B30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FFA563F-7AE3-402E-9587-9C3CED7B3A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850" y="324001"/>
            <a:ext cx="8459788" cy="936872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5956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8CE9A8DC-B386-48E5-A2B7-FF03052B9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515565A-8448-45B8-888E-3D8DE57354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8459788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66851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97023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1999" y="373063"/>
            <a:ext cx="5612607" cy="1702730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B2C6D-31F3-4B5D-8AEA-D378B3F6B1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2138" y="1260000"/>
            <a:ext cx="5611812" cy="2921000"/>
          </a:xfrm>
        </p:spPr>
        <p:txBody>
          <a:bodyPr/>
          <a:lstStyle>
            <a:lvl1pPr>
              <a:spcAft>
                <a:spcPts val="2835"/>
              </a:spcAft>
              <a:defRPr sz="1800"/>
            </a:lvl1pPr>
            <a:lvl2pPr>
              <a:spcAft>
                <a:spcPts val="0"/>
              </a:spcAft>
              <a:defRPr sz="1200">
                <a:latin typeface="+mj-lt"/>
              </a:defRPr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EE533D-B90B-4984-80AF-6A213C6C34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6" y="0"/>
            <a:ext cx="1736846" cy="51435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C1CA678-19D7-8442-96F0-22E27EFC3DED}"/>
              </a:ext>
            </a:extLst>
          </p:cNvPr>
          <p:cNvSpPr txBox="1">
            <a:spLocks/>
          </p:cNvSpPr>
          <p:nvPr userDrawn="1"/>
        </p:nvSpPr>
        <p:spPr>
          <a:xfrm>
            <a:off x="1397212" y="5054290"/>
            <a:ext cx="1035570" cy="8921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dirty="0">
                <a:solidFill>
                  <a:schemeClr val="bg2">
                    <a:lumMod val="75000"/>
                  </a:schemeClr>
                </a:solidFill>
              </a:rPr>
              <a:t>CRICOS Provider #00120C</a:t>
            </a:r>
            <a:endParaRPr lang="en-AU" sz="5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8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accent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181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5412E3-4376-4E7F-8689-900603DB69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2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mage_DarkImage">
    <p:bg>
      <p:bgPr>
        <a:solidFill>
          <a:schemeClr val="bg2">
            <a:alpha val="9349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964EA38-476C-CD49-A352-6F89EDE05656}"/>
              </a:ext>
            </a:extLst>
          </p:cNvPr>
          <p:cNvSpPr txBox="1">
            <a:spLocks/>
          </p:cNvSpPr>
          <p:nvPr userDrawn="1"/>
        </p:nvSpPr>
        <p:spPr>
          <a:xfrm>
            <a:off x="7380000" y="5054290"/>
            <a:ext cx="1035570" cy="8921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dirty="0">
                <a:solidFill>
                  <a:schemeClr val="tx2">
                    <a:lumMod val="75000"/>
                  </a:schemeClr>
                </a:solidFill>
              </a:rPr>
              <a:t>CRICOS Provider #00120C</a:t>
            </a:r>
            <a:endParaRPr lang="en-AU" sz="5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22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mage_Light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363311-D81E-4290-8966-289EB731CC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99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2880000" cy="3144414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000" y="324000"/>
            <a:ext cx="4932000" cy="41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481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2520000" cy="3144414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8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76000"/>
          </a:xfrm>
        </p:spPr>
        <p:txBody>
          <a:bodyPr numCol="2" spcCol="180000">
            <a:noAutofit/>
          </a:bodyPr>
          <a:lstStyle>
            <a:lvl1pPr>
              <a:defRPr sz="10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ANU SCHOOL OF LAW   |   PRESENTATION NAME GOES HERE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31932D-C811-4ADE-9CBC-C6F97F473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000" y="324000"/>
            <a:ext cx="2520000" cy="3006725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defRPr sz="3600"/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6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800000"/>
            <a:ext cx="8460000" cy="27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0000" y="4914000"/>
            <a:ext cx="5400000" cy="10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ANU SCHOOL OF LAW  |   PRESENTATION NAME GOES HERE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4000" y="4914000"/>
            <a:ext cx="360000" cy="10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EA9F80-8DAB-4E35-8304-FAC3410EE5CB}"/>
              </a:ext>
            </a:extLst>
          </p:cNvPr>
          <p:cNvSpPr txBox="1"/>
          <p:nvPr userDrawn="1"/>
        </p:nvSpPr>
        <p:spPr>
          <a:xfrm>
            <a:off x="-1967198" y="10969"/>
            <a:ext cx="1908720" cy="37856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A SLIDE STYLE FROM 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 tab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Slide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layout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layout goes awry, select Reset</a:t>
            </a: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TEXT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5 levels of formatted text available.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Please move between text  levels using the increase/decrease button on the menu above.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SLIDE BACKGROUND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Menu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 Background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 or Texture Fill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image 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REPLACE IMAGE IN SHAPE OR ON PAGE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 click on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Picture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your image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Delete the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icon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new image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REPOSITION IMAGE WITHIN SHAPE 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 menu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Crop button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fit the whole image inside select FIT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use only a portion select FILL then crop, move or resize image to show properly within shape.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ADD/CHANGE FOOTER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Menu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&amp; Footer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Tick to activate/Untick to remove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text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2F70BC5-DBE8-42FB-9A35-2E8AC821B1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DD MMM YY</a:t>
            </a:r>
            <a:endParaRPr lang="en-A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4DEE85A-4266-4E69-A969-DFA7B1E1413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198" y="947672"/>
            <a:ext cx="474729" cy="1617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7071D7-58A8-4D10-B668-7A37D63450FB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F38DE2A-A10B-154D-A8BE-8E54C3DBFD94}"/>
              </a:ext>
            </a:extLst>
          </p:cNvPr>
          <p:cNvSpPr txBox="1">
            <a:spLocks/>
          </p:cNvSpPr>
          <p:nvPr userDrawn="1"/>
        </p:nvSpPr>
        <p:spPr>
          <a:xfrm>
            <a:off x="7380000" y="5054290"/>
            <a:ext cx="1035570" cy="8921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dirty="0">
                <a:solidFill>
                  <a:schemeClr val="bg2">
                    <a:lumMod val="75000"/>
                  </a:schemeClr>
                </a:solidFill>
              </a:rPr>
              <a:t>CRICOS Provider #00120C</a:t>
            </a:r>
            <a:endParaRPr lang="en-AU" sz="5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1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3" r:id="rId3"/>
    <p:sldLayoutId id="2147483669" r:id="rId4"/>
    <p:sldLayoutId id="2147483670" r:id="rId5"/>
    <p:sldLayoutId id="2147483687" r:id="rId6"/>
    <p:sldLayoutId id="2147483671" r:id="rId7"/>
    <p:sldLayoutId id="2147483672" r:id="rId8"/>
    <p:sldLayoutId id="2147483673" r:id="rId9"/>
    <p:sldLayoutId id="2147483674" r:id="rId10"/>
    <p:sldLayoutId id="2147483677" r:id="rId11"/>
    <p:sldLayoutId id="2147483678" r:id="rId12"/>
    <p:sldLayoutId id="2147483662" r:id="rId13"/>
    <p:sldLayoutId id="2147483676" r:id="rId14"/>
    <p:sldLayoutId id="2147483675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64" r:id="rId23"/>
    <p:sldLayoutId id="2147483665" r:id="rId24"/>
    <p:sldLayoutId id="2147483666" r:id="rId25"/>
    <p:sldLayoutId id="2147483667" r:id="rId26"/>
    <p:sldLayoutId id="2147483686" r:id="rId27"/>
  </p:sldLayoutIdLst>
  <p:hf hdr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b="0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Times New Roman" panose="02020603050405020304" pitchFamily="18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Sofia Pro Light" panose="020B0000000000000000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rael.vaughn@anu.edu.au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JPG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CF4046B-2D6E-4241-ACA9-D9782353F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09088" y="373063"/>
            <a:ext cx="7839571" cy="3274027"/>
          </a:xfrm>
        </p:spPr>
        <p:txBody>
          <a:bodyPr>
            <a:normAutofit/>
          </a:bodyPr>
          <a:lstStyle/>
          <a:p>
            <a:r>
              <a:rPr lang="en-US" sz="5400" dirty="0"/>
              <a:t>Optical Engineering</a:t>
            </a:r>
            <a:endParaRPr lang="en-US" dirty="0"/>
          </a:p>
          <a:p>
            <a:pPr lvl="1"/>
            <a:r>
              <a:rPr lang="en-US" sz="3200" dirty="0"/>
              <a:t>An overview</a:t>
            </a:r>
            <a:endParaRPr lang="en-AU" sz="3200" dirty="0"/>
          </a:p>
        </p:txBody>
      </p:sp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791BCAE2-9480-0E63-57F3-B1AB3C1FA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266" y="1758437"/>
            <a:ext cx="4847652" cy="2720127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F0B43B5-537F-9DCD-A714-4158FEB16033}"/>
              </a:ext>
            </a:extLst>
          </p:cNvPr>
          <p:cNvSpPr txBox="1">
            <a:spLocks/>
          </p:cNvSpPr>
          <p:nvPr/>
        </p:nvSpPr>
        <p:spPr>
          <a:xfrm>
            <a:off x="1209088" y="1940628"/>
            <a:ext cx="4632960" cy="19864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ofia Pro Light" panose="020B0000000000000000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400" b="1" dirty="0"/>
              <a:t>Israel Vaughn</a:t>
            </a:r>
          </a:p>
          <a:p>
            <a:pPr lvl="1"/>
            <a:r>
              <a:rPr lang="en-US" dirty="0" err="1"/>
              <a:t>AITC@Mt</a:t>
            </a:r>
            <a:r>
              <a:rPr lang="en-US" dirty="0"/>
              <a:t> Stromlo</a:t>
            </a:r>
          </a:p>
          <a:p>
            <a:pPr lvl="1"/>
            <a:r>
              <a:rPr lang="en-US" dirty="0">
                <a:hlinkClick r:id="rId3"/>
              </a:rPr>
              <a:t>israel.vaughn@anu.edu.au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Jamie Soon, Andy Kruse, Tony Galla,</a:t>
            </a:r>
          </a:p>
          <a:p>
            <a:pPr lvl="1"/>
            <a:r>
              <a:rPr lang="en-US" dirty="0"/>
              <a:t>Jamie Gilbert, Rob Sharp, David Brodrick, </a:t>
            </a:r>
          </a:p>
          <a:p>
            <a:pPr lvl="1"/>
            <a:r>
              <a:rPr lang="en-US" dirty="0"/>
              <a:t>Warrick Schofield, David Brodrick, </a:t>
            </a:r>
          </a:p>
          <a:p>
            <a:pPr lvl="1"/>
            <a:r>
              <a:rPr lang="en-US" dirty="0"/>
              <a:t>David Chandler, Dionne Haynes</a:t>
            </a:r>
          </a:p>
        </p:txBody>
      </p:sp>
    </p:spTree>
    <p:extLst>
      <p:ext uri="{BB962C8B-B14F-4D97-AF65-F5344CB8AC3E}">
        <p14:creationId xmlns:p14="http://schemas.microsoft.com/office/powerpoint/2010/main" val="4114896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Optical ray-tracing software</a:t>
            </a:r>
          </a:p>
          <a:p>
            <a:pPr lvl="1"/>
            <a:r>
              <a:rPr lang="en-AU" dirty="0"/>
              <a:t>Industry is small, major packages</a:t>
            </a:r>
          </a:p>
          <a:p>
            <a:pPr lvl="2"/>
            <a:r>
              <a:rPr lang="en-AU" dirty="0" err="1"/>
              <a:t>Zemax</a:t>
            </a:r>
            <a:r>
              <a:rPr lang="en-AU" dirty="0"/>
              <a:t> (now ANSYS) </a:t>
            </a:r>
            <a:r>
              <a:rPr lang="en-AU" dirty="0" err="1"/>
              <a:t>OpticsStudio</a:t>
            </a:r>
            <a:r>
              <a:rPr lang="en-AU" dirty="0"/>
              <a:t> </a:t>
            </a:r>
          </a:p>
          <a:p>
            <a:pPr lvl="2"/>
            <a:r>
              <a:rPr lang="en-AU" dirty="0"/>
              <a:t>Code V</a:t>
            </a:r>
          </a:p>
          <a:p>
            <a:pPr lvl="2"/>
            <a:r>
              <a:rPr lang="en-AU" dirty="0"/>
              <a:t>FRED</a:t>
            </a:r>
          </a:p>
          <a:p>
            <a:pPr lvl="2"/>
            <a:r>
              <a:rPr lang="en-AU" dirty="0"/>
              <a:t>OSLO</a:t>
            </a:r>
          </a:p>
          <a:p>
            <a:pPr lvl="2"/>
            <a:r>
              <a:rPr lang="en-AU" dirty="0" err="1"/>
              <a:t>TracePro</a:t>
            </a:r>
            <a:endParaRPr lang="en-AU" dirty="0"/>
          </a:p>
          <a:p>
            <a:pPr lvl="2"/>
            <a:r>
              <a:rPr lang="en-AU" dirty="0"/>
              <a:t>ASAP</a:t>
            </a:r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3814785" cy="915424"/>
          </a:xfrm>
        </p:spPr>
        <p:txBody>
          <a:bodyPr/>
          <a:lstStyle/>
          <a:p>
            <a:r>
              <a:rPr lang="en-AU" dirty="0"/>
              <a:t>Optical Design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9" name="Picture 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7014F1F3-5B30-4D9F-CCAB-7CC3787B3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955" y="1029765"/>
            <a:ext cx="4477606" cy="236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89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One of the most important design phases</a:t>
            </a:r>
          </a:p>
          <a:p>
            <a:pPr lvl="1"/>
            <a:r>
              <a:rPr lang="en-AU" dirty="0"/>
              <a:t>Downstream impacts on</a:t>
            </a:r>
          </a:p>
          <a:p>
            <a:pPr lvl="2"/>
            <a:r>
              <a:rPr lang="en-AU" dirty="0"/>
              <a:t>Optical element manufacturing cost</a:t>
            </a:r>
          </a:p>
          <a:p>
            <a:pPr lvl="2"/>
            <a:r>
              <a:rPr lang="en-AU" dirty="0"/>
              <a:t>Mechanical design and tolerances </a:t>
            </a:r>
          </a:p>
          <a:p>
            <a:pPr lvl="2"/>
            <a:r>
              <a:rPr lang="en-AU" dirty="0"/>
              <a:t>Mechanical manufacturing cost</a:t>
            </a:r>
          </a:p>
          <a:p>
            <a:pPr lvl="2"/>
            <a:r>
              <a:rPr lang="en-AU" dirty="0"/>
              <a:t>Performance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Optical Tolerancing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Ginsburg (1981)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E812E709-86E8-3EF5-A957-558F17BAC561}"/>
              </a:ext>
            </a:extLst>
          </p:cNvPr>
          <p:cNvPicPr>
            <a:picLocks/>
          </p:cNvPicPr>
          <p:nvPr/>
        </p:nvPicPr>
        <p:blipFill>
          <a:blip r:embed="rId3" cstate="print"/>
          <a:srcRect l="20354" t="13333" r="16667" b="23077"/>
          <a:stretch>
            <a:fillRect/>
          </a:stretch>
        </p:blipFill>
        <p:spPr>
          <a:xfrm>
            <a:off x="4652010" y="1139190"/>
            <a:ext cx="442287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22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One of the most important design phases</a:t>
            </a:r>
          </a:p>
          <a:p>
            <a:pPr lvl="1"/>
            <a:r>
              <a:rPr lang="en-AU" dirty="0"/>
              <a:t>Downstream impacts on</a:t>
            </a:r>
          </a:p>
          <a:p>
            <a:pPr lvl="2"/>
            <a:r>
              <a:rPr lang="en-AU" dirty="0"/>
              <a:t>Optical element manufacturing cost</a:t>
            </a:r>
          </a:p>
          <a:p>
            <a:pPr lvl="2"/>
            <a:r>
              <a:rPr lang="en-AU" dirty="0"/>
              <a:t>Mechanical design and tolerances </a:t>
            </a:r>
          </a:p>
          <a:p>
            <a:pPr lvl="2"/>
            <a:r>
              <a:rPr lang="en-AU" dirty="0"/>
              <a:t>Mechanical manufacturing cost</a:t>
            </a:r>
          </a:p>
          <a:p>
            <a:pPr lvl="2"/>
            <a:r>
              <a:rPr lang="en-AU" dirty="0"/>
              <a:t>Performance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Optical Tolerancing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</a:t>
            </a:r>
            <a:r>
              <a:rPr lang="en-AU" dirty="0" err="1"/>
              <a:t>Schwertz</a:t>
            </a:r>
            <a:r>
              <a:rPr lang="en-AU" dirty="0"/>
              <a:t> and Ament</a:t>
            </a: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FD9EBF6B-C79A-84B8-628D-0FBD12FA8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61" y="233041"/>
            <a:ext cx="1699984" cy="426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02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One of the most important design phases</a:t>
            </a:r>
          </a:p>
          <a:p>
            <a:pPr lvl="1"/>
            <a:r>
              <a:rPr lang="en-AU" dirty="0"/>
              <a:t>Downstream impacts on</a:t>
            </a:r>
          </a:p>
          <a:p>
            <a:pPr lvl="2"/>
            <a:r>
              <a:rPr lang="en-AU" dirty="0"/>
              <a:t>Optical element manufacturing cost</a:t>
            </a:r>
          </a:p>
          <a:p>
            <a:pPr lvl="2"/>
            <a:r>
              <a:rPr lang="en-AU" dirty="0"/>
              <a:t>Mechanical design and tolerances </a:t>
            </a:r>
          </a:p>
          <a:p>
            <a:pPr lvl="2"/>
            <a:r>
              <a:rPr lang="en-AU" dirty="0"/>
              <a:t>Mechanical manufacturing cost</a:t>
            </a:r>
          </a:p>
          <a:p>
            <a:pPr lvl="2"/>
            <a:r>
              <a:rPr lang="en-AU" dirty="0"/>
              <a:t>Performance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Optical Tolerancing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10" name="Picture 9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450F15E-1B3C-25F9-078F-CDD7E7A70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40" y="685869"/>
            <a:ext cx="4285894" cy="321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533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Tolerance aware design</a:t>
            </a:r>
          </a:p>
          <a:p>
            <a:pPr lvl="1"/>
            <a:r>
              <a:rPr lang="en-AU" dirty="0"/>
              <a:t>Optimise design incorporating tolerances</a:t>
            </a:r>
          </a:p>
          <a:p>
            <a:pPr lvl="2"/>
            <a:r>
              <a:rPr lang="en-AU" dirty="0"/>
              <a:t>Write optimisation cost functions that account for sensitivity (i.e. loosen tolerances)</a:t>
            </a:r>
          </a:p>
          <a:p>
            <a:pPr lvl="2"/>
            <a:r>
              <a:rPr lang="en-AU" dirty="0"/>
              <a:t>Takes more time during detailed design phase</a:t>
            </a:r>
          </a:p>
          <a:p>
            <a:pPr lvl="2"/>
            <a:r>
              <a:rPr lang="en-AU" dirty="0"/>
              <a:t>Saves in downstream costs</a:t>
            </a:r>
          </a:p>
          <a:p>
            <a:pPr lvl="3"/>
            <a:r>
              <a:rPr lang="en-AU" dirty="0"/>
              <a:t>Manufacturing costs</a:t>
            </a:r>
          </a:p>
          <a:p>
            <a:pPr lvl="3"/>
            <a:r>
              <a:rPr lang="en-AU" dirty="0"/>
              <a:t>Mechanical design difficulty</a:t>
            </a:r>
          </a:p>
          <a:p>
            <a:pPr lvl="2"/>
            <a:r>
              <a:rPr lang="en-AU" dirty="0"/>
              <a:t>Experience is required to find computationally tractable ways to do this</a:t>
            </a:r>
          </a:p>
          <a:p>
            <a:pPr lvl="2"/>
            <a:r>
              <a:rPr lang="en-AU" dirty="0"/>
              <a:t>New tools like machine learning may provide better/faster tolerance aware design methods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Optical Tolerancing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B9700B8A-E1D4-14D7-A306-59B0147FE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672" y="1239425"/>
            <a:ext cx="4481717" cy="229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20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Design should incorporate AIT</a:t>
            </a:r>
          </a:p>
          <a:p>
            <a:pPr lvl="1"/>
            <a:r>
              <a:rPr lang="en-AU" dirty="0"/>
              <a:t>Fiducials, references, support fixturing, etc. should be considered earlier</a:t>
            </a:r>
          </a:p>
          <a:p>
            <a:pPr lvl="2"/>
            <a:r>
              <a:rPr lang="en-AU" dirty="0"/>
              <a:t>Work together with mechanical to ensure that there is enough room for metrology and alignment equipment during AIT</a:t>
            </a:r>
          </a:p>
          <a:p>
            <a:pPr lvl="2"/>
            <a:r>
              <a:rPr lang="en-AU" dirty="0"/>
              <a:t>Design alignment and test optical and mechanical in parallel to operational system</a:t>
            </a:r>
          </a:p>
          <a:p>
            <a:pPr lvl="2"/>
            <a:r>
              <a:rPr lang="en-AU" dirty="0"/>
              <a:t>Labour is expensive -&gt; make design choices which decrease AIT time</a:t>
            </a:r>
          </a:p>
          <a:p>
            <a:pPr lvl="2"/>
            <a:r>
              <a:rPr lang="en-AU" dirty="0"/>
              <a:t>Think about fiducials and references on optical elements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AIT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3186F779-0571-664F-521B-5F465F623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6352" y="939310"/>
            <a:ext cx="3553243" cy="1846247"/>
          </a:xfrm>
          <a:prstGeom prst="rect">
            <a:avLst/>
          </a:prstGeom>
        </p:spPr>
      </p:pic>
      <p:pic>
        <p:nvPicPr>
          <p:cNvPr id="12" name="Picture 11" descr="A picture containing indoor&#10;&#10;Description automatically generated">
            <a:extLst>
              <a:ext uri="{FF2B5EF4-FFF2-40B4-BE49-F238E27FC236}">
                <a16:creationId xmlns:a16="http://schemas.microsoft.com/office/drawing/2014/main" id="{61239440-4F6D-05F8-6967-D34875BCF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729" y="85812"/>
            <a:ext cx="2043270" cy="27243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766FDC-47B6-C119-8D0F-8F4341045A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1" t="-28" r="27419" b="4538"/>
          <a:stretch/>
        </p:blipFill>
        <p:spPr>
          <a:xfrm>
            <a:off x="4804730" y="2877906"/>
            <a:ext cx="2043270" cy="186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93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Elements</a:t>
            </a:r>
          </a:p>
          <a:p>
            <a:pPr lvl="1"/>
            <a:r>
              <a:rPr lang="en-AU" dirty="0"/>
              <a:t>Make assembly and integration easier and cheaper by</a:t>
            </a:r>
          </a:p>
          <a:p>
            <a:pPr lvl="2"/>
            <a:r>
              <a:rPr lang="en-AU" dirty="0"/>
              <a:t>Use different radii of curvature for biconvex or biconcave</a:t>
            </a:r>
          </a:p>
          <a:p>
            <a:pPr lvl="2"/>
            <a:r>
              <a:rPr lang="en-AU" dirty="0"/>
              <a:t>Eliminate large radii of curvature, redesign system while fixing surface to be </a:t>
            </a:r>
            <a:r>
              <a:rPr lang="en-AU" dirty="0" err="1"/>
              <a:t>plano</a:t>
            </a:r>
            <a:endParaRPr lang="en-AU" dirty="0"/>
          </a:p>
          <a:p>
            <a:pPr lvl="2"/>
            <a:r>
              <a:rPr lang="en-AU" dirty="0"/>
              <a:t>Only use </a:t>
            </a:r>
            <a:r>
              <a:rPr lang="en-AU" dirty="0" err="1"/>
              <a:t>aspheres</a:t>
            </a:r>
            <a:r>
              <a:rPr lang="en-AU" dirty="0"/>
              <a:t> if necessary</a:t>
            </a:r>
          </a:p>
          <a:p>
            <a:pPr lvl="2"/>
            <a:r>
              <a:rPr lang="en-AU" dirty="0"/>
              <a:t>Only use one aspheric surface per element</a:t>
            </a:r>
          </a:p>
          <a:p>
            <a:pPr lvl="2"/>
            <a:r>
              <a:rPr lang="en-AU" dirty="0"/>
              <a:t>Use convex </a:t>
            </a:r>
            <a:r>
              <a:rPr lang="en-AU" dirty="0" err="1"/>
              <a:t>aspheres</a:t>
            </a:r>
            <a:r>
              <a:rPr lang="en-AU" dirty="0"/>
              <a:t> if possible</a:t>
            </a:r>
          </a:p>
          <a:p>
            <a:pPr lvl="2"/>
            <a:r>
              <a:rPr lang="en-AU" dirty="0"/>
              <a:t>Keep aspheric curvature either positive or negative, inflection points are hard</a:t>
            </a:r>
          </a:p>
          <a:p>
            <a:pPr lvl="2"/>
            <a:r>
              <a:rPr lang="en-AU" dirty="0"/>
              <a:t>Use air-gapped elements if possible</a:t>
            </a:r>
          </a:p>
          <a:p>
            <a:pPr lvl="2"/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Tips, Tricks, and Lessons Learned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021029" y="2778629"/>
            <a:ext cx="107999" cy="639862"/>
          </a:xfrm>
        </p:spPr>
        <p:txBody>
          <a:bodyPr/>
          <a:lstStyle/>
          <a:p>
            <a:r>
              <a:rPr lang="en-AU" dirty="0"/>
              <a:t>Credit: Wikipedia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8D76AF4-DB1A-8252-37FD-1D6B0268D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5097" y="419226"/>
            <a:ext cx="1518846" cy="2601550"/>
          </a:xfrm>
          <a:prstGeom prst="rect">
            <a:avLst/>
          </a:prstGeom>
        </p:spPr>
      </p:pic>
      <p:pic>
        <p:nvPicPr>
          <p:cNvPr id="9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98234DD4-3649-0CCE-89D6-21A4E0A0E8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350" y="1813261"/>
            <a:ext cx="3007136" cy="267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34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Think about mechanical space</a:t>
            </a:r>
          </a:p>
          <a:p>
            <a:pPr lvl="1"/>
            <a:r>
              <a:rPr lang="en-AU" dirty="0"/>
              <a:t>Work with your mechanical engineer</a:t>
            </a:r>
          </a:p>
          <a:p>
            <a:pPr lvl="2"/>
            <a:r>
              <a:rPr lang="en-AU" dirty="0"/>
              <a:t>Leave space for fixturing</a:t>
            </a:r>
          </a:p>
          <a:p>
            <a:pPr lvl="2"/>
            <a:r>
              <a:rPr lang="en-AU" dirty="0"/>
              <a:t>Design for standard/common diameters</a:t>
            </a:r>
          </a:p>
          <a:p>
            <a:pPr lvl="2"/>
            <a:r>
              <a:rPr lang="en-AU" dirty="0"/>
              <a:t>If possible leave extra space for actuated mechanisms</a:t>
            </a:r>
          </a:p>
          <a:p>
            <a:pPr lvl="2"/>
            <a:r>
              <a:rPr lang="en-AU" dirty="0"/>
              <a:t>Discuss fixturing methods and tolerances with mechanical</a:t>
            </a:r>
          </a:p>
          <a:p>
            <a:pPr lvl="2"/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Tips, Tricks, and Lessons Learned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11" name="Picture 10" descr="A picture containing gear&#10;&#10;Description automatically generated">
            <a:extLst>
              <a:ext uri="{FF2B5EF4-FFF2-40B4-BE49-F238E27FC236}">
                <a16:creationId xmlns:a16="http://schemas.microsoft.com/office/drawing/2014/main" id="{FC070BAD-8B30-8D53-CF4B-B2459B321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874" y="1519267"/>
            <a:ext cx="4154556" cy="213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08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Mechanical design tips</a:t>
            </a:r>
          </a:p>
          <a:p>
            <a:pPr lvl="1"/>
            <a:r>
              <a:rPr lang="en-AU" dirty="0"/>
              <a:t>Assembly, test, and integration are expensive</a:t>
            </a:r>
          </a:p>
          <a:p>
            <a:pPr lvl="2"/>
            <a:r>
              <a:rPr lang="en-AU" dirty="0"/>
              <a:t>Assembly should stack in one direction as much as possible</a:t>
            </a:r>
          </a:p>
          <a:p>
            <a:pPr lvl="2"/>
            <a:r>
              <a:rPr lang="en-AU" dirty="0"/>
              <a:t>Retaining rings cause issues</a:t>
            </a:r>
          </a:p>
          <a:p>
            <a:pPr lvl="2"/>
            <a:r>
              <a:rPr lang="en-AU" dirty="0"/>
              <a:t>Non-rotationally symmetric parts need mechanical mounting references (e.g. round with a flat or a square/rectangular element)</a:t>
            </a:r>
          </a:p>
          <a:p>
            <a:pPr lvl="2"/>
            <a:r>
              <a:rPr lang="en-AU" dirty="0"/>
              <a:t>If tight tolerances are required, design element fixturing for realistic mechanical tolerancing ranges</a:t>
            </a:r>
          </a:p>
          <a:p>
            <a:pPr lvl="2"/>
            <a:r>
              <a:rPr lang="en-AU" dirty="0"/>
              <a:t>Use a suite of dissimilar material CTEs for </a:t>
            </a:r>
            <a:r>
              <a:rPr lang="en-AU" dirty="0" err="1"/>
              <a:t>athermalisation</a:t>
            </a:r>
            <a:r>
              <a:rPr lang="en-AU" dirty="0"/>
              <a:t> of element mounting and </a:t>
            </a:r>
            <a:r>
              <a:rPr lang="en-AU"/>
              <a:t>test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Tips, Tricks, and Lessons Learned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9" name="Picture 8" descr="A picture containing green, indoor&#10;&#10;Description automatically generated">
            <a:extLst>
              <a:ext uri="{FF2B5EF4-FFF2-40B4-BE49-F238E27FC236}">
                <a16:creationId xmlns:a16="http://schemas.microsoft.com/office/drawing/2014/main" id="{4760EF8F-0B9C-D74C-E5AC-4237392B5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09" y="467682"/>
            <a:ext cx="2728249" cy="2046187"/>
          </a:xfrm>
          <a:prstGeom prst="rect">
            <a:avLst/>
          </a:prstGeom>
        </p:spPr>
      </p:pic>
      <p:pic>
        <p:nvPicPr>
          <p:cNvPr id="11" name="Picture 10" descr="A picture containing indoor, green, kitchen appliance&#10;&#10;Description automatically generated">
            <a:extLst>
              <a:ext uri="{FF2B5EF4-FFF2-40B4-BE49-F238E27FC236}">
                <a16:creationId xmlns:a16="http://schemas.microsoft.com/office/drawing/2014/main" id="{8DEEDDB4-3429-5A3D-BDFF-24786486B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600" y="467682"/>
            <a:ext cx="1534640" cy="2046187"/>
          </a:xfrm>
          <a:prstGeom prst="rect">
            <a:avLst/>
          </a:prstGeom>
        </p:spPr>
      </p:pic>
      <p:pic>
        <p:nvPicPr>
          <p:cNvPr id="13" name="Picture 12" descr="A picture containing indoor&#10;&#10;Description automatically generated">
            <a:extLst>
              <a:ext uri="{FF2B5EF4-FFF2-40B4-BE49-F238E27FC236}">
                <a16:creationId xmlns:a16="http://schemas.microsoft.com/office/drawing/2014/main" id="{6D3EF729-DA27-0123-0662-CD92DF7093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9" b="30931"/>
          <a:stretch/>
        </p:blipFill>
        <p:spPr>
          <a:xfrm>
            <a:off x="4637909" y="2629632"/>
            <a:ext cx="4440330" cy="160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45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AIT design tips</a:t>
            </a:r>
          </a:p>
          <a:p>
            <a:pPr lvl="1"/>
            <a:r>
              <a:rPr lang="en-AU" dirty="0"/>
              <a:t>Assembly, test, and integration are expensive</a:t>
            </a:r>
          </a:p>
          <a:p>
            <a:pPr lvl="2"/>
            <a:r>
              <a:rPr lang="en-AU" dirty="0"/>
              <a:t>Think about where optical references will be needed for AIT and design to accommodate them</a:t>
            </a:r>
          </a:p>
          <a:p>
            <a:pPr lvl="2"/>
            <a:r>
              <a:rPr lang="en-AU" dirty="0"/>
              <a:t>Design test optics if needed during the optical design phase</a:t>
            </a:r>
          </a:p>
          <a:p>
            <a:pPr lvl="2"/>
            <a:r>
              <a:rPr lang="en-AU" dirty="0"/>
              <a:t>For space, vibration and thermal vacuum tests are crucial verification steps. Design for the space environment</a:t>
            </a:r>
          </a:p>
          <a:p>
            <a:pPr lvl="2"/>
            <a:r>
              <a:rPr lang="en-AU" dirty="0"/>
              <a:t>Have an AIT plan and review before going to manufacturing</a:t>
            </a:r>
          </a:p>
          <a:p>
            <a:pPr lvl="2"/>
            <a:r>
              <a:rPr lang="en-AU" dirty="0"/>
              <a:t>Think about thermal (when it matters)</a:t>
            </a:r>
          </a:p>
          <a:p>
            <a:pPr lvl="2"/>
            <a:endParaRPr lang="en-AU" dirty="0"/>
          </a:p>
          <a:p>
            <a:pPr lvl="2"/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4221481" cy="915424"/>
          </a:xfrm>
        </p:spPr>
        <p:txBody>
          <a:bodyPr/>
          <a:lstStyle/>
          <a:p>
            <a:r>
              <a:rPr lang="en-AU" dirty="0"/>
              <a:t>Tips, Tricks, and Lessons Learned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9" name="Picture 8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0554EBFC-8F74-C7F6-0305-303482735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47" y="198120"/>
            <a:ext cx="3095625" cy="41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2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BF50D8-566C-4392-8E60-667A8B55B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Advanced Instrumentation Technology Centre   |   Optical Engineering: an overview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24FA8-0E99-4CE5-9186-42E53DE9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2</a:t>
            </a:fld>
            <a:endParaRPr lang="en-A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67F4F-E8DD-4791-9EF0-5BFE76E5B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18 Oct 2022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921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F500F-2081-411A-A323-1BFF62E6F7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1999" y="373063"/>
            <a:ext cx="5612607" cy="1702730"/>
          </a:xfrm>
        </p:spPr>
        <p:txBody>
          <a:bodyPr/>
          <a:lstStyle/>
          <a:p>
            <a:r>
              <a:rPr lang="en-AU" dirty="0"/>
              <a:t>Thank you</a:t>
            </a:r>
          </a:p>
        </p:txBody>
      </p:sp>
      <p:pic>
        <p:nvPicPr>
          <p:cNvPr id="7" name="Picture 6" descr="Diagram, engineering drawing&#10;&#10;Description automatically generated">
            <a:extLst>
              <a:ext uri="{FF2B5EF4-FFF2-40B4-BE49-F238E27FC236}">
                <a16:creationId xmlns:a16="http://schemas.microsoft.com/office/drawing/2014/main" id="{4220E666-BFB5-71C8-8C3F-F1F05C155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64" y="1342663"/>
            <a:ext cx="3344170" cy="2339340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A81C6D71-724E-9974-E1B3-31F406447D3B}"/>
              </a:ext>
            </a:extLst>
          </p:cNvPr>
          <p:cNvSpPr txBox="1">
            <a:spLocks/>
          </p:cNvSpPr>
          <p:nvPr/>
        </p:nvSpPr>
        <p:spPr>
          <a:xfrm>
            <a:off x="1385012" y="1224428"/>
            <a:ext cx="3908695" cy="32155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ofia Pro Light" panose="020B0000000000000000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Equipment list</a:t>
            </a:r>
          </a:p>
          <a:p>
            <a:pPr lvl="2"/>
            <a:r>
              <a:rPr lang="en-AU" dirty="0"/>
              <a:t>Large </a:t>
            </a:r>
            <a:r>
              <a:rPr lang="en-AU" dirty="0" err="1"/>
              <a:t>autostigmatic</a:t>
            </a:r>
            <a:r>
              <a:rPr lang="en-AU" dirty="0"/>
              <a:t> microscope (lens positioning and metrology)</a:t>
            </a:r>
          </a:p>
          <a:p>
            <a:pPr lvl="2"/>
            <a:r>
              <a:rPr lang="en-AU" dirty="0"/>
              <a:t>ESDI interferometer, 100mm aperture</a:t>
            </a:r>
          </a:p>
          <a:p>
            <a:pPr lvl="2"/>
            <a:r>
              <a:rPr lang="en-AU" dirty="0"/>
              <a:t>Spectroscopic lab and metrology</a:t>
            </a:r>
          </a:p>
          <a:p>
            <a:pPr lvl="2"/>
            <a:r>
              <a:rPr lang="en-AU" dirty="0"/>
              <a:t>Alignment scopes</a:t>
            </a:r>
          </a:p>
          <a:p>
            <a:pPr lvl="2"/>
            <a:r>
              <a:rPr lang="en-AU" dirty="0"/>
              <a:t>Autocollimators</a:t>
            </a:r>
          </a:p>
          <a:p>
            <a:pPr lvl="2"/>
            <a:r>
              <a:rPr lang="en-AU" dirty="0"/>
              <a:t>Suite of lenses, sensors, fibres, mirrors, lab oriented optics and opto-mechanics</a:t>
            </a:r>
          </a:p>
          <a:p>
            <a:pPr lvl="2"/>
            <a:r>
              <a:rPr lang="en-AU"/>
              <a:t>ISO Class 7 clean </a:t>
            </a:r>
            <a:r>
              <a:rPr lang="en-AU" dirty="0"/>
              <a:t>room (in NSTF)</a:t>
            </a:r>
          </a:p>
          <a:p>
            <a:pPr lvl="2"/>
            <a:endParaRPr lang="en-AU" dirty="0"/>
          </a:p>
          <a:p>
            <a:pPr lvl="2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829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D4FC1-E840-475C-A99D-71E763F89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2880000" cy="3144414"/>
          </a:xfrm>
        </p:spPr>
        <p:txBody>
          <a:bodyPr/>
          <a:lstStyle/>
          <a:p>
            <a:r>
              <a:rPr lang="en-AU" dirty="0"/>
              <a:t>Summary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9ED8B41A-874F-4E02-A506-F227B61FD9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229118"/>
              </p:ext>
            </p:extLst>
          </p:nvPr>
        </p:nvGraphicFramePr>
        <p:xfrm>
          <a:off x="3851275" y="323850"/>
          <a:ext cx="4932363" cy="24290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94297">
                  <a:extLst>
                    <a:ext uri="{9D8B030D-6E8A-4147-A177-3AD203B41FA5}">
                      <a16:colId xmlns:a16="http://schemas.microsoft.com/office/drawing/2014/main" val="1846873416"/>
                    </a:ext>
                  </a:extLst>
                </a:gridCol>
                <a:gridCol w="3484180">
                  <a:extLst>
                    <a:ext uri="{9D8B030D-6E8A-4147-A177-3AD203B41FA5}">
                      <a16:colId xmlns:a16="http://schemas.microsoft.com/office/drawing/2014/main" val="4186388156"/>
                    </a:ext>
                  </a:extLst>
                </a:gridCol>
                <a:gridCol w="653886">
                  <a:extLst>
                    <a:ext uri="{9D8B030D-6E8A-4147-A177-3AD203B41FA5}">
                      <a16:colId xmlns:a16="http://schemas.microsoft.com/office/drawing/2014/main" val="97308031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AU" sz="2000" dirty="0">
                          <a:solidFill>
                            <a:schemeClr val="tx1"/>
                          </a:solidFill>
                        </a:rPr>
                        <a:t>Engineering Light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075078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AU" sz="2000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AU" sz="2000" dirty="0">
                          <a:solidFill>
                            <a:schemeClr val="tx1"/>
                          </a:solidFill>
                        </a:rPr>
                        <a:t>Optical Design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962541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AU" sz="2000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dirty="0">
                          <a:solidFill>
                            <a:schemeClr val="tx1"/>
                          </a:solidFill>
                        </a:rPr>
                        <a:t>Optical Tolerancing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722485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AU" sz="2000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dirty="0">
                          <a:solidFill>
                            <a:schemeClr val="tx1"/>
                          </a:solidFill>
                        </a:rPr>
                        <a:t>Tips, tricks, and lessons learned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9141862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7F386F-A2C7-46C3-8017-01D1C5E0A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984552-6D96-45E3-BE0B-C9F35561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3</a:t>
            </a:fld>
            <a:endParaRPr lang="en-AU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5ACAD68-C2CB-4FE1-B3A0-F6F70744CD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4100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066BAA3-3AB4-4C02-9488-682B7B5D3E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999" y="1800000"/>
                <a:ext cx="3908695" cy="2700000"/>
              </a:xfrm>
            </p:spPr>
            <p:txBody>
              <a:bodyPr>
                <a:normAutofit/>
              </a:bodyPr>
              <a:lstStyle/>
              <a:p>
                <a:r>
                  <a:rPr lang="en-AU" dirty="0"/>
                  <a:t>Need a consistent description</a:t>
                </a:r>
              </a:p>
              <a:p>
                <a:pPr lvl="1"/>
                <a:r>
                  <a:rPr lang="en-AU" dirty="0"/>
                  <a:t>Light can be modelled as an electromagnetic wave</a:t>
                </a:r>
              </a:p>
              <a:p>
                <a:pPr lvl="2"/>
                <a:r>
                  <a:rPr lang="en-AU" dirty="0"/>
                  <a:t>The Poynting vector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AU" dirty="0"/>
                  <a:t> is the directional energy flux</a:t>
                </a:r>
                <a:endParaRPr lang="en-AU" b="1" dirty="0"/>
              </a:p>
              <a:p>
                <a:pPr lvl="3"/>
                <a:r>
                  <a:rPr lang="en-AU" dirty="0"/>
                  <a:t>Gives rise to the “ray model” of optics</a:t>
                </a:r>
              </a:p>
              <a:p>
                <a:pPr lvl="2"/>
                <a:r>
                  <a:rPr lang="en-AU" dirty="0"/>
                  <a:t>Almost always ignore the magnetising field and focus on the electric field</a:t>
                </a:r>
              </a:p>
              <a:p>
                <a:pPr lvl="3"/>
                <a:r>
                  <a:rPr lang="en-AU" dirty="0"/>
                  <a:t>Wave effects give rise to “physical optics” models</a:t>
                </a:r>
              </a:p>
              <a:p>
                <a:pPr lvl="4"/>
                <a:r>
                  <a:rPr lang="en-AU" dirty="0"/>
                  <a:t>Often behave as a shift-variant linear systems mathematically</a:t>
                </a:r>
              </a:p>
              <a:p>
                <a:pPr lvl="4"/>
                <a:r>
                  <a:rPr lang="en-AU" dirty="0"/>
                  <a:t>Can use linear propagator models (e.g. Fresnel, </a:t>
                </a:r>
                <a:r>
                  <a:rPr lang="en-AU" dirty="0" err="1"/>
                  <a:t>Fraunhoffer</a:t>
                </a:r>
                <a:r>
                  <a:rPr lang="en-AU" dirty="0"/>
                  <a:t> propagators)</a:t>
                </a:r>
              </a:p>
              <a:p>
                <a:pPr lvl="3"/>
                <a:endParaRPr lang="en-AU" dirty="0"/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066BAA3-3AB4-4C02-9488-682B7B5D3E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999" y="1800000"/>
                <a:ext cx="3908695" cy="2700000"/>
              </a:xfrm>
              <a:blipFill>
                <a:blip r:embed="rId3"/>
                <a:stretch>
                  <a:fillRect l="-2808" t="-20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0"/>
            <a:ext cx="3814785" cy="1512887"/>
          </a:xfrm>
        </p:spPr>
        <p:txBody>
          <a:bodyPr/>
          <a:lstStyle/>
          <a:p>
            <a:r>
              <a:rPr lang="en-AU" dirty="0"/>
              <a:t>Engineering Light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Wikipedia</a:t>
            </a:r>
          </a:p>
        </p:txBody>
      </p:sp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52A88504-757B-DCD1-D9A1-D59F97A93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42" y="1525949"/>
            <a:ext cx="3908695" cy="200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06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066BAA3-3AB4-4C02-9488-682B7B5D3E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999" y="1800000"/>
                <a:ext cx="3908695" cy="27000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AU" dirty="0"/>
                  <a:t>Ray model</a:t>
                </a:r>
              </a:p>
              <a:p>
                <a:pPr lvl="1"/>
                <a:r>
                  <a:rPr lang="en-AU" dirty="0"/>
                  <a:t>Fresnel refraction and mirror reflections</a:t>
                </a:r>
              </a:p>
              <a:p>
                <a:pPr lvl="2"/>
                <a:r>
                  <a:rPr lang="en-AU" dirty="0"/>
                  <a:t>Refraction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AU" dirty="0"/>
                  <a:t> at dielectric interfaces</a:t>
                </a:r>
                <a:endParaRPr lang="en-AU" b="1" dirty="0"/>
              </a:p>
              <a:p>
                <a:pPr lvl="3"/>
                <a:r>
                  <a:rPr lang="en-AU" dirty="0"/>
                  <a:t>Wavelength dependent</a:t>
                </a:r>
              </a:p>
              <a:p>
                <a:pPr lvl="2"/>
                <a:r>
                  <a:rPr lang="en-AU" dirty="0"/>
                  <a:t>Reflection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AU" dirty="0"/>
                  <a:t> at metallic/reflective interfaces</a:t>
                </a:r>
              </a:p>
              <a:p>
                <a:pPr lvl="3"/>
                <a:r>
                  <a:rPr lang="en-AU" dirty="0"/>
                  <a:t>Typically not wavelength dependent for metals</a:t>
                </a:r>
              </a:p>
              <a:p>
                <a:pPr lvl="3"/>
                <a:endParaRPr lang="en-AU" dirty="0"/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066BAA3-3AB4-4C02-9488-682B7B5D3E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999" y="1800000"/>
                <a:ext cx="3908695" cy="2700000"/>
              </a:xfrm>
              <a:blipFill>
                <a:blip r:embed="rId3"/>
                <a:stretch>
                  <a:fillRect l="-2808" t="-20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0"/>
            <a:ext cx="3814785" cy="1512887"/>
          </a:xfrm>
        </p:spPr>
        <p:txBody>
          <a:bodyPr/>
          <a:lstStyle/>
          <a:p>
            <a:r>
              <a:rPr lang="en-AU" dirty="0"/>
              <a:t>Engineering Light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Wikipedia</a:t>
            </a: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81AFE6AF-40BE-78AD-1412-B17184479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39" y="1031409"/>
            <a:ext cx="3940062" cy="237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5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800000"/>
            <a:ext cx="3908695" cy="2700000"/>
          </a:xfrm>
        </p:spPr>
        <p:txBody>
          <a:bodyPr>
            <a:normAutofit/>
          </a:bodyPr>
          <a:lstStyle/>
          <a:p>
            <a:r>
              <a:rPr lang="en-AU" dirty="0"/>
              <a:t>Physical model</a:t>
            </a:r>
          </a:p>
          <a:p>
            <a:pPr lvl="1"/>
            <a:r>
              <a:rPr lang="en-AU" dirty="0"/>
              <a:t>Uses linear propagators and integrates over the electric field in a suitable way to accurately model physical reality</a:t>
            </a:r>
          </a:p>
          <a:p>
            <a:pPr lvl="2"/>
            <a:r>
              <a:rPr lang="en-AU" dirty="0"/>
              <a:t>Fresnel </a:t>
            </a:r>
            <a:endParaRPr lang="en-AU" b="1" dirty="0"/>
          </a:p>
          <a:p>
            <a:pPr lvl="3"/>
            <a:r>
              <a:rPr lang="en-AU" dirty="0"/>
              <a:t>Coherence dependent</a:t>
            </a:r>
          </a:p>
          <a:p>
            <a:pPr lvl="3"/>
            <a:r>
              <a:rPr lang="en-AU" dirty="0"/>
              <a:t>Fourier transform like relationship</a:t>
            </a:r>
          </a:p>
          <a:p>
            <a:pPr lvl="2"/>
            <a:r>
              <a:rPr lang="en-US" dirty="0"/>
              <a:t>Typically use ray model through elements like lenses, physical model for apertures or laser propagation</a:t>
            </a:r>
            <a:endParaRPr lang="en-AU" dirty="0"/>
          </a:p>
          <a:p>
            <a:pPr lvl="3"/>
            <a:endParaRPr lang="en-AU" dirty="0"/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0"/>
            <a:ext cx="3814785" cy="1512887"/>
          </a:xfrm>
        </p:spPr>
        <p:txBody>
          <a:bodyPr/>
          <a:lstStyle/>
          <a:p>
            <a:r>
              <a:rPr lang="en-AU" dirty="0"/>
              <a:t>Engineering Light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</a:t>
            </a:r>
            <a:r>
              <a:rPr lang="en-GB" b="0" i="0" dirty="0">
                <a:effectLst/>
                <a:latin typeface="ibm-plex-sans"/>
              </a:rPr>
              <a:t>R. B. </a:t>
            </a:r>
            <a:r>
              <a:rPr lang="en-GB" b="0" i="0" dirty="0" err="1">
                <a:effectLst/>
                <a:latin typeface="ibm-plex-sans"/>
              </a:rPr>
              <a:t>Makidon</a:t>
            </a:r>
            <a:r>
              <a:rPr lang="en-GB" b="0" i="0" dirty="0">
                <a:effectLst/>
                <a:latin typeface="ibm-plex-sans"/>
              </a:rPr>
              <a:t>, S. </a:t>
            </a:r>
            <a:r>
              <a:rPr lang="en-GB" b="0" i="0" dirty="0" err="1">
                <a:effectLst/>
                <a:latin typeface="ibm-plex-sans"/>
              </a:rPr>
              <a:t>Casertano</a:t>
            </a:r>
            <a:r>
              <a:rPr lang="en-GB" b="0" i="0" dirty="0">
                <a:effectLst/>
                <a:latin typeface="ibm-plex-sans"/>
              </a:rPr>
              <a:t>, C. Cox &amp; R. van der </a:t>
            </a:r>
            <a:r>
              <a:rPr lang="en-GB" b="0" i="0" dirty="0" err="1">
                <a:effectLst/>
                <a:latin typeface="ibm-plex-sans"/>
              </a:rPr>
              <a:t>Marel</a:t>
            </a:r>
            <a:r>
              <a:rPr lang="en-GB" b="0" i="0" dirty="0">
                <a:effectLst/>
                <a:latin typeface="ibm-plex-sans"/>
              </a:rPr>
              <a:t>, </a:t>
            </a:r>
            <a:r>
              <a:rPr lang="en-GB" b="0" i="0" dirty="0" err="1">
                <a:effectLst/>
                <a:latin typeface="ibm-plex-sans"/>
              </a:rPr>
              <a:t>STScI</a:t>
            </a:r>
            <a:r>
              <a:rPr lang="en-GB" b="0" i="0" dirty="0">
                <a:effectLst/>
                <a:latin typeface="ibm-plex-sans"/>
              </a:rPr>
              <a:t>/NASA/AURA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FE4583-53B1-F44A-4426-1ECBB34FD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6" y="2488057"/>
            <a:ext cx="2258304" cy="242917"/>
          </a:xfrm>
          <a:prstGeom prst="rect">
            <a:avLst/>
          </a:prstGeom>
        </p:spPr>
      </p:pic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33EABFF6-9F55-186E-60B0-53CA70281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69" y="1513227"/>
            <a:ext cx="4514131" cy="203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6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 lnSpcReduction="10000"/>
          </a:bodyPr>
          <a:lstStyle/>
          <a:p>
            <a:r>
              <a:rPr lang="en-AU" dirty="0"/>
              <a:t>Design a </a:t>
            </a:r>
            <a:r>
              <a:rPr lang="en-AU" b="1" dirty="0"/>
              <a:t>manufacturable</a:t>
            </a:r>
            <a:r>
              <a:rPr lang="en-AU" dirty="0"/>
              <a:t> optical system which achieves a specific goal to within specific performance criteria.</a:t>
            </a:r>
          </a:p>
          <a:p>
            <a:pPr lvl="1"/>
            <a:r>
              <a:rPr lang="en-AU" dirty="0"/>
              <a:t>Covers many types of systems</a:t>
            </a:r>
          </a:p>
          <a:p>
            <a:pPr lvl="2"/>
            <a:r>
              <a:rPr lang="en-AU" dirty="0"/>
              <a:t>Cameras and telescopes</a:t>
            </a:r>
          </a:p>
          <a:p>
            <a:pPr lvl="2"/>
            <a:r>
              <a:rPr lang="en-AU" dirty="0"/>
              <a:t>Spectrographs, hyperspectral imagers, monochromators, multispectral, dispersion correction</a:t>
            </a:r>
          </a:p>
          <a:p>
            <a:pPr lvl="2"/>
            <a:r>
              <a:rPr lang="en-AU" dirty="0"/>
              <a:t>Illumination systems</a:t>
            </a:r>
          </a:p>
          <a:p>
            <a:pPr lvl="2"/>
            <a:r>
              <a:rPr lang="en-AU" dirty="0"/>
              <a:t>Lasers, etalons, cavity design</a:t>
            </a:r>
          </a:p>
          <a:p>
            <a:pPr lvl="2"/>
            <a:r>
              <a:rPr lang="en-AU" dirty="0"/>
              <a:t>Laser beam conditioning, beam propagation, adaptive optics, structured light remote sensing</a:t>
            </a:r>
          </a:p>
          <a:p>
            <a:pPr lvl="2"/>
            <a:r>
              <a:rPr lang="en-AU" dirty="0"/>
              <a:t>Optical tomographic systems (light is holographic)</a:t>
            </a:r>
          </a:p>
          <a:p>
            <a:pPr lvl="2"/>
            <a:r>
              <a:rPr lang="en-AU" dirty="0"/>
              <a:t>X-ray sensing systems</a:t>
            </a:r>
          </a:p>
          <a:p>
            <a:pPr lvl="2"/>
            <a:r>
              <a:rPr lang="en-AU" dirty="0"/>
              <a:t>Polarisation and polarimetric sensing</a:t>
            </a:r>
          </a:p>
          <a:p>
            <a:pPr marL="0" lvl="2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3814785" cy="915424"/>
          </a:xfrm>
        </p:spPr>
        <p:txBody>
          <a:bodyPr/>
          <a:lstStyle/>
          <a:p>
            <a:r>
              <a:rPr lang="en-AU" dirty="0"/>
              <a:t>Optical Design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513215BC-D12D-3F3B-524D-AB02307A5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837" y="550374"/>
            <a:ext cx="4439894" cy="28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3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 lnSpcReduction="10000"/>
          </a:bodyPr>
          <a:lstStyle/>
          <a:p>
            <a:r>
              <a:rPr lang="en-AU" dirty="0"/>
              <a:t>Design a </a:t>
            </a:r>
            <a:r>
              <a:rPr lang="en-AU" b="1" dirty="0"/>
              <a:t>manufacturable</a:t>
            </a:r>
            <a:r>
              <a:rPr lang="en-AU" dirty="0"/>
              <a:t> optical system which achieves a specific goal to within specific performance criteria.</a:t>
            </a:r>
          </a:p>
          <a:p>
            <a:pPr lvl="1"/>
            <a:r>
              <a:rPr lang="en-AU" dirty="0"/>
              <a:t>Covers many types of systems</a:t>
            </a:r>
          </a:p>
          <a:p>
            <a:pPr lvl="2"/>
            <a:r>
              <a:rPr lang="en-AU" dirty="0"/>
              <a:t>Cameras and telescopes</a:t>
            </a:r>
          </a:p>
          <a:p>
            <a:pPr lvl="2"/>
            <a:r>
              <a:rPr lang="en-AU" dirty="0">
                <a:solidFill>
                  <a:schemeClr val="bg1">
                    <a:lumMod val="85000"/>
                  </a:schemeClr>
                </a:solidFill>
              </a:rPr>
              <a:t>Spectrographs, hyperspectral imagers, monochromators, multispectral, dispersion correction</a:t>
            </a:r>
          </a:p>
          <a:p>
            <a:pPr lvl="2"/>
            <a:r>
              <a:rPr lang="en-AU" dirty="0">
                <a:solidFill>
                  <a:schemeClr val="bg1">
                    <a:lumMod val="85000"/>
                  </a:schemeClr>
                </a:solidFill>
              </a:rPr>
              <a:t>Illumination systems</a:t>
            </a:r>
          </a:p>
          <a:p>
            <a:pPr lvl="2"/>
            <a:r>
              <a:rPr lang="en-AU" dirty="0">
                <a:solidFill>
                  <a:schemeClr val="bg1">
                    <a:lumMod val="85000"/>
                  </a:schemeClr>
                </a:solidFill>
              </a:rPr>
              <a:t>Lasers, etalons, cavity design</a:t>
            </a:r>
          </a:p>
          <a:p>
            <a:pPr lvl="2"/>
            <a:r>
              <a:rPr lang="en-AU" dirty="0">
                <a:solidFill>
                  <a:schemeClr val="bg1">
                    <a:lumMod val="85000"/>
                  </a:schemeClr>
                </a:solidFill>
              </a:rPr>
              <a:t>Laser beam conditioning, beam propagation, adaptive optics, structured light remote sensing</a:t>
            </a:r>
          </a:p>
          <a:p>
            <a:pPr lvl="2"/>
            <a:r>
              <a:rPr lang="en-AU" dirty="0">
                <a:solidFill>
                  <a:schemeClr val="bg1">
                    <a:lumMod val="85000"/>
                  </a:schemeClr>
                </a:solidFill>
              </a:rPr>
              <a:t>Optical tomographic systems (light is holographic)</a:t>
            </a:r>
          </a:p>
          <a:p>
            <a:pPr lvl="2"/>
            <a:r>
              <a:rPr lang="en-AU" dirty="0">
                <a:solidFill>
                  <a:schemeClr val="bg1">
                    <a:lumMod val="85000"/>
                  </a:schemeClr>
                </a:solidFill>
              </a:rPr>
              <a:t>X-ray sensing systems</a:t>
            </a:r>
          </a:p>
          <a:p>
            <a:pPr lvl="2"/>
            <a:r>
              <a:rPr lang="en-AU" dirty="0">
                <a:solidFill>
                  <a:schemeClr val="bg1">
                    <a:lumMod val="85000"/>
                  </a:schemeClr>
                </a:solidFill>
              </a:rPr>
              <a:t>Polarisation and polarimetric sensing</a:t>
            </a:r>
          </a:p>
          <a:p>
            <a:pPr marL="0" lvl="2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0"/>
            <a:ext cx="3814785" cy="1019431"/>
          </a:xfrm>
        </p:spPr>
        <p:txBody>
          <a:bodyPr/>
          <a:lstStyle/>
          <a:p>
            <a:r>
              <a:rPr lang="en-AU" dirty="0"/>
              <a:t>Optical Design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9326080F-1AF3-9141-2232-B61594B18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837" y="550374"/>
            <a:ext cx="4439894" cy="28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56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125F60BD-CA19-91D3-FFF7-033CFF72D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79" y="557760"/>
            <a:ext cx="4466571" cy="3158194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" y="1490776"/>
            <a:ext cx="3908695" cy="3215568"/>
          </a:xfrm>
        </p:spPr>
        <p:txBody>
          <a:bodyPr>
            <a:normAutofit/>
          </a:bodyPr>
          <a:lstStyle/>
          <a:p>
            <a:r>
              <a:rPr lang="en-AU" dirty="0"/>
              <a:t>Process</a:t>
            </a:r>
          </a:p>
          <a:p>
            <a:pPr lvl="2"/>
            <a:r>
              <a:rPr lang="en-AU" dirty="0"/>
              <a:t>Ensure requirements and goals are clear (MBSE)</a:t>
            </a:r>
          </a:p>
          <a:p>
            <a:pPr lvl="2"/>
            <a:r>
              <a:rPr lang="en-AU" dirty="0"/>
              <a:t>Pre-design/design form/</a:t>
            </a:r>
            <a:r>
              <a:rPr lang="en-AU" dirty="0" err="1"/>
              <a:t>tradeoffs</a:t>
            </a:r>
            <a:endParaRPr lang="en-AU" dirty="0"/>
          </a:p>
          <a:p>
            <a:pPr lvl="2"/>
            <a:r>
              <a:rPr lang="en-AU" dirty="0"/>
              <a:t>Conceptual design</a:t>
            </a:r>
          </a:p>
          <a:p>
            <a:pPr lvl="2"/>
            <a:r>
              <a:rPr lang="en-AU" dirty="0"/>
              <a:t>Analysis (and iterate)</a:t>
            </a:r>
          </a:p>
          <a:p>
            <a:pPr lvl="2"/>
            <a:r>
              <a:rPr lang="en-AU" dirty="0"/>
              <a:t>Detailed design (tolerance aware if possible)</a:t>
            </a:r>
          </a:p>
          <a:p>
            <a:pPr lvl="2"/>
            <a:r>
              <a:rPr lang="en-AU" dirty="0"/>
              <a:t>Detailed analysis (and iterate)</a:t>
            </a:r>
          </a:p>
          <a:p>
            <a:pPr lvl="2"/>
            <a:r>
              <a:rPr lang="en-AU" dirty="0"/>
              <a:t>Detailed tolerancing (and iterate)</a:t>
            </a:r>
          </a:p>
          <a:p>
            <a:pPr lvl="2"/>
            <a:r>
              <a:rPr lang="en-AU" dirty="0"/>
              <a:t>Scattering analysis</a:t>
            </a:r>
          </a:p>
          <a:p>
            <a:pPr lvl="2"/>
            <a:r>
              <a:rPr lang="en-AU" dirty="0"/>
              <a:t>Give design to mechanical (and usually iterate)</a:t>
            </a:r>
          </a:p>
          <a:p>
            <a:pPr lvl="2"/>
            <a:endParaRPr lang="en-AU" dirty="0"/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US" dirty="0"/>
              <a:t>Advanced Instrumentation Technology Centre   |   Optical Engineering: an overview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 dirty="0"/>
              <a:t>18 Oct 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324001"/>
            <a:ext cx="3814785" cy="915424"/>
          </a:xfrm>
        </p:spPr>
        <p:txBody>
          <a:bodyPr/>
          <a:lstStyle/>
          <a:p>
            <a:r>
              <a:rPr lang="en-AU" dirty="0"/>
              <a:t>Optical Design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306613-7905-4633-B16A-127B93CF1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6755766" y="2547542"/>
            <a:ext cx="108000" cy="3796917"/>
          </a:xfrm>
        </p:spPr>
        <p:txBody>
          <a:bodyPr/>
          <a:lstStyle/>
          <a:p>
            <a:r>
              <a:rPr lang="en-AU" dirty="0"/>
              <a:t>Credit: AITC</a:t>
            </a:r>
          </a:p>
        </p:txBody>
      </p:sp>
    </p:spTree>
    <p:extLst>
      <p:ext uri="{BB962C8B-B14F-4D97-AF65-F5344CB8AC3E}">
        <p14:creationId xmlns:p14="http://schemas.microsoft.com/office/powerpoint/2010/main" val="1452006263"/>
      </p:ext>
    </p:extLst>
  </p:cSld>
  <p:clrMapOvr>
    <a:masterClrMapping/>
  </p:clrMapOvr>
</p:sld>
</file>

<file path=ppt/theme/theme1.xml><?xml version="1.0" encoding="utf-8"?>
<a:theme xmlns:a="http://schemas.openxmlformats.org/drawingml/2006/main" name="ANU Light">
  <a:themeElements>
    <a:clrScheme name="ANU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BE830E"/>
      </a:accent1>
      <a:accent2>
        <a:srgbClr val="DFC187"/>
      </a:accent2>
      <a:accent3>
        <a:srgbClr val="F5EDDE"/>
      </a:accent3>
      <a:accent4>
        <a:srgbClr val="BE4E0E"/>
      </a:accent4>
      <a:accent5>
        <a:srgbClr val="CB7352"/>
      </a:accent5>
      <a:accent6>
        <a:srgbClr val="F2DCD4"/>
      </a:accent6>
      <a:hlink>
        <a:srgbClr val="BE830E"/>
      </a:hlink>
      <a:folHlink>
        <a:srgbClr val="BE4E0E"/>
      </a:folHlink>
    </a:clrScheme>
    <a:fontScheme name="ANU">
      <a:majorFont>
        <a:latin typeface="Public Sans"/>
        <a:ea typeface=""/>
        <a:cs typeface=""/>
      </a:majorFont>
      <a:minorFont>
        <a:latin typeface="Public Sans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U_Powerpoint_Light Template" id="{43166963-5B46-DB42-A7C3-025985BDAAC7}" vid="{230ACE5D-2DB9-6342-AB7A-620B164954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Notes xmlns="2906fbf8-e47d-4c21-be87-cb09cf1c70cb">DO NOT EDIT. DOWNLOAD FIRST.</Document_x0020_Notes>
    <FAQs xmlns="2906fbf8-e47d-4c21-be87-cb09cf1c70cb"/>
    <TaxCatchAll xmlns="c30e2885-58e1-4e94-9dc7-f83158e7ef28" xsi:nil="true"/>
    <lcf76f155ced4ddcb4097134ff3c332f xmlns="2906fbf8-e47d-4c21-be87-cb09cf1c70cb">
      <Terms xmlns="http://schemas.microsoft.com/office/infopath/2007/PartnerControls"/>
    </lcf76f155ced4ddcb4097134ff3c332f>
    <SharedWithUsers xmlns="cd7196b5-af4d-4b5a-ba66-d723b2d8b01e">
      <UserInfo>
        <DisplayName>Simon Mishricky</DisplayName>
        <AccountId>7743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009AC5283E95468D41B3B02A942082" ma:contentTypeVersion="17" ma:contentTypeDescription="Create a new document." ma:contentTypeScope="" ma:versionID="1de47881ce4f9a36613dbcf3cf0fa714">
  <xsd:schema xmlns:xsd="http://www.w3.org/2001/XMLSchema" xmlns:xs="http://www.w3.org/2001/XMLSchema" xmlns:p="http://schemas.microsoft.com/office/2006/metadata/properties" xmlns:ns2="2906fbf8-e47d-4c21-be87-cb09cf1c70cb" xmlns:ns3="cd7196b5-af4d-4b5a-ba66-d723b2d8b01e" xmlns:ns4="c30e2885-58e1-4e94-9dc7-f83158e7ef28" targetNamespace="http://schemas.microsoft.com/office/2006/metadata/properties" ma:root="true" ma:fieldsID="50aab10ac60f917392f91397ee89828c" ns2:_="" ns3:_="" ns4:_="">
    <xsd:import namespace="2906fbf8-e47d-4c21-be87-cb09cf1c70cb"/>
    <xsd:import namespace="cd7196b5-af4d-4b5a-ba66-d723b2d8b01e"/>
    <xsd:import namespace="c30e2885-58e1-4e94-9dc7-f83158e7ef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FAQs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ocument_x0020_Notes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06fbf8-e47d-4c21-be87-cb09cf1c70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FAQs" ma:index="10" ma:displayName="FAQs" ma:internalName="FAQs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Document_x0020_Notes" ma:index="18" ma:displayName="IMPORTANT" ma:description="DO NOT EDIT. DOWNLOAD FIRST" ma:format="Dropdown" ma:internalName="Document_x0020_Notes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0858339-22dc-49f9-bed0-4b2c0ae499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196b5-af4d-4b5a-ba66-d723b2d8b0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0e2885-58e1-4e94-9dc7-f83158e7ef28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db2f7b05-bf39-4aaf-b1d5-a18c06a848f2}" ma:internalName="TaxCatchAll" ma:showField="CatchAllData" ma:web="cd7196b5-af4d-4b5a-ba66-d723b2d8b0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55D042-D8B3-4BE3-86DE-6019F96E2850}">
  <ds:schemaRefs>
    <ds:schemaRef ds:uri="http://schemas.microsoft.com/office/2006/documentManagement/types"/>
    <ds:schemaRef ds:uri="2906fbf8-e47d-4c21-be87-cb09cf1c70c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cd7196b5-af4d-4b5a-ba66-d723b2d8b01e"/>
    <ds:schemaRef ds:uri="http://www.w3.org/XML/1998/namespace"/>
    <ds:schemaRef ds:uri="http://purl.org/dc/dcmitype/"/>
    <ds:schemaRef ds:uri="c30e2885-58e1-4e94-9dc7-f83158e7ef28"/>
  </ds:schemaRefs>
</ds:datastoreItem>
</file>

<file path=customXml/itemProps2.xml><?xml version="1.0" encoding="utf-8"?>
<ds:datastoreItem xmlns:ds="http://schemas.openxmlformats.org/officeDocument/2006/customXml" ds:itemID="{D242CD11-9905-45C0-AA8E-EE5B79DEFB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4D557C-9DD9-4D6A-812E-C98A03BFF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06fbf8-e47d-4c21-be87-cb09cf1c70cb"/>
    <ds:schemaRef ds:uri="cd7196b5-af4d-4b5a-ba66-d723b2d8b01e"/>
    <ds:schemaRef ds:uri="c30e2885-58e1-4e94-9dc7-f83158e7ef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ANU_Powerpoint_Light Template 2022</Template>
  <TotalTime>308</TotalTime>
  <Words>1369</Words>
  <Application>Microsoft Office PowerPoint</Application>
  <PresentationFormat>On-screen Show (16:9)</PresentationFormat>
  <Paragraphs>254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Cambria Math</vt:lpstr>
      <vt:lpstr>ibm-plex-sans</vt:lpstr>
      <vt:lpstr>Public Sans</vt:lpstr>
      <vt:lpstr>Public Sans Light</vt:lpstr>
      <vt:lpstr>Sofia Pro Light</vt:lpstr>
      <vt:lpstr>Times New Roman</vt:lpstr>
      <vt:lpstr>ANU Light</vt:lpstr>
      <vt:lpstr>PowerPoint Presentation</vt:lpstr>
      <vt:lpstr>PowerPoint Presentation</vt:lpstr>
      <vt:lpstr>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Israel Vaughn</dc:creator>
  <cp:lastModifiedBy>Israel Vaughn</cp:lastModifiedBy>
  <cp:revision>1</cp:revision>
  <dcterms:created xsi:type="dcterms:W3CDTF">2022-10-16T22:02:15Z</dcterms:created>
  <dcterms:modified xsi:type="dcterms:W3CDTF">2022-10-18T00:26:32Z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0x010100EF009AC5283E95468D41B3B02A942082</vt:lpwstr>
  </property>
</Properties>
</file>