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62" r:id="rId2"/>
    <p:sldMasterId id="2147483672" r:id="rId3"/>
    <p:sldMasterId id="2147483677" r:id="rId4"/>
    <p:sldMasterId id="2147483680" r:id="rId5"/>
    <p:sldMasterId id="2147483683" r:id="rId6"/>
  </p:sldMasterIdLst>
  <p:notesMasterIdLst>
    <p:notesMasterId r:id="rId17"/>
  </p:notesMasterIdLst>
  <p:sldIdLst>
    <p:sldId id="270" r:id="rId7"/>
    <p:sldId id="353" r:id="rId8"/>
    <p:sldId id="356" r:id="rId9"/>
    <p:sldId id="348" r:id="rId10"/>
    <p:sldId id="354" r:id="rId11"/>
    <p:sldId id="361" r:id="rId12"/>
    <p:sldId id="370" r:id="rId13"/>
    <p:sldId id="369" r:id="rId14"/>
    <p:sldId id="371" r:id="rId15"/>
    <p:sldId id="372" r:id="rId16"/>
  </p:sldIdLst>
  <p:sldSz cx="12192000" cy="6858000"/>
  <p:notesSz cx="6858000" cy="9144000"/>
  <p:embeddedFontLst>
    <p:embeddedFont>
      <p:font typeface="Calibri" panose="020F0502020204030204" pitchFamily="34" charset="0"/>
      <p:regular r:id="rId18"/>
      <p:bold r:id="rId19"/>
      <p:italic r:id="rId20"/>
      <p:boldItalic r:id="rId21"/>
    </p:embeddedFont>
    <p:embeddedFont>
      <p:font typeface="Fira Sans Light" panose="020B0604020202020204" charset="0"/>
      <p:regular r:id="rId22"/>
      <p:italic r:id="rId23"/>
    </p:embeddedFont>
    <p:embeddedFont>
      <p:font typeface="Poppins" panose="020B0604020202020204" charset="0"/>
      <p:regular r:id="rId24"/>
      <p:bold r:id="rId25"/>
      <p:italic r:id="rId26"/>
      <p:boldItalic r:id="rId27"/>
    </p:embeddedFont>
    <p:embeddedFont>
      <p:font typeface="Fira Sans" panose="020B0604020202020204" charset="0"/>
      <p:regular r:id="rId28"/>
      <p:bold r:id="rId29"/>
      <p:italic r:id="rId30"/>
      <p:boldItalic r:id="rId31"/>
    </p:embeddedFont>
    <p:embeddedFont>
      <p:font typeface="Fira Sans ExtraLight" panose="020B0604020202020204" charset="0"/>
      <p:regular r:id="rId32"/>
      <p:italic r:id="rId33"/>
    </p:embeddedFont>
    <p:embeddedFont>
      <p:font typeface="宋体" panose="02010600030101010101" pitchFamily="2" charset="-122"/>
      <p:regular r:id="rId34"/>
    </p:embeddedFont>
    <p:embeddedFont>
      <p:font typeface="open sans" panose="020B0604020202020204" charset="0"/>
      <p:regular r:id="rId35"/>
      <p:bold r:id="rId36"/>
      <p:italic r:id="rId37"/>
      <p:boldItalic r:id="rId38"/>
    </p:embeddedFont>
    <p:embeddedFont>
      <p:font typeface="Fira Sans ExtraBold" panose="020B0604020202020204" charset="0"/>
      <p:bold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WAN, Meemee" initials="KM" lastIdx="1" clrIdx="0">
    <p:extLst>
      <p:ext uri="{19B8F6BF-5375-455C-9EA6-DF929625EA0E}">
        <p15:presenceInfo xmlns:p15="http://schemas.microsoft.com/office/powerpoint/2012/main" userId="S::kwanm@ansto.gov.au::0eb3c663-e650-492a-969f-b701872ebca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7B8B2"/>
    <a:srgbClr val="7030A0"/>
    <a:srgbClr val="46AAC5"/>
    <a:srgbClr val="000000"/>
    <a:srgbClr val="006C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343" autoAdjust="0"/>
  </p:normalViewPr>
  <p:slideViewPr>
    <p:cSldViewPr snapToGrid="0">
      <p:cViewPr varScale="1">
        <p:scale>
          <a:sx n="67" d="100"/>
          <a:sy n="67" d="100"/>
        </p:scale>
        <p:origin x="1267"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font" Target="fonts/font22.fntdata"/><Relationship Id="rId3" Type="http://schemas.openxmlformats.org/officeDocument/2006/relationships/slideMaster" Target="slideMasters/slideMaster3.xml"/><Relationship Id="rId21" Type="http://schemas.openxmlformats.org/officeDocument/2006/relationships/font" Target="fonts/font4.fntdata"/><Relationship Id="rId34" Type="http://schemas.openxmlformats.org/officeDocument/2006/relationships/font" Target="fonts/font17.fntdata"/><Relationship Id="rId42"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font" Target="fonts/font21.fntdata"/><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font" Target="fonts/font3.fntdata"/><Relationship Id="rId29" Type="http://schemas.openxmlformats.org/officeDocument/2006/relationships/font" Target="fonts/font12.fntdata"/><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font" Target="fonts/font20.fntdata"/><Relationship Id="rId40" Type="http://schemas.openxmlformats.org/officeDocument/2006/relationships/font" Target="fonts/font23.fntdata"/><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font" Target="fonts/font19.fntdata"/><Relationship Id="rId10" Type="http://schemas.openxmlformats.org/officeDocument/2006/relationships/slide" Target="slides/slide4.xml"/><Relationship Id="rId19" Type="http://schemas.openxmlformats.org/officeDocument/2006/relationships/font" Target="fonts/font2.fntdata"/><Relationship Id="rId31" Type="http://schemas.openxmlformats.org/officeDocument/2006/relationships/font" Target="fonts/font14.fntdata"/><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2B419B-3A7D-40E1-B7F3-1417AD6567FB}" type="datetimeFigureOut">
              <a:rPr lang="en-AU" smtClean="0"/>
              <a:t>18/10/2022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61DFE4-E3B3-41F2-B81A-0C985AE990C9}" type="slidenum">
              <a:rPr lang="en-AU" smtClean="0"/>
              <a:t>‹#›</a:t>
            </a:fld>
            <a:endParaRPr lang="en-AU"/>
          </a:p>
        </p:txBody>
      </p:sp>
    </p:spTree>
    <p:extLst>
      <p:ext uri="{BB962C8B-B14F-4D97-AF65-F5344CB8AC3E}">
        <p14:creationId xmlns:p14="http://schemas.microsoft.com/office/powerpoint/2010/main" val="664075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Today </a:t>
            </a:r>
            <a:r>
              <a:rPr lang="en-AU" dirty="0"/>
              <a:t>I want to introduce our newly developed field automatic test system for the motion controller named </a:t>
            </a:r>
            <a:r>
              <a:rPr lang="en-AU" dirty="0" err="1"/>
              <a:t>powerbrick</a:t>
            </a:r>
            <a:endParaRPr lang="en-AU" dirty="0"/>
          </a:p>
        </p:txBody>
      </p:sp>
      <p:sp>
        <p:nvSpPr>
          <p:cNvPr id="4" name="Slide Number Placeholder 3"/>
          <p:cNvSpPr>
            <a:spLocks noGrp="1"/>
          </p:cNvSpPr>
          <p:nvPr>
            <p:ph type="sldNum" sz="quarter" idx="5"/>
          </p:nvPr>
        </p:nvSpPr>
        <p:spPr/>
        <p:txBody>
          <a:bodyPr/>
          <a:lstStyle/>
          <a:p>
            <a:fld id="{F461DFE4-E3B3-41F2-B81A-0C985AE990C9}" type="slidenum">
              <a:rPr lang="en-AU" smtClean="0"/>
              <a:t>1</a:t>
            </a:fld>
            <a:endParaRPr lang="en-AU"/>
          </a:p>
        </p:txBody>
      </p:sp>
    </p:spTree>
    <p:extLst>
      <p:ext uri="{BB962C8B-B14F-4D97-AF65-F5344CB8AC3E}">
        <p14:creationId xmlns:p14="http://schemas.microsoft.com/office/powerpoint/2010/main" val="1027548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AEA3817-7E04-4C7F-B6BD-6FA5FDDBEA69}"/>
              </a:ext>
            </a:extLst>
          </p:cNvPr>
          <p:cNvSpPr>
            <a:spLocks noGrp="1"/>
          </p:cNvSpPr>
          <p:nvPr>
            <p:ph type="body" idx="1"/>
          </p:nvPr>
        </p:nvSpPr>
        <p:spPr/>
        <p:txBody>
          <a:bodyPr/>
          <a:lstStyle/>
          <a:p>
            <a:r>
              <a:rPr lang="en-AU" b="0" i="0" dirty="0">
                <a:solidFill>
                  <a:srgbClr val="46426E"/>
                </a:solidFill>
                <a:effectLst/>
                <a:latin typeface="open sans" panose="020B0606030504020204" pitchFamily="34" charset="0"/>
              </a:rPr>
              <a:t>The test script is coded in Python 3, which means it can be run on either Linux or Windows, depends on the test operator’s preference</a:t>
            </a:r>
            <a:r>
              <a:rPr lang="en-AU" b="0" i="0">
                <a:solidFill>
                  <a:srgbClr val="46426E"/>
                </a:solidFill>
                <a:effectLst/>
                <a:latin typeface="open sans" panose="020B0606030504020204" pitchFamily="34" charset="0"/>
              </a:rPr>
              <a:t>. </a:t>
            </a:r>
            <a:r>
              <a:rPr lang="en-AU" b="0" i="0" smtClean="0">
                <a:solidFill>
                  <a:srgbClr val="46426E"/>
                </a:solidFill>
                <a:effectLst/>
                <a:latin typeface="open sans" panose="020B0606030504020204" pitchFamily="34" charset="0"/>
              </a:rPr>
              <a:t>L</a:t>
            </a:r>
            <a:r>
              <a:rPr lang="en-US" altLang="zh-CN" b="0" i="0" baseline="0" smtClean="0">
                <a:solidFill>
                  <a:srgbClr val="46426E"/>
                </a:solidFill>
                <a:effectLst/>
                <a:latin typeface="open sans" panose="020B0606030504020204" pitchFamily="34" charset="0"/>
              </a:rPr>
              <a:t>ayered architecture scheme has been applied to the project development. </a:t>
            </a:r>
            <a:r>
              <a:rPr lang="en-AU" b="0" i="0" smtClean="0">
                <a:solidFill>
                  <a:srgbClr val="46426E"/>
                </a:solidFill>
                <a:effectLst/>
                <a:latin typeface="open sans" panose="020B0606030504020204" pitchFamily="34" charset="0"/>
              </a:rPr>
              <a:t>Test </a:t>
            </a:r>
            <a:r>
              <a:rPr lang="en-AU" b="0" i="0" dirty="0">
                <a:solidFill>
                  <a:srgbClr val="46426E"/>
                </a:solidFill>
                <a:effectLst/>
                <a:latin typeface="open sans" panose="020B0606030504020204" pitchFamily="34" charset="0"/>
              </a:rPr>
              <a:t>case layer includes the </a:t>
            </a:r>
            <a:r>
              <a:rPr lang="en-AU" b="0" i="0">
                <a:solidFill>
                  <a:srgbClr val="46426E"/>
                </a:solidFill>
                <a:effectLst/>
                <a:latin typeface="open sans" panose="020B0606030504020204" pitchFamily="34" charset="0"/>
              </a:rPr>
              <a:t>test </a:t>
            </a:r>
            <a:r>
              <a:rPr lang="en-AU" b="0" i="0" smtClean="0">
                <a:solidFill>
                  <a:srgbClr val="46426E"/>
                </a:solidFill>
                <a:effectLst/>
                <a:latin typeface="open sans" panose="020B0606030504020204" pitchFamily="34" charset="0"/>
              </a:rPr>
              <a:t>cases, each one covers one </a:t>
            </a:r>
            <a:r>
              <a:rPr lang="en-AU" b="0" i="0" dirty="0">
                <a:solidFill>
                  <a:srgbClr val="46426E"/>
                </a:solidFill>
                <a:effectLst/>
                <a:latin typeface="open sans" panose="020B0606030504020204" pitchFamily="34" charset="0"/>
              </a:rPr>
              <a:t>rear </a:t>
            </a:r>
            <a:r>
              <a:rPr lang="en-AU" b="0" i="0">
                <a:solidFill>
                  <a:srgbClr val="46426E"/>
                </a:solidFill>
                <a:effectLst/>
                <a:latin typeface="open sans" panose="020B0606030504020204" pitchFamily="34" charset="0"/>
              </a:rPr>
              <a:t>panel </a:t>
            </a:r>
            <a:r>
              <a:rPr lang="en-AU" b="0" i="0" smtClean="0">
                <a:solidFill>
                  <a:srgbClr val="46426E"/>
                </a:solidFill>
                <a:effectLst/>
                <a:latin typeface="open sans" panose="020B0606030504020204" pitchFamily="34" charset="0"/>
              </a:rPr>
              <a:t>connector.</a:t>
            </a:r>
            <a:r>
              <a:rPr lang="en-AU" b="0" i="0" baseline="0" smtClean="0">
                <a:solidFill>
                  <a:srgbClr val="46426E"/>
                </a:solidFill>
                <a:effectLst/>
                <a:latin typeface="open sans" panose="020B0606030504020204" pitchFamily="34" charset="0"/>
              </a:rPr>
              <a:t> The test operator can simply add or delete a specific connector test by enable or disable a test case module. </a:t>
            </a:r>
          </a:p>
          <a:p>
            <a:endParaRPr lang="en-US" b="0" i="0" baseline="0" smtClean="0">
              <a:solidFill>
                <a:srgbClr val="46426E"/>
              </a:solidFill>
              <a:effectLst/>
              <a:latin typeface="open sans" panose="020B0606030504020204" pitchFamily="34" charset="0"/>
            </a:endParaRPr>
          </a:p>
          <a:p>
            <a:r>
              <a:rPr lang="en-US" b="0" i="0" baseline="0" smtClean="0">
                <a:solidFill>
                  <a:srgbClr val="46426E"/>
                </a:solidFill>
                <a:effectLst/>
                <a:latin typeface="open sans" panose="020B0606030504020204" pitchFamily="34" charset="0"/>
              </a:rPr>
              <a:t>After each running of the test script, a test report will generated to store the test data of each test item, and the report file name contains the test date, time and test result. It would be great if the test report file name contains the powerbrick unit serial number but this data is still not available </a:t>
            </a:r>
            <a:r>
              <a:rPr lang="en-US" altLang="zh-CN" b="0" i="0" baseline="0" smtClean="0">
                <a:solidFill>
                  <a:srgbClr val="46426E"/>
                </a:solidFill>
                <a:effectLst/>
                <a:latin typeface="open sans" panose="020B0606030504020204" pitchFamily="34" charset="0"/>
              </a:rPr>
              <a:t>from the powerbrick memory</a:t>
            </a:r>
            <a:r>
              <a:rPr lang="en-US" b="0" i="0" baseline="0" smtClean="0">
                <a:solidFill>
                  <a:srgbClr val="46426E"/>
                </a:solidFill>
                <a:effectLst/>
                <a:latin typeface="open sans" panose="020B0606030504020204" pitchFamily="34" charset="0"/>
              </a:rPr>
              <a:t>. </a:t>
            </a:r>
            <a:endParaRPr lang="en-AU" dirty="0"/>
          </a:p>
        </p:txBody>
      </p:sp>
    </p:spTree>
    <p:extLst>
      <p:ext uri="{BB962C8B-B14F-4D97-AF65-F5344CB8AC3E}">
        <p14:creationId xmlns:p14="http://schemas.microsoft.com/office/powerpoint/2010/main" val="3740801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AU" b="1" i="0" dirty="0">
                <a:solidFill>
                  <a:srgbClr val="000000"/>
                </a:solidFill>
                <a:effectLst/>
                <a:latin typeface="inherit"/>
              </a:rPr>
              <a:t>The Power</a:t>
            </a:r>
            <a:r>
              <a:rPr lang="en-US" altLang="zh-CN" b="1" i="0" dirty="0">
                <a:solidFill>
                  <a:srgbClr val="000000"/>
                </a:solidFill>
                <a:effectLst/>
                <a:latin typeface="inherit"/>
              </a:rPr>
              <a:t>b</a:t>
            </a:r>
            <a:r>
              <a:rPr lang="en-AU" b="1" i="0" dirty="0">
                <a:solidFill>
                  <a:srgbClr val="000000"/>
                </a:solidFill>
                <a:effectLst/>
                <a:latin typeface="inherit"/>
              </a:rPr>
              <a:t>rick </a:t>
            </a:r>
            <a:r>
              <a:rPr lang="en-US" b="1" i="0" dirty="0" err="1">
                <a:solidFill>
                  <a:srgbClr val="000000"/>
                </a:solidFill>
                <a:effectLst/>
                <a:latin typeface="inherit"/>
              </a:rPr>
              <a:t>i</a:t>
            </a:r>
            <a:r>
              <a:rPr lang="en-AU" b="1" i="0" dirty="0">
                <a:solidFill>
                  <a:srgbClr val="000000"/>
                </a:solidFill>
                <a:effectLst/>
                <a:latin typeface="inherit"/>
              </a:rPr>
              <a:t>s an integrated Motion Controller combining the brain of powerful delta-tau PMAC processor and high performance 8-axis motor drivers. </a:t>
            </a:r>
            <a:r>
              <a:rPr lang="en-AU" b="0" i="0" dirty="0">
                <a:solidFill>
                  <a:srgbClr val="000000"/>
                </a:solidFill>
                <a:effectLst/>
                <a:latin typeface="kldz"/>
              </a:rPr>
              <a:t>Additional axes are available via </a:t>
            </a:r>
            <a:r>
              <a:rPr lang="en-AU" b="0" i="0" dirty="0" err="1">
                <a:solidFill>
                  <a:srgbClr val="000000"/>
                </a:solidFill>
                <a:effectLst/>
                <a:latin typeface="kldz"/>
              </a:rPr>
              <a:t>EtherCat</a:t>
            </a:r>
            <a:r>
              <a:rPr lang="en-AU" b="0" i="0" dirty="0">
                <a:solidFill>
                  <a:srgbClr val="000000"/>
                </a:solidFill>
                <a:effectLst/>
                <a:latin typeface="kldz"/>
              </a:rPr>
              <a:t> up to 64 </a:t>
            </a:r>
            <a:r>
              <a:rPr lang="en-AU" b="0" i="0" dirty="0" err="1">
                <a:solidFill>
                  <a:srgbClr val="000000"/>
                </a:solidFill>
                <a:effectLst/>
                <a:latin typeface="kldz"/>
              </a:rPr>
              <a:t>EtherCat</a:t>
            </a:r>
            <a:r>
              <a:rPr lang="en-AU" b="0" i="0" dirty="0">
                <a:solidFill>
                  <a:srgbClr val="000000"/>
                </a:solidFill>
                <a:effectLst/>
                <a:latin typeface="kldz"/>
              </a:rPr>
              <a:t> axes.</a:t>
            </a:r>
          </a:p>
          <a:p>
            <a:pPr algn="l" fontAlgn="base"/>
            <a:r>
              <a:rPr lang="en-AU" b="0" i="0" dirty="0" err="1">
                <a:solidFill>
                  <a:srgbClr val="000000"/>
                </a:solidFill>
                <a:effectLst/>
                <a:latin typeface="kldz"/>
              </a:rPr>
              <a:t>Powerbrick</a:t>
            </a:r>
            <a:r>
              <a:rPr lang="en-AU" b="0" i="0" dirty="0">
                <a:solidFill>
                  <a:srgbClr val="000000"/>
                </a:solidFill>
                <a:effectLst/>
                <a:latin typeface="kldz"/>
              </a:rPr>
              <a:t> has been selected as Australian synchrotron preferred motion controller for both the new beamline projects and old beamline refurbishment project. The total number of required </a:t>
            </a:r>
            <a:r>
              <a:rPr lang="en-AU" b="0" i="0" dirty="0" err="1">
                <a:solidFill>
                  <a:srgbClr val="000000"/>
                </a:solidFill>
                <a:effectLst/>
                <a:latin typeface="kldz"/>
              </a:rPr>
              <a:t>powerbrick</a:t>
            </a:r>
            <a:r>
              <a:rPr lang="en-AU" b="0" i="0" dirty="0">
                <a:solidFill>
                  <a:srgbClr val="000000"/>
                </a:solidFill>
                <a:effectLst/>
                <a:latin typeface="kldz"/>
              </a:rPr>
              <a:t> is over 100, but several quality issues have been found during our visual inspection.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F461DFE4-E3B3-41F2-B81A-0C985AE990C9}" type="slidenum">
              <a:rPr lang="en-AU" smtClean="0"/>
              <a:t>2</a:t>
            </a:fld>
            <a:endParaRPr lang="en-AU"/>
          </a:p>
        </p:txBody>
      </p:sp>
    </p:spTree>
    <p:extLst>
      <p:ext uri="{BB962C8B-B14F-4D97-AF65-F5344CB8AC3E}">
        <p14:creationId xmlns:p14="http://schemas.microsoft.com/office/powerpoint/2010/main" val="3955153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3217590-375C-4DF1-8AB2-3497DA1AC84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mtClean="0"/>
              <a:t>A </a:t>
            </a:r>
            <a:r>
              <a:rPr lang="en-AU"/>
              <a:t>major </a:t>
            </a:r>
            <a:r>
              <a:rPr lang="en-AU" smtClean="0"/>
              <a:t>issue relates to this topic </a:t>
            </a:r>
            <a:r>
              <a:rPr lang="en-AU" dirty="0"/>
              <a:t>is the missing of factory acceptance test report for each unit. We have </a:t>
            </a:r>
            <a:r>
              <a:rPr lang="en-AU" b="0" i="0" dirty="0">
                <a:solidFill>
                  <a:srgbClr val="172B4D"/>
                </a:solidFill>
                <a:effectLst/>
                <a:latin typeface="-apple-system"/>
              </a:rPr>
              <a:t>requested that all units have to pass agreed FAT test and arrive with a completed quality inspection checklist but it has not been supplied yet. Due to this situation a site acceptance test is compulsory.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i="0" dirty="0">
              <a:solidFill>
                <a:srgbClr val="172B4D"/>
              </a:solidFill>
              <a:effectLst/>
              <a:latin typeface="-apple-system"/>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0" i="0" dirty="0">
                <a:solidFill>
                  <a:srgbClr val="172B4D"/>
                </a:solidFill>
                <a:effectLst/>
                <a:latin typeface="-apple-system"/>
              </a:rPr>
              <a:t>During our visual inspection the other issue we have found is the D-sub connector stand-off issue, which may result in signal contact issues. These problems can be easily detected by a site acceptance test.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i="0" dirty="0">
              <a:solidFill>
                <a:srgbClr val="172B4D"/>
              </a:solidFill>
              <a:effectLst/>
              <a:latin typeface="-apple-system"/>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0" i="0" dirty="0">
                <a:solidFill>
                  <a:srgbClr val="172B4D"/>
                </a:solidFill>
                <a:effectLst/>
                <a:latin typeface="-apple-system"/>
              </a:rPr>
              <a:t>The calling for a </a:t>
            </a:r>
            <a:r>
              <a:rPr lang="en-AU" b="0" i="0" dirty="0" err="1">
                <a:solidFill>
                  <a:srgbClr val="172B4D"/>
                </a:solidFill>
                <a:effectLst/>
                <a:latin typeface="-apple-system"/>
              </a:rPr>
              <a:t>powerbrick</a:t>
            </a:r>
            <a:r>
              <a:rPr lang="en-AU" b="0" i="0" dirty="0">
                <a:solidFill>
                  <a:srgbClr val="172B4D"/>
                </a:solidFill>
                <a:effectLst/>
                <a:latin typeface="-apple-system"/>
              </a:rPr>
              <a:t> test system is urgent. At first we do these work manually and the whole process takes several hours. Later we have developed an automatic test system to reduce the time to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i="0" dirty="0">
              <a:solidFill>
                <a:srgbClr val="172B4D"/>
              </a:solidFill>
              <a:effectLst/>
              <a:latin typeface="-apple-system"/>
            </a:endParaRPr>
          </a:p>
          <a:p>
            <a:endParaRPr lang="en-A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This image shows the rear panel of </a:t>
            </a:r>
            <a:r>
              <a:rPr lang="en-AU" dirty="0" err="1"/>
              <a:t>powerbrick</a:t>
            </a:r>
            <a:r>
              <a:rPr lang="en-AU" dirty="0"/>
              <a:t>. The connectors inside the </a:t>
            </a:r>
            <a:r>
              <a:rPr lang="en-AU"/>
              <a:t>green </a:t>
            </a:r>
            <a:r>
              <a:rPr lang="en-AU" smtClean="0"/>
              <a:t>area</a:t>
            </a:r>
            <a:r>
              <a:rPr lang="en-AU" baseline="0" smtClean="0"/>
              <a:t> </a:t>
            </a:r>
            <a:r>
              <a:rPr lang="en-AU" smtClean="0"/>
              <a:t>are </a:t>
            </a:r>
            <a:r>
              <a:rPr lang="en-AU" dirty="0"/>
              <a:t>within the phase 1 scope of the automatic test system. They are all the </a:t>
            </a:r>
            <a:r>
              <a:rPr lang="en-AU" dirty="0" err="1"/>
              <a:t>analog</a:t>
            </a:r>
            <a:r>
              <a:rPr lang="en-AU" dirty="0"/>
              <a:t> and digital input and output connectors and a </a:t>
            </a:r>
            <a:r>
              <a:rPr lang="en-AU" dirty="0" err="1"/>
              <a:t>powerbrick</a:t>
            </a:r>
            <a:r>
              <a:rPr lang="en-AU" dirty="0"/>
              <a:t> control connector, including Safe torque off, short as STO, 4 </a:t>
            </a:r>
            <a:r>
              <a:rPr lang="en-AU" dirty="0" err="1"/>
              <a:t>analog</a:t>
            </a:r>
            <a:r>
              <a:rPr lang="en-AU" dirty="0"/>
              <a:t> input and output connectors, 1 general purpose input and output connector, 1 user flags input connector and 1 compare equal output connector.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8 motor connectors and 8 encoder connectors </a:t>
            </a:r>
            <a:r>
              <a:rPr lang="en-AU"/>
              <a:t>testing </a:t>
            </a:r>
            <a:r>
              <a:rPr lang="en-AU" smtClean="0"/>
              <a:t>is planned to </a:t>
            </a:r>
            <a:r>
              <a:rPr lang="en-AU" dirty="0"/>
              <a:t>be </a:t>
            </a:r>
            <a:r>
              <a:rPr lang="en-AU"/>
              <a:t>covered </a:t>
            </a:r>
            <a:r>
              <a:rPr lang="en-AU" smtClean="0"/>
              <a:t>in the future.  </a:t>
            </a:r>
            <a:endParaRPr lang="en-AU" dirty="0"/>
          </a:p>
        </p:txBody>
      </p:sp>
      <p:sp>
        <p:nvSpPr>
          <p:cNvPr id="4" name="Slide Number Placeholder 3"/>
          <p:cNvSpPr>
            <a:spLocks noGrp="1"/>
          </p:cNvSpPr>
          <p:nvPr>
            <p:ph type="sldNum" sz="quarter" idx="5"/>
          </p:nvPr>
        </p:nvSpPr>
        <p:spPr/>
        <p:txBody>
          <a:bodyPr/>
          <a:lstStyle/>
          <a:p>
            <a:fld id="{F461DFE4-E3B3-41F2-B81A-0C985AE990C9}" type="slidenum">
              <a:rPr lang="en-AU" smtClean="0"/>
              <a:t>4</a:t>
            </a:fld>
            <a:endParaRPr lang="en-AU"/>
          </a:p>
        </p:txBody>
      </p:sp>
    </p:spTree>
    <p:extLst>
      <p:ext uri="{BB962C8B-B14F-4D97-AF65-F5344CB8AC3E}">
        <p14:creationId xmlns:p14="http://schemas.microsoft.com/office/powerpoint/2010/main" val="2122303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automatic test system consists of 2 parts: a test virtual machine and a test box. Inside the virtual machine there is a test script written in Python and a test IOC to drive the </a:t>
            </a:r>
            <a:r>
              <a:rPr lang="en-AU" dirty="0" err="1"/>
              <a:t>powerbrick</a:t>
            </a:r>
            <a:r>
              <a:rPr lang="en-AU" dirty="0"/>
              <a:t> under test. For the convenience of field usage, the box is power by the same power supply of the </a:t>
            </a:r>
            <a:r>
              <a:rPr lang="en-AU" dirty="0" err="1"/>
              <a:t>powerbrick</a:t>
            </a:r>
            <a:r>
              <a:rPr lang="en-AU"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To use the automatic test system, the first step is disconnect the connectors to be tested and connect them to the test box. This is the only required hardware configuration change. After that the test operator creates a </a:t>
            </a:r>
            <a:r>
              <a:rPr lang="en-AU" dirty="0" err="1"/>
              <a:t>ssh</a:t>
            </a:r>
            <a:r>
              <a:rPr lang="en-AU" dirty="0"/>
              <a:t> connection to the operational virtual machine via </a:t>
            </a:r>
            <a:r>
              <a:rPr lang="en-AU" dirty="0" err="1"/>
              <a:t>wifi</a:t>
            </a:r>
            <a:r>
              <a:rPr lang="en-AU" dirty="0"/>
              <a:t> or wired Ethernet and stop the running of operational IOC that drives the </a:t>
            </a:r>
            <a:r>
              <a:rPr lang="en-AU" dirty="0" err="1"/>
              <a:t>powerbrick</a:t>
            </a:r>
            <a:r>
              <a:rPr lang="en-AU" dirty="0"/>
              <a:t>, then the operator starts the test IOC and runs the test script. The script exchanges data with the test IOC via the process variable channel access, and the IOC converts the requests from the script to formatted Ethernet data packages and sends to the </a:t>
            </a:r>
            <a:r>
              <a:rPr lang="en-AU" dirty="0" err="1"/>
              <a:t>powerbrick</a:t>
            </a:r>
            <a:r>
              <a:rPr lang="en-AU" dirty="0"/>
              <a:t> under test. The </a:t>
            </a:r>
            <a:r>
              <a:rPr lang="en-AU" dirty="0" err="1"/>
              <a:t>powerbrick</a:t>
            </a:r>
            <a:r>
              <a:rPr lang="en-AU" dirty="0"/>
              <a:t> drives the output signals to high voltage under request, then the signal loopback to the corresponding input pins through the test box circuits. The voltage change on the input pins is then feedback to the test script to compare with the </a:t>
            </a:r>
            <a:r>
              <a:rPr lang="en-AU"/>
              <a:t>expected value. </a:t>
            </a:r>
            <a:endParaRPr lang="en-AU" dirty="0"/>
          </a:p>
        </p:txBody>
      </p:sp>
      <p:sp>
        <p:nvSpPr>
          <p:cNvPr id="4" name="Slide Number Placeholder 3"/>
          <p:cNvSpPr>
            <a:spLocks noGrp="1"/>
          </p:cNvSpPr>
          <p:nvPr>
            <p:ph type="sldNum" sz="quarter" idx="5"/>
          </p:nvPr>
        </p:nvSpPr>
        <p:spPr/>
        <p:txBody>
          <a:bodyPr/>
          <a:lstStyle/>
          <a:p>
            <a:fld id="{F461DFE4-E3B3-41F2-B81A-0C985AE990C9}" type="slidenum">
              <a:rPr lang="en-AU" smtClean="0"/>
              <a:t>5</a:t>
            </a:fld>
            <a:endParaRPr lang="en-AU"/>
          </a:p>
        </p:txBody>
      </p:sp>
    </p:spTree>
    <p:extLst>
      <p:ext uri="{BB962C8B-B14F-4D97-AF65-F5344CB8AC3E}">
        <p14:creationId xmlns:p14="http://schemas.microsoft.com/office/powerpoint/2010/main" val="2619103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22468A2-6FD2-4272-ABF8-2DC621742194}"/>
              </a:ext>
            </a:extLst>
          </p:cNvPr>
          <p:cNvSpPr>
            <a:spLocks noGrp="1"/>
          </p:cNvSpPr>
          <p:nvPr>
            <p:ph type="body" idx="1"/>
          </p:nvPr>
        </p:nvSpPr>
        <p:spPr/>
        <p:txBody>
          <a:bodyPr/>
          <a:lstStyle/>
          <a:p>
            <a:r>
              <a:rPr lang="en-AU" dirty="0"/>
              <a:t>This is the 3D model of the test box PCB assembly. The PCB area can be divided into 5 parts. From left to right they are the test circuits for user flags connector and </a:t>
            </a:r>
            <a:r>
              <a:rPr lang="en-AU" dirty="0" err="1"/>
              <a:t>equ</a:t>
            </a:r>
            <a:r>
              <a:rPr lang="en-AU" dirty="0"/>
              <a:t> connector, GPIO connector, </a:t>
            </a:r>
            <a:r>
              <a:rPr lang="en-AU" dirty="0" err="1"/>
              <a:t>analog</a:t>
            </a:r>
            <a:r>
              <a:rPr lang="en-AU" dirty="0"/>
              <a:t> IO connector, safe torque off connector, and finally the power supply circuits. The feature of this design includes it is powered by the same power supply unit of the </a:t>
            </a:r>
            <a:r>
              <a:rPr lang="en-AU" dirty="0" err="1"/>
              <a:t>powerbrick</a:t>
            </a:r>
            <a:r>
              <a:rPr lang="en-AU" dirty="0"/>
              <a:t> under test, which means it is ideal to test the deployed </a:t>
            </a:r>
            <a:r>
              <a:rPr lang="en-AU" dirty="0" err="1"/>
              <a:t>powerbrick</a:t>
            </a:r>
            <a:r>
              <a:rPr lang="en-AU" dirty="0"/>
              <a:t>. And all the relays used in this design are solid state, which makes the box in a compact size. The third item is that the test condition is pushed to the design limit, which means all of the application conditions have been covered. Because of this design, the power consumption of the output payload resistor is up to 12 watt, high power resistors with a heat sink is provide to </a:t>
            </a:r>
            <a:r>
              <a:rPr lang="en-AU"/>
              <a:t>avoid </a:t>
            </a:r>
            <a:r>
              <a:rPr lang="en-AU" smtClean="0"/>
              <a:t>burning.</a:t>
            </a:r>
            <a:endParaRPr lang="en-A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0F59181-82B7-4949-B4A9-70684FD499EC}"/>
              </a:ext>
            </a:extLst>
          </p:cNvPr>
          <p:cNvSpPr>
            <a:spLocks noGrp="1"/>
          </p:cNvSpPr>
          <p:nvPr>
            <p:ph type="body" idx="1"/>
          </p:nvPr>
        </p:nvSpPr>
        <p:spPr/>
        <p:txBody>
          <a:bodyPr/>
          <a:lstStyle/>
          <a:p>
            <a:r>
              <a:rPr lang="en-AU" dirty="0"/>
              <a:t>This is the prototype of a fully assembled the test box, an extra thermal switch is mounted on top of the heat sink to cut off the power supply once </a:t>
            </a:r>
            <a:r>
              <a:rPr lang="en-AU"/>
              <a:t>the </a:t>
            </a:r>
            <a:r>
              <a:rPr lang="en-AU" smtClean="0"/>
              <a:t>heat sink temperature </a:t>
            </a:r>
            <a:r>
              <a:rPr lang="en-AU" dirty="0"/>
              <a:t>raises over 80 degree Celsius. </a:t>
            </a:r>
          </a:p>
        </p:txBody>
      </p:sp>
    </p:spTree>
    <p:extLst>
      <p:ext uri="{BB962C8B-B14F-4D97-AF65-F5344CB8AC3E}">
        <p14:creationId xmlns:p14="http://schemas.microsoft.com/office/powerpoint/2010/main" val="1562849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AEA3817-7E04-4C7F-B6BD-6FA5FDDBEA69}"/>
              </a:ext>
            </a:extLst>
          </p:cNvPr>
          <p:cNvSpPr>
            <a:spLocks noGrp="1"/>
          </p:cNvSpPr>
          <p:nvPr>
            <p:ph type="body" idx="1"/>
          </p:nvPr>
        </p:nvSpPr>
        <p:spPr/>
        <p:txBody>
          <a:bodyPr/>
          <a:lstStyle/>
          <a:p>
            <a:r>
              <a:rPr lang="en-AU" dirty="0"/>
              <a:t>On the software side, the test IOC is just a generic EPICS IOC, including the </a:t>
            </a:r>
            <a:r>
              <a:rPr lang="en-AU" dirty="0" err="1"/>
              <a:t>Powerbrick</a:t>
            </a:r>
            <a:r>
              <a:rPr lang="en-AU" dirty="0"/>
              <a:t> EPICS driver to create a TCP/IP connection to the test device and EPICS database to provide the process variables for the test script.  It performs as a bridge to transfer data between the test script and the </a:t>
            </a:r>
            <a:r>
              <a:rPr lang="en-AU" dirty="0" err="1"/>
              <a:t>powerbrick</a:t>
            </a:r>
            <a:r>
              <a:rPr lang="en-AU" dirty="0"/>
              <a:t> under test.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AEA3817-7E04-4C7F-B6BD-6FA5FDDBEA69}"/>
              </a:ext>
            </a:extLst>
          </p:cNvPr>
          <p:cNvSpPr>
            <a:spLocks noGrp="1"/>
          </p:cNvSpPr>
          <p:nvPr>
            <p:ph type="body" idx="1"/>
          </p:nvPr>
        </p:nvSpPr>
        <p:spPr/>
        <p:txBody>
          <a:bodyPr/>
          <a:lstStyle/>
          <a:p>
            <a:r>
              <a:rPr lang="en-AU" b="0" i="0" dirty="0">
                <a:solidFill>
                  <a:srgbClr val="46426E"/>
                </a:solidFill>
                <a:effectLst/>
                <a:latin typeface="open sans" panose="020B0606030504020204" pitchFamily="34" charset="0"/>
              </a:rPr>
              <a:t>The test script is coded in Python 3, which means it can be run on either Linux or Windows, depends on the test operator’s preference</a:t>
            </a:r>
            <a:r>
              <a:rPr lang="en-AU" b="0" i="0">
                <a:solidFill>
                  <a:srgbClr val="46426E"/>
                </a:solidFill>
                <a:effectLst/>
                <a:latin typeface="open sans" panose="020B0606030504020204" pitchFamily="34" charset="0"/>
              </a:rPr>
              <a:t>. </a:t>
            </a:r>
            <a:r>
              <a:rPr lang="en-AU" b="0" i="0" smtClean="0">
                <a:solidFill>
                  <a:srgbClr val="46426E"/>
                </a:solidFill>
                <a:effectLst/>
                <a:latin typeface="open sans" panose="020B0606030504020204" pitchFamily="34" charset="0"/>
              </a:rPr>
              <a:t>L</a:t>
            </a:r>
            <a:r>
              <a:rPr lang="en-US" altLang="zh-CN" b="0" i="0" baseline="0" smtClean="0">
                <a:solidFill>
                  <a:srgbClr val="46426E"/>
                </a:solidFill>
                <a:effectLst/>
                <a:latin typeface="open sans" panose="020B0606030504020204" pitchFamily="34" charset="0"/>
              </a:rPr>
              <a:t>ayered architecture scheme has been applied to the project development. </a:t>
            </a:r>
            <a:r>
              <a:rPr lang="en-AU" b="0" i="0" smtClean="0">
                <a:solidFill>
                  <a:srgbClr val="46426E"/>
                </a:solidFill>
                <a:effectLst/>
                <a:latin typeface="open sans" panose="020B0606030504020204" pitchFamily="34" charset="0"/>
              </a:rPr>
              <a:t>Test </a:t>
            </a:r>
            <a:r>
              <a:rPr lang="en-AU" b="0" i="0" dirty="0">
                <a:solidFill>
                  <a:srgbClr val="46426E"/>
                </a:solidFill>
                <a:effectLst/>
                <a:latin typeface="open sans" panose="020B0606030504020204" pitchFamily="34" charset="0"/>
              </a:rPr>
              <a:t>case layer includes the </a:t>
            </a:r>
            <a:r>
              <a:rPr lang="en-AU" b="0" i="0">
                <a:solidFill>
                  <a:srgbClr val="46426E"/>
                </a:solidFill>
                <a:effectLst/>
                <a:latin typeface="open sans" panose="020B0606030504020204" pitchFamily="34" charset="0"/>
              </a:rPr>
              <a:t>test </a:t>
            </a:r>
            <a:r>
              <a:rPr lang="en-AU" b="0" i="0" smtClean="0">
                <a:solidFill>
                  <a:srgbClr val="46426E"/>
                </a:solidFill>
                <a:effectLst/>
                <a:latin typeface="open sans" panose="020B0606030504020204" pitchFamily="34" charset="0"/>
              </a:rPr>
              <a:t>cases, each one covers one </a:t>
            </a:r>
            <a:r>
              <a:rPr lang="en-AU" b="0" i="0" dirty="0">
                <a:solidFill>
                  <a:srgbClr val="46426E"/>
                </a:solidFill>
                <a:effectLst/>
                <a:latin typeface="open sans" panose="020B0606030504020204" pitchFamily="34" charset="0"/>
              </a:rPr>
              <a:t>rear </a:t>
            </a:r>
            <a:r>
              <a:rPr lang="en-AU" b="0" i="0">
                <a:solidFill>
                  <a:srgbClr val="46426E"/>
                </a:solidFill>
                <a:effectLst/>
                <a:latin typeface="open sans" panose="020B0606030504020204" pitchFamily="34" charset="0"/>
              </a:rPr>
              <a:t>panel </a:t>
            </a:r>
            <a:r>
              <a:rPr lang="en-AU" b="0" i="0" smtClean="0">
                <a:solidFill>
                  <a:srgbClr val="46426E"/>
                </a:solidFill>
                <a:effectLst/>
                <a:latin typeface="open sans" panose="020B0606030504020204" pitchFamily="34" charset="0"/>
              </a:rPr>
              <a:t>connector.</a:t>
            </a:r>
            <a:r>
              <a:rPr lang="en-AU" b="0" i="0" baseline="0" smtClean="0">
                <a:solidFill>
                  <a:srgbClr val="46426E"/>
                </a:solidFill>
                <a:effectLst/>
                <a:latin typeface="open sans" panose="020B0606030504020204" pitchFamily="34" charset="0"/>
              </a:rPr>
              <a:t> The test operator can simply add or delete a specific connector test by enable or disable a test case module. </a:t>
            </a:r>
          </a:p>
          <a:p>
            <a:endParaRPr lang="en-US" b="0" i="0" baseline="0" smtClean="0">
              <a:solidFill>
                <a:srgbClr val="46426E"/>
              </a:solidFill>
              <a:effectLst/>
              <a:latin typeface="open sans" panose="020B0606030504020204" pitchFamily="34" charset="0"/>
            </a:endParaRPr>
          </a:p>
          <a:p>
            <a:r>
              <a:rPr lang="en-US" b="0" i="0" baseline="0" smtClean="0">
                <a:solidFill>
                  <a:srgbClr val="46426E"/>
                </a:solidFill>
                <a:effectLst/>
                <a:latin typeface="open sans" panose="020B0606030504020204" pitchFamily="34" charset="0"/>
              </a:rPr>
              <a:t>After each running of the test script, a test report will generated to store the test data of each test item, and the report file name contains the test date, time and test result. It would be great if the test report file name contains the powerbrick unit serial number but this data is still not available </a:t>
            </a:r>
            <a:r>
              <a:rPr lang="en-US" altLang="zh-CN" b="0" i="0" baseline="0" smtClean="0">
                <a:solidFill>
                  <a:srgbClr val="46426E"/>
                </a:solidFill>
                <a:effectLst/>
                <a:latin typeface="open sans" panose="020B0606030504020204" pitchFamily="34" charset="0"/>
              </a:rPr>
              <a:t>from the powerbrick memory</a:t>
            </a:r>
            <a:r>
              <a:rPr lang="en-US" b="0" i="0" baseline="0" smtClean="0">
                <a:solidFill>
                  <a:srgbClr val="46426E"/>
                </a:solidFill>
                <a:effectLst/>
                <a:latin typeface="open sans" panose="020B0606030504020204" pitchFamily="34" charset="0"/>
              </a:rPr>
              <a:t>. </a:t>
            </a:r>
            <a:endParaRPr lang="en-AU" dirty="0"/>
          </a:p>
        </p:txBody>
      </p:sp>
    </p:spTree>
    <p:extLst>
      <p:ext uri="{BB962C8B-B14F-4D97-AF65-F5344CB8AC3E}">
        <p14:creationId xmlns:p14="http://schemas.microsoft.com/office/powerpoint/2010/main" val="16924336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BBFFDE4-0E95-5649-8670-E0107FC5FC73}"/>
              </a:ext>
            </a:extLst>
          </p:cNvPr>
          <p:cNvSpPr/>
          <p:nvPr userDrawn="1"/>
        </p:nvSpPr>
        <p:spPr>
          <a:xfrm>
            <a:off x="766916" y="4579016"/>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51561C7-A2F8-684F-B859-03705CA05A7C}"/>
              </a:ext>
            </a:extLst>
          </p:cNvPr>
          <p:cNvPicPr>
            <a:picLocks noChangeAspect="1"/>
          </p:cNvPicPr>
          <p:nvPr userDrawn="1"/>
        </p:nvPicPr>
        <p:blipFill>
          <a:blip r:embed="rId3"/>
          <a:stretch>
            <a:fillRect/>
          </a:stretch>
        </p:blipFill>
        <p:spPr>
          <a:xfrm>
            <a:off x="766916" y="531922"/>
            <a:ext cx="3969676" cy="812068"/>
          </a:xfrm>
          <a:prstGeom prst="rect">
            <a:avLst/>
          </a:prstGeom>
        </p:spPr>
      </p:pic>
      <p:pic>
        <p:nvPicPr>
          <p:cNvPr id="12" name="Picture 11">
            <a:extLst>
              <a:ext uri="{FF2B5EF4-FFF2-40B4-BE49-F238E27FC236}">
                <a16:creationId xmlns:a16="http://schemas.microsoft.com/office/drawing/2014/main" id="{CF66A9A6-43AA-1349-8AD0-23FABF906A65}"/>
              </a:ext>
            </a:extLst>
          </p:cNvPr>
          <p:cNvPicPr>
            <a:picLocks noChangeAspect="1"/>
          </p:cNvPicPr>
          <p:nvPr userDrawn="1"/>
        </p:nvPicPr>
        <p:blipFill>
          <a:blip r:embed="rId4"/>
          <a:stretch>
            <a:fillRect/>
          </a:stretch>
        </p:blipFill>
        <p:spPr>
          <a:xfrm>
            <a:off x="8311367" y="6271149"/>
            <a:ext cx="3454429" cy="238142"/>
          </a:xfrm>
          <a:prstGeom prst="rect">
            <a:avLst/>
          </a:prstGeom>
        </p:spPr>
      </p:pic>
      <p:sp>
        <p:nvSpPr>
          <p:cNvPr id="2" name="Title 1">
            <a:extLst>
              <a:ext uri="{FF2B5EF4-FFF2-40B4-BE49-F238E27FC236}">
                <a16:creationId xmlns:a16="http://schemas.microsoft.com/office/drawing/2014/main" id="{9E96923A-B50F-2A44-9C76-3C9FFD0F8EFB}"/>
              </a:ext>
            </a:extLst>
          </p:cNvPr>
          <p:cNvSpPr>
            <a:spLocks noGrp="1"/>
          </p:cNvSpPr>
          <p:nvPr>
            <p:ph type="ctrTitle"/>
          </p:nvPr>
        </p:nvSpPr>
        <p:spPr>
          <a:xfrm>
            <a:off x="767070" y="1343988"/>
            <a:ext cx="9144000" cy="2165973"/>
          </a:xfrm>
        </p:spPr>
        <p:txBody>
          <a:bodyPr lIns="0" anchor="b"/>
          <a:lstStyle>
            <a:lvl1pPr algn="l">
              <a:defRPr sz="6000"/>
            </a:lvl1pPr>
          </a:lstStyle>
          <a:p>
            <a:r>
              <a:rPr lang="en-US"/>
              <a:t>Click to edit Master title style</a:t>
            </a:r>
          </a:p>
        </p:txBody>
      </p:sp>
      <p:sp>
        <p:nvSpPr>
          <p:cNvPr id="3" name="Subtitle 2">
            <a:extLst>
              <a:ext uri="{FF2B5EF4-FFF2-40B4-BE49-F238E27FC236}">
                <a16:creationId xmlns:a16="http://schemas.microsoft.com/office/drawing/2014/main" id="{6AB50290-CA83-1F4F-905C-EBE9354CA951}"/>
              </a:ext>
            </a:extLst>
          </p:cNvPr>
          <p:cNvSpPr>
            <a:spLocks noGrp="1"/>
          </p:cNvSpPr>
          <p:nvPr>
            <p:ph type="subTitle" idx="1"/>
          </p:nvPr>
        </p:nvSpPr>
        <p:spPr>
          <a:xfrm>
            <a:off x="767070" y="3602038"/>
            <a:ext cx="7544451" cy="912812"/>
          </a:xfrm>
        </p:spPr>
        <p:txBody>
          <a:bodyPr lIns="0"/>
          <a:lstStyle>
            <a:lvl1pPr marL="0" indent="0" algn="l">
              <a:buNone/>
              <a:defRPr sz="24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E13CC7-FA84-5249-B18B-5A3E8CCE94F4}"/>
              </a:ext>
            </a:extLst>
          </p:cNvPr>
          <p:cNvSpPr>
            <a:spLocks noGrp="1"/>
          </p:cNvSpPr>
          <p:nvPr>
            <p:ph type="dt" sz="half" idx="10"/>
          </p:nvPr>
        </p:nvSpPr>
        <p:spPr>
          <a:xfrm>
            <a:off x="767070" y="6356350"/>
            <a:ext cx="2743200" cy="365125"/>
          </a:xfrm>
        </p:spPr>
        <p:txBody>
          <a:bodyPr lIns="0"/>
          <a:lstStyle/>
          <a:p>
            <a:fld id="{0352A42B-78AF-8D4D-94A5-85285646B5D9}" type="datetimeFigureOut">
              <a:rPr lang="en-US" smtClean="0"/>
              <a:t>10/18/2022</a:t>
            </a:fld>
            <a:endParaRPr lang="en-US"/>
          </a:p>
        </p:txBody>
      </p:sp>
      <p:sp>
        <p:nvSpPr>
          <p:cNvPr id="21" name="Text Placeholder 20">
            <a:extLst>
              <a:ext uri="{FF2B5EF4-FFF2-40B4-BE49-F238E27FC236}">
                <a16:creationId xmlns:a16="http://schemas.microsoft.com/office/drawing/2014/main" id="{89993145-E805-8048-89C8-948B8319753A}"/>
              </a:ext>
            </a:extLst>
          </p:cNvPr>
          <p:cNvSpPr>
            <a:spLocks noGrp="1"/>
          </p:cNvSpPr>
          <p:nvPr>
            <p:ph type="body" sz="quarter" idx="11"/>
          </p:nvPr>
        </p:nvSpPr>
        <p:spPr>
          <a:xfrm>
            <a:off x="766916" y="4714875"/>
            <a:ext cx="5819775" cy="542925"/>
          </a:xfrm>
        </p:spPr>
        <p:txBody>
          <a:bodyPr lIns="0" anchor="b"/>
          <a:lstStyle>
            <a:lvl1pPr marL="0" indent="0">
              <a:buNone/>
              <a:defRPr b="1" i="0">
                <a:solidFill>
                  <a:schemeClr val="bg2">
                    <a:lumMod val="50000"/>
                  </a:schemeClr>
                </a:solidFill>
                <a:latin typeface="Fira Sans" panose="020B0503050000020004" pitchFamily="34" charset="0"/>
              </a:defRPr>
            </a:lvl1pPr>
          </a:lstStyle>
          <a:p>
            <a:pPr lvl="0"/>
            <a:r>
              <a:rPr lang="en-US"/>
              <a:t>Edit Master text styles</a:t>
            </a:r>
          </a:p>
        </p:txBody>
      </p:sp>
      <p:sp>
        <p:nvSpPr>
          <p:cNvPr id="23" name="Text Placeholder 22">
            <a:extLst>
              <a:ext uri="{FF2B5EF4-FFF2-40B4-BE49-F238E27FC236}">
                <a16:creationId xmlns:a16="http://schemas.microsoft.com/office/drawing/2014/main" id="{E0351F6B-787D-2E4D-AFF5-594834FF4360}"/>
              </a:ext>
            </a:extLst>
          </p:cNvPr>
          <p:cNvSpPr>
            <a:spLocks noGrp="1"/>
          </p:cNvSpPr>
          <p:nvPr>
            <p:ph type="body" sz="quarter" idx="12"/>
          </p:nvPr>
        </p:nvSpPr>
        <p:spPr>
          <a:xfrm>
            <a:off x="766763" y="5280024"/>
            <a:ext cx="4233862" cy="792163"/>
          </a:xfrm>
        </p:spPr>
        <p:txBody>
          <a:bodyPr lIns="0" tIns="0">
            <a:normAutofit/>
          </a:bodyPr>
          <a:lstStyle>
            <a:lvl1pPr marL="0" indent="0">
              <a:buNone/>
              <a:defRPr sz="2000">
                <a:solidFill>
                  <a:schemeClr val="tx1">
                    <a:lumMod val="40000"/>
                    <a:lumOff val="60000"/>
                  </a:schemeClr>
                </a:solidFill>
              </a:defRPr>
            </a:lvl1pPr>
          </a:lstStyle>
          <a:p>
            <a:pPr lvl="0"/>
            <a:r>
              <a:rPr lang="en-US"/>
              <a:t>Edit Master text styles</a:t>
            </a:r>
          </a:p>
        </p:txBody>
      </p:sp>
    </p:spTree>
    <p:extLst>
      <p:ext uri="{BB962C8B-B14F-4D97-AF65-F5344CB8AC3E}">
        <p14:creationId xmlns:p14="http://schemas.microsoft.com/office/powerpoint/2010/main" val="3954798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C762F-CA59-49E8-B588-821B631C7A3E}" type="datetimeFigureOut">
              <a:rPr lang="en-AU" smtClean="0"/>
              <a:t>18/10/2022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121152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3">
                    <a:lumMod val="40000"/>
                    <a:lumOff val="60000"/>
                  </a:schemeClr>
                </a:solidFill>
              </a:defRPr>
            </a:lvl1pPr>
          </a:lstStyle>
          <a:p>
            <a:fld id="{1914ADBB-9B2F-49DA-AF6D-BE3F02D08A96}" type="datetimeFigureOut">
              <a:rPr lang="en-AU" smtClean="0"/>
              <a:pPr/>
              <a:t>18/10/2022</a:t>
            </a:fld>
            <a:endParaRPr lang="en-AU"/>
          </a:p>
        </p:txBody>
      </p:sp>
      <p:sp>
        <p:nvSpPr>
          <p:cNvPr id="5" name="Footer Placeholder 4"/>
          <p:cNvSpPr>
            <a:spLocks noGrp="1"/>
          </p:cNvSpPr>
          <p:nvPr>
            <p:ph type="ftr" sz="quarter" idx="11"/>
          </p:nvPr>
        </p:nvSpPr>
        <p:spPr/>
        <p:txBody>
          <a:bodyPr/>
          <a:lstStyle>
            <a:lvl1pPr>
              <a:defRPr>
                <a:solidFill>
                  <a:schemeClr val="accent3">
                    <a:lumMod val="40000"/>
                    <a:lumOff val="60000"/>
                  </a:schemeClr>
                </a:solidFill>
              </a:defRPr>
            </a:lvl1pPr>
          </a:lstStyle>
          <a:p>
            <a:endParaRPr lang="en-AU"/>
          </a:p>
        </p:txBody>
      </p:sp>
      <p:sp>
        <p:nvSpPr>
          <p:cNvPr id="6" name="Slide Number Placeholder 5"/>
          <p:cNvSpPr>
            <a:spLocks noGrp="1"/>
          </p:cNvSpPr>
          <p:nvPr>
            <p:ph type="sldNum" sz="quarter" idx="12"/>
          </p:nvPr>
        </p:nvSpPr>
        <p:spPr/>
        <p:txBody>
          <a:bodyPr/>
          <a:lstStyle>
            <a:lvl1pPr>
              <a:defRPr>
                <a:solidFill>
                  <a:schemeClr val="accent3">
                    <a:lumMod val="40000"/>
                    <a:lumOff val="6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a:t>Click to edit Master title style</a:t>
            </a:r>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3">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7064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914ADBB-9B2F-49DA-AF6D-BE3F02D08A96}" type="datetimeFigureOut">
              <a:rPr lang="en-AU" smtClean="0"/>
              <a:pPr/>
              <a:t>18/10/2022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0" i="0" spc="-300">
                <a:solidFill>
                  <a:schemeClr val="bg1"/>
                </a:solidFill>
                <a:latin typeface="Fira Sans ExtraLight" panose="020B0403050000020004" pitchFamily="34" charset="0"/>
                <a:cs typeface="Poppins Light" pitchFamily="2" charset="77"/>
              </a:defRPr>
            </a:lvl1pPr>
          </a:lstStyle>
          <a:p>
            <a:r>
              <a:rPr lang="en-US"/>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035843" y="5034249"/>
            <a:ext cx="10277475" cy="797345"/>
          </a:xfrm>
        </p:spPr>
        <p:txBody>
          <a:bodyPr>
            <a:normAutofit/>
          </a:bodyPr>
          <a:lstStyle>
            <a:lvl1pPr marL="0" indent="0" algn="l">
              <a:buNone/>
              <a:defRPr sz="3200" b="1" i="0">
                <a:solidFill>
                  <a:schemeClr val="accent3">
                    <a:lumMod val="40000"/>
                    <a:lumOff val="6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206409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3">
                    <a:lumMod val="40000"/>
                    <a:lumOff val="60000"/>
                  </a:schemeClr>
                </a:solidFill>
              </a:defRPr>
            </a:lvl1pPr>
          </a:lstStyle>
          <a:p>
            <a:fld id="{1914ADBB-9B2F-49DA-AF6D-BE3F02D08A96}" type="datetimeFigureOut">
              <a:rPr lang="en-AU" smtClean="0"/>
              <a:pPr/>
              <a:t>18/10/2022</a:t>
            </a:fld>
            <a:endParaRPr lang="en-AU"/>
          </a:p>
        </p:txBody>
      </p:sp>
      <p:sp>
        <p:nvSpPr>
          <p:cNvPr id="5" name="Footer Placeholder 4"/>
          <p:cNvSpPr>
            <a:spLocks noGrp="1"/>
          </p:cNvSpPr>
          <p:nvPr>
            <p:ph type="ftr" sz="quarter" idx="11"/>
          </p:nvPr>
        </p:nvSpPr>
        <p:spPr/>
        <p:txBody>
          <a:bodyPr/>
          <a:lstStyle>
            <a:lvl1pPr>
              <a:defRPr>
                <a:solidFill>
                  <a:schemeClr val="accent3">
                    <a:lumMod val="40000"/>
                    <a:lumOff val="60000"/>
                  </a:schemeClr>
                </a:solidFill>
              </a:defRPr>
            </a:lvl1pPr>
          </a:lstStyle>
          <a:p>
            <a:endParaRPr lang="en-AU"/>
          </a:p>
        </p:txBody>
      </p:sp>
      <p:sp>
        <p:nvSpPr>
          <p:cNvPr id="6" name="Slide Number Placeholder 5"/>
          <p:cNvSpPr>
            <a:spLocks noGrp="1"/>
          </p:cNvSpPr>
          <p:nvPr>
            <p:ph type="sldNum" sz="quarter" idx="12"/>
          </p:nvPr>
        </p:nvSpPr>
        <p:spPr/>
        <p:txBody>
          <a:bodyPr/>
          <a:lstStyle>
            <a:lvl1pPr>
              <a:defRPr>
                <a:solidFill>
                  <a:schemeClr val="accent3">
                    <a:lumMod val="40000"/>
                    <a:lumOff val="6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a:t>Click to edit Master title style</a:t>
            </a:r>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3">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35214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914ADBB-9B2F-49DA-AF6D-BE3F02D08A96}" type="datetimeFigureOut">
              <a:rPr lang="en-AU" smtClean="0"/>
              <a:pPr/>
              <a:t>18/10/2022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0" i="0" spc="-300">
                <a:solidFill>
                  <a:schemeClr val="bg1"/>
                </a:solidFill>
                <a:latin typeface="Fira Sans ExtraLight" panose="020B0403050000020004" pitchFamily="34" charset="0"/>
                <a:cs typeface="Poppins Light" pitchFamily="2" charset="77"/>
              </a:defRPr>
            </a:lvl1pPr>
          </a:lstStyle>
          <a:p>
            <a:r>
              <a:rPr lang="en-US"/>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035843" y="5034249"/>
            <a:ext cx="10277475" cy="797345"/>
          </a:xfrm>
        </p:spPr>
        <p:txBody>
          <a:bodyPr>
            <a:normAutofit/>
          </a:bodyPr>
          <a:lstStyle>
            <a:lvl1pPr marL="0" indent="0" algn="l">
              <a:buNone/>
              <a:defRPr sz="3200" b="1" i="0">
                <a:solidFill>
                  <a:schemeClr val="accent3">
                    <a:lumMod val="40000"/>
                    <a:lumOff val="6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224449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2">
                    <a:lumMod val="20000"/>
                    <a:lumOff val="80000"/>
                  </a:schemeClr>
                </a:solidFill>
              </a:defRPr>
            </a:lvl1pPr>
          </a:lstStyle>
          <a:p>
            <a:fld id="{1914ADBB-9B2F-49DA-AF6D-BE3F02D08A96}" type="datetimeFigureOut">
              <a:rPr lang="en-AU" smtClean="0"/>
              <a:pPr/>
              <a:t>18/10/2022</a:t>
            </a:fld>
            <a:endParaRPr lang="en-AU"/>
          </a:p>
        </p:txBody>
      </p:sp>
      <p:sp>
        <p:nvSpPr>
          <p:cNvPr id="5" name="Footer Placeholder 4"/>
          <p:cNvSpPr>
            <a:spLocks noGrp="1"/>
          </p:cNvSpPr>
          <p:nvPr>
            <p:ph type="ftr" sz="quarter" idx="11"/>
          </p:nvPr>
        </p:nvSpPr>
        <p:spPr/>
        <p:txBody>
          <a:bodyPr/>
          <a:lstStyle>
            <a:lvl1pPr>
              <a:defRPr>
                <a:solidFill>
                  <a:schemeClr val="accent2">
                    <a:lumMod val="20000"/>
                    <a:lumOff val="80000"/>
                  </a:schemeClr>
                </a:solidFill>
              </a:defRPr>
            </a:lvl1pPr>
          </a:lstStyle>
          <a:p>
            <a:endParaRPr lang="en-AU"/>
          </a:p>
        </p:txBody>
      </p:sp>
      <p:sp>
        <p:nvSpPr>
          <p:cNvPr id="6" name="Slide Number Placeholder 5"/>
          <p:cNvSpPr>
            <a:spLocks noGrp="1"/>
          </p:cNvSpPr>
          <p:nvPr>
            <p:ph type="sldNum" sz="quarter" idx="12"/>
          </p:nvPr>
        </p:nvSpPr>
        <p:spPr/>
        <p:txBody>
          <a:bodyPr/>
          <a:lstStyle>
            <a:lvl1pPr>
              <a:defRPr>
                <a:solidFill>
                  <a:schemeClr val="accent2">
                    <a:lumMod val="20000"/>
                    <a:lumOff val="8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a:t>Click to edit Master title style</a:t>
            </a:r>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606044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914ADBB-9B2F-49DA-AF6D-BE3F02D08A96}" type="datetimeFigureOut">
              <a:rPr lang="en-AU" smtClean="0"/>
              <a:pPr/>
              <a:t>18/10/2022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0" i="0" spc="-300">
                <a:solidFill>
                  <a:schemeClr val="bg1"/>
                </a:solidFill>
                <a:latin typeface="Fira Sans ExtraLight" panose="020B0403050000020004" pitchFamily="34" charset="0"/>
                <a:cs typeface="Poppins Light" pitchFamily="2" charset="77"/>
              </a:defRPr>
            </a:lvl1pPr>
          </a:lstStyle>
          <a:p>
            <a:r>
              <a:rPr lang="en-US"/>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035843" y="5034249"/>
            <a:ext cx="10277475" cy="797345"/>
          </a:xfrm>
        </p:spPr>
        <p:txBody>
          <a:bodyPr>
            <a:normAutofit/>
          </a:bodyPr>
          <a:lstStyle>
            <a:lvl1pPr marL="0" indent="0" algn="l">
              <a:buNone/>
              <a:defRPr sz="3200" b="1" i="0">
                <a:solidFill>
                  <a:schemeClr val="accent2">
                    <a:lumMod val="20000"/>
                    <a:lumOff val="8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177605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6923A-B50F-2A44-9C76-3C9FFD0F8EFB}"/>
              </a:ext>
            </a:extLst>
          </p:cNvPr>
          <p:cNvSpPr>
            <a:spLocks noGrp="1"/>
          </p:cNvSpPr>
          <p:nvPr>
            <p:ph type="ctrTitle"/>
          </p:nvPr>
        </p:nvSpPr>
        <p:spPr>
          <a:xfrm>
            <a:off x="767070" y="1343988"/>
            <a:ext cx="9144000" cy="2165973"/>
          </a:xfrm>
        </p:spPr>
        <p:txBody>
          <a:bodyPr lIns="0" anchor="b"/>
          <a:lstStyle>
            <a:lvl1pPr algn="l">
              <a:defRPr sz="6000">
                <a:solidFill>
                  <a:schemeClr val="bg1"/>
                </a:solidFill>
              </a:defRPr>
            </a:lvl1pPr>
          </a:lstStyle>
          <a:p>
            <a:r>
              <a:rPr lang="en-US"/>
              <a:t>Click to edit Master title style</a:t>
            </a:r>
          </a:p>
        </p:txBody>
      </p:sp>
    </p:spTree>
    <p:extLst>
      <p:ext uri="{BB962C8B-B14F-4D97-AF65-F5344CB8AC3E}">
        <p14:creationId xmlns:p14="http://schemas.microsoft.com/office/powerpoint/2010/main" val="2671524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lvl1pPr algn="ctr">
              <a:defRPr/>
            </a:lvl1p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AD4C762F-CA59-49E8-B588-821B631C7A3E}" type="datetimeFigureOut">
              <a:rPr lang="en-AU" smtClean="0"/>
              <a:t>18/10/2022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
        <p:nvSpPr>
          <p:cNvPr id="7" name="Rectangle 6">
            <a:extLst>
              <a:ext uri="{FF2B5EF4-FFF2-40B4-BE49-F238E27FC236}">
                <a16:creationId xmlns:a16="http://schemas.microsoft.com/office/drawing/2014/main" id="{51B83ED6-62A2-CD4D-AA98-221CF8A492FF}"/>
              </a:ext>
            </a:extLst>
          </p:cNvPr>
          <p:cNvSpPr/>
          <p:nvPr userDrawn="1"/>
        </p:nvSpPr>
        <p:spPr>
          <a:xfrm>
            <a:off x="5763359" y="3713155"/>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6315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AD4C762F-CA59-49E8-B588-821B631C7A3E}" type="datetimeFigureOut">
              <a:rPr lang="en-AU" smtClean="0"/>
              <a:t>18/10/2022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
        <p:nvSpPr>
          <p:cNvPr id="7" name="Rectangle 6">
            <a:extLst>
              <a:ext uri="{FF2B5EF4-FFF2-40B4-BE49-F238E27FC236}">
                <a16:creationId xmlns:a16="http://schemas.microsoft.com/office/drawing/2014/main" id="{51B83ED6-62A2-CD4D-AA98-221CF8A492FF}"/>
              </a:ext>
            </a:extLst>
          </p:cNvPr>
          <p:cNvSpPr/>
          <p:nvPr userDrawn="1"/>
        </p:nvSpPr>
        <p:spPr>
          <a:xfrm>
            <a:off x="411183" y="149007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9213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4C762F-CA59-49E8-B588-821B631C7A3E}" type="datetimeFigureOut">
              <a:rPr lang="en-AU" smtClean="0"/>
              <a:t>18/10/2022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494491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77826" y="1600200"/>
            <a:ext cx="559699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085211" y="1600200"/>
            <a:ext cx="549718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AD4C762F-CA59-49E8-B588-821B631C7A3E}" type="datetimeFigureOut">
              <a:rPr lang="en-AU" smtClean="0"/>
              <a:t>18/10/2022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
        <p:nvSpPr>
          <p:cNvPr id="8" name="Rectangle 7">
            <a:extLst>
              <a:ext uri="{FF2B5EF4-FFF2-40B4-BE49-F238E27FC236}">
                <a16:creationId xmlns:a16="http://schemas.microsoft.com/office/drawing/2014/main" id="{51B83ED6-62A2-CD4D-AA98-221CF8A492FF}"/>
              </a:ext>
            </a:extLst>
          </p:cNvPr>
          <p:cNvSpPr/>
          <p:nvPr userDrawn="1"/>
        </p:nvSpPr>
        <p:spPr>
          <a:xfrm>
            <a:off x="435459" y="149007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2035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277826" y="1535113"/>
            <a:ext cx="57181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77826" y="2174875"/>
            <a:ext cx="57181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AD4C762F-CA59-49E8-B588-821B631C7A3E}" type="datetimeFigureOut">
              <a:rPr lang="en-AU" smtClean="0"/>
              <a:t>18/10/2022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938424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AD4C762F-CA59-49E8-B588-821B631C7A3E}" type="datetimeFigureOut">
              <a:rPr lang="en-AU" smtClean="0"/>
              <a:t>18/10/2022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809310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4C762F-CA59-49E8-B588-821B631C7A3E}" type="datetimeFigureOut">
              <a:rPr lang="en-AU" smtClean="0"/>
              <a:t>18/10/2022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10925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C762F-CA59-49E8-B588-821B631C7A3E}" type="datetimeFigureOut">
              <a:rPr lang="en-AU" smtClean="0"/>
              <a:t>18/10/2022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262842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7.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image" Target="../media/image8.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7" Type="http://schemas.openxmlformats.org/officeDocument/2006/relationships/image" Target="../media/image8.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7" Type="http://schemas.openxmlformats.org/officeDocument/2006/relationships/image" Target="../media/image8.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6.xml"/><Relationship Id="rId1" Type="http://schemas.openxmlformats.org/officeDocument/2006/relationships/slideLayout" Target="../slideLayouts/slideLayout17.xml"/><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8000"/>
          </a:stretch>
        </a:blip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4">
            <a:extLst>
              <a:ext uri="{28A0092B-C50C-407E-A947-70E740481C1C}">
                <a14:useLocalDpi xmlns:a14="http://schemas.microsoft.com/office/drawing/2010/main" val="0"/>
              </a:ext>
            </a:extLst>
          </a:blip>
          <a:srcRect r="8541"/>
          <a:stretch/>
        </p:blipFill>
        <p:spPr>
          <a:xfrm>
            <a:off x="6989703" y="3209193"/>
            <a:ext cx="5202297" cy="3648808"/>
          </a:xfrm>
          <a:prstGeom prst="rect">
            <a:avLst/>
          </a:prstGeom>
        </p:spPr>
      </p:pic>
      <p:pic>
        <p:nvPicPr>
          <p:cNvPr id="7" name="Picture 6">
            <a:extLst>
              <a:ext uri="{FF2B5EF4-FFF2-40B4-BE49-F238E27FC236}">
                <a16:creationId xmlns:a16="http://schemas.microsoft.com/office/drawing/2014/main" id="{4F67F4DC-9F6D-5D4D-B67D-CEE804F8AF97}"/>
              </a:ext>
            </a:extLst>
          </p:cNvPr>
          <p:cNvPicPr>
            <a:picLocks noChangeAspect="1"/>
          </p:cNvPicPr>
          <p:nvPr userDrawn="1"/>
        </p:nvPicPr>
        <p:blipFill rotWithShape="1">
          <a:blip r:embed="rId5"/>
          <a:srcRect t="6053" b="19896"/>
          <a:stretch/>
        </p:blipFill>
        <p:spPr>
          <a:xfrm>
            <a:off x="0" y="0"/>
            <a:ext cx="12192000" cy="6858000"/>
          </a:xfrm>
          <a:prstGeom prst="rect">
            <a:avLst/>
          </a:prstGeom>
        </p:spPr>
      </p:pic>
      <p:pic>
        <p:nvPicPr>
          <p:cNvPr id="8" name="Picture 7">
            <a:extLst>
              <a:ext uri="{FF2B5EF4-FFF2-40B4-BE49-F238E27FC236}">
                <a16:creationId xmlns:a16="http://schemas.microsoft.com/office/drawing/2014/main" id="{CF66A9A6-43AA-1349-8AD0-23FABF906A65}"/>
              </a:ext>
            </a:extLst>
          </p:cNvPr>
          <p:cNvPicPr>
            <a:picLocks noChangeAspect="1"/>
          </p:cNvPicPr>
          <p:nvPr userDrawn="1"/>
        </p:nvPicPr>
        <p:blipFill>
          <a:blip r:embed="rId6"/>
          <a:stretch>
            <a:fillRect/>
          </a:stretch>
        </p:blipFill>
        <p:spPr>
          <a:xfrm>
            <a:off x="8311367" y="6271149"/>
            <a:ext cx="3454429" cy="238142"/>
          </a:xfrm>
          <a:prstGeom prst="rect">
            <a:avLst/>
          </a:prstGeom>
        </p:spPr>
      </p:pic>
      <p:sp>
        <p:nvSpPr>
          <p:cNvPr id="2" name="Title Placeholder 1">
            <a:extLst>
              <a:ext uri="{FF2B5EF4-FFF2-40B4-BE49-F238E27FC236}">
                <a16:creationId xmlns:a16="http://schemas.microsoft.com/office/drawing/2014/main" id="{9EFBC827-767A-EB45-A727-C2A2F6C37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1BD145-B6AE-9B45-8E40-2E6CCAD25E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94C053-46DF-1E43-AC20-586C2EC185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a:solidFill>
                  <a:schemeClr val="tx1">
                    <a:tint val="75000"/>
                  </a:schemeClr>
                </a:solidFill>
                <a:latin typeface="Fira Sans ExtraBold" panose="020B0503050000020004" pitchFamily="34" charset="0"/>
              </a:defRPr>
            </a:lvl1pPr>
          </a:lstStyle>
          <a:p>
            <a:fld id="{0352A42B-78AF-8D4D-94A5-85285646B5D9}" type="datetimeFigureOut">
              <a:rPr lang="en-US" smtClean="0"/>
              <a:pPr/>
              <a:t>10/18/2022</a:t>
            </a:fld>
            <a:endParaRPr lang="en-US"/>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
            <a:ext cx="12192000" cy="96600"/>
          </a:xfrm>
          <a:prstGeom prst="rect">
            <a:avLst/>
          </a:prstGeom>
        </p:spPr>
      </p:pic>
    </p:spTree>
    <p:extLst>
      <p:ext uri="{BB962C8B-B14F-4D97-AF65-F5344CB8AC3E}">
        <p14:creationId xmlns:p14="http://schemas.microsoft.com/office/powerpoint/2010/main" val="838231429"/>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b="1" i="0" kern="1200" spc="-15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spc="0" baseline="0">
          <a:solidFill>
            <a:schemeClr val="tx1"/>
          </a:solidFill>
          <a:latin typeface="Fira Sans Light" panose="020B04030500000200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spc="0">
          <a:solidFill>
            <a:schemeClr val="tx1"/>
          </a:solidFill>
          <a:latin typeface="Fira Sans Light" panose="020B04030500000200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spc="0">
          <a:solidFill>
            <a:schemeClr val="tx1"/>
          </a:solidFill>
          <a:latin typeface="Fira Sans Light" panose="020B04030500000200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spc="0">
          <a:solidFill>
            <a:schemeClr val="tx1"/>
          </a:solidFill>
          <a:latin typeface="Fira Sans Light" panose="020B04030500000200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spc="0">
          <a:solidFill>
            <a:schemeClr val="tx1"/>
          </a:solidFill>
          <a:latin typeface="Fira Sans Light" panose="020B040305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b">
            <a:normAutofit/>
          </a:bodyPr>
          <a:lstStyle/>
          <a:p>
            <a:r>
              <a:rPr lang="en-US"/>
              <a:t>Click to edit Master title style</a:t>
            </a:r>
            <a:endParaRPr lang="en-AU"/>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tx1">
                    <a:tint val="75000"/>
                  </a:schemeClr>
                </a:solidFill>
                <a:latin typeface="Fira Sans" panose="020B0604020202020204" charset="0"/>
              </a:defRPr>
            </a:lvl1pPr>
          </a:lstStyle>
          <a:p>
            <a:fld id="{AD4C762F-CA59-49E8-B588-821B631C7A3E}" type="datetimeFigureOut">
              <a:rPr lang="en-AU" smtClean="0"/>
              <a:pPr/>
              <a:t>18/10/2022</a:t>
            </a:fld>
            <a:endParaRPr lang="en-AU"/>
          </a:p>
        </p:txBody>
      </p:sp>
      <p:sp>
        <p:nvSpPr>
          <p:cNvPr id="5" name="Footer Placeholder 4"/>
          <p:cNvSpPr>
            <a:spLocks noGrp="1"/>
          </p:cNvSpPr>
          <p:nvPr>
            <p:ph type="ftr" sz="quarter" idx="3"/>
          </p:nvPr>
        </p:nvSpPr>
        <p:spPr>
          <a:xfrm>
            <a:off x="1747880" y="6356350"/>
            <a:ext cx="6934873" cy="365125"/>
          </a:xfrm>
          <a:prstGeom prst="rect">
            <a:avLst/>
          </a:prstGeom>
        </p:spPr>
        <p:txBody>
          <a:bodyPr vert="horz" lIns="91440" tIns="45720" rIns="91440" bIns="45720" rtlCol="0" anchor="ctr"/>
          <a:lstStyle>
            <a:lvl1pPr algn="ctr">
              <a:defRPr sz="1200" b="1">
                <a:solidFill>
                  <a:schemeClr val="tx1">
                    <a:tint val="75000"/>
                  </a:schemeClr>
                </a:solidFill>
                <a:latin typeface="Fira Sans" panose="020B0604020202020204" charset="0"/>
              </a:defRPr>
            </a:lvl1pPr>
          </a:lstStyle>
          <a:p>
            <a:endParaRPr lang="en-AU"/>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tx1">
                    <a:tint val="75000"/>
                  </a:schemeClr>
                </a:solidFill>
                <a:latin typeface="Fira Sans" panose="020B0604020202020204" charset="0"/>
              </a:defRPr>
            </a:lvl1pPr>
          </a:lstStyle>
          <a:p>
            <a:fld id="{9094B4EA-4D9F-48E4-A7D5-A43E4F5E8708}" type="slidenum">
              <a:rPr lang="en-AU" smtClean="0"/>
              <a:pPr/>
              <a:t>‹#›</a:t>
            </a:fld>
            <a:endParaRPr lang="en-AU"/>
          </a:p>
        </p:txBody>
      </p:sp>
      <p:pic>
        <p:nvPicPr>
          <p:cNvPr id="7" name="Picture 6">
            <a:extLst>
              <a:ext uri="{FF2B5EF4-FFF2-40B4-BE49-F238E27FC236}">
                <a16:creationId xmlns:a16="http://schemas.microsoft.com/office/drawing/2014/main" id="{14878D25-3F1C-7E42-AAEF-2D256F7A1091}"/>
              </a:ext>
            </a:extLst>
          </p:cNvPr>
          <p:cNvPicPr>
            <a:picLocks noChangeAspect="1"/>
          </p:cNvPicPr>
          <p:nvPr userDrawn="1"/>
        </p:nvPicPr>
        <p:blipFill>
          <a:blip r:embed="rId11"/>
          <a:stretch>
            <a:fillRect/>
          </a:stretch>
        </p:blipFill>
        <p:spPr>
          <a:xfrm>
            <a:off x="9601200" y="5591048"/>
            <a:ext cx="2590800" cy="1266952"/>
          </a:xfrm>
          <a:prstGeom prst="rect">
            <a:avLst/>
          </a:prstGeom>
        </p:spPr>
      </p:pic>
      <p:pic>
        <p:nvPicPr>
          <p:cNvPr id="8" name="Picture 7">
            <a:extLst>
              <a:ext uri="{FF2B5EF4-FFF2-40B4-BE49-F238E27FC236}">
                <a16:creationId xmlns:a16="http://schemas.microsoft.com/office/drawing/2014/main" id="{FD9CDF7B-6094-D341-91FD-53AA2397D9EC}"/>
              </a:ext>
            </a:extLst>
          </p:cNvPr>
          <p:cNvPicPr>
            <a:picLocks noChangeAspect="1"/>
          </p:cNvPicPr>
          <p:nvPr userDrawn="1"/>
        </p:nvPicPr>
        <p:blipFill rotWithShape="1">
          <a:blip r:embed="rId12"/>
          <a:srcRect l="35794"/>
          <a:stretch/>
        </p:blipFill>
        <p:spPr>
          <a:xfrm>
            <a:off x="10693400" y="6320878"/>
            <a:ext cx="1352296" cy="430853"/>
          </a:xfrm>
          <a:prstGeom prst="rect">
            <a:avLst/>
          </a:prstGeom>
        </p:spPr>
      </p:pic>
      <p:pic>
        <p:nvPicPr>
          <p:cNvPr id="13" name="Picture 1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1"/>
            <a:ext cx="12192000" cy="96600"/>
          </a:xfrm>
          <a:prstGeom prst="rect">
            <a:avLst/>
          </a:prstGeom>
        </p:spPr>
      </p:pic>
    </p:spTree>
    <p:extLst>
      <p:ext uri="{BB962C8B-B14F-4D97-AF65-F5344CB8AC3E}">
        <p14:creationId xmlns:p14="http://schemas.microsoft.com/office/powerpoint/2010/main" val="401484189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txStyles>
    <p:titleStyle>
      <a:lvl1pPr algn="l" defTabSz="914400" rtl="0" eaLnBrk="1" latinLnBrk="0" hangingPunct="1">
        <a:spcBef>
          <a:spcPct val="0"/>
        </a:spcBef>
        <a:buNone/>
        <a:defRPr sz="4400" b="1" kern="1200" spc="-100" baseline="0">
          <a:solidFill>
            <a:schemeClr val="tx1">
              <a:lumMod val="75000"/>
              <a:lumOff val="25000"/>
            </a:schemeClr>
          </a:solidFill>
          <a:latin typeface="Poppins" panose="020B0604020202020204" charset="0"/>
          <a:ea typeface="+mj-ea"/>
          <a:cs typeface="Poppins" panose="020B0604020202020204" charset="0"/>
        </a:defRPr>
      </a:lvl1pPr>
    </p:titleStyle>
    <p:body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l="-8000" r="-8000"/>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41969" y="1501629"/>
            <a:ext cx="8350031" cy="5356371"/>
          </a:xfrm>
          <a:prstGeom prst="rect">
            <a:avLst/>
          </a:prstGeom>
        </p:spPr>
      </p:pic>
      <p:pic>
        <p:nvPicPr>
          <p:cNvPr id="7" name="Picture 6">
            <a:extLst>
              <a:ext uri="{FF2B5EF4-FFF2-40B4-BE49-F238E27FC236}">
                <a16:creationId xmlns:a16="http://schemas.microsoft.com/office/drawing/2014/main" id="{03C442C4-CDAA-5D4B-98EA-A50EBAF115D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601200" y="5591048"/>
            <a:ext cx="2590800" cy="1266952"/>
          </a:xfrm>
          <a:prstGeom prst="rect">
            <a:avLst/>
          </a:prstGeom>
        </p:spPr>
      </p:pic>
      <p:pic>
        <p:nvPicPr>
          <p:cNvPr id="8" name="Picture 7">
            <a:extLst>
              <a:ext uri="{FF2B5EF4-FFF2-40B4-BE49-F238E27FC236}">
                <a16:creationId xmlns:a16="http://schemas.microsoft.com/office/drawing/2014/main" id="{F52FA24E-AC59-4647-9BEF-F25C060E7F7C}"/>
              </a:ext>
            </a:extLst>
          </p:cNvPr>
          <p:cNvPicPr>
            <a:picLocks noChangeAspect="1"/>
          </p:cNvPicPr>
          <p:nvPr userDrawn="1"/>
        </p:nvPicPr>
        <p:blipFill rotWithShape="1">
          <a:blip r:embed="rId7"/>
          <a:srcRect l="35794"/>
          <a:stretch/>
        </p:blipFill>
        <p:spPr>
          <a:xfrm>
            <a:off x="10693400" y="6320878"/>
            <a:ext cx="1352296" cy="430853"/>
          </a:xfrm>
          <a:prstGeom prst="rect">
            <a:avLst/>
          </a:prstGeom>
        </p:spPr>
      </p:pic>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Fira Sans" panose="020B0604020202020204" charset="0"/>
              </a:defRPr>
            </a:lvl1pPr>
          </a:lstStyle>
          <a:p>
            <a:fld id="{1914ADBB-9B2F-49DA-AF6D-BE3F02D08A96}" type="datetimeFigureOut">
              <a:rPr lang="en-AU" smtClean="0"/>
              <a:pPr/>
              <a:t>18/10/2022</a:t>
            </a:fld>
            <a:endParaRPr lang="en-AU"/>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Fira Sans" panose="020B0604020202020204" charset="0"/>
              </a:defRPr>
            </a:lvl1pPr>
          </a:lstStyle>
          <a:p>
            <a:endParaRPr lang="en-AU"/>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Fira Sans" panose="020B0604020202020204" charset="0"/>
              </a:defRPr>
            </a:lvl1pPr>
          </a:lstStyle>
          <a:p>
            <a:fld id="{0A1DFEB5-E876-410F-91D8-857A6666802B}" type="slidenum">
              <a:rPr lang="en-AU" smtClean="0"/>
              <a:pPr/>
              <a:t>‹#›</a:t>
            </a:fld>
            <a:endParaRPr lang="en-AU"/>
          </a:p>
        </p:txBody>
      </p:sp>
    </p:spTree>
    <p:extLst>
      <p:ext uri="{BB962C8B-B14F-4D97-AF65-F5344CB8AC3E}">
        <p14:creationId xmlns:p14="http://schemas.microsoft.com/office/powerpoint/2010/main" val="3657346065"/>
      </p:ext>
    </p:extLst>
  </p:cSld>
  <p:clrMap bg1="lt1" tx1="dk1" bg2="lt2" tx2="dk2" accent1="accent1" accent2="accent2" accent3="accent3" accent4="accent4" accent5="accent5" accent6="accent6" hlink="hlink" folHlink="folHlink"/>
  <p:sldLayoutIdLst>
    <p:sldLayoutId id="2147483673" r:id="rId1"/>
    <p:sldLayoutId id="2147483676" r:id="rId2"/>
  </p:sldLayoutIdLst>
  <p:txStyles>
    <p:titleStyle>
      <a:lvl1pPr algn="ctr" defTabSz="914400" rtl="0" eaLnBrk="1" latinLnBrk="0" hangingPunct="1">
        <a:spcBef>
          <a:spcPct val="0"/>
        </a:spcBef>
        <a:buNone/>
        <a:defRPr sz="4400" b="1" kern="1200" spc="-10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3">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3">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3">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l="-8000" r="-8000"/>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41969" y="1501629"/>
            <a:ext cx="8350031" cy="5356371"/>
          </a:xfrm>
          <a:prstGeom prst="rect">
            <a:avLst/>
          </a:prstGeom>
        </p:spPr>
      </p:pic>
      <p:pic>
        <p:nvPicPr>
          <p:cNvPr id="7" name="Picture 6">
            <a:extLst>
              <a:ext uri="{FF2B5EF4-FFF2-40B4-BE49-F238E27FC236}">
                <a16:creationId xmlns:a16="http://schemas.microsoft.com/office/drawing/2014/main" id="{03C442C4-CDAA-5D4B-98EA-A50EBAF115D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601201" y="5591048"/>
            <a:ext cx="2590797" cy="1266951"/>
          </a:xfrm>
          <a:prstGeom prst="rect">
            <a:avLst/>
          </a:prstGeom>
        </p:spPr>
      </p:pic>
      <p:pic>
        <p:nvPicPr>
          <p:cNvPr id="8" name="Picture 7">
            <a:extLst>
              <a:ext uri="{FF2B5EF4-FFF2-40B4-BE49-F238E27FC236}">
                <a16:creationId xmlns:a16="http://schemas.microsoft.com/office/drawing/2014/main" id="{F52FA24E-AC59-4647-9BEF-F25C060E7F7C}"/>
              </a:ext>
            </a:extLst>
          </p:cNvPr>
          <p:cNvPicPr>
            <a:picLocks noChangeAspect="1"/>
          </p:cNvPicPr>
          <p:nvPr userDrawn="1"/>
        </p:nvPicPr>
        <p:blipFill rotWithShape="1">
          <a:blip r:embed="rId7"/>
          <a:srcRect l="35794"/>
          <a:stretch/>
        </p:blipFill>
        <p:spPr>
          <a:xfrm>
            <a:off x="10693400" y="6320878"/>
            <a:ext cx="1352296" cy="430853"/>
          </a:xfrm>
          <a:prstGeom prst="rect">
            <a:avLst/>
          </a:prstGeom>
        </p:spPr>
      </p:pic>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Fira Sans" panose="020B0604020202020204" charset="0"/>
              </a:defRPr>
            </a:lvl1pPr>
          </a:lstStyle>
          <a:p>
            <a:fld id="{1914ADBB-9B2F-49DA-AF6D-BE3F02D08A96}" type="datetimeFigureOut">
              <a:rPr lang="en-AU" smtClean="0"/>
              <a:pPr/>
              <a:t>18/10/2022</a:t>
            </a:fld>
            <a:endParaRPr lang="en-AU"/>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Fira Sans" panose="020B0604020202020204" charset="0"/>
              </a:defRPr>
            </a:lvl1pPr>
          </a:lstStyle>
          <a:p>
            <a:endParaRPr lang="en-AU"/>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Fira Sans" panose="020B0604020202020204" charset="0"/>
              </a:defRPr>
            </a:lvl1pPr>
          </a:lstStyle>
          <a:p>
            <a:fld id="{0A1DFEB5-E876-410F-91D8-857A6666802B}" type="slidenum">
              <a:rPr lang="en-AU" smtClean="0"/>
              <a:pPr/>
              <a:t>‹#›</a:t>
            </a:fld>
            <a:endParaRPr lang="en-AU"/>
          </a:p>
        </p:txBody>
      </p:sp>
    </p:spTree>
    <p:extLst>
      <p:ext uri="{BB962C8B-B14F-4D97-AF65-F5344CB8AC3E}">
        <p14:creationId xmlns:p14="http://schemas.microsoft.com/office/powerpoint/2010/main" val="610838139"/>
      </p:ext>
    </p:extLst>
  </p:cSld>
  <p:clrMap bg1="lt1" tx1="dk1" bg2="lt2" tx2="dk2" accent1="accent1" accent2="accent2" accent3="accent3" accent4="accent4" accent5="accent5" accent6="accent6" hlink="hlink" folHlink="folHlink"/>
  <p:sldLayoutIdLst>
    <p:sldLayoutId id="2147483678" r:id="rId1"/>
    <p:sldLayoutId id="2147483679" r:id="rId2"/>
  </p:sldLayoutIdLst>
  <p:txStyles>
    <p:titleStyle>
      <a:lvl1pPr algn="ctr" defTabSz="914400" rtl="0" eaLnBrk="1" latinLnBrk="0" hangingPunct="1">
        <a:spcBef>
          <a:spcPct val="0"/>
        </a:spcBef>
        <a:buNone/>
        <a:defRPr sz="4400" b="1" kern="1200" spc="-10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3">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3">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3">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41969" y="1501629"/>
            <a:ext cx="8350031" cy="5356370"/>
          </a:xfrm>
          <a:prstGeom prst="rect">
            <a:avLst/>
          </a:prstGeom>
        </p:spPr>
      </p:pic>
      <p:pic>
        <p:nvPicPr>
          <p:cNvPr id="7" name="Picture 6">
            <a:extLst>
              <a:ext uri="{FF2B5EF4-FFF2-40B4-BE49-F238E27FC236}">
                <a16:creationId xmlns:a16="http://schemas.microsoft.com/office/drawing/2014/main" id="{03C442C4-CDAA-5D4B-98EA-A50EBAF115D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601201" y="5591048"/>
            <a:ext cx="2590797" cy="1266951"/>
          </a:xfrm>
          <a:prstGeom prst="rect">
            <a:avLst/>
          </a:prstGeom>
        </p:spPr>
      </p:pic>
      <p:pic>
        <p:nvPicPr>
          <p:cNvPr id="8" name="Picture 7">
            <a:extLst>
              <a:ext uri="{FF2B5EF4-FFF2-40B4-BE49-F238E27FC236}">
                <a16:creationId xmlns:a16="http://schemas.microsoft.com/office/drawing/2014/main" id="{F52FA24E-AC59-4647-9BEF-F25C060E7F7C}"/>
              </a:ext>
            </a:extLst>
          </p:cNvPr>
          <p:cNvPicPr>
            <a:picLocks noChangeAspect="1"/>
          </p:cNvPicPr>
          <p:nvPr userDrawn="1"/>
        </p:nvPicPr>
        <p:blipFill rotWithShape="1">
          <a:blip r:embed="rId7"/>
          <a:srcRect l="35794"/>
          <a:stretch/>
        </p:blipFill>
        <p:spPr>
          <a:xfrm>
            <a:off x="10693400" y="6320878"/>
            <a:ext cx="1352296" cy="430853"/>
          </a:xfrm>
          <a:prstGeom prst="rect">
            <a:avLst/>
          </a:prstGeom>
        </p:spPr>
      </p:pic>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2">
                    <a:lumMod val="20000"/>
                    <a:lumOff val="80000"/>
                  </a:schemeClr>
                </a:solidFill>
                <a:latin typeface="Fira Sans" panose="020B0604020202020204" charset="0"/>
              </a:defRPr>
            </a:lvl1pPr>
          </a:lstStyle>
          <a:p>
            <a:fld id="{1914ADBB-9B2F-49DA-AF6D-BE3F02D08A96}" type="datetimeFigureOut">
              <a:rPr lang="en-AU" smtClean="0"/>
              <a:pPr/>
              <a:t>18/10/2022</a:t>
            </a:fld>
            <a:endParaRPr lang="en-AU"/>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2">
                    <a:lumMod val="20000"/>
                    <a:lumOff val="80000"/>
                  </a:schemeClr>
                </a:solidFill>
                <a:latin typeface="Fira Sans" panose="020B0604020202020204" charset="0"/>
              </a:defRPr>
            </a:lvl1pPr>
          </a:lstStyle>
          <a:p>
            <a:endParaRPr lang="en-AU"/>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2">
                    <a:lumMod val="20000"/>
                    <a:lumOff val="80000"/>
                  </a:schemeClr>
                </a:solidFill>
                <a:latin typeface="Fira Sans" panose="020B0604020202020204" charset="0"/>
              </a:defRPr>
            </a:lvl1pPr>
          </a:lstStyle>
          <a:p>
            <a:fld id="{0A1DFEB5-E876-410F-91D8-857A6666802B}" type="slidenum">
              <a:rPr lang="en-AU" smtClean="0"/>
              <a:pPr/>
              <a:t>‹#›</a:t>
            </a:fld>
            <a:endParaRPr lang="en-AU"/>
          </a:p>
        </p:txBody>
      </p:sp>
    </p:spTree>
    <p:extLst>
      <p:ext uri="{BB962C8B-B14F-4D97-AF65-F5344CB8AC3E}">
        <p14:creationId xmlns:p14="http://schemas.microsoft.com/office/powerpoint/2010/main" val="1138516902"/>
      </p:ext>
    </p:extLst>
  </p:cSld>
  <p:clrMap bg1="lt1" tx1="dk1" bg2="lt2" tx2="dk2" accent1="accent1" accent2="accent2" accent3="accent3" accent4="accent4" accent5="accent5" accent6="accent6" hlink="hlink" folHlink="folHlink"/>
  <p:sldLayoutIdLst>
    <p:sldLayoutId id="2147483681" r:id="rId1"/>
    <p:sldLayoutId id="2147483682" r:id="rId2"/>
  </p:sldLayoutIdLst>
  <p:txStyles>
    <p:titleStyle>
      <a:lvl1pPr algn="ctr" defTabSz="914400" rtl="0" eaLnBrk="1" latinLnBrk="0" hangingPunct="1">
        <a:spcBef>
          <a:spcPct val="0"/>
        </a:spcBef>
        <a:buNone/>
        <a:defRPr sz="4400" b="1" kern="1200" spc="-10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2">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2">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2">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2">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2">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89282CE-23A7-9C45-A239-5C7364034395}"/>
              </a:ext>
            </a:extLst>
          </p:cNvPr>
          <p:cNvPicPr>
            <a:picLocks noChangeAspect="1"/>
          </p:cNvPicPr>
          <p:nvPr userDrawn="1"/>
        </p:nvPicPr>
        <p:blipFill rotWithShape="1">
          <a:blip r:embed="rId3"/>
          <a:srcRect t="6004" b="20014"/>
          <a:stretch/>
        </p:blipFill>
        <p:spPr>
          <a:xfrm>
            <a:off x="0" y="0"/>
            <a:ext cx="12203528" cy="6858000"/>
          </a:xfrm>
          <a:prstGeom prst="rect">
            <a:avLst/>
          </a:prstGeom>
        </p:spPr>
      </p:pic>
      <p:pic>
        <p:nvPicPr>
          <p:cNvPr id="8" name="Picture 7">
            <a:extLst>
              <a:ext uri="{FF2B5EF4-FFF2-40B4-BE49-F238E27FC236}">
                <a16:creationId xmlns:a16="http://schemas.microsoft.com/office/drawing/2014/main" id="{0827FABC-47BC-5E42-BDF5-9E184B44EEE8}"/>
              </a:ext>
            </a:extLst>
          </p:cNvPr>
          <p:cNvPicPr>
            <a:picLocks noChangeAspect="1"/>
          </p:cNvPicPr>
          <p:nvPr userDrawn="1"/>
        </p:nvPicPr>
        <p:blipFill>
          <a:blip r:embed="rId4"/>
          <a:stretch>
            <a:fillRect/>
          </a:stretch>
        </p:blipFill>
        <p:spPr>
          <a:xfrm>
            <a:off x="6784851" y="5579163"/>
            <a:ext cx="5015148" cy="1025938"/>
          </a:xfrm>
          <a:prstGeom prst="rect">
            <a:avLst/>
          </a:prstGeom>
        </p:spPr>
      </p:pic>
      <p:sp>
        <p:nvSpPr>
          <p:cNvPr id="2" name="Title Placeholder 1">
            <a:extLst>
              <a:ext uri="{FF2B5EF4-FFF2-40B4-BE49-F238E27FC236}">
                <a16:creationId xmlns:a16="http://schemas.microsoft.com/office/drawing/2014/main" id="{9EFBC827-767A-EB45-A727-C2A2F6C37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1BD145-B6AE-9B45-8E40-2E6CCAD25E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9126063"/>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b="1" i="0" kern="1200" spc="-150">
          <a:solidFill>
            <a:schemeClr val="bg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spc="-150">
          <a:solidFill>
            <a:schemeClr val="accent3">
              <a:lumMod val="40000"/>
              <a:lumOff val="60000"/>
            </a:schemeClr>
          </a:solidFill>
          <a:latin typeface="Fira Sans Light" panose="020B04030500000200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spc="-150">
          <a:solidFill>
            <a:schemeClr val="accent3">
              <a:lumMod val="40000"/>
              <a:lumOff val="60000"/>
            </a:schemeClr>
          </a:solidFill>
          <a:latin typeface="Fira Sans Light" panose="020B04030500000200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spc="-150">
          <a:solidFill>
            <a:schemeClr val="accent3">
              <a:lumMod val="40000"/>
              <a:lumOff val="60000"/>
            </a:schemeClr>
          </a:solidFill>
          <a:latin typeface="Fira Sans Light" panose="020B04030500000200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1C823-4572-E149-BB37-2DB4531C4442}"/>
              </a:ext>
            </a:extLst>
          </p:cNvPr>
          <p:cNvSpPr>
            <a:spLocks noGrp="1"/>
          </p:cNvSpPr>
          <p:nvPr>
            <p:ph type="ctrTitle"/>
          </p:nvPr>
        </p:nvSpPr>
        <p:spPr>
          <a:xfrm>
            <a:off x="767070" y="1446858"/>
            <a:ext cx="10002530" cy="2165973"/>
          </a:xfrm>
        </p:spPr>
        <p:txBody>
          <a:bodyPr>
            <a:noAutofit/>
          </a:bodyPr>
          <a:lstStyle/>
          <a:p>
            <a:r>
              <a:rPr lang="en-US" sz="5400" smtClean="0"/>
              <a:t>Automated </a:t>
            </a:r>
            <a:r>
              <a:rPr lang="en-US" sz="5400"/>
              <a:t>Test </a:t>
            </a:r>
            <a:r>
              <a:rPr lang="en-US" sz="5400" smtClean="0"/>
              <a:t>System</a:t>
            </a:r>
            <a:br>
              <a:rPr lang="en-US" sz="5400" smtClean="0"/>
            </a:br>
            <a:r>
              <a:rPr lang="en-US" sz="5400" smtClean="0"/>
              <a:t>for </a:t>
            </a:r>
            <a:r>
              <a:rPr lang="en-US" sz="5400"/>
              <a:t>Powerbrick</a:t>
            </a:r>
            <a:endParaRPr lang="en-US" sz="5400" dirty="0"/>
          </a:p>
        </p:txBody>
      </p:sp>
      <p:sp>
        <p:nvSpPr>
          <p:cNvPr id="5" name="Text Placeholder 4">
            <a:extLst>
              <a:ext uri="{FF2B5EF4-FFF2-40B4-BE49-F238E27FC236}">
                <a16:creationId xmlns:a16="http://schemas.microsoft.com/office/drawing/2014/main" id="{F6A90B47-BF11-D249-B3A0-E75BA3A53E2D}"/>
              </a:ext>
            </a:extLst>
          </p:cNvPr>
          <p:cNvSpPr>
            <a:spLocks noGrp="1"/>
          </p:cNvSpPr>
          <p:nvPr>
            <p:ph type="body" sz="quarter" idx="12"/>
          </p:nvPr>
        </p:nvSpPr>
        <p:spPr>
          <a:xfrm>
            <a:off x="766763" y="4816395"/>
            <a:ext cx="4233862" cy="1487890"/>
          </a:xfrm>
        </p:spPr>
        <p:txBody>
          <a:bodyPr>
            <a:normAutofit/>
          </a:bodyPr>
          <a:lstStyle/>
          <a:p>
            <a:r>
              <a:rPr lang="en-US" sz="2400" b="1" smtClean="0"/>
              <a:t>Nader Afshar, Simin </a:t>
            </a:r>
            <a:r>
              <a:rPr lang="en-US" sz="2400" b="1" dirty="0"/>
              <a:t>Chen</a:t>
            </a:r>
          </a:p>
          <a:p>
            <a:endParaRPr lang="en-US" dirty="0"/>
          </a:p>
          <a:p>
            <a:r>
              <a:rPr lang="en-US" smtClean="0"/>
              <a:t>1</a:t>
            </a:r>
            <a:r>
              <a:rPr lang="en-US" altLang="zh-CN" smtClean="0"/>
              <a:t>9</a:t>
            </a:r>
            <a:r>
              <a:rPr lang="en-US" smtClean="0"/>
              <a:t>/10/2022</a:t>
            </a:r>
            <a:endParaRPr lang="en-US" dirty="0"/>
          </a:p>
          <a:p>
            <a:endParaRPr lang="en-US" dirty="0"/>
          </a:p>
        </p:txBody>
      </p:sp>
    </p:spTree>
    <p:extLst>
      <p:ext uri="{BB962C8B-B14F-4D97-AF65-F5344CB8AC3E}">
        <p14:creationId xmlns:p14="http://schemas.microsoft.com/office/powerpoint/2010/main" val="4160342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marL="0" indent="0">
              <a:buNone/>
            </a:pPr>
            <a:endParaRPr lang="en-AU" smtClean="0"/>
          </a:p>
          <a:p>
            <a:pPr marL="0" indent="0">
              <a:buNone/>
            </a:pPr>
            <a:endParaRPr lang="en-AU"/>
          </a:p>
          <a:p>
            <a:pPr marL="0" indent="0">
              <a:buNone/>
            </a:pPr>
            <a:r>
              <a:rPr lang="en-AU" smtClean="0"/>
              <a:t>  					      </a:t>
            </a:r>
            <a:endParaRPr lang="en-AU" sz="9600"/>
          </a:p>
        </p:txBody>
      </p:sp>
      <p:sp>
        <p:nvSpPr>
          <p:cNvPr id="6" name="矩形 5"/>
          <p:cNvSpPr/>
          <p:nvPr/>
        </p:nvSpPr>
        <p:spPr>
          <a:xfrm rot="532821">
            <a:off x="5246370" y="2006263"/>
            <a:ext cx="1010820" cy="2554545"/>
          </a:xfrm>
          <a:prstGeom prst="rect">
            <a:avLst/>
          </a:prstGeom>
          <a:noFill/>
        </p:spPr>
        <p:txBody>
          <a:bodyPr wrap="square" lIns="91440" tIns="45720" rIns="91440" bIns="45720">
            <a:spAutoFit/>
          </a:bodyPr>
          <a:lstStyle/>
          <a:p>
            <a:pPr algn="ctr"/>
            <a:r>
              <a:rPr lang="en-AU" altLang="zh-CN" sz="16000" b="1" smtClean="0">
                <a:ln w="12700">
                  <a:solidFill>
                    <a:schemeClr val="accent6">
                      <a:lumMod val="75000"/>
                    </a:schemeClr>
                  </a:solidFill>
                  <a:prstDash val="solid"/>
                </a:ln>
                <a:solidFill>
                  <a:schemeClr val="accent6">
                    <a:lumMod val="75000"/>
                  </a:schemeClr>
                </a:solidFill>
                <a:effectLst>
                  <a:outerShdw dist="38100" dir="2640000" algn="bl" rotWithShape="0">
                    <a:schemeClr val="accent1"/>
                  </a:outerShdw>
                </a:effectLst>
              </a:rPr>
              <a:t>?</a:t>
            </a:r>
            <a:endParaRPr lang="zh-CN" altLang="en-US" sz="16000" b="1">
              <a:ln w="12700">
                <a:solidFill>
                  <a:schemeClr val="accent6">
                    <a:lumMod val="75000"/>
                  </a:schemeClr>
                </a:solidFill>
                <a:prstDash val="solid"/>
              </a:ln>
              <a:solidFill>
                <a:schemeClr val="accent6">
                  <a:lumMod val="75000"/>
                </a:schemeClr>
              </a:solidFill>
              <a:effectLst>
                <a:outerShdw dist="38100" dir="2640000" algn="bl" rotWithShape="0">
                  <a:schemeClr val="accent1"/>
                </a:outerShdw>
              </a:effectLst>
            </a:endParaRPr>
          </a:p>
        </p:txBody>
      </p:sp>
    </p:spTree>
    <p:extLst>
      <p:ext uri="{BB962C8B-B14F-4D97-AF65-F5344CB8AC3E}">
        <p14:creationId xmlns:p14="http://schemas.microsoft.com/office/powerpoint/2010/main" val="2027120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buNone/>
            </a:pPr>
            <a:r>
              <a:rPr lang="en-AU" dirty="0"/>
              <a:t>Overview</a:t>
            </a:r>
          </a:p>
        </p:txBody>
      </p:sp>
      <p:sp>
        <p:nvSpPr>
          <p:cNvPr id="38" name="Content Placeholder 4">
            <a:extLst>
              <a:ext uri="{FF2B5EF4-FFF2-40B4-BE49-F238E27FC236}">
                <a16:creationId xmlns:a16="http://schemas.microsoft.com/office/drawing/2014/main" id="{6986F2B2-2FF0-4D24-87DE-9F2DAEC338F5}"/>
              </a:ext>
            </a:extLst>
          </p:cNvPr>
          <p:cNvSpPr>
            <a:spLocks noGrp="1"/>
          </p:cNvSpPr>
          <p:nvPr>
            <p:ph idx="1"/>
          </p:nvPr>
        </p:nvSpPr>
        <p:spPr>
          <a:xfrm>
            <a:off x="277826" y="1600200"/>
            <a:ext cx="11304574" cy="4983162"/>
          </a:xfrm>
        </p:spPr>
        <p:txBody>
          <a:bodyPr>
            <a:normAutofit/>
          </a:bodyPr>
          <a:lstStyle/>
          <a:p>
            <a:r>
              <a:rPr lang="en-AU" dirty="0" err="1"/>
              <a:t>Powerbrick</a:t>
            </a:r>
            <a:r>
              <a:rPr lang="en-AU" dirty="0"/>
              <a:t> is the generic motion controller built by Faraday Motion UK, which embeds the "</a:t>
            </a:r>
            <a:r>
              <a:rPr lang="en-AU" dirty="0" err="1"/>
              <a:t>Powerbrick</a:t>
            </a:r>
            <a:r>
              <a:rPr lang="en-AU" dirty="0"/>
              <a:t> LV" of the off-shelf product from Delta-Tau.</a:t>
            </a:r>
          </a:p>
          <a:p>
            <a:r>
              <a:rPr lang="en-AU" dirty="0" err="1"/>
              <a:t>Powerbrick</a:t>
            </a:r>
            <a:r>
              <a:rPr lang="en-AU" dirty="0"/>
              <a:t> has been selected as the preferred motion controller for the BRIGHT projects (new beamlines) and the Refurbishment project (existing beamlines).</a:t>
            </a:r>
          </a:p>
          <a:p>
            <a:r>
              <a:rPr lang="en-AU" dirty="0"/>
              <a:t>However several quality issues have been reported.</a:t>
            </a:r>
          </a:p>
        </p:txBody>
      </p:sp>
      <p:pic>
        <p:nvPicPr>
          <p:cNvPr id="1026" name="Picture 2" descr="Power Brick LV IMS | Faraday Motion Controls">
            <a:extLst>
              <a:ext uri="{FF2B5EF4-FFF2-40B4-BE49-F238E27FC236}">
                <a16:creationId xmlns:a16="http://schemas.microsoft.com/office/drawing/2014/main" id="{10594A64-2FB0-4558-B9C0-A7CE473A24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0253" y="5205778"/>
            <a:ext cx="3474118"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ower Brick LV IMS | Faraday Motion Controls">
            <a:extLst>
              <a:ext uri="{FF2B5EF4-FFF2-40B4-BE49-F238E27FC236}">
                <a16:creationId xmlns:a16="http://schemas.microsoft.com/office/drawing/2014/main" id="{69042F42-1530-484F-A4FA-C379E8C53B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4447" y="5205778"/>
            <a:ext cx="2686661" cy="1548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31797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buNone/>
            </a:pPr>
            <a:r>
              <a:rPr lang="en-AU" smtClean="0"/>
              <a:t>Challenges</a:t>
            </a:r>
            <a:endParaRPr lang="en-AU" dirty="0"/>
          </a:p>
        </p:txBody>
      </p:sp>
      <p:sp>
        <p:nvSpPr>
          <p:cNvPr id="38" name="Content Placeholder 4">
            <a:extLst>
              <a:ext uri="{FF2B5EF4-FFF2-40B4-BE49-F238E27FC236}">
                <a16:creationId xmlns:a16="http://schemas.microsoft.com/office/drawing/2014/main" id="{6986F2B2-2FF0-4D24-87DE-9F2DAEC338F5}"/>
              </a:ext>
            </a:extLst>
          </p:cNvPr>
          <p:cNvSpPr>
            <a:spLocks noGrp="1"/>
          </p:cNvSpPr>
          <p:nvPr>
            <p:ph idx="1"/>
          </p:nvPr>
        </p:nvSpPr>
        <p:spPr>
          <a:xfrm>
            <a:off x="277826" y="1831207"/>
            <a:ext cx="11304574" cy="4798193"/>
          </a:xfrm>
        </p:spPr>
        <p:txBody>
          <a:bodyPr>
            <a:normAutofit/>
          </a:bodyPr>
          <a:lstStyle/>
          <a:p>
            <a:pPr algn="l">
              <a:buFont typeface="+mj-lt"/>
              <a:buAutoNum type="arabicPeriod"/>
            </a:pPr>
            <a:r>
              <a:rPr lang="en-AU" b="0" i="0" smtClean="0">
                <a:solidFill>
                  <a:srgbClr val="172B4D"/>
                </a:solidFill>
                <a:effectLst/>
                <a:latin typeface="Fira Sans" panose="020B0503050000020004" pitchFamily="34" charset="0"/>
              </a:rPr>
              <a:t>No </a:t>
            </a:r>
            <a:r>
              <a:rPr lang="en-AU" b="0" i="0" dirty="0">
                <a:solidFill>
                  <a:srgbClr val="172B4D"/>
                </a:solidFill>
                <a:effectLst/>
                <a:latin typeface="Fira Sans" panose="020B0503050000020004" pitchFamily="34" charset="0"/>
              </a:rPr>
              <a:t>FAT test report is provide for each unit</a:t>
            </a:r>
          </a:p>
          <a:p>
            <a:pPr lvl="1"/>
            <a:r>
              <a:rPr lang="en-AU" b="0" i="0" dirty="0">
                <a:solidFill>
                  <a:srgbClr val="172B4D"/>
                </a:solidFill>
                <a:effectLst/>
                <a:latin typeface="Fira Sans" panose="020B0503050000020004" pitchFamily="34" charset="0"/>
              </a:rPr>
              <a:t>Do </a:t>
            </a:r>
            <a:r>
              <a:rPr lang="en-AU" b="0" i="0" dirty="0">
                <a:solidFill>
                  <a:srgbClr val="0070C0"/>
                </a:solidFill>
                <a:effectLst/>
                <a:latin typeface="Fira Sans" panose="020B0503050000020004" pitchFamily="34" charset="0"/>
              </a:rPr>
              <a:t>Site Acceptance Test</a:t>
            </a:r>
            <a:r>
              <a:rPr lang="en-AU" b="0" i="0" dirty="0">
                <a:solidFill>
                  <a:srgbClr val="172B4D"/>
                </a:solidFill>
                <a:effectLst/>
                <a:latin typeface="Fira Sans" panose="020B0503050000020004" pitchFamily="34" charset="0"/>
              </a:rPr>
              <a:t> </a:t>
            </a:r>
            <a:r>
              <a:rPr lang="en-AU" b="0" i="0" dirty="0">
                <a:solidFill>
                  <a:srgbClr val="0070C0"/>
                </a:solidFill>
                <a:effectLst/>
                <a:latin typeface="Fira Sans" panose="020B0503050000020004" pitchFamily="34" charset="0"/>
              </a:rPr>
              <a:t>(SAT) -&gt; Tester</a:t>
            </a:r>
          </a:p>
          <a:p>
            <a:pPr algn="l">
              <a:buFont typeface="+mj-lt"/>
              <a:buAutoNum type="arabicPeriod"/>
            </a:pPr>
            <a:r>
              <a:rPr lang="en-AU" b="0" i="0" dirty="0">
                <a:solidFill>
                  <a:srgbClr val="172B4D"/>
                </a:solidFill>
                <a:effectLst/>
                <a:latin typeface="Fira Sans" panose="020B0503050000020004" pitchFamily="34" charset="0"/>
              </a:rPr>
              <a:t> D-Sub </a:t>
            </a:r>
            <a:r>
              <a:rPr lang="en-AU" b="0" i="0">
                <a:solidFill>
                  <a:srgbClr val="172B4D"/>
                </a:solidFill>
                <a:effectLst/>
                <a:latin typeface="Fira Sans" panose="020B0503050000020004" pitchFamily="34" charset="0"/>
              </a:rPr>
              <a:t>connectors </a:t>
            </a:r>
            <a:r>
              <a:rPr lang="en-AU" b="0" i="0" smtClean="0">
                <a:solidFill>
                  <a:srgbClr val="172B4D"/>
                </a:solidFill>
                <a:effectLst/>
                <a:latin typeface="Fira Sans" panose="020B0503050000020004" pitchFamily="34" charset="0"/>
              </a:rPr>
              <a:t>stand-off</a:t>
            </a:r>
            <a:endParaRPr lang="en-AU" b="0" i="0" dirty="0">
              <a:solidFill>
                <a:srgbClr val="172B4D"/>
              </a:solidFill>
              <a:effectLst/>
              <a:latin typeface="Fira Sans" panose="020B0503050000020004" pitchFamily="34" charset="0"/>
            </a:endParaRPr>
          </a:p>
          <a:p>
            <a:pPr lvl="1"/>
            <a:r>
              <a:rPr lang="en-AU" b="0" i="0" dirty="0">
                <a:solidFill>
                  <a:srgbClr val="172B4D"/>
                </a:solidFill>
                <a:effectLst/>
                <a:latin typeface="Fira Sans" panose="020B0503050000020004" pitchFamily="34" charset="0"/>
              </a:rPr>
              <a:t>Vision inspection and </a:t>
            </a:r>
            <a:r>
              <a:rPr lang="en-AU" b="0" i="0" dirty="0">
                <a:solidFill>
                  <a:srgbClr val="0070C0"/>
                </a:solidFill>
                <a:effectLst/>
                <a:latin typeface="Fira Sans" panose="020B0503050000020004" pitchFamily="34" charset="0"/>
              </a:rPr>
              <a:t>SAT -&gt; Tester</a:t>
            </a:r>
          </a:p>
          <a:p>
            <a:pPr>
              <a:buFont typeface="+mj-lt"/>
              <a:buAutoNum type="arabicPeriod"/>
            </a:pPr>
            <a:r>
              <a:rPr lang="en-AU" smtClean="0">
                <a:solidFill>
                  <a:srgbClr val="172B4D"/>
                </a:solidFill>
                <a:latin typeface="Fira Sans" panose="020B0503050000020004" pitchFamily="34" charset="0"/>
              </a:rPr>
              <a:t> Wires </a:t>
            </a:r>
            <a:r>
              <a:rPr lang="en-AU">
                <a:solidFill>
                  <a:srgbClr val="172B4D"/>
                </a:solidFill>
                <a:latin typeface="Fira Sans" panose="020B0503050000020004" pitchFamily="34" charset="0"/>
              </a:rPr>
              <a:t>and connectors are below required current rating</a:t>
            </a:r>
          </a:p>
          <a:p>
            <a:pPr lvl="1"/>
            <a:r>
              <a:rPr lang="en-AU">
                <a:solidFill>
                  <a:srgbClr val="172B4D"/>
                </a:solidFill>
                <a:latin typeface="Fira Sans" panose="020B0503050000020004" pitchFamily="34" charset="0"/>
              </a:rPr>
              <a:t>No power margin. </a:t>
            </a:r>
          </a:p>
          <a:p>
            <a:pPr>
              <a:buFont typeface="+mj-lt"/>
              <a:buAutoNum type="arabicPeriod"/>
            </a:pPr>
            <a:r>
              <a:rPr lang="en-AU" smtClean="0">
                <a:solidFill>
                  <a:srgbClr val="172B4D"/>
                </a:solidFill>
                <a:latin typeface="Fira Sans" panose="020B0503050000020004" pitchFamily="34" charset="0"/>
              </a:rPr>
              <a:t> Wrong screw type. </a:t>
            </a:r>
            <a:endParaRPr lang="en-AU">
              <a:solidFill>
                <a:srgbClr val="172B4D"/>
              </a:solidFill>
              <a:latin typeface="Fira Sans" panose="020B0503050000020004" pitchFamily="34" charset="0"/>
            </a:endParaRPr>
          </a:p>
          <a:p>
            <a:pPr marL="0" indent="0" algn="l">
              <a:buNone/>
            </a:pPr>
            <a:r>
              <a:rPr lang="en-AU" sz="4000" b="1" smtClean="0">
                <a:solidFill>
                  <a:srgbClr val="47B8B2"/>
                </a:solidFill>
                <a:latin typeface="Fira Sans" panose="020B0503050000020004" pitchFamily="34" charset="0"/>
              </a:rPr>
              <a:t>. . .</a:t>
            </a:r>
            <a:endParaRPr lang="en-AU" sz="4000" b="1" dirty="0">
              <a:solidFill>
                <a:srgbClr val="47B8B2"/>
              </a:solidFill>
              <a:latin typeface="Fira Sans" panose="020B0503050000020004" pitchFamily="34" charset="0"/>
            </a:endParaRPr>
          </a:p>
        </p:txBody>
      </p:sp>
    </p:spTree>
    <p:extLst>
      <p:ext uri="{BB962C8B-B14F-4D97-AF65-F5344CB8AC3E}">
        <p14:creationId xmlns:p14="http://schemas.microsoft.com/office/powerpoint/2010/main" val="407175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mph" presetSubtype="0" fill="hold" nodeType="withEffect">
                                  <p:stCondLst>
                                    <p:cond delay="0"/>
                                  </p:stCondLst>
                                  <p:childTnLst>
                                    <p:animClr clrSpc="hsl" dir="cw">
                                      <p:cBhvr override="childStyle">
                                        <p:cTn id="6" dur="500" fill="hold"/>
                                        <p:tgtEl>
                                          <p:spTgt spid="38">
                                            <p:txEl>
                                              <p:pRg st="4" end="4"/>
                                            </p:txEl>
                                          </p:spTgt>
                                        </p:tgtEl>
                                        <p:attrNameLst>
                                          <p:attrName>style.color</p:attrName>
                                        </p:attrNameLst>
                                      </p:cBhvr>
                                      <p:by>
                                        <p:hsl h="0" s="-70588" l="0"/>
                                      </p:by>
                                    </p:animClr>
                                    <p:animClr clrSpc="hsl" dir="cw">
                                      <p:cBhvr>
                                        <p:cTn id="7" dur="500" fill="hold"/>
                                        <p:tgtEl>
                                          <p:spTgt spid="38">
                                            <p:txEl>
                                              <p:pRg st="4" end="4"/>
                                            </p:txEl>
                                          </p:spTgt>
                                        </p:tgtEl>
                                        <p:attrNameLst>
                                          <p:attrName>fillcolor</p:attrName>
                                        </p:attrNameLst>
                                      </p:cBhvr>
                                      <p:by>
                                        <p:hsl h="0" s="-70588" l="0"/>
                                      </p:by>
                                    </p:animClr>
                                    <p:animClr clrSpc="hsl" dir="cw">
                                      <p:cBhvr>
                                        <p:cTn id="8" dur="500" fill="hold"/>
                                        <p:tgtEl>
                                          <p:spTgt spid="38">
                                            <p:txEl>
                                              <p:pRg st="4" end="4"/>
                                            </p:txEl>
                                          </p:spTgt>
                                        </p:tgtEl>
                                        <p:attrNameLst>
                                          <p:attrName>stroke.color</p:attrName>
                                        </p:attrNameLst>
                                      </p:cBhvr>
                                      <p:by>
                                        <p:hsl h="0" s="-70588" l="0"/>
                                      </p:by>
                                    </p:animClr>
                                    <p:set>
                                      <p:cBhvr>
                                        <p:cTn id="9" dur="500" fill="hold"/>
                                        <p:tgtEl>
                                          <p:spTgt spid="38">
                                            <p:txEl>
                                              <p:pRg st="4" end="4"/>
                                            </p:txEl>
                                          </p:spTgt>
                                        </p:tgtEl>
                                        <p:attrNameLst>
                                          <p:attrName>fill.type</p:attrName>
                                        </p:attrNameLst>
                                      </p:cBhvr>
                                      <p:to>
                                        <p:strVal val="solid"/>
                                      </p:to>
                                    </p:set>
                                  </p:childTnLst>
                                  <p:subTnLst>
                                    <p:animClr clrSpc="rgb" dir="cw">
                                      <p:cBhvr override="childStyle">
                                        <p:cTn dur="1" fill="hold" display="0" masterRel="nextClick" afterEffect="1"/>
                                        <p:tgtEl>
                                          <p:spTgt spid="38">
                                            <p:txEl>
                                              <p:pRg st="4" end="4"/>
                                            </p:txEl>
                                          </p:spTgt>
                                        </p:tgtEl>
                                        <p:attrNameLst>
                                          <p:attrName>ppt_c</p:attrName>
                                        </p:attrNameLst>
                                      </p:cBhvr>
                                      <p:to>
                                        <a:schemeClr val="bg2"/>
                                      </p:to>
                                    </p:animClr>
                                  </p:subTnLst>
                                </p:cTn>
                              </p:par>
                              <p:par>
                                <p:cTn id="10" presetID="25" presetClass="emph" presetSubtype="0" fill="hold" nodeType="withEffect">
                                  <p:stCondLst>
                                    <p:cond delay="0"/>
                                  </p:stCondLst>
                                  <p:childTnLst>
                                    <p:animClr clrSpc="hsl" dir="cw">
                                      <p:cBhvr override="childStyle">
                                        <p:cTn id="11" dur="500" fill="hold"/>
                                        <p:tgtEl>
                                          <p:spTgt spid="38">
                                            <p:txEl>
                                              <p:pRg st="5" end="5"/>
                                            </p:txEl>
                                          </p:spTgt>
                                        </p:tgtEl>
                                        <p:attrNameLst>
                                          <p:attrName>style.color</p:attrName>
                                        </p:attrNameLst>
                                      </p:cBhvr>
                                      <p:by>
                                        <p:hsl h="0" s="-70588" l="0"/>
                                      </p:by>
                                    </p:animClr>
                                    <p:animClr clrSpc="hsl" dir="cw">
                                      <p:cBhvr>
                                        <p:cTn id="12" dur="500" fill="hold"/>
                                        <p:tgtEl>
                                          <p:spTgt spid="38">
                                            <p:txEl>
                                              <p:pRg st="5" end="5"/>
                                            </p:txEl>
                                          </p:spTgt>
                                        </p:tgtEl>
                                        <p:attrNameLst>
                                          <p:attrName>fillcolor</p:attrName>
                                        </p:attrNameLst>
                                      </p:cBhvr>
                                      <p:by>
                                        <p:hsl h="0" s="-70588" l="0"/>
                                      </p:by>
                                    </p:animClr>
                                    <p:animClr clrSpc="hsl" dir="cw">
                                      <p:cBhvr>
                                        <p:cTn id="13" dur="500" fill="hold"/>
                                        <p:tgtEl>
                                          <p:spTgt spid="38">
                                            <p:txEl>
                                              <p:pRg st="5" end="5"/>
                                            </p:txEl>
                                          </p:spTgt>
                                        </p:tgtEl>
                                        <p:attrNameLst>
                                          <p:attrName>stroke.color</p:attrName>
                                        </p:attrNameLst>
                                      </p:cBhvr>
                                      <p:by>
                                        <p:hsl h="0" s="-70588" l="0"/>
                                      </p:by>
                                    </p:animClr>
                                    <p:set>
                                      <p:cBhvr>
                                        <p:cTn id="14" dur="500" fill="hold"/>
                                        <p:tgtEl>
                                          <p:spTgt spid="38">
                                            <p:txEl>
                                              <p:pRg st="5" end="5"/>
                                            </p:txEl>
                                          </p:spTgt>
                                        </p:tgtEl>
                                        <p:attrNameLst>
                                          <p:attrName>fill.type</p:attrName>
                                        </p:attrNameLst>
                                      </p:cBhvr>
                                      <p:to>
                                        <p:strVal val="solid"/>
                                      </p:to>
                                    </p:set>
                                  </p:childTnLst>
                                  <p:subTnLst>
                                    <p:animClr clrSpc="rgb" dir="cw">
                                      <p:cBhvr override="childStyle">
                                        <p:cTn dur="1" fill="hold" display="0" masterRel="nextClick" afterEffect="1"/>
                                        <p:tgtEl>
                                          <p:spTgt spid="38">
                                            <p:txEl>
                                              <p:pRg st="5" end="5"/>
                                            </p:txEl>
                                          </p:spTgt>
                                        </p:tgtEl>
                                        <p:attrNameLst>
                                          <p:attrName>ppt_c</p:attrName>
                                        </p:attrNameLst>
                                      </p:cBhvr>
                                      <p:to>
                                        <a:schemeClr val="bg2"/>
                                      </p:to>
                                    </p:animClr>
                                  </p:subTnLst>
                                </p:cTn>
                              </p:par>
                              <p:par>
                                <p:cTn id="15" presetID="25" presetClass="emph" presetSubtype="0" fill="hold" nodeType="withEffect">
                                  <p:stCondLst>
                                    <p:cond delay="0"/>
                                  </p:stCondLst>
                                  <p:childTnLst>
                                    <p:animClr clrSpc="hsl" dir="cw">
                                      <p:cBhvr override="childStyle">
                                        <p:cTn id="16" dur="500" fill="hold"/>
                                        <p:tgtEl>
                                          <p:spTgt spid="38">
                                            <p:txEl>
                                              <p:pRg st="6" end="6"/>
                                            </p:txEl>
                                          </p:spTgt>
                                        </p:tgtEl>
                                        <p:attrNameLst>
                                          <p:attrName>style.color</p:attrName>
                                        </p:attrNameLst>
                                      </p:cBhvr>
                                      <p:by>
                                        <p:hsl h="0" s="-70588" l="0"/>
                                      </p:by>
                                    </p:animClr>
                                    <p:animClr clrSpc="hsl" dir="cw">
                                      <p:cBhvr>
                                        <p:cTn id="17" dur="500" fill="hold"/>
                                        <p:tgtEl>
                                          <p:spTgt spid="38">
                                            <p:txEl>
                                              <p:pRg st="6" end="6"/>
                                            </p:txEl>
                                          </p:spTgt>
                                        </p:tgtEl>
                                        <p:attrNameLst>
                                          <p:attrName>fillcolor</p:attrName>
                                        </p:attrNameLst>
                                      </p:cBhvr>
                                      <p:by>
                                        <p:hsl h="0" s="-70588" l="0"/>
                                      </p:by>
                                    </p:animClr>
                                    <p:animClr clrSpc="hsl" dir="cw">
                                      <p:cBhvr>
                                        <p:cTn id="18" dur="500" fill="hold"/>
                                        <p:tgtEl>
                                          <p:spTgt spid="38">
                                            <p:txEl>
                                              <p:pRg st="6" end="6"/>
                                            </p:txEl>
                                          </p:spTgt>
                                        </p:tgtEl>
                                        <p:attrNameLst>
                                          <p:attrName>stroke.color</p:attrName>
                                        </p:attrNameLst>
                                      </p:cBhvr>
                                      <p:by>
                                        <p:hsl h="0" s="-70588" l="0"/>
                                      </p:by>
                                    </p:animClr>
                                    <p:set>
                                      <p:cBhvr>
                                        <p:cTn id="19" dur="500" fill="hold"/>
                                        <p:tgtEl>
                                          <p:spTgt spid="38">
                                            <p:txEl>
                                              <p:pRg st="6" end="6"/>
                                            </p:txEl>
                                          </p:spTgt>
                                        </p:tgtEl>
                                        <p:attrNameLst>
                                          <p:attrName>fill.type</p:attrName>
                                        </p:attrNameLst>
                                      </p:cBhvr>
                                      <p:to>
                                        <p:strVal val="solid"/>
                                      </p:to>
                                    </p:set>
                                  </p:childTnLst>
                                  <p:subTnLst>
                                    <p:animClr clrSpc="rgb" dir="cw">
                                      <p:cBhvr override="childStyle">
                                        <p:cTn dur="1" fill="hold" display="0" masterRel="nextClick" afterEffect="1"/>
                                        <p:tgtEl>
                                          <p:spTgt spid="38">
                                            <p:txEl>
                                              <p:pRg st="6" end="6"/>
                                            </p:txEl>
                                          </p:spTgt>
                                        </p:tgtEl>
                                        <p:attrNameLst>
                                          <p:attrName>ppt_c</p:attrName>
                                        </p:attrNameLst>
                                      </p:cBhvr>
                                      <p:to>
                                        <a:schemeClr val="bg2"/>
                                      </p:to>
                                    </p:animClr>
                                  </p:subTnLst>
                                </p:cTn>
                              </p:par>
                              <p:par>
                                <p:cTn id="20" presetID="25" presetClass="emph" presetSubtype="0" fill="hold" nodeType="withEffect">
                                  <p:stCondLst>
                                    <p:cond delay="0"/>
                                  </p:stCondLst>
                                  <p:childTnLst>
                                    <p:animClr clrSpc="hsl" dir="cw">
                                      <p:cBhvr override="childStyle">
                                        <p:cTn id="21" dur="500" fill="hold"/>
                                        <p:tgtEl>
                                          <p:spTgt spid="38">
                                            <p:txEl>
                                              <p:pRg st="7" end="7"/>
                                            </p:txEl>
                                          </p:spTgt>
                                        </p:tgtEl>
                                        <p:attrNameLst>
                                          <p:attrName>style.color</p:attrName>
                                        </p:attrNameLst>
                                      </p:cBhvr>
                                      <p:by>
                                        <p:hsl h="0" s="-70588" l="0"/>
                                      </p:by>
                                    </p:animClr>
                                    <p:animClr clrSpc="hsl" dir="cw">
                                      <p:cBhvr>
                                        <p:cTn id="22" dur="500" fill="hold"/>
                                        <p:tgtEl>
                                          <p:spTgt spid="38">
                                            <p:txEl>
                                              <p:pRg st="7" end="7"/>
                                            </p:txEl>
                                          </p:spTgt>
                                        </p:tgtEl>
                                        <p:attrNameLst>
                                          <p:attrName>fillcolor</p:attrName>
                                        </p:attrNameLst>
                                      </p:cBhvr>
                                      <p:by>
                                        <p:hsl h="0" s="-70588" l="0"/>
                                      </p:by>
                                    </p:animClr>
                                    <p:animClr clrSpc="hsl" dir="cw">
                                      <p:cBhvr>
                                        <p:cTn id="23" dur="500" fill="hold"/>
                                        <p:tgtEl>
                                          <p:spTgt spid="38">
                                            <p:txEl>
                                              <p:pRg st="7" end="7"/>
                                            </p:txEl>
                                          </p:spTgt>
                                        </p:tgtEl>
                                        <p:attrNameLst>
                                          <p:attrName>stroke.color</p:attrName>
                                        </p:attrNameLst>
                                      </p:cBhvr>
                                      <p:by>
                                        <p:hsl h="0" s="-70588" l="0"/>
                                      </p:by>
                                    </p:animClr>
                                    <p:set>
                                      <p:cBhvr>
                                        <p:cTn id="24" dur="500" fill="hold"/>
                                        <p:tgtEl>
                                          <p:spTgt spid="38">
                                            <p:txEl>
                                              <p:pRg st="7" end="7"/>
                                            </p:txEl>
                                          </p:spTgt>
                                        </p:tgtEl>
                                        <p:attrNameLst>
                                          <p:attrName>fill.type</p:attrName>
                                        </p:attrNameLst>
                                      </p:cBhvr>
                                      <p:to>
                                        <p:strVal val="solid"/>
                                      </p:to>
                                    </p:set>
                                  </p:childTnLst>
                                  <p:subTnLst>
                                    <p:animClr clrSpc="rgb" dir="cw">
                                      <p:cBhvr override="childStyle">
                                        <p:cTn dur="1" fill="hold" display="0" masterRel="nextClick" afterEffect="1"/>
                                        <p:tgtEl>
                                          <p:spTgt spid="38">
                                            <p:txEl>
                                              <p:pRg st="7" end="7"/>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t>Scope</a:t>
            </a:r>
          </a:p>
        </p:txBody>
      </p:sp>
      <p:pic>
        <p:nvPicPr>
          <p:cNvPr id="8" name="Picture 7">
            <a:extLst>
              <a:ext uri="{FF2B5EF4-FFF2-40B4-BE49-F238E27FC236}">
                <a16:creationId xmlns:a16="http://schemas.microsoft.com/office/drawing/2014/main" id="{6143B00D-A282-4293-AB83-9B29C3C444A9}"/>
              </a:ext>
            </a:extLst>
          </p:cNvPr>
          <p:cNvPicPr>
            <a:picLocks noChangeAspect="1"/>
          </p:cNvPicPr>
          <p:nvPr/>
        </p:nvPicPr>
        <p:blipFill>
          <a:blip r:embed="rId3"/>
          <a:stretch>
            <a:fillRect/>
          </a:stretch>
        </p:blipFill>
        <p:spPr>
          <a:xfrm>
            <a:off x="1289728" y="1250494"/>
            <a:ext cx="9280769" cy="4088444"/>
          </a:xfrm>
          <a:prstGeom prst="rect">
            <a:avLst/>
          </a:prstGeom>
        </p:spPr>
      </p:pic>
      <p:sp>
        <p:nvSpPr>
          <p:cNvPr id="16" name="Freeform: Shape 15">
            <a:extLst>
              <a:ext uri="{FF2B5EF4-FFF2-40B4-BE49-F238E27FC236}">
                <a16:creationId xmlns:a16="http://schemas.microsoft.com/office/drawing/2014/main" id="{32AC99AB-7D05-413E-8355-8D8DA1F4AAEE}"/>
              </a:ext>
            </a:extLst>
          </p:cNvPr>
          <p:cNvSpPr/>
          <p:nvPr/>
        </p:nvSpPr>
        <p:spPr>
          <a:xfrm>
            <a:off x="2380748" y="2917375"/>
            <a:ext cx="1334881" cy="905860"/>
          </a:xfrm>
          <a:custGeom>
            <a:avLst/>
            <a:gdLst>
              <a:gd name="connsiteX0" fmla="*/ 1299307 w 1299307"/>
              <a:gd name="connsiteY0" fmla="*/ 566615 h 576384"/>
              <a:gd name="connsiteX1" fmla="*/ 1299307 w 1299307"/>
              <a:gd name="connsiteY1" fmla="*/ 566615 h 576384"/>
              <a:gd name="connsiteX2" fmla="*/ 97692 w 1299307"/>
              <a:gd name="connsiteY2" fmla="*/ 576384 h 576384"/>
              <a:gd name="connsiteX3" fmla="*/ 0 w 1299307"/>
              <a:gd name="connsiteY3" fmla="*/ 0 h 576384"/>
              <a:gd name="connsiteX4" fmla="*/ 1201615 w 1299307"/>
              <a:gd name="connsiteY4" fmla="*/ 0 h 576384"/>
              <a:gd name="connsiteX5" fmla="*/ 1299307 w 1299307"/>
              <a:gd name="connsiteY5" fmla="*/ 566615 h 57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9307" h="576384">
                <a:moveTo>
                  <a:pt x="1299307" y="566615"/>
                </a:moveTo>
                <a:lnTo>
                  <a:pt x="1299307" y="566615"/>
                </a:lnTo>
                <a:lnTo>
                  <a:pt x="97692" y="576384"/>
                </a:lnTo>
                <a:lnTo>
                  <a:pt x="0" y="0"/>
                </a:lnTo>
                <a:lnTo>
                  <a:pt x="1201615" y="0"/>
                </a:lnTo>
                <a:lnTo>
                  <a:pt x="1299307" y="566615"/>
                </a:lnTo>
                <a:close/>
              </a:path>
            </a:pathLst>
          </a:custGeom>
          <a:solidFill>
            <a:schemeClr val="accent2">
              <a:alpha val="50000"/>
            </a:schemeClr>
          </a:solidFill>
          <a:ln w="7620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Box 16">
            <a:extLst>
              <a:ext uri="{FF2B5EF4-FFF2-40B4-BE49-F238E27FC236}">
                <a16:creationId xmlns:a16="http://schemas.microsoft.com/office/drawing/2014/main" id="{1269AF5B-8ACE-4638-B292-920C9D2A4CE4}"/>
              </a:ext>
            </a:extLst>
          </p:cNvPr>
          <p:cNvSpPr txBox="1"/>
          <p:nvPr/>
        </p:nvSpPr>
        <p:spPr>
          <a:xfrm>
            <a:off x="397726" y="3132524"/>
            <a:ext cx="1289135" cy="523220"/>
          </a:xfrm>
          <a:prstGeom prst="rect">
            <a:avLst/>
          </a:prstGeom>
          <a:noFill/>
        </p:spPr>
        <p:txBody>
          <a:bodyPr wrap="none" rtlCol="0">
            <a:spAutoFit/>
          </a:bodyPr>
          <a:lstStyle/>
          <a:p>
            <a:r>
              <a:rPr lang="en-AU" sz="2800" dirty="0">
                <a:solidFill>
                  <a:srgbClr val="C00000"/>
                </a:solidFill>
                <a:latin typeface="Fira Sans" panose="020B0503050000020004" pitchFamily="34" charset="0"/>
              </a:rPr>
              <a:t>Power </a:t>
            </a:r>
          </a:p>
        </p:txBody>
      </p:sp>
      <p:sp>
        <p:nvSpPr>
          <p:cNvPr id="32" name="TextBox 31">
            <a:extLst>
              <a:ext uri="{FF2B5EF4-FFF2-40B4-BE49-F238E27FC236}">
                <a16:creationId xmlns:a16="http://schemas.microsoft.com/office/drawing/2014/main" id="{34DFE923-8652-4319-9EAF-D8327D3AE8DC}"/>
              </a:ext>
            </a:extLst>
          </p:cNvPr>
          <p:cNvSpPr txBox="1"/>
          <p:nvPr/>
        </p:nvSpPr>
        <p:spPr>
          <a:xfrm>
            <a:off x="3692769" y="1633876"/>
            <a:ext cx="5891356" cy="523220"/>
          </a:xfrm>
          <a:prstGeom prst="rect">
            <a:avLst/>
          </a:prstGeom>
          <a:noFill/>
        </p:spPr>
        <p:txBody>
          <a:bodyPr wrap="none" rtlCol="0">
            <a:spAutoFit/>
          </a:bodyPr>
          <a:lstStyle/>
          <a:p>
            <a:r>
              <a:rPr lang="en-AU" sz="2800" dirty="0">
                <a:solidFill>
                  <a:srgbClr val="00B050"/>
                </a:solidFill>
                <a:latin typeface="Fira Sans" panose="020B0503050000020004" pitchFamily="34" charset="0"/>
              </a:rPr>
              <a:t>STO    Analog I/O x 4                 GPIO</a:t>
            </a:r>
          </a:p>
        </p:txBody>
      </p:sp>
      <p:cxnSp>
        <p:nvCxnSpPr>
          <p:cNvPr id="21" name="Straight Arrow Connector 20">
            <a:extLst>
              <a:ext uri="{FF2B5EF4-FFF2-40B4-BE49-F238E27FC236}">
                <a16:creationId xmlns:a16="http://schemas.microsoft.com/office/drawing/2014/main" id="{27D20E36-27C7-46E5-B599-4A0D67609C9D}"/>
              </a:ext>
            </a:extLst>
          </p:cNvPr>
          <p:cNvCxnSpPr>
            <a:cxnSpLocks/>
          </p:cNvCxnSpPr>
          <p:nvPr/>
        </p:nvCxnSpPr>
        <p:spPr>
          <a:xfrm>
            <a:off x="4050890" y="2171832"/>
            <a:ext cx="0" cy="571372"/>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FAAF805B-B0C7-40DD-8DA1-55315507D9D5}"/>
              </a:ext>
            </a:extLst>
          </p:cNvPr>
          <p:cNvCxnSpPr>
            <a:cxnSpLocks/>
          </p:cNvCxnSpPr>
          <p:nvPr/>
        </p:nvCxnSpPr>
        <p:spPr>
          <a:xfrm>
            <a:off x="5447071" y="2157096"/>
            <a:ext cx="0" cy="591898"/>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D3236446-0604-4448-9C1B-2C79D3BAFA89}"/>
              </a:ext>
            </a:extLst>
          </p:cNvPr>
          <p:cNvCxnSpPr>
            <a:cxnSpLocks/>
          </p:cNvCxnSpPr>
          <p:nvPr/>
        </p:nvCxnSpPr>
        <p:spPr>
          <a:xfrm>
            <a:off x="9094838" y="2157096"/>
            <a:ext cx="0" cy="580527"/>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E2841A5-57CE-4A96-A1C9-9DEB2072AE88}"/>
              </a:ext>
            </a:extLst>
          </p:cNvPr>
          <p:cNvCxnSpPr>
            <a:cxnSpLocks/>
          </p:cNvCxnSpPr>
          <p:nvPr/>
        </p:nvCxnSpPr>
        <p:spPr>
          <a:xfrm>
            <a:off x="1602658" y="3395633"/>
            <a:ext cx="646206" cy="7877"/>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3" name="Freeform: Shape 42">
            <a:extLst>
              <a:ext uri="{FF2B5EF4-FFF2-40B4-BE49-F238E27FC236}">
                <a16:creationId xmlns:a16="http://schemas.microsoft.com/office/drawing/2014/main" id="{1C18F190-5E2C-49BF-9C67-061EA9E7CEDC}"/>
              </a:ext>
            </a:extLst>
          </p:cNvPr>
          <p:cNvSpPr/>
          <p:nvPr/>
        </p:nvSpPr>
        <p:spPr>
          <a:xfrm>
            <a:off x="3598614" y="2831695"/>
            <a:ext cx="6548277" cy="1553496"/>
          </a:xfrm>
          <a:custGeom>
            <a:avLst/>
            <a:gdLst>
              <a:gd name="connsiteX0" fmla="*/ 0 w 6587613"/>
              <a:gd name="connsiteY0" fmla="*/ 88490 h 1543664"/>
              <a:gd name="connsiteX1" fmla="*/ 117988 w 6587613"/>
              <a:gd name="connsiteY1" fmla="*/ 993058 h 1543664"/>
              <a:gd name="connsiteX2" fmla="*/ 875071 w 6587613"/>
              <a:gd name="connsiteY2" fmla="*/ 983226 h 1543664"/>
              <a:gd name="connsiteX3" fmla="*/ 835742 w 6587613"/>
              <a:gd name="connsiteY3" fmla="*/ 727587 h 1543664"/>
              <a:gd name="connsiteX4" fmla="*/ 4925962 w 6587613"/>
              <a:gd name="connsiteY4" fmla="*/ 737419 h 1543664"/>
              <a:gd name="connsiteX5" fmla="*/ 4857136 w 6587613"/>
              <a:gd name="connsiteY5" fmla="*/ 1514168 h 1543664"/>
              <a:gd name="connsiteX6" fmla="*/ 5840362 w 6587613"/>
              <a:gd name="connsiteY6" fmla="*/ 1543664 h 1543664"/>
              <a:gd name="connsiteX7" fmla="*/ 5958349 w 6587613"/>
              <a:gd name="connsiteY7" fmla="*/ 501445 h 1543664"/>
              <a:gd name="connsiteX8" fmla="*/ 6518788 w 6587613"/>
              <a:gd name="connsiteY8" fmla="*/ 501445 h 1543664"/>
              <a:gd name="connsiteX9" fmla="*/ 6587613 w 6587613"/>
              <a:gd name="connsiteY9" fmla="*/ 0 h 1543664"/>
              <a:gd name="connsiteX10" fmla="*/ 0 w 6587613"/>
              <a:gd name="connsiteY10" fmla="*/ 88490 h 154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87613" h="1543664">
                <a:moveTo>
                  <a:pt x="0" y="88490"/>
                </a:moveTo>
                <a:lnTo>
                  <a:pt x="117988" y="993058"/>
                </a:lnTo>
                <a:lnTo>
                  <a:pt x="875071" y="983226"/>
                </a:lnTo>
                <a:lnTo>
                  <a:pt x="835742" y="727587"/>
                </a:lnTo>
                <a:lnTo>
                  <a:pt x="4925962" y="737419"/>
                </a:lnTo>
                <a:lnTo>
                  <a:pt x="4857136" y="1514168"/>
                </a:lnTo>
                <a:lnTo>
                  <a:pt x="5840362" y="1543664"/>
                </a:lnTo>
                <a:lnTo>
                  <a:pt x="5958349" y="501445"/>
                </a:lnTo>
                <a:lnTo>
                  <a:pt x="6518788" y="501445"/>
                </a:lnTo>
                <a:lnTo>
                  <a:pt x="6587613" y="0"/>
                </a:lnTo>
                <a:lnTo>
                  <a:pt x="0" y="88490"/>
                </a:lnTo>
                <a:close/>
              </a:path>
            </a:pathLst>
          </a:custGeom>
          <a:solidFill>
            <a:srgbClr val="00B050">
              <a:alpha val="50000"/>
            </a:srgbClr>
          </a:solidFill>
          <a:ln w="7620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TextBox 43">
            <a:extLst>
              <a:ext uri="{FF2B5EF4-FFF2-40B4-BE49-F238E27FC236}">
                <a16:creationId xmlns:a16="http://schemas.microsoft.com/office/drawing/2014/main" id="{595AF20F-A49A-472E-B782-52C99DBD5815}"/>
              </a:ext>
            </a:extLst>
          </p:cNvPr>
          <p:cNvSpPr txBox="1"/>
          <p:nvPr/>
        </p:nvSpPr>
        <p:spPr>
          <a:xfrm>
            <a:off x="10147963" y="3433450"/>
            <a:ext cx="1850186" cy="954107"/>
          </a:xfrm>
          <a:prstGeom prst="rect">
            <a:avLst/>
          </a:prstGeom>
          <a:noFill/>
        </p:spPr>
        <p:txBody>
          <a:bodyPr wrap="none" rtlCol="0">
            <a:spAutoFit/>
          </a:bodyPr>
          <a:lstStyle/>
          <a:p>
            <a:r>
              <a:rPr lang="en-AU" sz="2800" dirty="0">
                <a:solidFill>
                  <a:srgbClr val="00B050"/>
                </a:solidFill>
                <a:latin typeface="Fira Sans" panose="020B0503050000020004" pitchFamily="34" charset="0"/>
              </a:rPr>
              <a:t>User Flags</a:t>
            </a:r>
          </a:p>
          <a:p>
            <a:r>
              <a:rPr lang="en-AU" sz="2800" dirty="0">
                <a:solidFill>
                  <a:srgbClr val="00B050"/>
                </a:solidFill>
                <a:latin typeface="Fira Sans" panose="020B0503050000020004" pitchFamily="34" charset="0"/>
              </a:rPr>
              <a:t>EQU</a:t>
            </a:r>
          </a:p>
        </p:txBody>
      </p:sp>
      <p:cxnSp>
        <p:nvCxnSpPr>
          <p:cNvPr id="45" name="Straight Arrow Connector 44">
            <a:extLst>
              <a:ext uri="{FF2B5EF4-FFF2-40B4-BE49-F238E27FC236}">
                <a16:creationId xmlns:a16="http://schemas.microsoft.com/office/drawing/2014/main" id="{72DC1F74-30ED-4BD3-8C08-E396DEFAFCE0}"/>
              </a:ext>
            </a:extLst>
          </p:cNvPr>
          <p:cNvCxnSpPr>
            <a:cxnSpLocks/>
          </p:cNvCxnSpPr>
          <p:nvPr/>
        </p:nvCxnSpPr>
        <p:spPr>
          <a:xfrm flipH="1">
            <a:off x="9517626" y="3777560"/>
            <a:ext cx="629265"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E526E780-7F1F-42A4-B9A4-4ABCAC0523AB}"/>
              </a:ext>
            </a:extLst>
          </p:cNvPr>
          <p:cNvCxnSpPr>
            <a:cxnSpLocks/>
          </p:cNvCxnSpPr>
          <p:nvPr/>
        </p:nvCxnSpPr>
        <p:spPr>
          <a:xfrm flipH="1">
            <a:off x="9517626" y="4121689"/>
            <a:ext cx="629265"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9" name="Freeform: Shape 48">
            <a:extLst>
              <a:ext uri="{FF2B5EF4-FFF2-40B4-BE49-F238E27FC236}">
                <a16:creationId xmlns:a16="http://schemas.microsoft.com/office/drawing/2014/main" id="{D963CF17-E0DD-4064-9C57-B42CF5A02574}"/>
              </a:ext>
            </a:extLst>
          </p:cNvPr>
          <p:cNvSpPr/>
          <p:nvPr/>
        </p:nvSpPr>
        <p:spPr>
          <a:xfrm>
            <a:off x="2920181" y="3569114"/>
            <a:ext cx="6980903" cy="1779639"/>
          </a:xfrm>
          <a:custGeom>
            <a:avLst/>
            <a:gdLst>
              <a:gd name="connsiteX0" fmla="*/ 1582993 w 6980903"/>
              <a:gd name="connsiteY0" fmla="*/ 304800 h 1779639"/>
              <a:gd name="connsiteX1" fmla="*/ 1641987 w 6980903"/>
              <a:gd name="connsiteY1" fmla="*/ 747252 h 1779639"/>
              <a:gd name="connsiteX2" fmla="*/ 0 w 6980903"/>
              <a:gd name="connsiteY2" fmla="*/ 717755 h 1779639"/>
              <a:gd name="connsiteX3" fmla="*/ 117987 w 6980903"/>
              <a:gd name="connsiteY3" fmla="*/ 1582994 h 1779639"/>
              <a:gd name="connsiteX4" fmla="*/ 6912077 w 6980903"/>
              <a:gd name="connsiteY4" fmla="*/ 1779639 h 1779639"/>
              <a:gd name="connsiteX5" fmla="*/ 6980903 w 6980903"/>
              <a:gd name="connsiteY5" fmla="*/ 865239 h 1779639"/>
              <a:gd name="connsiteX6" fmla="*/ 5496232 w 6980903"/>
              <a:gd name="connsiteY6" fmla="*/ 816077 h 1779639"/>
              <a:gd name="connsiteX7" fmla="*/ 5535561 w 6980903"/>
              <a:gd name="connsiteY7" fmla="*/ 19665 h 1779639"/>
              <a:gd name="connsiteX8" fmla="*/ 1524000 w 6980903"/>
              <a:gd name="connsiteY8" fmla="*/ 0 h 1779639"/>
              <a:gd name="connsiteX9" fmla="*/ 1582993 w 6980903"/>
              <a:gd name="connsiteY9" fmla="*/ 304800 h 1779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80903" h="1779639">
                <a:moveTo>
                  <a:pt x="1582993" y="304800"/>
                </a:moveTo>
                <a:lnTo>
                  <a:pt x="1641987" y="747252"/>
                </a:lnTo>
                <a:lnTo>
                  <a:pt x="0" y="717755"/>
                </a:lnTo>
                <a:lnTo>
                  <a:pt x="117987" y="1582994"/>
                </a:lnTo>
                <a:lnTo>
                  <a:pt x="6912077" y="1779639"/>
                </a:lnTo>
                <a:lnTo>
                  <a:pt x="6980903" y="865239"/>
                </a:lnTo>
                <a:lnTo>
                  <a:pt x="5496232" y="816077"/>
                </a:lnTo>
                <a:lnTo>
                  <a:pt x="5535561" y="19665"/>
                </a:lnTo>
                <a:lnTo>
                  <a:pt x="1524000" y="0"/>
                </a:lnTo>
                <a:lnTo>
                  <a:pt x="1582993" y="304800"/>
                </a:lnTo>
                <a:close/>
              </a:path>
            </a:pathLst>
          </a:custGeom>
          <a:solidFill>
            <a:srgbClr val="FFC000">
              <a:alpha val="50000"/>
            </a:srgbClr>
          </a:solidFill>
          <a:ln w="7620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TextBox 49">
            <a:extLst>
              <a:ext uri="{FF2B5EF4-FFF2-40B4-BE49-F238E27FC236}">
                <a16:creationId xmlns:a16="http://schemas.microsoft.com/office/drawing/2014/main" id="{CC715941-1FC7-4763-81DE-7C15264BC96E}"/>
              </a:ext>
            </a:extLst>
          </p:cNvPr>
          <p:cNvSpPr txBox="1"/>
          <p:nvPr/>
        </p:nvSpPr>
        <p:spPr>
          <a:xfrm>
            <a:off x="111760" y="3927708"/>
            <a:ext cx="2246128" cy="1169551"/>
          </a:xfrm>
          <a:prstGeom prst="rect">
            <a:avLst/>
          </a:prstGeom>
          <a:noFill/>
        </p:spPr>
        <p:txBody>
          <a:bodyPr wrap="none" rtlCol="0">
            <a:spAutoFit/>
          </a:bodyPr>
          <a:lstStyle/>
          <a:p>
            <a:r>
              <a:rPr lang="en-AU" sz="2800" dirty="0">
                <a:solidFill>
                  <a:srgbClr val="FFC000"/>
                </a:solidFill>
                <a:latin typeface="Fira Sans" panose="020B0503050000020004" pitchFamily="34" charset="0"/>
              </a:rPr>
              <a:t>Encoders x 8</a:t>
            </a:r>
          </a:p>
          <a:p>
            <a:endParaRPr lang="en-AU" sz="1400" dirty="0">
              <a:solidFill>
                <a:srgbClr val="FFC000"/>
              </a:solidFill>
              <a:latin typeface="Fira Sans" panose="020B0503050000020004" pitchFamily="34" charset="0"/>
            </a:endParaRPr>
          </a:p>
          <a:p>
            <a:r>
              <a:rPr lang="en-AU" sz="2800" dirty="0">
                <a:solidFill>
                  <a:srgbClr val="FFC000"/>
                </a:solidFill>
                <a:latin typeface="Fira Sans" panose="020B0503050000020004" pitchFamily="34" charset="0"/>
              </a:rPr>
              <a:t>Motors x 8</a:t>
            </a:r>
          </a:p>
        </p:txBody>
      </p:sp>
      <p:cxnSp>
        <p:nvCxnSpPr>
          <p:cNvPr id="51" name="Straight Arrow Connector 50">
            <a:extLst>
              <a:ext uri="{FF2B5EF4-FFF2-40B4-BE49-F238E27FC236}">
                <a16:creationId xmlns:a16="http://schemas.microsoft.com/office/drawing/2014/main" id="{7C912740-E319-4763-9557-AF3D75D14177}"/>
              </a:ext>
            </a:extLst>
          </p:cNvPr>
          <p:cNvCxnSpPr>
            <a:cxnSpLocks/>
          </p:cNvCxnSpPr>
          <p:nvPr/>
        </p:nvCxnSpPr>
        <p:spPr>
          <a:xfrm flipV="1">
            <a:off x="2393462" y="4024778"/>
            <a:ext cx="1962228" cy="148872"/>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04DEC7CD-FC0C-4A66-B41C-6A6F02233F6E}"/>
              </a:ext>
            </a:extLst>
          </p:cNvPr>
          <p:cNvCxnSpPr>
            <a:cxnSpLocks/>
          </p:cNvCxnSpPr>
          <p:nvPr/>
        </p:nvCxnSpPr>
        <p:spPr>
          <a:xfrm flipV="1">
            <a:off x="2035277" y="4776505"/>
            <a:ext cx="826888" cy="5819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58" name="Content Placeholder 4">
            <a:extLst>
              <a:ext uri="{FF2B5EF4-FFF2-40B4-BE49-F238E27FC236}">
                <a16:creationId xmlns:a16="http://schemas.microsoft.com/office/drawing/2014/main" id="{D0802A04-1C18-4AD4-A9FB-9896028D85C8}"/>
              </a:ext>
            </a:extLst>
          </p:cNvPr>
          <p:cNvSpPr>
            <a:spLocks noGrp="1"/>
          </p:cNvSpPr>
          <p:nvPr>
            <p:ph idx="1"/>
          </p:nvPr>
        </p:nvSpPr>
        <p:spPr>
          <a:xfrm>
            <a:off x="926758" y="5573156"/>
            <a:ext cx="11304574" cy="1010205"/>
          </a:xfrm>
        </p:spPr>
        <p:txBody>
          <a:bodyPr>
            <a:normAutofit fontScale="92500" lnSpcReduction="10000"/>
          </a:bodyPr>
          <a:lstStyle/>
          <a:p>
            <a:pPr marL="0" indent="0" algn="l">
              <a:buNone/>
            </a:pPr>
            <a:r>
              <a:rPr lang="en-AU" b="0" i="0" smtClean="0">
                <a:solidFill>
                  <a:srgbClr val="00B050"/>
                </a:solidFill>
                <a:effectLst/>
                <a:latin typeface="Fira Sans" panose="020B0503050000020004" pitchFamily="34" charset="0"/>
              </a:rPr>
              <a:t>Implemented: </a:t>
            </a:r>
            <a:r>
              <a:rPr lang="en-AU" b="0" i="0" dirty="0">
                <a:solidFill>
                  <a:srgbClr val="00B050"/>
                </a:solidFill>
                <a:effectLst/>
                <a:latin typeface="Fira Sans" panose="020B0503050000020004" pitchFamily="34" charset="0"/>
              </a:rPr>
              <a:t>STO, Analog I/O, GPIO, User Flags and EQU</a:t>
            </a:r>
          </a:p>
          <a:p>
            <a:pPr marL="0" indent="0" algn="l">
              <a:buNone/>
            </a:pPr>
            <a:r>
              <a:rPr lang="en-AU" smtClean="0">
                <a:solidFill>
                  <a:srgbClr val="FFC000"/>
                </a:solidFill>
                <a:latin typeface="Fira Sans" panose="020B0503050000020004" pitchFamily="34" charset="0"/>
              </a:rPr>
              <a:t>Plan to do: </a:t>
            </a:r>
            <a:r>
              <a:rPr lang="en-AU" dirty="0">
                <a:solidFill>
                  <a:srgbClr val="FFC000"/>
                </a:solidFill>
                <a:latin typeface="Fira Sans" panose="020B0503050000020004" pitchFamily="34" charset="0"/>
              </a:rPr>
              <a:t>Encoders and Motors</a:t>
            </a:r>
            <a:endParaRPr lang="en-AU" b="0" i="0" dirty="0">
              <a:solidFill>
                <a:srgbClr val="FFC000"/>
              </a:solidFill>
              <a:effectLst/>
              <a:latin typeface="Fira Sans" panose="020B0503050000020004" pitchFamily="34" charset="0"/>
            </a:endParaRPr>
          </a:p>
          <a:p>
            <a:pPr marL="0" indent="0">
              <a:buNone/>
            </a:pPr>
            <a:endParaRPr lang="en-AU" dirty="0">
              <a:latin typeface="Fira Sans" panose="020B0503050000020004" pitchFamily="34" charset="0"/>
            </a:endParaRPr>
          </a:p>
        </p:txBody>
      </p:sp>
    </p:spTree>
    <p:extLst>
      <p:ext uri="{BB962C8B-B14F-4D97-AF65-F5344CB8AC3E}">
        <p14:creationId xmlns:p14="http://schemas.microsoft.com/office/powerpoint/2010/main" val="35144574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t>Architecture</a:t>
            </a:r>
          </a:p>
        </p:txBody>
      </p:sp>
      <p:pic>
        <p:nvPicPr>
          <p:cNvPr id="3074" name="Picture 2" descr="Laptop flat icon computer symbol Royalty Free Vector Image">
            <a:extLst>
              <a:ext uri="{FF2B5EF4-FFF2-40B4-BE49-F238E27FC236}">
                <a16:creationId xmlns:a16="http://schemas.microsoft.com/office/drawing/2014/main" id="{81154E36-DF5D-430D-BE3D-558D9F33CBB8}"/>
              </a:ext>
            </a:extLst>
          </p:cNvPr>
          <p:cNvPicPr>
            <a:picLocks noChangeAspect="1" noChangeArrowheads="1"/>
          </p:cNvPicPr>
          <p:nvPr/>
        </p:nvPicPr>
        <p:blipFill rotWithShape="1">
          <a:blip r:embed="rId3">
            <a:duotone>
              <a:schemeClr val="accent3">
                <a:shade val="45000"/>
                <a:satMod val="135000"/>
              </a:schemeClr>
              <a:prstClr val="white"/>
            </a:duotone>
            <a:extLst>
              <a:ext uri="{28A0092B-C50C-407E-A947-70E740481C1C}">
                <a14:useLocalDpi xmlns:a14="http://schemas.microsoft.com/office/drawing/2010/main" val="0"/>
              </a:ext>
            </a:extLst>
          </a:blip>
          <a:srcRect t="14225" b="18243"/>
          <a:stretch/>
        </p:blipFill>
        <p:spPr bwMode="auto">
          <a:xfrm>
            <a:off x="7976073" y="1415415"/>
            <a:ext cx="1315056" cy="95797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ifi Icon Stock Illustration - Download Image Now - Wireless Technology,  Icon, Symbol - iStock">
            <a:extLst>
              <a:ext uri="{FF2B5EF4-FFF2-40B4-BE49-F238E27FC236}">
                <a16:creationId xmlns:a16="http://schemas.microsoft.com/office/drawing/2014/main" id="{59FD1DD7-5680-49A5-95E7-0763B4806A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4042909">
            <a:off x="7479668" y="1780247"/>
            <a:ext cx="453272" cy="37102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Left Right Arrows Vector Icon Filled Stock Vector (Royalty Free) 1290271324  | Shutterstock">
            <a:extLst>
              <a:ext uri="{FF2B5EF4-FFF2-40B4-BE49-F238E27FC236}">
                <a16:creationId xmlns:a16="http://schemas.microsoft.com/office/drawing/2014/main" id="{78CB85B7-2559-45A6-9291-6006CBF620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327" t="23529" r="19415" b="29115"/>
          <a:stretch/>
        </p:blipFill>
        <p:spPr bwMode="auto">
          <a:xfrm rot="19426532">
            <a:off x="6764862" y="2218684"/>
            <a:ext cx="427009" cy="368091"/>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7F21A94E-3076-4125-BF4F-0155393E7147}"/>
              </a:ext>
            </a:extLst>
          </p:cNvPr>
          <p:cNvSpPr txBox="1"/>
          <p:nvPr/>
        </p:nvSpPr>
        <p:spPr>
          <a:xfrm>
            <a:off x="7432509" y="2197785"/>
            <a:ext cx="2483372" cy="523220"/>
          </a:xfrm>
          <a:prstGeom prst="rect">
            <a:avLst/>
          </a:prstGeom>
          <a:noFill/>
        </p:spPr>
        <p:txBody>
          <a:bodyPr wrap="none" rtlCol="0">
            <a:spAutoFit/>
          </a:bodyPr>
          <a:lstStyle/>
          <a:p>
            <a:r>
              <a:rPr lang="en-AU" sz="2800" dirty="0">
                <a:latin typeface="Fira Sans" panose="020B0503050000020004" pitchFamily="34" charset="0"/>
              </a:rPr>
              <a:t>Test operator </a:t>
            </a:r>
          </a:p>
        </p:txBody>
      </p:sp>
      <p:pic>
        <p:nvPicPr>
          <p:cNvPr id="3080" name="Picture 8" descr="Wifi Icon Isolated On White Background. Free Wifi Icon. Vector Wlan Access,  Wireless Wifi Hotspot Signal Sign, Icon, Symbol. Ready Symbol For Interface  Design Of Various Types Of Devices And More. Royalty">
            <a:extLst>
              <a:ext uri="{FF2B5EF4-FFF2-40B4-BE49-F238E27FC236}">
                <a16:creationId xmlns:a16="http://schemas.microsoft.com/office/drawing/2014/main" id="{DB0D4827-B13C-4D69-8F60-DE24FB0D86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43309" y="2513882"/>
            <a:ext cx="724631" cy="724631"/>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6235F953-3219-4557-AA4E-1B61E6AED23B}"/>
              </a:ext>
            </a:extLst>
          </p:cNvPr>
          <p:cNvSpPr txBox="1"/>
          <p:nvPr/>
        </p:nvSpPr>
        <p:spPr>
          <a:xfrm>
            <a:off x="842001" y="1557859"/>
            <a:ext cx="3589444" cy="523220"/>
          </a:xfrm>
          <a:prstGeom prst="rect">
            <a:avLst/>
          </a:prstGeom>
          <a:noFill/>
        </p:spPr>
        <p:txBody>
          <a:bodyPr wrap="none" rtlCol="0">
            <a:spAutoFit/>
          </a:bodyPr>
          <a:lstStyle/>
          <a:p>
            <a:r>
              <a:rPr lang="en-AU" sz="2800" dirty="0">
                <a:latin typeface="Fira Sans" panose="020B0503050000020004" pitchFamily="34" charset="0"/>
              </a:rPr>
              <a:t>Test Virtual Machine </a:t>
            </a:r>
          </a:p>
        </p:txBody>
      </p:sp>
      <p:cxnSp>
        <p:nvCxnSpPr>
          <p:cNvPr id="8" name="Straight Connector 7">
            <a:extLst>
              <a:ext uri="{FF2B5EF4-FFF2-40B4-BE49-F238E27FC236}">
                <a16:creationId xmlns:a16="http://schemas.microsoft.com/office/drawing/2014/main" id="{C2BA3D5F-FD4A-426B-B8A6-ACB85C52A13C}"/>
              </a:ext>
            </a:extLst>
          </p:cNvPr>
          <p:cNvCxnSpPr>
            <a:cxnSpLocks/>
          </p:cNvCxnSpPr>
          <p:nvPr/>
        </p:nvCxnSpPr>
        <p:spPr>
          <a:xfrm flipV="1">
            <a:off x="6105725" y="2882006"/>
            <a:ext cx="0" cy="539812"/>
          </a:xfrm>
          <a:prstGeom prst="line">
            <a:avLst/>
          </a:prstGeom>
          <a:ln w="38100"/>
        </p:spPr>
        <p:style>
          <a:lnRef idx="1">
            <a:schemeClr val="dk1"/>
          </a:lnRef>
          <a:fillRef idx="0">
            <a:schemeClr val="dk1"/>
          </a:fillRef>
          <a:effectRef idx="0">
            <a:schemeClr val="dk1"/>
          </a:effectRef>
          <a:fontRef idx="minor">
            <a:schemeClr val="tx1"/>
          </a:fontRef>
        </p:style>
      </p:cxnSp>
      <p:sp>
        <p:nvSpPr>
          <p:cNvPr id="35" name="Rectangle 34">
            <a:extLst>
              <a:ext uri="{FF2B5EF4-FFF2-40B4-BE49-F238E27FC236}">
                <a16:creationId xmlns:a16="http://schemas.microsoft.com/office/drawing/2014/main" id="{8013346E-305C-4E64-A21F-B8A93A7025A0}"/>
              </a:ext>
            </a:extLst>
          </p:cNvPr>
          <p:cNvSpPr/>
          <p:nvPr/>
        </p:nvSpPr>
        <p:spPr>
          <a:xfrm>
            <a:off x="731545" y="2023848"/>
            <a:ext cx="3710877" cy="159446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Arial" panose="020B0604020202020204" pitchFamily="34" charset="0"/>
              <a:buChar char="•"/>
            </a:pPr>
            <a:endParaRPr lang="en-AU" dirty="0"/>
          </a:p>
          <a:p>
            <a:endParaRPr lang="en-AU" dirty="0"/>
          </a:p>
          <a:p>
            <a:endParaRPr lang="en-AU" dirty="0"/>
          </a:p>
        </p:txBody>
      </p:sp>
      <p:sp>
        <p:nvSpPr>
          <p:cNvPr id="34" name="TextBox 33">
            <a:extLst>
              <a:ext uri="{FF2B5EF4-FFF2-40B4-BE49-F238E27FC236}">
                <a16:creationId xmlns:a16="http://schemas.microsoft.com/office/drawing/2014/main" id="{DD0DE337-C2B5-4520-8DBC-26054F201ED7}"/>
              </a:ext>
            </a:extLst>
          </p:cNvPr>
          <p:cNvSpPr txBox="1"/>
          <p:nvPr/>
        </p:nvSpPr>
        <p:spPr>
          <a:xfrm>
            <a:off x="915252" y="2325926"/>
            <a:ext cx="1133644" cy="954107"/>
          </a:xfrm>
          <a:prstGeom prst="rect">
            <a:avLst/>
          </a:prstGeom>
          <a:noFill/>
        </p:spPr>
        <p:txBody>
          <a:bodyPr wrap="none" rtlCol="0">
            <a:spAutoFit/>
          </a:bodyPr>
          <a:lstStyle/>
          <a:p>
            <a:r>
              <a:rPr lang="en-AU" sz="2800" dirty="0">
                <a:solidFill>
                  <a:schemeClr val="bg1"/>
                </a:solidFill>
                <a:latin typeface="Fira Sans" panose="020B0503050000020004" pitchFamily="34" charset="0"/>
              </a:rPr>
              <a:t>Test </a:t>
            </a:r>
          </a:p>
          <a:p>
            <a:r>
              <a:rPr lang="en-AU" sz="2800" dirty="0">
                <a:solidFill>
                  <a:schemeClr val="bg1"/>
                </a:solidFill>
                <a:latin typeface="Fira Sans" panose="020B0503050000020004" pitchFamily="34" charset="0"/>
              </a:rPr>
              <a:t>Script</a:t>
            </a:r>
          </a:p>
        </p:txBody>
      </p:sp>
      <p:sp>
        <p:nvSpPr>
          <p:cNvPr id="12" name="Cylinder 11">
            <a:extLst>
              <a:ext uri="{FF2B5EF4-FFF2-40B4-BE49-F238E27FC236}">
                <a16:creationId xmlns:a16="http://schemas.microsoft.com/office/drawing/2014/main" id="{6CAB8BE7-4AFA-4F05-A13F-4AD5E07BC337}"/>
              </a:ext>
            </a:extLst>
          </p:cNvPr>
          <p:cNvSpPr/>
          <p:nvPr/>
        </p:nvSpPr>
        <p:spPr>
          <a:xfrm>
            <a:off x="2948063" y="2246176"/>
            <a:ext cx="1258529" cy="1231693"/>
          </a:xfrm>
          <a:prstGeom prst="can">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
        <p:nvSpPr>
          <p:cNvPr id="44" name="TextBox 43">
            <a:extLst>
              <a:ext uri="{FF2B5EF4-FFF2-40B4-BE49-F238E27FC236}">
                <a16:creationId xmlns:a16="http://schemas.microsoft.com/office/drawing/2014/main" id="{F5D2D714-9F84-4BDB-B31D-EF9D2C70A530}"/>
              </a:ext>
            </a:extLst>
          </p:cNvPr>
          <p:cNvSpPr txBox="1"/>
          <p:nvPr/>
        </p:nvSpPr>
        <p:spPr>
          <a:xfrm>
            <a:off x="3147865" y="2523886"/>
            <a:ext cx="864339" cy="716240"/>
          </a:xfrm>
          <a:prstGeom prst="rect">
            <a:avLst/>
          </a:prstGeom>
          <a:noFill/>
          <a:ln>
            <a:noFill/>
          </a:ln>
        </p:spPr>
        <p:style>
          <a:lnRef idx="0">
            <a:scrgbClr r="0" g="0" b="0"/>
          </a:lnRef>
          <a:fillRef idx="0">
            <a:scrgbClr r="0" g="0" b="0"/>
          </a:fillRef>
          <a:effectRef idx="0">
            <a:scrgbClr r="0" g="0" b="0"/>
          </a:effectRef>
          <a:fontRef idx="minor">
            <a:schemeClr val="accent3"/>
          </a:fontRef>
        </p:style>
        <p:txBody>
          <a:bodyPr wrap="none" rtlCol="0">
            <a:spAutoFit/>
          </a:bodyPr>
          <a:lstStyle/>
          <a:p>
            <a:pPr algn="ctr"/>
            <a:r>
              <a:rPr lang="en-AU" sz="2800" dirty="0">
                <a:solidFill>
                  <a:schemeClr val="bg1"/>
                </a:solidFill>
                <a:latin typeface="Fira Sans" panose="020B0503050000020004" pitchFamily="34" charset="0"/>
              </a:rPr>
              <a:t>Test</a:t>
            </a:r>
          </a:p>
          <a:p>
            <a:pPr algn="ctr"/>
            <a:r>
              <a:rPr lang="en-AU" sz="2800" dirty="0">
                <a:solidFill>
                  <a:schemeClr val="bg1"/>
                </a:solidFill>
                <a:latin typeface="Fira Sans" panose="020B0503050000020004" pitchFamily="34" charset="0"/>
              </a:rPr>
              <a:t>IOC</a:t>
            </a:r>
          </a:p>
        </p:txBody>
      </p:sp>
      <p:sp>
        <p:nvSpPr>
          <p:cNvPr id="14" name="Arrow: Left-Right 13">
            <a:extLst>
              <a:ext uri="{FF2B5EF4-FFF2-40B4-BE49-F238E27FC236}">
                <a16:creationId xmlns:a16="http://schemas.microsoft.com/office/drawing/2014/main" id="{90818182-B926-4084-931A-74CE98D78E40}"/>
              </a:ext>
            </a:extLst>
          </p:cNvPr>
          <p:cNvSpPr/>
          <p:nvPr/>
        </p:nvSpPr>
        <p:spPr>
          <a:xfrm>
            <a:off x="1948654" y="2546871"/>
            <a:ext cx="846900" cy="523220"/>
          </a:xfrm>
          <a:prstGeom prst="leftRightArrow">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AU" dirty="0"/>
              <a:t>PVs</a:t>
            </a:r>
          </a:p>
        </p:txBody>
      </p:sp>
      <p:pic>
        <p:nvPicPr>
          <p:cNvPr id="3082" name="Picture 10" descr="Power Brick LV IMS | Faraday Motion Controls">
            <a:extLst>
              <a:ext uri="{FF2B5EF4-FFF2-40B4-BE49-F238E27FC236}">
                <a16:creationId xmlns:a16="http://schemas.microsoft.com/office/drawing/2014/main" id="{2CF3B6A3-C39E-4974-B833-155457E4815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78328" y="3391810"/>
            <a:ext cx="2393661" cy="1102535"/>
          </a:xfrm>
          <a:prstGeom prst="rect">
            <a:avLst/>
          </a:prstGeom>
          <a:noFill/>
          <a:extLst>
            <a:ext uri="{909E8E84-426E-40DD-AFC4-6F175D3DCCD1}">
              <a14:hiddenFill xmlns:a14="http://schemas.microsoft.com/office/drawing/2010/main">
                <a:solidFill>
                  <a:srgbClr val="FFFFFF"/>
                </a:solidFill>
              </a14:hiddenFill>
            </a:ext>
          </a:extLst>
        </p:spPr>
      </p:pic>
      <p:sp>
        <p:nvSpPr>
          <p:cNvPr id="50" name="Rectangle 49">
            <a:extLst>
              <a:ext uri="{FF2B5EF4-FFF2-40B4-BE49-F238E27FC236}">
                <a16:creationId xmlns:a16="http://schemas.microsoft.com/office/drawing/2014/main" id="{C89F6E59-EDE1-4194-9B35-8CFAF1216D67}"/>
              </a:ext>
            </a:extLst>
          </p:cNvPr>
          <p:cNvSpPr/>
          <p:nvPr/>
        </p:nvSpPr>
        <p:spPr>
          <a:xfrm>
            <a:off x="7567686" y="4971112"/>
            <a:ext cx="1612490" cy="93070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AU" dirty="0"/>
              <a:t>Automatic Test Box</a:t>
            </a:r>
          </a:p>
        </p:txBody>
      </p:sp>
      <p:cxnSp>
        <p:nvCxnSpPr>
          <p:cNvPr id="38" name="Straight Arrow Connector 37">
            <a:extLst>
              <a:ext uri="{FF2B5EF4-FFF2-40B4-BE49-F238E27FC236}">
                <a16:creationId xmlns:a16="http://schemas.microsoft.com/office/drawing/2014/main" id="{6D263CD4-1E1F-458B-A1E6-305AE796278C}"/>
              </a:ext>
            </a:extLst>
          </p:cNvPr>
          <p:cNvCxnSpPr>
            <a:cxnSpLocks/>
          </p:cNvCxnSpPr>
          <p:nvPr/>
        </p:nvCxnSpPr>
        <p:spPr>
          <a:xfrm>
            <a:off x="8118350" y="4329716"/>
            <a:ext cx="0" cy="576000"/>
          </a:xfrm>
          <a:prstGeom prst="straightConnector1">
            <a:avLst/>
          </a:prstGeom>
          <a:ln w="349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1013186E-FB22-4A34-88CE-F8A0EAB8F07D}"/>
              </a:ext>
            </a:extLst>
          </p:cNvPr>
          <p:cNvCxnSpPr>
            <a:cxnSpLocks/>
          </p:cNvCxnSpPr>
          <p:nvPr/>
        </p:nvCxnSpPr>
        <p:spPr>
          <a:xfrm>
            <a:off x="8600950" y="4205271"/>
            <a:ext cx="0" cy="720000"/>
          </a:xfrm>
          <a:prstGeom prst="straightConnector1">
            <a:avLst/>
          </a:prstGeom>
          <a:ln w="349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AA2C2C1E-F6E3-4B4A-A99A-8E939DCD285F}"/>
              </a:ext>
            </a:extLst>
          </p:cNvPr>
          <p:cNvSpPr txBox="1"/>
          <p:nvPr/>
        </p:nvSpPr>
        <p:spPr>
          <a:xfrm>
            <a:off x="6975807" y="4366008"/>
            <a:ext cx="1135247" cy="523220"/>
          </a:xfrm>
          <a:prstGeom prst="rect">
            <a:avLst/>
          </a:prstGeom>
          <a:noFill/>
        </p:spPr>
        <p:txBody>
          <a:bodyPr wrap="none" rtlCol="0">
            <a:spAutoFit/>
          </a:bodyPr>
          <a:lstStyle/>
          <a:p>
            <a:r>
              <a:rPr lang="en-AU" sz="2800" dirty="0">
                <a:latin typeface="Fira Sans" panose="020B0503050000020004" pitchFamily="34" charset="0"/>
              </a:rPr>
              <a:t>I/O In</a:t>
            </a:r>
          </a:p>
        </p:txBody>
      </p:sp>
      <p:sp>
        <p:nvSpPr>
          <p:cNvPr id="57" name="TextBox 56">
            <a:extLst>
              <a:ext uri="{FF2B5EF4-FFF2-40B4-BE49-F238E27FC236}">
                <a16:creationId xmlns:a16="http://schemas.microsoft.com/office/drawing/2014/main" id="{28149481-2287-4FCD-9B80-0AB506D98AA1}"/>
              </a:ext>
            </a:extLst>
          </p:cNvPr>
          <p:cNvSpPr txBox="1"/>
          <p:nvPr/>
        </p:nvSpPr>
        <p:spPr>
          <a:xfrm>
            <a:off x="8566926" y="4366008"/>
            <a:ext cx="1406154" cy="523220"/>
          </a:xfrm>
          <a:prstGeom prst="rect">
            <a:avLst/>
          </a:prstGeom>
          <a:noFill/>
        </p:spPr>
        <p:txBody>
          <a:bodyPr wrap="none" rtlCol="0">
            <a:spAutoFit/>
          </a:bodyPr>
          <a:lstStyle/>
          <a:p>
            <a:r>
              <a:rPr lang="en-AU" sz="2800" dirty="0">
                <a:latin typeface="Fira Sans" panose="020B0503050000020004" pitchFamily="34" charset="0"/>
              </a:rPr>
              <a:t>I/O Out</a:t>
            </a:r>
          </a:p>
        </p:txBody>
      </p:sp>
      <p:pic>
        <p:nvPicPr>
          <p:cNvPr id="51" name="Picture 50">
            <a:extLst>
              <a:ext uri="{FF2B5EF4-FFF2-40B4-BE49-F238E27FC236}">
                <a16:creationId xmlns:a16="http://schemas.microsoft.com/office/drawing/2014/main" id="{0887DC80-489A-4D95-A80F-705381A2462E}"/>
              </a:ext>
            </a:extLst>
          </p:cNvPr>
          <p:cNvPicPr>
            <a:picLocks noChangeAspect="1"/>
          </p:cNvPicPr>
          <p:nvPr/>
        </p:nvPicPr>
        <p:blipFill>
          <a:blip r:embed="rId8"/>
          <a:stretch>
            <a:fillRect/>
          </a:stretch>
        </p:blipFill>
        <p:spPr>
          <a:xfrm>
            <a:off x="9936490" y="3501493"/>
            <a:ext cx="1834856" cy="855386"/>
          </a:xfrm>
          <a:prstGeom prst="rect">
            <a:avLst/>
          </a:prstGeom>
        </p:spPr>
      </p:pic>
      <p:sp>
        <p:nvSpPr>
          <p:cNvPr id="67" name="TextBox 66">
            <a:extLst>
              <a:ext uri="{FF2B5EF4-FFF2-40B4-BE49-F238E27FC236}">
                <a16:creationId xmlns:a16="http://schemas.microsoft.com/office/drawing/2014/main" id="{10640DBE-F5C5-4CDA-80E6-EB465FD5629B}"/>
              </a:ext>
            </a:extLst>
          </p:cNvPr>
          <p:cNvSpPr txBox="1"/>
          <p:nvPr/>
        </p:nvSpPr>
        <p:spPr>
          <a:xfrm>
            <a:off x="9220275" y="3160208"/>
            <a:ext cx="1194558" cy="523220"/>
          </a:xfrm>
          <a:prstGeom prst="rect">
            <a:avLst/>
          </a:prstGeom>
          <a:noFill/>
        </p:spPr>
        <p:txBody>
          <a:bodyPr wrap="none" rtlCol="0">
            <a:spAutoFit/>
          </a:bodyPr>
          <a:lstStyle/>
          <a:p>
            <a:r>
              <a:rPr lang="en-AU" sz="2800" dirty="0">
                <a:latin typeface="Fira Sans" panose="020B0503050000020004" pitchFamily="34" charset="0"/>
              </a:rPr>
              <a:t>Power</a:t>
            </a:r>
          </a:p>
        </p:txBody>
      </p:sp>
      <p:sp>
        <p:nvSpPr>
          <p:cNvPr id="68" name="TextBox 67">
            <a:extLst>
              <a:ext uri="{FF2B5EF4-FFF2-40B4-BE49-F238E27FC236}">
                <a16:creationId xmlns:a16="http://schemas.microsoft.com/office/drawing/2014/main" id="{B7522378-5791-44A1-8EAD-E36BCB9ACDB1}"/>
              </a:ext>
            </a:extLst>
          </p:cNvPr>
          <p:cNvSpPr txBox="1"/>
          <p:nvPr/>
        </p:nvSpPr>
        <p:spPr>
          <a:xfrm>
            <a:off x="9636208" y="4964864"/>
            <a:ext cx="1194558" cy="523220"/>
          </a:xfrm>
          <a:prstGeom prst="rect">
            <a:avLst/>
          </a:prstGeom>
          <a:noFill/>
        </p:spPr>
        <p:txBody>
          <a:bodyPr wrap="none" rtlCol="0">
            <a:spAutoFit/>
          </a:bodyPr>
          <a:lstStyle/>
          <a:p>
            <a:r>
              <a:rPr lang="en-AU" sz="2800" dirty="0">
                <a:latin typeface="Fira Sans" panose="020B0503050000020004" pitchFamily="34" charset="0"/>
              </a:rPr>
              <a:t>Power</a:t>
            </a:r>
          </a:p>
        </p:txBody>
      </p:sp>
      <p:sp>
        <p:nvSpPr>
          <p:cNvPr id="74" name="Rectangle 73">
            <a:extLst>
              <a:ext uri="{FF2B5EF4-FFF2-40B4-BE49-F238E27FC236}">
                <a16:creationId xmlns:a16="http://schemas.microsoft.com/office/drawing/2014/main" id="{1056300C-AE06-49C9-A89B-99A859C56D81}"/>
              </a:ext>
            </a:extLst>
          </p:cNvPr>
          <p:cNvSpPr/>
          <p:nvPr/>
        </p:nvSpPr>
        <p:spPr>
          <a:xfrm>
            <a:off x="2460996" y="4383295"/>
            <a:ext cx="1988270" cy="1330671"/>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Arial" panose="020B0604020202020204" pitchFamily="34" charset="0"/>
              <a:buChar char="•"/>
            </a:pPr>
            <a:endParaRPr lang="en-AU" dirty="0"/>
          </a:p>
          <a:p>
            <a:endParaRPr lang="en-AU" dirty="0"/>
          </a:p>
          <a:p>
            <a:endParaRPr lang="en-AU" dirty="0"/>
          </a:p>
        </p:txBody>
      </p:sp>
      <p:sp>
        <p:nvSpPr>
          <p:cNvPr id="75" name="Cylinder 74">
            <a:extLst>
              <a:ext uri="{FF2B5EF4-FFF2-40B4-BE49-F238E27FC236}">
                <a16:creationId xmlns:a16="http://schemas.microsoft.com/office/drawing/2014/main" id="{7A256A77-F511-497E-AFEC-D3643F2F1332}"/>
              </a:ext>
            </a:extLst>
          </p:cNvPr>
          <p:cNvSpPr/>
          <p:nvPr/>
        </p:nvSpPr>
        <p:spPr>
          <a:xfrm>
            <a:off x="2989512" y="4454341"/>
            <a:ext cx="897669" cy="1167852"/>
          </a:xfrm>
          <a:prstGeom prst="can">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
        <p:nvSpPr>
          <p:cNvPr id="76" name="TextBox 75">
            <a:extLst>
              <a:ext uri="{FF2B5EF4-FFF2-40B4-BE49-F238E27FC236}">
                <a16:creationId xmlns:a16="http://schemas.microsoft.com/office/drawing/2014/main" id="{1921559A-A83B-45E4-B65B-C2650DF651EA}"/>
              </a:ext>
            </a:extLst>
          </p:cNvPr>
          <p:cNvSpPr txBox="1"/>
          <p:nvPr/>
        </p:nvSpPr>
        <p:spPr>
          <a:xfrm>
            <a:off x="3141190" y="4737618"/>
            <a:ext cx="616506" cy="707886"/>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AU" sz="2000" dirty="0">
                <a:solidFill>
                  <a:schemeClr val="bg1"/>
                </a:solidFill>
                <a:latin typeface="Fira Sans" panose="020B0503050000020004" pitchFamily="34" charset="0"/>
              </a:rPr>
              <a:t>Op.</a:t>
            </a:r>
          </a:p>
          <a:p>
            <a:pPr algn="ctr"/>
            <a:r>
              <a:rPr lang="en-AU" sz="2000" dirty="0">
                <a:solidFill>
                  <a:schemeClr val="bg1"/>
                </a:solidFill>
                <a:latin typeface="Fira Sans" panose="020B0503050000020004" pitchFamily="34" charset="0"/>
              </a:rPr>
              <a:t>IOC</a:t>
            </a:r>
          </a:p>
        </p:txBody>
      </p:sp>
      <p:sp>
        <p:nvSpPr>
          <p:cNvPr id="77" name="TextBox 76">
            <a:extLst>
              <a:ext uri="{FF2B5EF4-FFF2-40B4-BE49-F238E27FC236}">
                <a16:creationId xmlns:a16="http://schemas.microsoft.com/office/drawing/2014/main" id="{41D1AC2A-5186-4577-8C3D-040DAA223FAA}"/>
              </a:ext>
            </a:extLst>
          </p:cNvPr>
          <p:cNvSpPr txBox="1"/>
          <p:nvPr/>
        </p:nvSpPr>
        <p:spPr>
          <a:xfrm>
            <a:off x="2096660" y="3943661"/>
            <a:ext cx="2701381" cy="523220"/>
          </a:xfrm>
          <a:prstGeom prst="rect">
            <a:avLst/>
          </a:prstGeom>
          <a:noFill/>
        </p:spPr>
        <p:txBody>
          <a:bodyPr wrap="none" rtlCol="0">
            <a:spAutoFit/>
          </a:bodyPr>
          <a:lstStyle/>
          <a:p>
            <a:r>
              <a:rPr lang="en-AU" sz="2800" dirty="0">
                <a:latin typeface="Fira Sans" panose="020B0503050000020004" pitchFamily="34" charset="0"/>
              </a:rPr>
              <a:t>Operational VM</a:t>
            </a:r>
          </a:p>
        </p:txBody>
      </p:sp>
      <p:sp>
        <p:nvSpPr>
          <p:cNvPr id="69" name="Cloud 68">
            <a:extLst>
              <a:ext uri="{FF2B5EF4-FFF2-40B4-BE49-F238E27FC236}">
                <a16:creationId xmlns:a16="http://schemas.microsoft.com/office/drawing/2014/main" id="{18E1ED5F-9BF7-4774-8FAB-F1B16AE60CFA}"/>
              </a:ext>
            </a:extLst>
          </p:cNvPr>
          <p:cNvSpPr/>
          <p:nvPr/>
        </p:nvSpPr>
        <p:spPr>
          <a:xfrm>
            <a:off x="5000155" y="3425924"/>
            <a:ext cx="1620440" cy="943767"/>
          </a:xfrm>
          <a:prstGeom prst="cloud">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
        <p:nvSpPr>
          <p:cNvPr id="49" name="TextBox 48">
            <a:extLst>
              <a:ext uri="{FF2B5EF4-FFF2-40B4-BE49-F238E27FC236}">
                <a16:creationId xmlns:a16="http://schemas.microsoft.com/office/drawing/2014/main" id="{3C3EBFB4-40F7-4B34-93A3-175E70460742}"/>
              </a:ext>
            </a:extLst>
          </p:cNvPr>
          <p:cNvSpPr txBox="1"/>
          <p:nvPr/>
        </p:nvSpPr>
        <p:spPr>
          <a:xfrm>
            <a:off x="5284269" y="3669119"/>
            <a:ext cx="1231426" cy="400110"/>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en-AU" sz="2000" dirty="0">
                <a:solidFill>
                  <a:schemeClr val="bg1"/>
                </a:solidFill>
                <a:latin typeface="Fira Sans" panose="020B0503050000020004" pitchFamily="34" charset="0"/>
              </a:rPr>
              <a:t>Network</a:t>
            </a:r>
          </a:p>
        </p:txBody>
      </p:sp>
      <p:cxnSp>
        <p:nvCxnSpPr>
          <p:cNvPr id="71" name="Connector: Elbow 70">
            <a:extLst>
              <a:ext uri="{FF2B5EF4-FFF2-40B4-BE49-F238E27FC236}">
                <a16:creationId xmlns:a16="http://schemas.microsoft.com/office/drawing/2014/main" id="{2123F20B-DD79-45E7-83CA-20B58A34BE56}"/>
              </a:ext>
            </a:extLst>
          </p:cNvPr>
          <p:cNvCxnSpPr>
            <a:cxnSpLocks/>
            <a:stCxn id="35" idx="3"/>
          </p:cNvCxnSpPr>
          <p:nvPr/>
        </p:nvCxnSpPr>
        <p:spPr>
          <a:xfrm>
            <a:off x="4442422" y="2821080"/>
            <a:ext cx="663337" cy="848039"/>
          </a:xfrm>
          <a:prstGeom prst="bentConnector2">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83" name="Connector: Elbow 82">
            <a:extLst>
              <a:ext uri="{FF2B5EF4-FFF2-40B4-BE49-F238E27FC236}">
                <a16:creationId xmlns:a16="http://schemas.microsoft.com/office/drawing/2014/main" id="{12E6574B-B621-4FC7-9FBB-BB03E700A76E}"/>
              </a:ext>
            </a:extLst>
          </p:cNvPr>
          <p:cNvCxnSpPr>
            <a:cxnSpLocks/>
            <a:stCxn id="74" idx="3"/>
          </p:cNvCxnSpPr>
          <p:nvPr/>
        </p:nvCxnSpPr>
        <p:spPr>
          <a:xfrm flipV="1">
            <a:off x="4449266" y="4186801"/>
            <a:ext cx="656493" cy="861830"/>
          </a:xfrm>
          <a:prstGeom prst="bentConnector2">
            <a:avLst/>
          </a:prstGeom>
          <a:ln w="38100">
            <a:headEnd type="triangle"/>
            <a:tailEnd type="triangle"/>
          </a:ln>
        </p:spPr>
        <p:style>
          <a:lnRef idx="1">
            <a:schemeClr val="dk1"/>
          </a:lnRef>
          <a:fillRef idx="0">
            <a:schemeClr val="dk1"/>
          </a:fillRef>
          <a:effectRef idx="0">
            <a:schemeClr val="dk1"/>
          </a:effectRef>
          <a:fontRef idx="minor">
            <a:schemeClr val="tx1"/>
          </a:fontRef>
        </p:style>
      </p:cxnSp>
      <p:cxnSp>
        <p:nvCxnSpPr>
          <p:cNvPr id="88" name="Connector: Elbow 87">
            <a:extLst>
              <a:ext uri="{FF2B5EF4-FFF2-40B4-BE49-F238E27FC236}">
                <a16:creationId xmlns:a16="http://schemas.microsoft.com/office/drawing/2014/main" id="{A1D46F53-83F7-42AE-A034-877FD72A7BA7}"/>
              </a:ext>
            </a:extLst>
          </p:cNvPr>
          <p:cNvCxnSpPr>
            <a:cxnSpLocks/>
          </p:cNvCxnSpPr>
          <p:nvPr/>
        </p:nvCxnSpPr>
        <p:spPr>
          <a:xfrm flipV="1">
            <a:off x="6623506" y="3669119"/>
            <a:ext cx="778321" cy="228688"/>
          </a:xfrm>
          <a:prstGeom prst="bentConnector3">
            <a:avLst>
              <a:gd name="adj1" fmla="val 50000"/>
            </a:avLst>
          </a:prstGeom>
          <a:ln w="38100">
            <a:headEnd type="triangle"/>
            <a:tailEnd type="triangle"/>
          </a:ln>
        </p:spPr>
        <p:style>
          <a:lnRef idx="1">
            <a:schemeClr val="dk1"/>
          </a:lnRef>
          <a:fillRef idx="0">
            <a:schemeClr val="dk1"/>
          </a:fillRef>
          <a:effectRef idx="0">
            <a:schemeClr val="dk1"/>
          </a:effectRef>
          <a:fontRef idx="minor">
            <a:schemeClr val="tx1"/>
          </a:fontRef>
        </p:style>
      </p:cxnSp>
      <p:sp>
        <p:nvSpPr>
          <p:cNvPr id="3075" name="Multiplication Sign 3074">
            <a:extLst>
              <a:ext uri="{FF2B5EF4-FFF2-40B4-BE49-F238E27FC236}">
                <a16:creationId xmlns:a16="http://schemas.microsoft.com/office/drawing/2014/main" id="{45A1C13C-27EA-4D6B-BFAA-9276750CEFAA}"/>
              </a:ext>
            </a:extLst>
          </p:cNvPr>
          <p:cNvSpPr/>
          <p:nvPr/>
        </p:nvSpPr>
        <p:spPr>
          <a:xfrm>
            <a:off x="2797256" y="4492468"/>
            <a:ext cx="1270314" cy="1225167"/>
          </a:xfrm>
          <a:prstGeom prst="mathMultiply">
            <a:avLst>
              <a:gd name="adj1" fmla="val 14092"/>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AU"/>
          </a:p>
        </p:txBody>
      </p:sp>
      <p:cxnSp>
        <p:nvCxnSpPr>
          <p:cNvPr id="3095" name="Straight Arrow Connector 3094">
            <a:extLst>
              <a:ext uri="{FF2B5EF4-FFF2-40B4-BE49-F238E27FC236}">
                <a16:creationId xmlns:a16="http://schemas.microsoft.com/office/drawing/2014/main" id="{0182320A-6BD4-4E50-860B-175173FBB5D3}"/>
              </a:ext>
            </a:extLst>
          </p:cNvPr>
          <p:cNvCxnSpPr/>
          <p:nvPr/>
        </p:nvCxnSpPr>
        <p:spPr>
          <a:xfrm flipH="1">
            <a:off x="9402318" y="3680001"/>
            <a:ext cx="782243" cy="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3097" name="Connector: Elbow 3096">
            <a:extLst>
              <a:ext uri="{FF2B5EF4-FFF2-40B4-BE49-F238E27FC236}">
                <a16:creationId xmlns:a16="http://schemas.microsoft.com/office/drawing/2014/main" id="{C3A01B4F-DE2F-415E-80D8-92F0CB960731}"/>
              </a:ext>
            </a:extLst>
          </p:cNvPr>
          <p:cNvCxnSpPr>
            <a:cxnSpLocks/>
            <a:endCxn id="50" idx="3"/>
          </p:cNvCxnSpPr>
          <p:nvPr/>
        </p:nvCxnSpPr>
        <p:spPr>
          <a:xfrm rot="5400000">
            <a:off x="8669067" y="4479303"/>
            <a:ext cx="1468272" cy="446053"/>
          </a:xfrm>
          <a:prstGeom prst="bentConnector2">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23" name="Straight Connector 122">
            <a:extLst>
              <a:ext uri="{FF2B5EF4-FFF2-40B4-BE49-F238E27FC236}">
                <a16:creationId xmlns:a16="http://schemas.microsoft.com/office/drawing/2014/main" id="{ABB02667-49DA-4959-AFE7-44F22A2FF3CA}"/>
              </a:ext>
            </a:extLst>
          </p:cNvPr>
          <p:cNvCxnSpPr>
            <a:cxnSpLocks/>
          </p:cNvCxnSpPr>
          <p:nvPr/>
        </p:nvCxnSpPr>
        <p:spPr>
          <a:xfrm flipH="1">
            <a:off x="9613640" y="3952656"/>
            <a:ext cx="432000"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97" name="Arrow: Curved Up 96">
            <a:extLst>
              <a:ext uri="{FF2B5EF4-FFF2-40B4-BE49-F238E27FC236}">
                <a16:creationId xmlns:a16="http://schemas.microsoft.com/office/drawing/2014/main" id="{1784C070-83E8-4FE1-85F6-07EF957A243C}"/>
              </a:ext>
            </a:extLst>
          </p:cNvPr>
          <p:cNvSpPr/>
          <p:nvPr/>
        </p:nvSpPr>
        <p:spPr>
          <a:xfrm flipH="1">
            <a:off x="8018112" y="5067756"/>
            <a:ext cx="638919" cy="440137"/>
          </a:xfrm>
          <a:prstGeom prst="curvedUpArrow">
            <a:avLst>
              <a:gd name="adj1" fmla="val 25000"/>
              <a:gd name="adj2" fmla="val 45055"/>
              <a:gd name="adj3" fmla="val 33656"/>
            </a:avLst>
          </a:prstGeom>
          <a:solidFill>
            <a:schemeClr val="accent3">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tx1"/>
              </a:solidFill>
            </a:endParaRPr>
          </a:p>
        </p:txBody>
      </p:sp>
      <p:sp>
        <p:nvSpPr>
          <p:cNvPr id="99" name="Arrow: Striped Right 98">
            <a:extLst>
              <a:ext uri="{FF2B5EF4-FFF2-40B4-BE49-F238E27FC236}">
                <a16:creationId xmlns:a16="http://schemas.microsoft.com/office/drawing/2014/main" id="{17BDFB90-E246-4B35-9E7A-4CA6FF574CA3}"/>
              </a:ext>
            </a:extLst>
          </p:cNvPr>
          <p:cNvSpPr/>
          <p:nvPr/>
        </p:nvSpPr>
        <p:spPr>
          <a:xfrm>
            <a:off x="3282215" y="2676701"/>
            <a:ext cx="635713" cy="584143"/>
          </a:xfrm>
          <a:prstGeom prst="striped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04551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75"/>
                                        </p:tgtEl>
                                        <p:attrNameLst>
                                          <p:attrName>style.visibility</p:attrName>
                                        </p:attrNameLst>
                                      </p:cBhvr>
                                      <p:to>
                                        <p:strVal val="visible"/>
                                      </p:to>
                                    </p:set>
                                  </p:childTnLst>
                                </p:cTn>
                              </p:par>
                              <p:par>
                                <p:cTn id="17" presetID="22" presetClass="entr" presetSubtype="8" repeatCount="indefinite" fill="hold" grpId="0" nodeType="withEffect">
                                  <p:stCondLst>
                                    <p:cond delay="0"/>
                                  </p:stCondLst>
                                  <p:childTnLst>
                                    <p:set>
                                      <p:cBhvr>
                                        <p:cTn id="18" dur="1" fill="hold">
                                          <p:stCondLst>
                                            <p:cond delay="0"/>
                                          </p:stCondLst>
                                        </p:cTn>
                                        <p:tgtEl>
                                          <p:spTgt spid="99"/>
                                        </p:tgtEl>
                                        <p:attrNameLst>
                                          <p:attrName>style.visibility</p:attrName>
                                        </p:attrNameLst>
                                      </p:cBhvr>
                                      <p:to>
                                        <p:strVal val="visible"/>
                                      </p:to>
                                    </p:set>
                                    <p:animEffect transition="in" filter="wipe(left)">
                                      <p:cBhvr>
                                        <p:cTn id="19" dur="1000"/>
                                        <p:tgtEl>
                                          <p:spTgt spid="99"/>
                                        </p:tgtEl>
                                      </p:cBhvr>
                                    </p:animEffect>
                                  </p:childTnLst>
                                </p:cTn>
                              </p:par>
                              <p:par>
                                <p:cTn id="20" presetID="10" presetClass="exit" presetSubtype="0" fill="hold" nodeType="withEffect">
                                  <p:stCondLst>
                                    <p:cond delay="0"/>
                                  </p:stCondLst>
                                  <p:childTnLst>
                                    <p:animEffect transition="out" filter="fade">
                                      <p:cBhvr>
                                        <p:cTn id="21" dur="500"/>
                                        <p:tgtEl>
                                          <p:spTgt spid="83"/>
                                        </p:tgtEl>
                                      </p:cBhvr>
                                    </p:animEffect>
                                    <p:set>
                                      <p:cBhvr>
                                        <p:cTn id="22" dur="1" fill="hold">
                                          <p:stCondLst>
                                            <p:cond delay="499"/>
                                          </p:stCondLst>
                                        </p:cTn>
                                        <p:tgtEl>
                                          <p:spTgt spid="83"/>
                                        </p:tgtEl>
                                        <p:attrNameLst>
                                          <p:attrName>style.visibility</p:attrName>
                                        </p:attrNameLst>
                                      </p:cBhvr>
                                      <p:to>
                                        <p:strVal val="hidden"/>
                                      </p:to>
                                    </p:set>
                                  </p:childTnLst>
                                </p:cTn>
                              </p:par>
                              <p:par>
                                <p:cTn id="23" presetID="10" presetClass="entr" presetSubtype="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fade">
                                      <p:cBhvr>
                                        <p:cTn id="25" dur="500"/>
                                        <p:tgtEl>
                                          <p:spTgt spid="71"/>
                                        </p:tgtEl>
                                      </p:cBhvr>
                                    </p:animEffect>
                                  </p:childTnLst>
                                </p:cTn>
                              </p:par>
                              <p:par>
                                <p:cTn id="26" presetID="21" presetClass="entr" presetSubtype="1" repeatCount="indefinite" fill="hold" grpId="0" nodeType="withEffect">
                                  <p:stCondLst>
                                    <p:cond delay="0"/>
                                  </p:stCondLst>
                                  <p:childTnLst>
                                    <p:set>
                                      <p:cBhvr>
                                        <p:cTn id="27" dur="1" fill="hold">
                                          <p:stCondLst>
                                            <p:cond delay="0"/>
                                          </p:stCondLst>
                                        </p:cTn>
                                        <p:tgtEl>
                                          <p:spTgt spid="97"/>
                                        </p:tgtEl>
                                        <p:attrNameLst>
                                          <p:attrName>style.visibility</p:attrName>
                                        </p:attrNameLst>
                                      </p:cBhvr>
                                      <p:to>
                                        <p:strVal val="visible"/>
                                      </p:to>
                                    </p:set>
                                    <p:animEffect transition="in" filter="wheel(1)">
                                      <p:cBhvr>
                                        <p:cTn id="28" dur="10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P spid="3075" grpId="0" animBg="1"/>
      <p:bldP spid="97" grpId="0" animBg="1"/>
      <p:bldP spid="9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buNone/>
            </a:pPr>
            <a:r>
              <a:rPr lang="en-AU" dirty="0"/>
              <a:t>Hardware</a:t>
            </a:r>
          </a:p>
        </p:txBody>
      </p:sp>
      <p:pic>
        <p:nvPicPr>
          <p:cNvPr id="4" name="Picture 3">
            <a:extLst>
              <a:ext uri="{FF2B5EF4-FFF2-40B4-BE49-F238E27FC236}">
                <a16:creationId xmlns:a16="http://schemas.microsoft.com/office/drawing/2014/main" id="{4D470EB4-CE4A-463B-91B9-5D2FEB26C4AD}"/>
              </a:ext>
            </a:extLst>
          </p:cNvPr>
          <p:cNvPicPr>
            <a:picLocks noChangeAspect="1"/>
          </p:cNvPicPr>
          <p:nvPr/>
        </p:nvPicPr>
        <p:blipFill>
          <a:blip r:embed="rId3"/>
          <a:stretch>
            <a:fillRect/>
          </a:stretch>
        </p:blipFill>
        <p:spPr>
          <a:xfrm>
            <a:off x="753629" y="1223272"/>
            <a:ext cx="7498431" cy="5123293"/>
          </a:xfrm>
          <a:prstGeom prst="rect">
            <a:avLst/>
          </a:prstGeom>
        </p:spPr>
      </p:pic>
      <p:sp>
        <p:nvSpPr>
          <p:cNvPr id="5" name="Freeform: Shape 4">
            <a:extLst>
              <a:ext uri="{FF2B5EF4-FFF2-40B4-BE49-F238E27FC236}">
                <a16:creationId xmlns:a16="http://schemas.microsoft.com/office/drawing/2014/main" id="{DB79DCF6-9D76-4A51-8D53-CA91ECB089C8}"/>
              </a:ext>
            </a:extLst>
          </p:cNvPr>
          <p:cNvSpPr/>
          <p:nvPr/>
        </p:nvSpPr>
        <p:spPr>
          <a:xfrm>
            <a:off x="2819479" y="1153896"/>
            <a:ext cx="245807" cy="5358580"/>
          </a:xfrm>
          <a:custGeom>
            <a:avLst/>
            <a:gdLst>
              <a:gd name="connsiteX0" fmla="*/ 9832 w 245807"/>
              <a:gd name="connsiteY0" fmla="*/ 5358580 h 5358580"/>
              <a:gd name="connsiteX1" fmla="*/ 0 w 245807"/>
              <a:gd name="connsiteY1" fmla="*/ 3529780 h 5358580"/>
              <a:gd name="connsiteX2" fmla="*/ 235974 w 245807"/>
              <a:gd name="connsiteY2" fmla="*/ 3205316 h 5358580"/>
              <a:gd name="connsiteX3" fmla="*/ 245807 w 245807"/>
              <a:gd name="connsiteY3" fmla="*/ 0 h 5358580"/>
              <a:gd name="connsiteX4" fmla="*/ 245807 w 245807"/>
              <a:gd name="connsiteY4" fmla="*/ 0 h 5358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807" h="5358580">
                <a:moveTo>
                  <a:pt x="9832" y="5358580"/>
                </a:moveTo>
                <a:cubicBezTo>
                  <a:pt x="6555" y="4748980"/>
                  <a:pt x="3277" y="4139380"/>
                  <a:pt x="0" y="3529780"/>
                </a:cubicBezTo>
                <a:lnTo>
                  <a:pt x="235974" y="3205316"/>
                </a:lnTo>
                <a:cubicBezTo>
                  <a:pt x="239252" y="2136877"/>
                  <a:pt x="242529" y="1068439"/>
                  <a:pt x="245807" y="0"/>
                </a:cubicBezTo>
                <a:lnTo>
                  <a:pt x="245807" y="0"/>
                </a:lnTo>
              </a:path>
            </a:pathLst>
          </a:custGeom>
          <a:ln w="38100">
            <a:prstDash val="sysDash"/>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AU"/>
          </a:p>
        </p:txBody>
      </p:sp>
      <p:sp>
        <p:nvSpPr>
          <p:cNvPr id="7" name="Freeform: Shape 6">
            <a:extLst>
              <a:ext uri="{FF2B5EF4-FFF2-40B4-BE49-F238E27FC236}">
                <a16:creationId xmlns:a16="http://schemas.microsoft.com/office/drawing/2014/main" id="{6A76D488-E216-4498-BA0F-08A9C49CE979}"/>
              </a:ext>
            </a:extLst>
          </p:cNvPr>
          <p:cNvSpPr/>
          <p:nvPr/>
        </p:nvSpPr>
        <p:spPr>
          <a:xfrm>
            <a:off x="5089442" y="1161920"/>
            <a:ext cx="245807" cy="5358580"/>
          </a:xfrm>
          <a:custGeom>
            <a:avLst/>
            <a:gdLst>
              <a:gd name="connsiteX0" fmla="*/ 9832 w 245807"/>
              <a:gd name="connsiteY0" fmla="*/ 5358580 h 5358580"/>
              <a:gd name="connsiteX1" fmla="*/ 0 w 245807"/>
              <a:gd name="connsiteY1" fmla="*/ 3529780 h 5358580"/>
              <a:gd name="connsiteX2" fmla="*/ 235974 w 245807"/>
              <a:gd name="connsiteY2" fmla="*/ 3205316 h 5358580"/>
              <a:gd name="connsiteX3" fmla="*/ 245807 w 245807"/>
              <a:gd name="connsiteY3" fmla="*/ 0 h 5358580"/>
              <a:gd name="connsiteX4" fmla="*/ 245807 w 245807"/>
              <a:gd name="connsiteY4" fmla="*/ 0 h 5358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807" h="5358580">
                <a:moveTo>
                  <a:pt x="9832" y="5358580"/>
                </a:moveTo>
                <a:cubicBezTo>
                  <a:pt x="6555" y="4748980"/>
                  <a:pt x="3277" y="4139380"/>
                  <a:pt x="0" y="3529780"/>
                </a:cubicBezTo>
                <a:lnTo>
                  <a:pt x="235974" y="3205316"/>
                </a:lnTo>
                <a:cubicBezTo>
                  <a:pt x="239252" y="2136877"/>
                  <a:pt x="242529" y="1068439"/>
                  <a:pt x="245807" y="0"/>
                </a:cubicBezTo>
                <a:lnTo>
                  <a:pt x="245807" y="0"/>
                </a:lnTo>
              </a:path>
            </a:pathLst>
          </a:custGeom>
          <a:ln w="38100">
            <a:prstDash val="sysDash"/>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AU"/>
          </a:p>
        </p:txBody>
      </p:sp>
      <p:sp>
        <p:nvSpPr>
          <p:cNvPr id="9" name="TextBox 8">
            <a:extLst>
              <a:ext uri="{FF2B5EF4-FFF2-40B4-BE49-F238E27FC236}">
                <a16:creationId xmlns:a16="http://schemas.microsoft.com/office/drawing/2014/main" id="{EB7ABF32-B86B-4B3A-97C8-98D559007A96}"/>
              </a:ext>
            </a:extLst>
          </p:cNvPr>
          <p:cNvSpPr txBox="1"/>
          <p:nvPr/>
        </p:nvSpPr>
        <p:spPr>
          <a:xfrm>
            <a:off x="250258" y="6302592"/>
            <a:ext cx="2560320" cy="461665"/>
          </a:xfrm>
          <a:prstGeom prst="rect">
            <a:avLst/>
          </a:prstGeom>
          <a:noFill/>
        </p:spPr>
        <p:txBody>
          <a:bodyPr wrap="square" rtlCol="0">
            <a:spAutoFit/>
          </a:bodyPr>
          <a:lstStyle/>
          <a:p>
            <a:r>
              <a:rPr lang="en-AU" sz="2400" dirty="0">
                <a:latin typeface="Fira Sans" panose="020B0503050000020004" pitchFamily="34" charset="0"/>
              </a:rPr>
              <a:t>User Flags </a:t>
            </a:r>
            <a:r>
              <a:rPr lang="en-US" altLang="zh-CN" sz="2400" dirty="0">
                <a:latin typeface="Fira Sans" panose="020B0503050000020004" pitchFamily="34" charset="0"/>
              </a:rPr>
              <a:t>&amp;</a:t>
            </a:r>
            <a:r>
              <a:rPr lang="en-AU" sz="2400" dirty="0">
                <a:latin typeface="Fira Sans" panose="020B0503050000020004" pitchFamily="34" charset="0"/>
              </a:rPr>
              <a:t> EQU</a:t>
            </a:r>
          </a:p>
        </p:txBody>
      </p:sp>
      <p:sp>
        <p:nvSpPr>
          <p:cNvPr id="10" name="TextBox 9">
            <a:extLst>
              <a:ext uri="{FF2B5EF4-FFF2-40B4-BE49-F238E27FC236}">
                <a16:creationId xmlns:a16="http://schemas.microsoft.com/office/drawing/2014/main" id="{5EAD1E58-1290-4A8B-B46C-0D1CE227DFD0}"/>
              </a:ext>
            </a:extLst>
          </p:cNvPr>
          <p:cNvSpPr txBox="1"/>
          <p:nvPr/>
        </p:nvSpPr>
        <p:spPr>
          <a:xfrm>
            <a:off x="3461703" y="6310613"/>
            <a:ext cx="975547" cy="461665"/>
          </a:xfrm>
          <a:prstGeom prst="rect">
            <a:avLst/>
          </a:prstGeom>
          <a:noFill/>
        </p:spPr>
        <p:txBody>
          <a:bodyPr wrap="square" rtlCol="0">
            <a:spAutoFit/>
          </a:bodyPr>
          <a:lstStyle/>
          <a:p>
            <a:r>
              <a:rPr lang="en-AU" sz="2400" dirty="0">
                <a:latin typeface="Fira Sans" panose="020B0503050000020004" pitchFamily="34" charset="0"/>
              </a:rPr>
              <a:t>GPIO</a:t>
            </a:r>
          </a:p>
        </p:txBody>
      </p:sp>
      <p:sp>
        <p:nvSpPr>
          <p:cNvPr id="11" name="TextBox 10">
            <a:extLst>
              <a:ext uri="{FF2B5EF4-FFF2-40B4-BE49-F238E27FC236}">
                <a16:creationId xmlns:a16="http://schemas.microsoft.com/office/drawing/2014/main" id="{D3E90BC3-3634-4304-AE86-B11925345298}"/>
              </a:ext>
            </a:extLst>
          </p:cNvPr>
          <p:cNvSpPr txBox="1"/>
          <p:nvPr/>
        </p:nvSpPr>
        <p:spPr>
          <a:xfrm>
            <a:off x="5365898" y="6309007"/>
            <a:ext cx="975547" cy="461665"/>
          </a:xfrm>
          <a:prstGeom prst="rect">
            <a:avLst/>
          </a:prstGeom>
          <a:noFill/>
        </p:spPr>
        <p:txBody>
          <a:bodyPr wrap="square" rtlCol="0">
            <a:spAutoFit/>
          </a:bodyPr>
          <a:lstStyle/>
          <a:p>
            <a:r>
              <a:rPr lang="en-AU" sz="2400" dirty="0">
                <a:latin typeface="Fira Sans" panose="020B0503050000020004" pitchFamily="34" charset="0"/>
              </a:rPr>
              <a:t>AIO</a:t>
            </a:r>
          </a:p>
        </p:txBody>
      </p:sp>
      <p:sp>
        <p:nvSpPr>
          <p:cNvPr id="12" name="TextBox 11">
            <a:extLst>
              <a:ext uri="{FF2B5EF4-FFF2-40B4-BE49-F238E27FC236}">
                <a16:creationId xmlns:a16="http://schemas.microsoft.com/office/drawing/2014/main" id="{6BADAD6D-2DBF-40A4-AF8C-FFF60BB701C3}"/>
              </a:ext>
            </a:extLst>
          </p:cNvPr>
          <p:cNvSpPr txBox="1"/>
          <p:nvPr/>
        </p:nvSpPr>
        <p:spPr>
          <a:xfrm>
            <a:off x="6617194" y="6299382"/>
            <a:ext cx="975547" cy="461665"/>
          </a:xfrm>
          <a:prstGeom prst="rect">
            <a:avLst/>
          </a:prstGeom>
          <a:noFill/>
        </p:spPr>
        <p:txBody>
          <a:bodyPr wrap="square" rtlCol="0">
            <a:spAutoFit/>
          </a:bodyPr>
          <a:lstStyle/>
          <a:p>
            <a:r>
              <a:rPr lang="en-AU" sz="2400" dirty="0">
                <a:latin typeface="Fira Sans" panose="020B0503050000020004" pitchFamily="34" charset="0"/>
              </a:rPr>
              <a:t>STO</a:t>
            </a:r>
          </a:p>
        </p:txBody>
      </p:sp>
      <p:sp>
        <p:nvSpPr>
          <p:cNvPr id="13" name="TextBox 12">
            <a:extLst>
              <a:ext uri="{FF2B5EF4-FFF2-40B4-BE49-F238E27FC236}">
                <a16:creationId xmlns:a16="http://schemas.microsoft.com/office/drawing/2014/main" id="{153B342F-D1B1-4CC9-9BB0-DBF55E79200B}"/>
              </a:ext>
            </a:extLst>
          </p:cNvPr>
          <p:cNvSpPr txBox="1"/>
          <p:nvPr/>
        </p:nvSpPr>
        <p:spPr>
          <a:xfrm>
            <a:off x="6117126" y="984848"/>
            <a:ext cx="1242279" cy="461665"/>
          </a:xfrm>
          <a:prstGeom prst="rect">
            <a:avLst/>
          </a:prstGeom>
          <a:noFill/>
        </p:spPr>
        <p:txBody>
          <a:bodyPr wrap="square" rtlCol="0">
            <a:spAutoFit/>
          </a:bodyPr>
          <a:lstStyle/>
          <a:p>
            <a:r>
              <a:rPr lang="en-AU" sz="2400" dirty="0">
                <a:latin typeface="Fira Sans" panose="020B0503050000020004" pitchFamily="34" charset="0"/>
              </a:rPr>
              <a:t>Power</a:t>
            </a:r>
          </a:p>
        </p:txBody>
      </p:sp>
      <p:sp>
        <p:nvSpPr>
          <p:cNvPr id="6" name="Freeform: Shape 5">
            <a:extLst>
              <a:ext uri="{FF2B5EF4-FFF2-40B4-BE49-F238E27FC236}">
                <a16:creationId xmlns:a16="http://schemas.microsoft.com/office/drawing/2014/main" id="{6C92F55C-E2AE-4634-B946-4301C677A911}"/>
              </a:ext>
            </a:extLst>
          </p:cNvPr>
          <p:cNvSpPr/>
          <p:nvPr/>
        </p:nvSpPr>
        <p:spPr>
          <a:xfrm>
            <a:off x="6217921" y="2637322"/>
            <a:ext cx="423512" cy="3869356"/>
          </a:xfrm>
          <a:custGeom>
            <a:avLst/>
            <a:gdLst>
              <a:gd name="connsiteX0" fmla="*/ 0 w 423512"/>
              <a:gd name="connsiteY0" fmla="*/ 3869356 h 3869356"/>
              <a:gd name="connsiteX1" fmla="*/ 9626 w 423512"/>
              <a:gd name="connsiteY1" fmla="*/ 2069432 h 3869356"/>
              <a:gd name="connsiteX2" fmla="*/ 413887 w 423512"/>
              <a:gd name="connsiteY2" fmla="*/ 1665171 h 3869356"/>
              <a:gd name="connsiteX3" fmla="*/ 423512 w 423512"/>
              <a:gd name="connsiteY3" fmla="*/ 0 h 3869356"/>
              <a:gd name="connsiteX4" fmla="*/ 423512 w 423512"/>
              <a:gd name="connsiteY4" fmla="*/ 0 h 3869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512" h="3869356">
                <a:moveTo>
                  <a:pt x="0" y="3869356"/>
                </a:moveTo>
                <a:cubicBezTo>
                  <a:pt x="3209" y="3269381"/>
                  <a:pt x="6417" y="2669407"/>
                  <a:pt x="9626" y="2069432"/>
                </a:cubicBezTo>
                <a:lnTo>
                  <a:pt x="413887" y="1665171"/>
                </a:lnTo>
                <a:cubicBezTo>
                  <a:pt x="417095" y="1110114"/>
                  <a:pt x="420304" y="555057"/>
                  <a:pt x="423512" y="0"/>
                </a:cubicBezTo>
                <a:lnTo>
                  <a:pt x="423512" y="0"/>
                </a:lnTo>
              </a:path>
            </a:pathLst>
          </a:custGeom>
          <a:ln w="38100">
            <a:prstDash val="sysDash"/>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AU"/>
          </a:p>
        </p:txBody>
      </p:sp>
      <p:cxnSp>
        <p:nvCxnSpPr>
          <p:cNvPr id="15" name="Straight Connector 14">
            <a:extLst>
              <a:ext uri="{FF2B5EF4-FFF2-40B4-BE49-F238E27FC236}">
                <a16:creationId xmlns:a16="http://schemas.microsoft.com/office/drawing/2014/main" id="{37B40661-228F-4899-A730-7BC9BABBB526}"/>
              </a:ext>
            </a:extLst>
          </p:cNvPr>
          <p:cNvCxnSpPr/>
          <p:nvPr/>
        </p:nvCxnSpPr>
        <p:spPr>
          <a:xfrm>
            <a:off x="5335249" y="2608446"/>
            <a:ext cx="3009856" cy="0"/>
          </a:xfrm>
          <a:prstGeom prst="line">
            <a:avLst/>
          </a:prstGeom>
          <a:ln w="38100">
            <a:prstDash val="sysDash"/>
          </a:ln>
        </p:spPr>
        <p:style>
          <a:lnRef idx="1">
            <a:schemeClr val="accent2"/>
          </a:lnRef>
          <a:fillRef idx="0">
            <a:schemeClr val="accent2"/>
          </a:fillRef>
          <a:effectRef idx="0">
            <a:schemeClr val="accent2"/>
          </a:effectRef>
          <a:fontRef idx="minor">
            <a:schemeClr val="tx1"/>
          </a:fontRef>
        </p:style>
      </p:cxnSp>
      <p:sp>
        <p:nvSpPr>
          <p:cNvPr id="17" name="Content Placeholder 4">
            <a:extLst>
              <a:ext uri="{FF2B5EF4-FFF2-40B4-BE49-F238E27FC236}">
                <a16:creationId xmlns:a16="http://schemas.microsoft.com/office/drawing/2014/main" id="{DD038469-B8F3-4893-9B83-31612F49839C}"/>
              </a:ext>
            </a:extLst>
          </p:cNvPr>
          <p:cNvSpPr>
            <a:spLocks noGrp="1"/>
          </p:cNvSpPr>
          <p:nvPr>
            <p:ph idx="1"/>
          </p:nvPr>
        </p:nvSpPr>
        <p:spPr>
          <a:xfrm>
            <a:off x="8346875" y="1686833"/>
            <a:ext cx="3780772" cy="4983162"/>
          </a:xfrm>
        </p:spPr>
        <p:txBody>
          <a:bodyPr>
            <a:normAutofit fontScale="85000" lnSpcReduction="10000"/>
          </a:bodyPr>
          <a:lstStyle/>
          <a:p>
            <a:pPr algn="l">
              <a:buFont typeface="+mj-lt"/>
              <a:buAutoNum type="arabicPeriod"/>
            </a:pPr>
            <a:r>
              <a:rPr lang="en-AU" b="0" i="0" dirty="0">
                <a:solidFill>
                  <a:srgbClr val="172B4D"/>
                </a:solidFill>
                <a:effectLst/>
                <a:latin typeface="Fira Sans" panose="020B0503050000020004" pitchFamily="34" charset="0"/>
              </a:rPr>
              <a:t> </a:t>
            </a:r>
            <a:r>
              <a:rPr lang="en-US" altLang="zh-CN" b="0" i="0" dirty="0">
                <a:solidFill>
                  <a:srgbClr val="172B4D"/>
                </a:solidFill>
                <a:effectLst/>
                <a:latin typeface="Fira Sans" panose="020B0503050000020004" pitchFamily="34" charset="0"/>
              </a:rPr>
              <a:t>Power by PB PSU</a:t>
            </a:r>
            <a:endParaRPr lang="en-AU" b="0" i="0" dirty="0">
              <a:solidFill>
                <a:srgbClr val="172B4D"/>
              </a:solidFill>
              <a:effectLst/>
              <a:latin typeface="Fira Sans" panose="020B0503050000020004" pitchFamily="34" charset="0"/>
            </a:endParaRPr>
          </a:p>
          <a:p>
            <a:pPr lvl="1"/>
            <a:r>
              <a:rPr lang="en-AU" dirty="0">
                <a:solidFill>
                  <a:srgbClr val="172B4D"/>
                </a:solidFill>
                <a:latin typeface="Fira Sans" panose="020B0503050000020004" pitchFamily="34" charset="0"/>
              </a:rPr>
              <a:t>Ideal for field testing</a:t>
            </a:r>
            <a:endParaRPr lang="en-AU" b="0" i="0" dirty="0">
              <a:solidFill>
                <a:srgbClr val="172B4D"/>
              </a:solidFill>
              <a:effectLst/>
              <a:latin typeface="Fira Sans" panose="020B0503050000020004" pitchFamily="34" charset="0"/>
            </a:endParaRPr>
          </a:p>
          <a:p>
            <a:pPr algn="l">
              <a:buFont typeface="+mj-lt"/>
              <a:buAutoNum type="arabicPeriod"/>
            </a:pPr>
            <a:r>
              <a:rPr lang="en-AU" b="0" i="0" dirty="0">
                <a:solidFill>
                  <a:srgbClr val="172B4D"/>
                </a:solidFill>
                <a:effectLst/>
                <a:latin typeface="Fira Sans" panose="020B0503050000020004" pitchFamily="34" charset="0"/>
              </a:rPr>
              <a:t> All SSR</a:t>
            </a:r>
          </a:p>
          <a:p>
            <a:pPr lvl="1"/>
            <a:r>
              <a:rPr lang="en-AU" b="0" i="0" dirty="0">
                <a:solidFill>
                  <a:srgbClr val="172B4D"/>
                </a:solidFill>
                <a:effectLst/>
                <a:latin typeface="Fira Sans" panose="020B0503050000020004" pitchFamily="34" charset="0"/>
              </a:rPr>
              <a:t>Compact design</a:t>
            </a:r>
            <a:endParaRPr lang="en-AU" b="0" i="0" dirty="0">
              <a:solidFill>
                <a:srgbClr val="0070C0"/>
              </a:solidFill>
              <a:effectLst/>
              <a:latin typeface="Fira Sans" panose="020B0503050000020004" pitchFamily="34" charset="0"/>
            </a:endParaRPr>
          </a:p>
          <a:p>
            <a:pPr algn="l">
              <a:buFont typeface="+mj-lt"/>
              <a:buAutoNum type="arabicPeriod"/>
            </a:pPr>
            <a:r>
              <a:rPr lang="en-AU" b="0" i="0" dirty="0">
                <a:solidFill>
                  <a:srgbClr val="172B4D"/>
                </a:solidFill>
                <a:effectLst/>
                <a:latin typeface="Fira Sans" panose="020B0503050000020004" pitchFamily="34" charset="0"/>
              </a:rPr>
              <a:t> Test at limit condition</a:t>
            </a:r>
          </a:p>
          <a:p>
            <a:pPr lvl="1"/>
            <a:r>
              <a:rPr lang="en-AU" b="0" i="0" dirty="0">
                <a:solidFill>
                  <a:srgbClr val="172B4D"/>
                </a:solidFill>
                <a:effectLst/>
                <a:latin typeface="Fira Sans" panose="020B0503050000020004" pitchFamily="34" charset="0"/>
              </a:rPr>
              <a:t>Cover all application</a:t>
            </a:r>
          </a:p>
          <a:p>
            <a:pPr algn="l">
              <a:buFont typeface="+mj-lt"/>
              <a:buAutoNum type="arabicPeriod"/>
            </a:pPr>
            <a:r>
              <a:rPr lang="en-AU" b="0" i="0" dirty="0">
                <a:solidFill>
                  <a:srgbClr val="172B4D"/>
                </a:solidFill>
                <a:effectLst/>
                <a:latin typeface="Fira Sans" panose="020B0503050000020004" pitchFamily="34" charset="0"/>
              </a:rPr>
              <a:t> High power Resistors with heat sink</a:t>
            </a:r>
          </a:p>
          <a:p>
            <a:pPr lvl="1"/>
            <a:r>
              <a:rPr lang="en-AU" b="0" i="0" dirty="0">
                <a:solidFill>
                  <a:srgbClr val="172B4D"/>
                </a:solidFill>
                <a:effectLst/>
                <a:latin typeface="Fira Sans" panose="020B0503050000020004" pitchFamily="34" charset="0"/>
              </a:rPr>
              <a:t>Burn prevention</a:t>
            </a:r>
            <a:endParaRPr lang="en-AU" b="0" i="0" dirty="0">
              <a:solidFill>
                <a:srgbClr val="0070C0"/>
              </a:solidFill>
              <a:effectLst/>
              <a:latin typeface="Fira Sans" panose="020B0503050000020004" pitchFamily="34" charset="0"/>
            </a:endParaRPr>
          </a:p>
          <a:p>
            <a:pPr marL="0" indent="0">
              <a:buNone/>
            </a:pPr>
            <a:endParaRPr lang="en-AU" dirty="0">
              <a:latin typeface="Fira Sans" panose="020B0503050000020004" pitchFamily="34" charset="0"/>
            </a:endParaRPr>
          </a:p>
        </p:txBody>
      </p:sp>
    </p:spTree>
    <p:extLst>
      <p:ext uri="{BB962C8B-B14F-4D97-AF65-F5344CB8AC3E}">
        <p14:creationId xmlns:p14="http://schemas.microsoft.com/office/powerpoint/2010/main" val="6257770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buNone/>
            </a:pPr>
            <a:r>
              <a:rPr lang="en-AU" dirty="0"/>
              <a:t>Hardware (Cont.)</a:t>
            </a:r>
          </a:p>
        </p:txBody>
      </p:sp>
      <p:pic>
        <p:nvPicPr>
          <p:cNvPr id="8" name="Picture 7">
            <a:extLst>
              <a:ext uri="{FF2B5EF4-FFF2-40B4-BE49-F238E27FC236}">
                <a16:creationId xmlns:a16="http://schemas.microsoft.com/office/drawing/2014/main" id="{58651909-5533-4A43-8194-26BD10B37715}"/>
              </a:ext>
            </a:extLst>
          </p:cNvPr>
          <p:cNvPicPr>
            <a:picLocks noChangeAspect="1"/>
          </p:cNvPicPr>
          <p:nvPr/>
        </p:nvPicPr>
        <p:blipFill>
          <a:blip r:embed="rId3"/>
          <a:stretch>
            <a:fillRect/>
          </a:stretch>
        </p:blipFill>
        <p:spPr>
          <a:xfrm rot="16200000">
            <a:off x="2745104" y="511761"/>
            <a:ext cx="5262011" cy="7016015"/>
          </a:xfrm>
          <a:prstGeom prst="rect">
            <a:avLst/>
          </a:prstGeom>
        </p:spPr>
      </p:pic>
    </p:spTree>
    <p:extLst>
      <p:ext uri="{BB962C8B-B14F-4D97-AF65-F5344CB8AC3E}">
        <p14:creationId xmlns:p14="http://schemas.microsoft.com/office/powerpoint/2010/main" val="8640761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t>Software (Test IOC)</a:t>
            </a:r>
          </a:p>
        </p:txBody>
      </p:sp>
      <p:sp>
        <p:nvSpPr>
          <p:cNvPr id="9" name="Content Placeholder 4">
            <a:extLst>
              <a:ext uri="{FF2B5EF4-FFF2-40B4-BE49-F238E27FC236}">
                <a16:creationId xmlns:a16="http://schemas.microsoft.com/office/drawing/2014/main" id="{BF763FA8-C650-411A-A973-B6B7EC2C20A7}"/>
              </a:ext>
            </a:extLst>
          </p:cNvPr>
          <p:cNvSpPr>
            <a:spLocks noGrp="1"/>
          </p:cNvSpPr>
          <p:nvPr>
            <p:ph idx="1"/>
          </p:nvPr>
        </p:nvSpPr>
        <p:spPr>
          <a:xfrm>
            <a:off x="721896" y="1905801"/>
            <a:ext cx="11038274" cy="4369557"/>
          </a:xfrm>
        </p:spPr>
        <p:txBody>
          <a:bodyPr>
            <a:normAutofit/>
          </a:bodyPr>
          <a:lstStyle/>
          <a:p>
            <a:pPr algn="l">
              <a:buFont typeface="+mj-lt"/>
              <a:buAutoNum type="arabicPeriod"/>
            </a:pPr>
            <a:r>
              <a:rPr lang="en-AU" b="0" i="0" dirty="0">
                <a:solidFill>
                  <a:srgbClr val="172B4D"/>
                </a:solidFill>
                <a:effectLst/>
                <a:latin typeface="Fira Sans" panose="020B0503050000020004" pitchFamily="34" charset="0"/>
              </a:rPr>
              <a:t> Generic EPICS IOC</a:t>
            </a:r>
          </a:p>
          <a:p>
            <a:pPr algn="l">
              <a:buFont typeface="+mj-lt"/>
              <a:buAutoNum type="arabicPeriod"/>
            </a:pPr>
            <a:r>
              <a:rPr lang="en-US" altLang="zh-CN" b="0" i="0" dirty="0">
                <a:solidFill>
                  <a:srgbClr val="172B4D"/>
                </a:solidFill>
                <a:effectLst/>
                <a:latin typeface="Fira Sans" panose="020B0503050000020004" pitchFamily="34" charset="0"/>
              </a:rPr>
              <a:t> Create a connection through TCP/IP to the </a:t>
            </a:r>
            <a:r>
              <a:rPr lang="en-US" altLang="zh-CN" b="0" i="0" dirty="0" err="1">
                <a:solidFill>
                  <a:srgbClr val="172B4D"/>
                </a:solidFill>
                <a:effectLst/>
                <a:latin typeface="Fira Sans" panose="020B0503050000020004" pitchFamily="34" charset="0"/>
              </a:rPr>
              <a:t>Powerbrick</a:t>
            </a:r>
            <a:r>
              <a:rPr lang="en-US" altLang="zh-CN" b="0" i="0" dirty="0">
                <a:solidFill>
                  <a:srgbClr val="172B4D"/>
                </a:solidFill>
                <a:effectLst/>
                <a:latin typeface="Fira Sans" panose="020B0503050000020004" pitchFamily="34" charset="0"/>
              </a:rPr>
              <a:t> under test</a:t>
            </a:r>
            <a:endParaRPr lang="en-AU" b="0" i="0" dirty="0">
              <a:solidFill>
                <a:srgbClr val="172B4D"/>
              </a:solidFill>
              <a:effectLst/>
              <a:latin typeface="Fira Sans" panose="020B0503050000020004" pitchFamily="34" charset="0"/>
            </a:endParaRPr>
          </a:p>
          <a:p>
            <a:pPr lvl="1"/>
            <a:r>
              <a:rPr lang="en-AU" dirty="0" err="1">
                <a:solidFill>
                  <a:srgbClr val="172B4D"/>
                </a:solidFill>
                <a:latin typeface="Fira Sans" panose="020B0503050000020004" pitchFamily="34" charset="0"/>
              </a:rPr>
              <a:t>Powerbrick</a:t>
            </a:r>
            <a:r>
              <a:rPr lang="en-AU" dirty="0">
                <a:solidFill>
                  <a:srgbClr val="172B4D"/>
                </a:solidFill>
                <a:latin typeface="Fira Sans" panose="020B0503050000020004" pitchFamily="34" charset="0"/>
              </a:rPr>
              <a:t> EPICS driver component included in the IOC</a:t>
            </a:r>
            <a:endParaRPr lang="en-AU" b="0" i="0" dirty="0">
              <a:solidFill>
                <a:srgbClr val="172B4D"/>
              </a:solidFill>
              <a:effectLst/>
              <a:latin typeface="Fira Sans" panose="020B0503050000020004" pitchFamily="34" charset="0"/>
            </a:endParaRPr>
          </a:p>
          <a:p>
            <a:pPr algn="l">
              <a:buFont typeface="+mj-lt"/>
              <a:buAutoNum type="arabicPeriod"/>
            </a:pPr>
            <a:r>
              <a:rPr lang="en-AU" b="0" i="0" dirty="0">
                <a:solidFill>
                  <a:srgbClr val="172B4D"/>
                </a:solidFill>
                <a:effectLst/>
                <a:latin typeface="Fira Sans" panose="020B0503050000020004" pitchFamily="34" charset="0"/>
              </a:rPr>
              <a:t> Convert PV request to </a:t>
            </a:r>
            <a:r>
              <a:rPr lang="en-AU" b="0" i="0" dirty="0" err="1">
                <a:solidFill>
                  <a:srgbClr val="172B4D"/>
                </a:solidFill>
                <a:effectLst/>
                <a:latin typeface="Fira Sans" panose="020B0503050000020004" pitchFamily="34" charset="0"/>
              </a:rPr>
              <a:t>Powerbrick</a:t>
            </a:r>
            <a:r>
              <a:rPr lang="en-AU" b="0" i="0" dirty="0">
                <a:solidFill>
                  <a:srgbClr val="172B4D"/>
                </a:solidFill>
                <a:effectLst/>
                <a:latin typeface="Fira Sans" panose="020B0503050000020004" pitchFamily="34" charset="0"/>
              </a:rPr>
              <a:t> commands and vice versa</a:t>
            </a:r>
          </a:p>
          <a:p>
            <a:pPr lvl="1"/>
            <a:r>
              <a:rPr lang="en-AU" dirty="0">
                <a:solidFill>
                  <a:srgbClr val="172B4D"/>
                </a:solidFill>
                <a:latin typeface="Fira Sans" panose="020B0503050000020004" pitchFamily="34" charset="0"/>
              </a:rPr>
              <a:t>Bridging the test script and the </a:t>
            </a:r>
            <a:r>
              <a:rPr lang="en-AU" dirty="0" err="1">
                <a:solidFill>
                  <a:srgbClr val="172B4D"/>
                </a:solidFill>
                <a:latin typeface="Fira Sans" panose="020B0503050000020004" pitchFamily="34" charset="0"/>
              </a:rPr>
              <a:t>Powerbrick</a:t>
            </a:r>
            <a:r>
              <a:rPr lang="en-AU" dirty="0">
                <a:solidFill>
                  <a:srgbClr val="172B4D"/>
                </a:solidFill>
                <a:latin typeface="Fira Sans" panose="020B0503050000020004" pitchFamily="34" charset="0"/>
              </a:rPr>
              <a:t> under test</a:t>
            </a:r>
            <a:endParaRPr lang="en-AU" b="0" i="0" dirty="0">
              <a:solidFill>
                <a:srgbClr val="172B4D"/>
              </a:solidFill>
              <a:effectLst/>
              <a:latin typeface="Fira Sans" panose="020B0503050000020004" pitchFamily="34" charset="0"/>
            </a:endParaRPr>
          </a:p>
        </p:txBody>
      </p:sp>
    </p:spTree>
    <p:extLst>
      <p:ext uri="{BB962C8B-B14F-4D97-AF65-F5344CB8AC3E}">
        <p14:creationId xmlns:p14="http://schemas.microsoft.com/office/powerpoint/2010/main" val="3131859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6E192DE-409A-456A-AD5F-B93E1C596353}"/>
              </a:ext>
            </a:extLst>
          </p:cNvPr>
          <p:cNvPicPr>
            <a:picLocks noChangeAspect="1"/>
          </p:cNvPicPr>
          <p:nvPr/>
        </p:nvPicPr>
        <p:blipFill>
          <a:blip r:embed="rId3"/>
          <a:stretch>
            <a:fillRect/>
          </a:stretch>
        </p:blipFill>
        <p:spPr>
          <a:xfrm>
            <a:off x="436512" y="1502304"/>
            <a:ext cx="6204642" cy="5225755"/>
          </a:xfrm>
          <a:prstGeom prst="rect">
            <a:avLst/>
          </a:prstGeom>
        </p:spPr>
      </p:pic>
      <p:sp>
        <p:nvSpPr>
          <p:cNvPr id="2" name="Title 1"/>
          <p:cNvSpPr>
            <a:spLocks noGrp="1"/>
          </p:cNvSpPr>
          <p:nvPr>
            <p:ph type="title"/>
          </p:nvPr>
        </p:nvSpPr>
        <p:spPr/>
        <p:txBody>
          <a:bodyPr>
            <a:normAutofit/>
          </a:bodyPr>
          <a:lstStyle/>
          <a:p>
            <a:r>
              <a:rPr lang="en-AU" dirty="0"/>
              <a:t>Software (Test Script)</a:t>
            </a:r>
          </a:p>
        </p:txBody>
      </p:sp>
      <p:sp>
        <p:nvSpPr>
          <p:cNvPr id="9" name="Content Placeholder 4">
            <a:extLst>
              <a:ext uri="{FF2B5EF4-FFF2-40B4-BE49-F238E27FC236}">
                <a16:creationId xmlns:a16="http://schemas.microsoft.com/office/drawing/2014/main" id="{BF763FA8-C650-411A-A973-B6B7EC2C20A7}"/>
              </a:ext>
            </a:extLst>
          </p:cNvPr>
          <p:cNvSpPr>
            <a:spLocks noGrp="1"/>
          </p:cNvSpPr>
          <p:nvPr>
            <p:ph idx="1"/>
          </p:nvPr>
        </p:nvSpPr>
        <p:spPr>
          <a:xfrm>
            <a:off x="6835708" y="1292197"/>
            <a:ext cx="4924461" cy="4983162"/>
          </a:xfrm>
        </p:spPr>
        <p:txBody>
          <a:bodyPr>
            <a:normAutofit/>
          </a:bodyPr>
          <a:lstStyle/>
          <a:p>
            <a:pPr algn="l">
              <a:buFont typeface="+mj-lt"/>
              <a:buAutoNum type="arabicPeriod"/>
            </a:pPr>
            <a:r>
              <a:rPr lang="en-AU" b="0" i="0" dirty="0">
                <a:solidFill>
                  <a:srgbClr val="172B4D"/>
                </a:solidFill>
                <a:effectLst/>
                <a:latin typeface="Fira Sans" panose="020B0503050000020004" pitchFamily="34" charset="0"/>
              </a:rPr>
              <a:t> </a:t>
            </a:r>
            <a:r>
              <a:rPr lang="en-US" altLang="zh-CN" b="0" i="0" dirty="0">
                <a:solidFill>
                  <a:srgbClr val="172B4D"/>
                </a:solidFill>
                <a:effectLst/>
                <a:latin typeface="Fira Sans" panose="020B0503050000020004" pitchFamily="34" charset="0"/>
              </a:rPr>
              <a:t>Developed in Python 3</a:t>
            </a:r>
            <a:endParaRPr lang="en-AU" b="0" i="0" dirty="0">
              <a:solidFill>
                <a:srgbClr val="172B4D"/>
              </a:solidFill>
              <a:effectLst/>
              <a:latin typeface="Fira Sans" panose="020B0503050000020004" pitchFamily="34" charset="0"/>
            </a:endParaRPr>
          </a:p>
          <a:p>
            <a:pPr lvl="1"/>
            <a:r>
              <a:rPr lang="en-AU" dirty="0">
                <a:solidFill>
                  <a:srgbClr val="172B4D"/>
                </a:solidFill>
                <a:latin typeface="Fira Sans" panose="020B0503050000020004" pitchFamily="34" charset="0"/>
              </a:rPr>
              <a:t>Multiple platform</a:t>
            </a:r>
            <a:endParaRPr lang="en-AU" b="0" i="0" dirty="0">
              <a:solidFill>
                <a:srgbClr val="172B4D"/>
              </a:solidFill>
              <a:effectLst/>
              <a:latin typeface="Fira Sans" panose="020B0503050000020004" pitchFamily="34" charset="0"/>
            </a:endParaRPr>
          </a:p>
          <a:p>
            <a:pPr algn="l">
              <a:buFont typeface="+mj-lt"/>
              <a:buAutoNum type="arabicPeriod"/>
            </a:pPr>
            <a:r>
              <a:rPr lang="en-AU" b="0" i="0" dirty="0">
                <a:solidFill>
                  <a:srgbClr val="172B4D"/>
                </a:solidFill>
                <a:effectLst/>
                <a:latin typeface="Fira Sans" panose="020B0503050000020004" pitchFamily="34" charset="0"/>
              </a:rPr>
              <a:t> Layered architecture</a:t>
            </a:r>
          </a:p>
          <a:p>
            <a:pPr lvl="1"/>
            <a:r>
              <a:rPr lang="en-AU" b="0" i="0" dirty="0">
                <a:solidFill>
                  <a:srgbClr val="172B4D"/>
                </a:solidFill>
                <a:effectLst/>
                <a:latin typeface="Fira Sans" panose="020B0503050000020004" pitchFamily="34" charset="0"/>
              </a:rPr>
              <a:t>Test case layer</a:t>
            </a:r>
          </a:p>
          <a:p>
            <a:pPr lvl="1"/>
            <a:r>
              <a:rPr lang="en-AU" smtClean="0">
                <a:solidFill>
                  <a:srgbClr val="172B4D"/>
                </a:solidFill>
                <a:latin typeface="Fira Sans" panose="020B0503050000020004" pitchFamily="34" charset="0"/>
              </a:rPr>
              <a:t>Utility layer (eatsit)</a:t>
            </a:r>
            <a:endParaRPr lang="en-AU" dirty="0">
              <a:solidFill>
                <a:srgbClr val="172B4D"/>
              </a:solidFill>
              <a:latin typeface="Fira Sans" panose="020B0503050000020004" pitchFamily="34" charset="0"/>
            </a:endParaRPr>
          </a:p>
          <a:p>
            <a:pPr algn="l">
              <a:buFont typeface="+mj-lt"/>
              <a:buAutoNum type="arabicPeriod"/>
            </a:pPr>
            <a:r>
              <a:rPr lang="en-AU" b="0" i="0" dirty="0">
                <a:solidFill>
                  <a:srgbClr val="172B4D"/>
                </a:solidFill>
                <a:effectLst/>
                <a:latin typeface="Fira Sans" panose="020B0503050000020004" pitchFamily="34" charset="0"/>
              </a:rPr>
              <a:t> Individual test report for each run</a:t>
            </a:r>
          </a:p>
          <a:p>
            <a:pPr lvl="1"/>
            <a:r>
              <a:rPr lang="en-AU" b="0" i="0" dirty="0">
                <a:solidFill>
                  <a:srgbClr val="172B4D"/>
                </a:solidFill>
                <a:effectLst/>
                <a:latin typeface="Fira Sans" panose="020B0503050000020004" pitchFamily="34" charset="0"/>
              </a:rPr>
              <a:t>Report name contains test date, time and result</a:t>
            </a:r>
          </a:p>
        </p:txBody>
      </p:sp>
    </p:spTree>
    <p:extLst>
      <p:ext uri="{BB962C8B-B14F-4D97-AF65-F5344CB8AC3E}">
        <p14:creationId xmlns:p14="http://schemas.microsoft.com/office/powerpoint/2010/main" val="2352920663"/>
      </p:ext>
    </p:extLst>
  </p:cSld>
  <p:clrMapOvr>
    <a:masterClrMapping/>
  </p:clrMapOvr>
</p:sld>
</file>

<file path=ppt/theme/theme1.xml><?xml version="1.0" encoding="utf-8"?>
<a:theme xmlns:a="http://schemas.openxmlformats.org/drawingml/2006/main" name="ANSTO Title">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STO-Presentation-Template (002).potx" id="{184A31D5-91C8-40B3-A59B-7452EB64DD6C}" vid="{3F5CB8C6-FE16-4A31-8484-8F89EA4ED7B8}"/>
    </a:ext>
  </a:extLst>
</a:theme>
</file>

<file path=ppt/theme/theme2.xml><?xml version="1.0" encoding="utf-8"?>
<a:theme xmlns:a="http://schemas.openxmlformats.org/drawingml/2006/main" name="ANSTO Main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NSTO Blue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ANSTO Dark blue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ANSTO Teal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ANSTO Thank you slide">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STO-Presentation-Template (002).potx" id="{184A31D5-91C8-40B3-A59B-7452EB64DD6C}" vid="{3F5CB8C6-FE16-4A31-8484-8F89EA4ED7B8}"/>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InrtroductionMicroservices</Template>
  <TotalTime>18247</TotalTime>
  <Words>1430</Words>
  <Application>Microsoft Office PowerPoint</Application>
  <PresentationFormat>宽屏</PresentationFormat>
  <Paragraphs>105</Paragraphs>
  <Slides>10</Slides>
  <Notes>10</Notes>
  <HiddenSlides>0</HiddenSlides>
  <MMClips>0</MMClips>
  <ScaleCrop>false</ScaleCrop>
  <HeadingPairs>
    <vt:vector size="6" baseType="variant">
      <vt:variant>
        <vt:lpstr>已用的字体</vt:lpstr>
      </vt:variant>
      <vt:variant>
        <vt:i4>15</vt:i4>
      </vt:variant>
      <vt:variant>
        <vt:lpstr>主题</vt:lpstr>
      </vt:variant>
      <vt:variant>
        <vt:i4>6</vt:i4>
      </vt:variant>
      <vt:variant>
        <vt:lpstr>幻灯片标题</vt:lpstr>
      </vt:variant>
      <vt:variant>
        <vt:i4>10</vt:i4>
      </vt:variant>
    </vt:vector>
  </HeadingPairs>
  <TitlesOfParts>
    <vt:vector size="31" baseType="lpstr">
      <vt:lpstr>Calibri</vt:lpstr>
      <vt:lpstr>Fira Sans Light</vt:lpstr>
      <vt:lpstr>Wingdings</vt:lpstr>
      <vt:lpstr>-apple-system</vt:lpstr>
      <vt:lpstr>Arial</vt:lpstr>
      <vt:lpstr>Poppins</vt:lpstr>
      <vt:lpstr>Poppins Light</vt:lpstr>
      <vt:lpstr>等线</vt:lpstr>
      <vt:lpstr>Fira Sans</vt:lpstr>
      <vt:lpstr>Fira Sans ExtraLight</vt:lpstr>
      <vt:lpstr>宋体</vt:lpstr>
      <vt:lpstr>open sans</vt:lpstr>
      <vt:lpstr>kldz</vt:lpstr>
      <vt:lpstr>inherit</vt:lpstr>
      <vt:lpstr>Fira Sans ExtraBold</vt:lpstr>
      <vt:lpstr>ANSTO Title</vt:lpstr>
      <vt:lpstr>ANSTO Main Content</vt:lpstr>
      <vt:lpstr>ANSTO Blue slides</vt:lpstr>
      <vt:lpstr>ANSTO Dark blue slides</vt:lpstr>
      <vt:lpstr>ANSTO Teal slides</vt:lpstr>
      <vt:lpstr>ANSTO Thank you slide</vt:lpstr>
      <vt:lpstr>Automated Test System for Powerbrick</vt:lpstr>
      <vt:lpstr>Overview</vt:lpstr>
      <vt:lpstr>Challenges</vt:lpstr>
      <vt:lpstr>Scope</vt:lpstr>
      <vt:lpstr>Architecture</vt:lpstr>
      <vt:lpstr>Hardware</vt:lpstr>
      <vt:lpstr>Hardware (Cont.)</vt:lpstr>
      <vt:lpstr>Software (Test IOC)</vt:lpstr>
      <vt:lpstr>Software (Test Script)</vt:lpstr>
      <vt:lpstr>PowerPoint 演示文稿</vt:lpstr>
    </vt:vector>
  </TitlesOfParts>
  <Company>ANSTO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Microservices</dc:title>
  <dc:creator>MOLL, Andreas</dc:creator>
  <cp:lastModifiedBy>Simin</cp:lastModifiedBy>
  <cp:revision>67</cp:revision>
  <dcterms:created xsi:type="dcterms:W3CDTF">2019-04-01T02:45:52Z</dcterms:created>
  <dcterms:modified xsi:type="dcterms:W3CDTF">2022-10-18T09:42:29Z</dcterms:modified>
</cp:coreProperties>
</file>