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MOV" ContentType="video/quicktime"/>
  <Default Extension="png" ContentType="image/png"/>
  <Default Extension="rels" ContentType="application/vnd.openxmlformats-package.relationships+xml"/>
  <Default Extension="svg" ContentType="image/svg+xml"/>
  <Default Extension="tiff" ContentType="image/tif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2.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4"/>
    <p:sldMasterId id="2147483733" r:id="rId5"/>
    <p:sldMasterId id="2147483714" r:id="rId6"/>
  </p:sldMasterIdLst>
  <p:notesMasterIdLst>
    <p:notesMasterId r:id="rId52"/>
  </p:notesMasterIdLst>
  <p:sldIdLst>
    <p:sldId id="257" r:id="rId7"/>
    <p:sldId id="322" r:id="rId8"/>
    <p:sldId id="331" r:id="rId9"/>
    <p:sldId id="343" r:id="rId10"/>
    <p:sldId id="280" r:id="rId11"/>
    <p:sldId id="281" r:id="rId12"/>
    <p:sldId id="291" r:id="rId13"/>
    <p:sldId id="282" r:id="rId14"/>
    <p:sldId id="289" r:id="rId15"/>
    <p:sldId id="364" r:id="rId16"/>
    <p:sldId id="381" r:id="rId17"/>
    <p:sldId id="365" r:id="rId18"/>
    <p:sldId id="288" r:id="rId19"/>
    <p:sldId id="342" r:id="rId20"/>
    <p:sldId id="345" r:id="rId21"/>
    <p:sldId id="387" r:id="rId22"/>
    <p:sldId id="388" r:id="rId23"/>
    <p:sldId id="283" r:id="rId24"/>
    <p:sldId id="297" r:id="rId25"/>
    <p:sldId id="298" r:id="rId26"/>
    <p:sldId id="299" r:id="rId27"/>
    <p:sldId id="389" r:id="rId28"/>
    <p:sldId id="390" r:id="rId29"/>
    <p:sldId id="391" r:id="rId30"/>
    <p:sldId id="392" r:id="rId31"/>
    <p:sldId id="393" r:id="rId32"/>
    <p:sldId id="287" r:id="rId33"/>
    <p:sldId id="316" r:id="rId34"/>
    <p:sldId id="317" r:id="rId35"/>
    <p:sldId id="332" r:id="rId36"/>
    <p:sldId id="333" r:id="rId37"/>
    <p:sldId id="394" r:id="rId38"/>
    <p:sldId id="357" r:id="rId39"/>
    <p:sldId id="320" r:id="rId40"/>
    <p:sldId id="397" r:id="rId41"/>
    <p:sldId id="303" r:id="rId42"/>
    <p:sldId id="395" r:id="rId43"/>
    <p:sldId id="396" r:id="rId44"/>
    <p:sldId id="318" r:id="rId45"/>
    <p:sldId id="330" r:id="rId46"/>
    <p:sldId id="319" r:id="rId47"/>
    <p:sldId id="286" r:id="rId48"/>
    <p:sldId id="314" r:id="rId49"/>
    <p:sldId id="315" r:id="rId50"/>
    <p:sldId id="385" r:id="rId5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94183"/>
    <a:srgbClr val="C00000"/>
    <a:srgbClr val="FF0000"/>
    <a:srgbClr val="00B050"/>
    <a:srgbClr val="92D050"/>
    <a:srgbClr val="7D7D7D"/>
    <a:srgbClr val="A5A5A5"/>
    <a:srgbClr val="887D6B"/>
    <a:srgbClr val="AAD3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5379" autoAdjust="0"/>
    <p:restoredTop sz="89849" autoAdjust="0"/>
  </p:normalViewPr>
  <p:slideViewPr>
    <p:cSldViewPr snapToGrid="0">
      <p:cViewPr>
        <p:scale>
          <a:sx n="95" d="100"/>
          <a:sy n="95" d="100"/>
        </p:scale>
        <p:origin x="1608" y="480"/>
      </p:cViewPr>
      <p:guideLst>
        <p:guide orient="horz" pos="2160"/>
        <p:guide pos="3840"/>
      </p:guideLst>
    </p:cSldViewPr>
  </p:slideViewPr>
  <p:outlineViewPr>
    <p:cViewPr>
      <p:scale>
        <a:sx n="33" d="100"/>
        <a:sy n="33" d="100"/>
      </p:scale>
      <p:origin x="0" y="-7848"/>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7.xml"/><Relationship Id="rId18" Type="http://schemas.openxmlformats.org/officeDocument/2006/relationships/slide" Target="slides/slide12.xml"/><Relationship Id="rId26" Type="http://schemas.openxmlformats.org/officeDocument/2006/relationships/slide" Target="slides/slide20.xml"/><Relationship Id="rId39" Type="http://schemas.openxmlformats.org/officeDocument/2006/relationships/slide" Target="slides/slide33.xml"/><Relationship Id="rId21" Type="http://schemas.openxmlformats.org/officeDocument/2006/relationships/slide" Target="slides/slide15.xml"/><Relationship Id="rId34" Type="http://schemas.openxmlformats.org/officeDocument/2006/relationships/slide" Target="slides/slide28.xml"/><Relationship Id="rId42" Type="http://schemas.openxmlformats.org/officeDocument/2006/relationships/slide" Target="slides/slide36.xml"/><Relationship Id="rId47" Type="http://schemas.openxmlformats.org/officeDocument/2006/relationships/slide" Target="slides/slide41.xml"/><Relationship Id="rId50" Type="http://schemas.openxmlformats.org/officeDocument/2006/relationships/slide" Target="slides/slide44.xml"/><Relationship Id="rId55" Type="http://schemas.openxmlformats.org/officeDocument/2006/relationships/theme" Target="theme/theme1.xml"/><Relationship Id="rId7" Type="http://schemas.openxmlformats.org/officeDocument/2006/relationships/slide" Target="slides/slide1.xml"/><Relationship Id="rId2" Type="http://schemas.openxmlformats.org/officeDocument/2006/relationships/customXml" Target="../customXml/item2.xml"/><Relationship Id="rId16" Type="http://schemas.openxmlformats.org/officeDocument/2006/relationships/slide" Target="slides/slide10.xml"/><Relationship Id="rId29" Type="http://schemas.openxmlformats.org/officeDocument/2006/relationships/slide" Target="slides/slide23.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slide" Target="slides/slide26.xml"/><Relationship Id="rId37" Type="http://schemas.openxmlformats.org/officeDocument/2006/relationships/slide" Target="slides/slide31.xml"/><Relationship Id="rId40" Type="http://schemas.openxmlformats.org/officeDocument/2006/relationships/slide" Target="slides/slide34.xml"/><Relationship Id="rId45" Type="http://schemas.openxmlformats.org/officeDocument/2006/relationships/slide" Target="slides/slide39.xml"/><Relationship Id="rId53" Type="http://schemas.openxmlformats.org/officeDocument/2006/relationships/presProps" Target="presProps.xml"/><Relationship Id="rId5" Type="http://schemas.openxmlformats.org/officeDocument/2006/relationships/slideMaster" Target="slideMasters/slideMaster2.xml"/><Relationship Id="rId10" Type="http://schemas.openxmlformats.org/officeDocument/2006/relationships/slide" Target="slides/slide4.xml"/><Relationship Id="rId19" Type="http://schemas.openxmlformats.org/officeDocument/2006/relationships/slide" Target="slides/slide13.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notesMaster" Target="notesMasters/notesMaster1.xml"/><Relationship Id="rId4" Type="http://schemas.openxmlformats.org/officeDocument/2006/relationships/slideMaster" Target="slideMasters/slideMaster1.xml"/><Relationship Id="rId9" Type="http://schemas.openxmlformats.org/officeDocument/2006/relationships/slide" Target="slides/slide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slide" Target="slides/slide29.xml"/><Relationship Id="rId43" Type="http://schemas.openxmlformats.org/officeDocument/2006/relationships/slide" Target="slides/slide37.xml"/><Relationship Id="rId48" Type="http://schemas.openxmlformats.org/officeDocument/2006/relationships/slide" Target="slides/slide42.xml"/><Relationship Id="rId56" Type="http://schemas.openxmlformats.org/officeDocument/2006/relationships/tableStyles" Target="tableStyles.xml"/><Relationship Id="rId8" Type="http://schemas.openxmlformats.org/officeDocument/2006/relationships/slide" Target="slides/slide2.xml"/><Relationship Id="rId51" Type="http://schemas.openxmlformats.org/officeDocument/2006/relationships/slide" Target="slides/slide45.xml"/><Relationship Id="rId3" Type="http://schemas.openxmlformats.org/officeDocument/2006/relationships/customXml" Target="../customXml/item3.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slide" Target="slides/slide40.xml"/><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B099A2C-C370-4530-BF33-47C3AB493243}" type="datetimeFigureOut">
              <a:rPr lang="en-AU" smtClean="0"/>
              <a:t>6/4/23</a:t>
            </a:fld>
            <a:endParaRPr lang="en-AU"/>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U"/>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E4B725-2203-4ED2-9256-A661C18EFA60}" type="slidenum">
              <a:rPr lang="en-AU" smtClean="0"/>
              <a:t>‹#›</a:t>
            </a:fld>
            <a:endParaRPr lang="en-AU"/>
          </a:p>
        </p:txBody>
      </p:sp>
    </p:spTree>
    <p:extLst>
      <p:ext uri="{BB962C8B-B14F-4D97-AF65-F5344CB8AC3E}">
        <p14:creationId xmlns:p14="http://schemas.microsoft.com/office/powerpoint/2010/main" val="34932654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AU" dirty="0"/>
              <a:t>For the next few moments I will illustrate the need for reliable and affordable cancer care throughout the world, but especially in LMICs</a:t>
            </a:r>
          </a:p>
          <a:p>
            <a:pPr marL="0" lvl="0" indent="0" algn="l" rtl="0">
              <a:spcBef>
                <a:spcPts val="0"/>
              </a:spcBef>
              <a:spcAft>
                <a:spcPts val="0"/>
              </a:spcAft>
              <a:buNone/>
            </a:pPr>
            <a:r>
              <a:rPr lang="en-AU" dirty="0"/>
              <a:t>And then outline the ways we plan to combat this issue as physicists</a:t>
            </a:r>
          </a:p>
        </p:txBody>
      </p:sp>
      <p:sp>
        <p:nvSpPr>
          <p:cNvPr id="4" name="Slide Number Placeholder 3"/>
          <p:cNvSpPr>
            <a:spLocks noGrp="1"/>
          </p:cNvSpPr>
          <p:nvPr>
            <p:ph type="sldNum" sz="quarter" idx="5"/>
          </p:nvPr>
        </p:nvSpPr>
        <p:spPr/>
        <p:txBody>
          <a:bodyPr/>
          <a:lstStyle/>
          <a:p>
            <a:fld id="{72E4B725-2203-4ED2-9256-A661C18EFA60}" type="slidenum">
              <a:rPr lang="en-AU" smtClean="0"/>
              <a:t>1</a:t>
            </a:fld>
            <a:endParaRPr lang="en-AU"/>
          </a:p>
        </p:txBody>
      </p:sp>
    </p:spTree>
    <p:extLst>
      <p:ext uri="{BB962C8B-B14F-4D97-AF65-F5344CB8AC3E}">
        <p14:creationId xmlns:p14="http://schemas.microsoft.com/office/powerpoint/2010/main" val="23933927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Radiotherapy Linear Accelerator or LINAC can be broken down into three main components: The radiofrequency power generation by use of a klystron or magnetron depending on the machine, </a:t>
            </a:r>
          </a:p>
          <a:p>
            <a:r>
              <a:rPr lang="en-US" dirty="0"/>
              <a:t>the treatment and dosage of X-rays delivered to the patient, and the accelerating components</a:t>
            </a:r>
          </a:p>
        </p:txBody>
      </p:sp>
      <p:sp>
        <p:nvSpPr>
          <p:cNvPr id="4" name="Slide Number Placeholder 3"/>
          <p:cNvSpPr>
            <a:spLocks noGrp="1"/>
          </p:cNvSpPr>
          <p:nvPr>
            <p:ph type="sldNum" sz="quarter" idx="5"/>
          </p:nvPr>
        </p:nvSpPr>
        <p:spPr/>
        <p:txBody>
          <a:bodyPr/>
          <a:lstStyle/>
          <a:p>
            <a:fld id="{72E4B725-2203-4ED2-9256-A661C18EFA60}" type="slidenum">
              <a:rPr lang="en-AU" smtClean="0"/>
              <a:t>10</a:t>
            </a:fld>
            <a:endParaRPr lang="en-AU"/>
          </a:p>
        </p:txBody>
      </p:sp>
    </p:spTree>
    <p:extLst>
      <p:ext uri="{BB962C8B-B14F-4D97-AF65-F5344CB8AC3E}">
        <p14:creationId xmlns:p14="http://schemas.microsoft.com/office/powerpoint/2010/main" val="324376992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Radiotherapy Linear Accelerator or LINAC can be broken down into three main components: The radiofrequency power generation by use of a klystron or magnetron depending on the machine, </a:t>
            </a:r>
          </a:p>
          <a:p>
            <a:r>
              <a:rPr lang="en-US" dirty="0"/>
              <a:t>the treatment and dosage of X-rays delivered to the patient, and the accelerating components</a:t>
            </a:r>
          </a:p>
        </p:txBody>
      </p:sp>
      <p:sp>
        <p:nvSpPr>
          <p:cNvPr id="4" name="Slide Number Placeholder 3"/>
          <p:cNvSpPr>
            <a:spLocks noGrp="1"/>
          </p:cNvSpPr>
          <p:nvPr>
            <p:ph type="sldNum" sz="quarter" idx="5"/>
          </p:nvPr>
        </p:nvSpPr>
        <p:spPr/>
        <p:txBody>
          <a:bodyPr/>
          <a:lstStyle/>
          <a:p>
            <a:fld id="{72E4B725-2203-4ED2-9256-A661C18EFA60}" type="slidenum">
              <a:rPr lang="en-AU" smtClean="0"/>
              <a:t>11</a:t>
            </a:fld>
            <a:endParaRPr lang="en-AU"/>
          </a:p>
        </p:txBody>
      </p:sp>
    </p:spTree>
    <p:extLst>
      <p:ext uri="{BB962C8B-B14F-4D97-AF65-F5344CB8AC3E}">
        <p14:creationId xmlns:p14="http://schemas.microsoft.com/office/powerpoint/2010/main" val="10809646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Radiotherapy Linear Accelerator or LINAC can be broken down into three main components: The radiofrequency power generation by use of a klystron or magnetron depending on the machine, </a:t>
            </a:r>
          </a:p>
          <a:p>
            <a:r>
              <a:rPr lang="en-US" dirty="0"/>
              <a:t>the treatment and dosage of X-rays delivered to the patient, and the accelerating components</a:t>
            </a:r>
          </a:p>
        </p:txBody>
      </p:sp>
      <p:sp>
        <p:nvSpPr>
          <p:cNvPr id="4" name="Slide Number Placeholder 3"/>
          <p:cNvSpPr>
            <a:spLocks noGrp="1"/>
          </p:cNvSpPr>
          <p:nvPr>
            <p:ph type="sldNum" sz="quarter" idx="5"/>
          </p:nvPr>
        </p:nvSpPr>
        <p:spPr/>
        <p:txBody>
          <a:bodyPr/>
          <a:lstStyle/>
          <a:p>
            <a:fld id="{72E4B725-2203-4ED2-9256-A661C18EFA60}" type="slidenum">
              <a:rPr lang="en-AU" smtClean="0"/>
              <a:t>12</a:t>
            </a:fld>
            <a:endParaRPr lang="en-AU"/>
          </a:p>
        </p:txBody>
      </p:sp>
    </p:spTree>
    <p:extLst>
      <p:ext uri="{BB962C8B-B14F-4D97-AF65-F5344CB8AC3E}">
        <p14:creationId xmlns:p14="http://schemas.microsoft.com/office/powerpoint/2010/main" val="153126955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illustrate this, I want to show you the results of two recently published papers. One that compares radiotherapy machine breakdowns in the UK to ones in Nigeria and Botswana by Lawrence Wroe. And another paper that looks at breakdowns all through Indonesia by myself and our research group.</a:t>
            </a:r>
          </a:p>
        </p:txBody>
      </p:sp>
      <p:sp>
        <p:nvSpPr>
          <p:cNvPr id="4" name="Slide Number Placeholder 3"/>
          <p:cNvSpPr>
            <a:spLocks noGrp="1"/>
          </p:cNvSpPr>
          <p:nvPr>
            <p:ph type="sldNum" sz="quarter" idx="5"/>
          </p:nvPr>
        </p:nvSpPr>
        <p:spPr/>
        <p:txBody>
          <a:bodyPr/>
          <a:lstStyle/>
          <a:p>
            <a:fld id="{72E4B725-2203-4ED2-9256-A661C18EFA60}" type="slidenum">
              <a:rPr lang="en-AU" smtClean="0"/>
              <a:t>13</a:t>
            </a:fld>
            <a:endParaRPr lang="en-AU"/>
          </a:p>
        </p:txBody>
      </p:sp>
    </p:spTree>
    <p:extLst>
      <p:ext uri="{BB962C8B-B14F-4D97-AF65-F5344CB8AC3E}">
        <p14:creationId xmlns:p14="http://schemas.microsoft.com/office/powerpoint/2010/main" val="344733354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Lawrence Wroe first split the machine into 12 subcategories for where breakdowns can occur and showed that LMICs fail more often in 9 out of the 12. Of note…</a:t>
            </a:r>
          </a:p>
        </p:txBody>
      </p:sp>
      <p:sp>
        <p:nvSpPr>
          <p:cNvPr id="4" name="Slide Number Placeholder 3"/>
          <p:cNvSpPr>
            <a:spLocks noGrp="1"/>
          </p:cNvSpPr>
          <p:nvPr>
            <p:ph type="sldNum" sz="quarter" idx="5"/>
          </p:nvPr>
        </p:nvSpPr>
        <p:spPr/>
        <p:txBody>
          <a:bodyPr/>
          <a:lstStyle/>
          <a:p>
            <a:fld id="{72E4B725-2203-4ED2-9256-A661C18EFA60}" type="slidenum">
              <a:rPr lang="en-AU" smtClean="0"/>
              <a:t>14</a:t>
            </a:fld>
            <a:endParaRPr lang="en-AU"/>
          </a:p>
        </p:txBody>
      </p:sp>
    </p:spTree>
    <p:extLst>
      <p:ext uri="{BB962C8B-B14F-4D97-AF65-F5344CB8AC3E}">
        <p14:creationId xmlns:p14="http://schemas.microsoft.com/office/powerpoint/2010/main" val="20108896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These 4 subcategories failed far more frequently in LMICs compared to HICs. </a:t>
            </a:r>
          </a:p>
        </p:txBody>
      </p:sp>
      <p:sp>
        <p:nvSpPr>
          <p:cNvPr id="4" name="Slide Number Placeholder 3"/>
          <p:cNvSpPr>
            <a:spLocks noGrp="1"/>
          </p:cNvSpPr>
          <p:nvPr>
            <p:ph type="sldNum" sz="quarter" idx="5"/>
          </p:nvPr>
        </p:nvSpPr>
        <p:spPr/>
        <p:txBody>
          <a:bodyPr/>
          <a:lstStyle/>
          <a:p>
            <a:fld id="{72E4B725-2203-4ED2-9256-A661C18EFA60}" type="slidenum">
              <a:rPr lang="en-AU" smtClean="0"/>
              <a:t>15</a:t>
            </a:fld>
            <a:endParaRPr lang="en-AU"/>
          </a:p>
        </p:txBody>
      </p:sp>
    </p:spTree>
    <p:extLst>
      <p:ext uri="{BB962C8B-B14F-4D97-AF65-F5344CB8AC3E}">
        <p14:creationId xmlns:p14="http://schemas.microsoft.com/office/powerpoint/2010/main" val="54104674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These 4 subcategories failed far more frequently in LMICs compared to HICs. </a:t>
            </a:r>
          </a:p>
        </p:txBody>
      </p:sp>
      <p:sp>
        <p:nvSpPr>
          <p:cNvPr id="4" name="Slide Number Placeholder 3"/>
          <p:cNvSpPr>
            <a:spLocks noGrp="1"/>
          </p:cNvSpPr>
          <p:nvPr>
            <p:ph type="sldNum" sz="quarter" idx="5"/>
          </p:nvPr>
        </p:nvSpPr>
        <p:spPr/>
        <p:txBody>
          <a:bodyPr/>
          <a:lstStyle/>
          <a:p>
            <a:fld id="{72E4B725-2203-4ED2-9256-A661C18EFA60}" type="slidenum">
              <a:rPr lang="en-AU" smtClean="0"/>
              <a:t>16</a:t>
            </a:fld>
            <a:endParaRPr lang="en-AU"/>
          </a:p>
        </p:txBody>
      </p:sp>
    </p:spTree>
    <p:extLst>
      <p:ext uri="{BB962C8B-B14F-4D97-AF65-F5344CB8AC3E}">
        <p14:creationId xmlns:p14="http://schemas.microsoft.com/office/powerpoint/2010/main" val="62562471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These 4 subcategories failed far more frequently in LMICs compared to HICs. </a:t>
            </a:r>
          </a:p>
        </p:txBody>
      </p:sp>
      <p:sp>
        <p:nvSpPr>
          <p:cNvPr id="4" name="Slide Number Placeholder 3"/>
          <p:cNvSpPr>
            <a:spLocks noGrp="1"/>
          </p:cNvSpPr>
          <p:nvPr>
            <p:ph type="sldNum" sz="quarter" idx="5"/>
          </p:nvPr>
        </p:nvSpPr>
        <p:spPr/>
        <p:txBody>
          <a:bodyPr/>
          <a:lstStyle/>
          <a:p>
            <a:fld id="{72E4B725-2203-4ED2-9256-A661C18EFA60}" type="slidenum">
              <a:rPr lang="en-AU" smtClean="0"/>
              <a:t>17</a:t>
            </a:fld>
            <a:endParaRPr lang="en-AU"/>
          </a:p>
        </p:txBody>
      </p:sp>
    </p:spTree>
    <p:extLst>
      <p:ext uri="{BB962C8B-B14F-4D97-AF65-F5344CB8AC3E}">
        <p14:creationId xmlns:p14="http://schemas.microsoft.com/office/powerpoint/2010/main" val="331572323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Once the accelerated through the LINAC, electrons strike a tungsten target and they are converted into x-rays via bremsstrahlung. </a:t>
            </a:r>
          </a:p>
        </p:txBody>
      </p:sp>
      <p:sp>
        <p:nvSpPr>
          <p:cNvPr id="4" name="Slide Number Placeholder 3"/>
          <p:cNvSpPr>
            <a:spLocks noGrp="1"/>
          </p:cNvSpPr>
          <p:nvPr>
            <p:ph type="sldNum" sz="quarter" idx="5"/>
          </p:nvPr>
        </p:nvSpPr>
        <p:spPr/>
        <p:txBody>
          <a:bodyPr/>
          <a:lstStyle/>
          <a:p>
            <a:fld id="{72E4B725-2203-4ED2-9256-A661C18EFA60}" type="slidenum">
              <a:rPr lang="en-AU" smtClean="0"/>
              <a:t>18</a:t>
            </a:fld>
            <a:endParaRPr lang="en-AU"/>
          </a:p>
        </p:txBody>
      </p:sp>
    </p:spTree>
    <p:extLst>
      <p:ext uri="{BB962C8B-B14F-4D97-AF65-F5344CB8AC3E}">
        <p14:creationId xmlns:p14="http://schemas.microsoft.com/office/powerpoint/2010/main" val="63093327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Once the accelerated through the LINAC, electrons strike a tungsten target and they are converted into x-rays via bremsstrahlung.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These are then collimated using the multi-leaf collimator to the shape and size of the tumor using tungsten leaves. These leaves can move in real time as the gantry rotates about the patient.</a:t>
            </a:r>
          </a:p>
        </p:txBody>
      </p:sp>
      <p:sp>
        <p:nvSpPr>
          <p:cNvPr id="4" name="Slide Number Placeholder 3"/>
          <p:cNvSpPr>
            <a:spLocks noGrp="1"/>
          </p:cNvSpPr>
          <p:nvPr>
            <p:ph type="sldNum" sz="quarter" idx="5"/>
          </p:nvPr>
        </p:nvSpPr>
        <p:spPr/>
        <p:txBody>
          <a:bodyPr/>
          <a:lstStyle/>
          <a:p>
            <a:fld id="{72E4B725-2203-4ED2-9256-A661C18EFA60}" type="slidenum">
              <a:rPr lang="en-AU" smtClean="0"/>
              <a:t>19</a:t>
            </a:fld>
            <a:endParaRPr lang="en-AU"/>
          </a:p>
        </p:txBody>
      </p:sp>
    </p:spTree>
    <p:extLst>
      <p:ext uri="{BB962C8B-B14F-4D97-AF65-F5344CB8AC3E}">
        <p14:creationId xmlns:p14="http://schemas.microsoft.com/office/powerpoint/2010/main" val="24268069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Some have called cancer the “Great Equalizer”. This name comes from the fact that cancer does not discriminate based on income or status, place of birth or age. While this sentiment is admirable, it is far from the truth. Cancer is not just the act of getting cancer, it is also the diagnosis, the equipment needed for treatment, the genetic history and a multitude of other factors. And when all of these are considered, it is the people in Low- and Middle-Income Countries that are most affected by the “Great Equalizer”. Within the next 10 years, it is projected these countries will bear up to 75% of cancer related deaths globally and as it stands only 5% of global resources spent on them.</a:t>
            </a:r>
          </a:p>
        </p:txBody>
      </p:sp>
      <p:sp>
        <p:nvSpPr>
          <p:cNvPr id="4" name="Slide Number Placeholder 3"/>
          <p:cNvSpPr>
            <a:spLocks noGrp="1"/>
          </p:cNvSpPr>
          <p:nvPr>
            <p:ph type="sldNum" sz="quarter" idx="5"/>
          </p:nvPr>
        </p:nvSpPr>
        <p:spPr/>
        <p:txBody>
          <a:bodyPr/>
          <a:lstStyle/>
          <a:p>
            <a:fld id="{72E4B725-2203-4ED2-9256-A661C18EFA60}" type="slidenum">
              <a:rPr lang="en-AU" smtClean="0"/>
              <a:t>2</a:t>
            </a:fld>
            <a:endParaRPr lang="en-AU"/>
          </a:p>
        </p:txBody>
      </p:sp>
    </p:spTree>
    <p:extLst>
      <p:ext uri="{BB962C8B-B14F-4D97-AF65-F5344CB8AC3E}">
        <p14:creationId xmlns:p14="http://schemas.microsoft.com/office/powerpoint/2010/main" val="244933553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Once the accelerated through the LINAC, electrons strike a tungsten target and they are converted into x-rays via bremsstrahlung.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These are then collimated using the multi-leaf collimator to the shape and size of the tumor using tungsten leaves. These leaves can move in real time as the gantry rotates about the patient.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It is currently used in many medical treatment techniques including Intensity Modulated Radiotherapy, Volumetric Modulated Arc Therapy and 3D Conformal Radiotherapy</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ultimate aim is to </a:t>
            </a:r>
            <a:r>
              <a:rPr lang="en-US" dirty="0" err="1"/>
              <a:t>maximise</a:t>
            </a:r>
            <a:r>
              <a:rPr lang="en-US" dirty="0"/>
              <a:t> the amount of dose that goes into the tumor while sparing the vital organs such as the optic nerve or spine</a:t>
            </a:r>
          </a:p>
        </p:txBody>
      </p:sp>
      <p:sp>
        <p:nvSpPr>
          <p:cNvPr id="4" name="Slide Number Placeholder 3"/>
          <p:cNvSpPr>
            <a:spLocks noGrp="1"/>
          </p:cNvSpPr>
          <p:nvPr>
            <p:ph type="sldNum" sz="quarter" idx="5"/>
          </p:nvPr>
        </p:nvSpPr>
        <p:spPr/>
        <p:txBody>
          <a:bodyPr/>
          <a:lstStyle/>
          <a:p>
            <a:fld id="{72E4B725-2203-4ED2-9256-A661C18EFA60}" type="slidenum">
              <a:rPr lang="en-AU" smtClean="0"/>
              <a:t>20</a:t>
            </a:fld>
            <a:endParaRPr lang="en-AU"/>
          </a:p>
        </p:txBody>
      </p:sp>
    </p:spTree>
    <p:extLst>
      <p:ext uri="{BB962C8B-B14F-4D97-AF65-F5344CB8AC3E}">
        <p14:creationId xmlns:p14="http://schemas.microsoft.com/office/powerpoint/2010/main" val="274391352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Once the accelerated through the LINAC, electrons strike a tungsten target and they are converted into x-rays via bremsstrahlung.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These are then collimated using the multi-leaf collimator to the shape and size of the tumor using tungsten leaves. These leaves can move in real time as the gantry rotates about the patient.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It is currently used in many medical treatment techniques including Intensity Modulated Radiotherapy, Volumetric Modulated Arc Therapy and 3D Conformal Radiotherapy</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ultimate aim is to </a:t>
            </a:r>
            <a:r>
              <a:rPr lang="en-US" dirty="0" err="1"/>
              <a:t>maximise</a:t>
            </a:r>
            <a:r>
              <a:rPr lang="en-US" dirty="0"/>
              <a:t> the amount of dose that goes into the tumor while sparing the vital organs such as the optic nerve or spine.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It is this component that breaks down most often in LMICs and recently we’ve found it to be causing some grief in HIC as well.</a:t>
            </a:r>
          </a:p>
        </p:txBody>
      </p:sp>
      <p:sp>
        <p:nvSpPr>
          <p:cNvPr id="4" name="Slide Number Placeholder 3"/>
          <p:cNvSpPr>
            <a:spLocks noGrp="1"/>
          </p:cNvSpPr>
          <p:nvPr>
            <p:ph type="sldNum" sz="quarter" idx="5"/>
          </p:nvPr>
        </p:nvSpPr>
        <p:spPr/>
        <p:txBody>
          <a:bodyPr/>
          <a:lstStyle/>
          <a:p>
            <a:fld id="{72E4B725-2203-4ED2-9256-A661C18EFA60}" type="slidenum">
              <a:rPr lang="en-AU" smtClean="0"/>
              <a:t>21</a:t>
            </a:fld>
            <a:endParaRPr lang="en-AU"/>
          </a:p>
        </p:txBody>
      </p:sp>
    </p:spTree>
    <p:extLst>
      <p:ext uri="{BB962C8B-B14F-4D97-AF65-F5344CB8AC3E}">
        <p14:creationId xmlns:p14="http://schemas.microsoft.com/office/powerpoint/2010/main" val="373040554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Using the lettered categories mentioned earlier we divided the faults to get a better sense of what kind of MLC faults dominated the Indonesian data set. And though B faults were grater in number, they only made up a fraction of the downtime. Debilitating faults, type C faults, contributed to 95% of the total downtime. Compare this to machines in Oxford, where an MLC was down for longer than an hour only 23 times.</a:t>
            </a:r>
          </a:p>
        </p:txBody>
      </p:sp>
      <p:sp>
        <p:nvSpPr>
          <p:cNvPr id="4" name="Slide Number Placeholder 3"/>
          <p:cNvSpPr>
            <a:spLocks noGrp="1"/>
          </p:cNvSpPr>
          <p:nvPr>
            <p:ph type="sldNum" sz="quarter" idx="5"/>
          </p:nvPr>
        </p:nvSpPr>
        <p:spPr/>
        <p:txBody>
          <a:bodyPr/>
          <a:lstStyle/>
          <a:p>
            <a:fld id="{72E4B725-2203-4ED2-9256-A661C18EFA60}" type="slidenum">
              <a:rPr lang="en-AU" smtClean="0"/>
              <a:t>22</a:t>
            </a:fld>
            <a:endParaRPr lang="en-AU"/>
          </a:p>
        </p:txBody>
      </p:sp>
    </p:spTree>
    <p:extLst>
      <p:ext uri="{BB962C8B-B14F-4D97-AF65-F5344CB8AC3E}">
        <p14:creationId xmlns:p14="http://schemas.microsoft.com/office/powerpoint/2010/main" val="33187944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Using the lettered categories mentioned earlier we divided the faults to get a better sense of what kind of MLC faults dominated the Indonesian data set. And though B faults were grater in number, they only made up a fraction of the downtime. Debilitating faults, type C faults, contributed to 95% of the total downtime. Compare this to machines in Oxford, where an MLC was down for longer than an hour only 23 times.</a:t>
            </a:r>
          </a:p>
        </p:txBody>
      </p:sp>
      <p:sp>
        <p:nvSpPr>
          <p:cNvPr id="4" name="Slide Number Placeholder 3"/>
          <p:cNvSpPr>
            <a:spLocks noGrp="1"/>
          </p:cNvSpPr>
          <p:nvPr>
            <p:ph type="sldNum" sz="quarter" idx="5"/>
          </p:nvPr>
        </p:nvSpPr>
        <p:spPr/>
        <p:txBody>
          <a:bodyPr/>
          <a:lstStyle/>
          <a:p>
            <a:fld id="{72E4B725-2203-4ED2-9256-A661C18EFA60}" type="slidenum">
              <a:rPr lang="en-AU" smtClean="0"/>
              <a:t>23</a:t>
            </a:fld>
            <a:endParaRPr lang="en-AU"/>
          </a:p>
        </p:txBody>
      </p:sp>
    </p:spTree>
    <p:extLst>
      <p:ext uri="{BB962C8B-B14F-4D97-AF65-F5344CB8AC3E}">
        <p14:creationId xmlns:p14="http://schemas.microsoft.com/office/powerpoint/2010/main" val="29964015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Using the lettered categories mentioned earlier we divided the faults to get a better sense of what kind of MLC faults dominated the Indonesian data set. And though B faults were grater in number, they only made up a fraction of the downtime. Debilitating faults, type C faults, contributed to 95% of the total downtime. Compare this to machines in Oxford, where an MLC was down for longer than an hour only 23 times.</a:t>
            </a:r>
          </a:p>
        </p:txBody>
      </p:sp>
      <p:sp>
        <p:nvSpPr>
          <p:cNvPr id="4" name="Slide Number Placeholder 3"/>
          <p:cNvSpPr>
            <a:spLocks noGrp="1"/>
          </p:cNvSpPr>
          <p:nvPr>
            <p:ph type="sldNum" sz="quarter" idx="5"/>
          </p:nvPr>
        </p:nvSpPr>
        <p:spPr/>
        <p:txBody>
          <a:bodyPr/>
          <a:lstStyle/>
          <a:p>
            <a:fld id="{72E4B725-2203-4ED2-9256-A661C18EFA60}" type="slidenum">
              <a:rPr lang="en-AU" smtClean="0"/>
              <a:t>24</a:t>
            </a:fld>
            <a:endParaRPr lang="en-AU"/>
          </a:p>
        </p:txBody>
      </p:sp>
    </p:spTree>
    <p:extLst>
      <p:ext uri="{BB962C8B-B14F-4D97-AF65-F5344CB8AC3E}">
        <p14:creationId xmlns:p14="http://schemas.microsoft.com/office/powerpoint/2010/main" val="168912086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Using the lettered categories mentioned earlier we divided the faults to get a better sense of what kind of MLC faults dominated the Indonesian data set. And though B faults were grater in number, they only made up a fraction of the downtime. Debilitating faults, type C faults, contributed to 95% of the total downtime. Compare this to machines in Oxford, where an MLC was down for longer than an hour only 23 times.</a:t>
            </a:r>
          </a:p>
        </p:txBody>
      </p:sp>
      <p:sp>
        <p:nvSpPr>
          <p:cNvPr id="4" name="Slide Number Placeholder 3"/>
          <p:cNvSpPr>
            <a:spLocks noGrp="1"/>
          </p:cNvSpPr>
          <p:nvPr>
            <p:ph type="sldNum" sz="quarter" idx="5"/>
          </p:nvPr>
        </p:nvSpPr>
        <p:spPr/>
        <p:txBody>
          <a:bodyPr/>
          <a:lstStyle/>
          <a:p>
            <a:fld id="{72E4B725-2203-4ED2-9256-A661C18EFA60}" type="slidenum">
              <a:rPr lang="en-AU" smtClean="0"/>
              <a:t>25</a:t>
            </a:fld>
            <a:endParaRPr lang="en-AU"/>
          </a:p>
        </p:txBody>
      </p:sp>
    </p:spTree>
    <p:extLst>
      <p:ext uri="{BB962C8B-B14F-4D97-AF65-F5344CB8AC3E}">
        <p14:creationId xmlns:p14="http://schemas.microsoft.com/office/powerpoint/2010/main" val="17010850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Using the lettered categories mentioned earlier we divided the faults to get a better sense of what kind of MLC faults dominated the Indonesian data set. And though B faults were grater in number, they only made up a fraction of the downtime. Debilitating faults, type C faults, contributed to 95% of the total downtime. Compare this to machines in Oxford, where an MLC was down for longer than an hour only 23 times.</a:t>
            </a:r>
          </a:p>
        </p:txBody>
      </p:sp>
      <p:sp>
        <p:nvSpPr>
          <p:cNvPr id="4" name="Slide Number Placeholder 3"/>
          <p:cNvSpPr>
            <a:spLocks noGrp="1"/>
          </p:cNvSpPr>
          <p:nvPr>
            <p:ph type="sldNum" sz="quarter" idx="5"/>
          </p:nvPr>
        </p:nvSpPr>
        <p:spPr/>
        <p:txBody>
          <a:bodyPr/>
          <a:lstStyle/>
          <a:p>
            <a:fld id="{72E4B725-2203-4ED2-9256-A661C18EFA60}" type="slidenum">
              <a:rPr lang="en-AU" smtClean="0"/>
              <a:t>26</a:t>
            </a:fld>
            <a:endParaRPr lang="en-AU"/>
          </a:p>
        </p:txBody>
      </p:sp>
    </p:spTree>
    <p:extLst>
      <p:ext uri="{BB962C8B-B14F-4D97-AF65-F5344CB8AC3E}">
        <p14:creationId xmlns:p14="http://schemas.microsoft.com/office/powerpoint/2010/main" val="35017903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second idea was to use wider and fewer leaves. This alternative will likely cause the least amount of disruption to workflow. Since mechanical faults is the prevailing issue and leaf motors needing to be replaced accounts for a majority of the replacement resolutions, having fewer leaves could be the ideal answer to this issue.</a:t>
            </a:r>
          </a:p>
        </p:txBody>
      </p:sp>
      <p:sp>
        <p:nvSpPr>
          <p:cNvPr id="4" name="Slide Number Placeholder 3"/>
          <p:cNvSpPr>
            <a:spLocks noGrp="1"/>
          </p:cNvSpPr>
          <p:nvPr>
            <p:ph type="sldNum" sz="quarter" idx="5"/>
          </p:nvPr>
        </p:nvSpPr>
        <p:spPr/>
        <p:txBody>
          <a:bodyPr/>
          <a:lstStyle/>
          <a:p>
            <a:fld id="{72E4B725-2203-4ED2-9256-A661C18EFA60}" type="slidenum">
              <a:rPr lang="en-AU" smtClean="0"/>
              <a:t>27</a:t>
            </a:fld>
            <a:endParaRPr lang="en-AU"/>
          </a:p>
        </p:txBody>
      </p:sp>
    </p:spTree>
    <p:extLst>
      <p:ext uri="{BB962C8B-B14F-4D97-AF65-F5344CB8AC3E}">
        <p14:creationId xmlns:p14="http://schemas.microsoft.com/office/powerpoint/2010/main" val="373370820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Looking through the Indonesian data we can split the hospitals by how wide the MLC leaves are and then take an average of the percentage the MLC faults contribute to LINAC faults overall. Here we see a slight trend towards wider leaves causing fewer breakdowns, but the error bars are quite large. The thinking behind having wider leaves is that the machine would need few leaves, hence fewer motors, fewer moving parts and also decrease the total contact surface area between the leaves.</a:t>
            </a:r>
          </a:p>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28</a:t>
            </a:fld>
            <a:endParaRPr lang="en-AU"/>
          </a:p>
        </p:txBody>
      </p:sp>
    </p:spTree>
    <p:extLst>
      <p:ext uri="{BB962C8B-B14F-4D97-AF65-F5344CB8AC3E}">
        <p14:creationId xmlns:p14="http://schemas.microsoft.com/office/powerpoint/2010/main" val="32734478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However, the next important question is how does this affect treatment quality? In the aim to achieve a more robust machine, we still have to avoid delivering a poorer level of treatment. As you can see in the figure, wider leaves leave a larger area for x-rays to pass through and potentially damage healthy cells. The parameter used to determine how closely a dose conforms to a tumor volume is called… the conformity index. Another parameter used is simply called OAR sparing and determines how much dose is delivered to Organs At Risk.</a:t>
            </a:r>
          </a:p>
        </p:txBody>
      </p:sp>
      <p:sp>
        <p:nvSpPr>
          <p:cNvPr id="4" name="Slide Number Placeholder 3"/>
          <p:cNvSpPr>
            <a:spLocks noGrp="1"/>
          </p:cNvSpPr>
          <p:nvPr>
            <p:ph type="sldNum" sz="quarter" idx="5"/>
          </p:nvPr>
        </p:nvSpPr>
        <p:spPr/>
        <p:txBody>
          <a:bodyPr/>
          <a:lstStyle/>
          <a:p>
            <a:fld id="{72E4B725-2203-4ED2-9256-A661C18EFA60}" type="slidenum">
              <a:rPr lang="en-AU" smtClean="0"/>
              <a:t>29</a:t>
            </a:fld>
            <a:endParaRPr lang="en-AU"/>
          </a:p>
        </p:txBody>
      </p:sp>
    </p:spTree>
    <p:extLst>
      <p:ext uri="{BB962C8B-B14F-4D97-AF65-F5344CB8AC3E}">
        <p14:creationId xmlns:p14="http://schemas.microsoft.com/office/powerpoint/2010/main" val="10307591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Some have called cancer the “Great Equalizer”. This name comes from the fact that cancer does not discriminate based on income or status, place of birth or age. While this sentiment is admirable, it is far from the truth. Cancer is not just the act of getting cancer, it is also the diagnosis, the equipment needed for treatment, the genetic history and a multitude of other factors. And when all of these are considered, it is the people in Low- and Middle-Income Countries that are most affected by the “Great Equalizer”. Within the next 10 years, it is projected these countries will bear up to 75% of cancer related deaths globally and as it stands only 5% of global resources spent on them.</a:t>
            </a:r>
          </a:p>
        </p:txBody>
      </p:sp>
      <p:sp>
        <p:nvSpPr>
          <p:cNvPr id="4" name="Slide Number Placeholder 3"/>
          <p:cNvSpPr>
            <a:spLocks noGrp="1"/>
          </p:cNvSpPr>
          <p:nvPr>
            <p:ph type="sldNum" sz="quarter" idx="5"/>
          </p:nvPr>
        </p:nvSpPr>
        <p:spPr/>
        <p:txBody>
          <a:bodyPr/>
          <a:lstStyle/>
          <a:p>
            <a:fld id="{72E4B725-2203-4ED2-9256-A661C18EFA60}" type="slidenum">
              <a:rPr lang="en-AU" smtClean="0"/>
              <a:t>3</a:t>
            </a:fld>
            <a:endParaRPr lang="en-AU"/>
          </a:p>
        </p:txBody>
      </p:sp>
    </p:spTree>
    <p:extLst>
      <p:ext uri="{BB962C8B-B14F-4D97-AF65-F5344CB8AC3E}">
        <p14:creationId xmlns:p14="http://schemas.microsoft.com/office/powerpoint/2010/main" val="231724379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30</a:t>
            </a:fld>
            <a:endParaRPr lang="en-AU"/>
          </a:p>
        </p:txBody>
      </p:sp>
    </p:spTree>
    <p:extLst>
      <p:ext uri="{BB962C8B-B14F-4D97-AF65-F5344CB8AC3E}">
        <p14:creationId xmlns:p14="http://schemas.microsoft.com/office/powerpoint/2010/main" val="69658045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31</a:t>
            </a:fld>
            <a:endParaRPr lang="en-AU"/>
          </a:p>
        </p:txBody>
      </p:sp>
    </p:spTree>
    <p:extLst>
      <p:ext uri="{BB962C8B-B14F-4D97-AF65-F5344CB8AC3E}">
        <p14:creationId xmlns:p14="http://schemas.microsoft.com/office/powerpoint/2010/main" val="8359788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32</a:t>
            </a:fld>
            <a:endParaRPr lang="en-AU"/>
          </a:p>
        </p:txBody>
      </p:sp>
    </p:spTree>
    <p:extLst>
      <p:ext uri="{BB962C8B-B14F-4D97-AF65-F5344CB8AC3E}">
        <p14:creationId xmlns:p14="http://schemas.microsoft.com/office/powerpoint/2010/main" val="2026489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33</a:t>
            </a:fld>
            <a:endParaRPr lang="en-AU"/>
          </a:p>
        </p:txBody>
      </p:sp>
    </p:spTree>
    <p:extLst>
      <p:ext uri="{BB962C8B-B14F-4D97-AF65-F5344CB8AC3E}">
        <p14:creationId xmlns:p14="http://schemas.microsoft.com/office/powerpoint/2010/main" val="225883667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AU" dirty="0"/>
              <a:t>To conclude, though we have motivated the need for improved cancer care in LMICs, more breakdown data from countries of all income statuses are needed to properly correlate leaf size and breakdown frequency.</a:t>
            </a:r>
          </a:p>
          <a:p>
            <a:pPr marL="0" lvl="0" indent="0" algn="l" rtl="0">
              <a:spcBef>
                <a:spcPts val="0"/>
              </a:spcBef>
              <a:spcAft>
                <a:spcPts val="0"/>
              </a:spcAft>
              <a:buNone/>
            </a:pPr>
            <a:r>
              <a:rPr lang="en-AU" dirty="0"/>
              <a:t>Other avenues for analysis include exploring other design parameters of the MLC such as the metal its made from and even looking to recent innovations like the SPHINX collimator and characterising the dosimetry in that.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These results will motivate the need and highlight the benefits of more reliable MLCs with fewer leaves to address the dramatic shortfall of Radiotherapy LINAC access in LMICs.</a:t>
            </a:r>
            <a:r>
              <a:rPr lang="en-AU" sz="1200" kern="1200" dirty="0">
                <a:solidFill>
                  <a:schemeClr val="tx1"/>
                </a:solidFill>
                <a:effectLst/>
                <a:latin typeface="+mn-lt"/>
                <a:ea typeface="+mn-ea"/>
                <a:cs typeface="+mn-cs"/>
              </a:rPr>
              <a:t> </a:t>
            </a:r>
            <a:r>
              <a:rPr lang="en-US" dirty="0"/>
              <a:t>And time really is of the essence here, because the longer we wait, the dramatic shortfall begins to steepen, and the burden becomes greater. But hopefully with this research and the work of many other brilliant minds, no matter where you’re from in the world, your cancer treatment will be Great and it will be Equal.</a:t>
            </a:r>
          </a:p>
        </p:txBody>
      </p:sp>
      <p:sp>
        <p:nvSpPr>
          <p:cNvPr id="4" name="Slide Number Placeholder 3"/>
          <p:cNvSpPr>
            <a:spLocks noGrp="1"/>
          </p:cNvSpPr>
          <p:nvPr>
            <p:ph type="sldNum" sz="quarter" idx="5"/>
          </p:nvPr>
        </p:nvSpPr>
        <p:spPr/>
        <p:txBody>
          <a:bodyPr/>
          <a:lstStyle/>
          <a:p>
            <a:fld id="{72E4B725-2203-4ED2-9256-A661C18EFA60}" type="slidenum">
              <a:rPr lang="en-AU" smtClean="0"/>
              <a:t>34</a:t>
            </a:fld>
            <a:endParaRPr lang="en-AU"/>
          </a:p>
        </p:txBody>
      </p:sp>
    </p:spTree>
    <p:extLst>
      <p:ext uri="{BB962C8B-B14F-4D97-AF65-F5344CB8AC3E}">
        <p14:creationId xmlns:p14="http://schemas.microsoft.com/office/powerpoint/2010/main" val="14180471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AU" dirty="0"/>
              <a:t>To conclude, though we have motivated the need for improved cancer care in LMICs, more breakdown data from countries of all income statuses are needed to properly correlate leaf size and breakdown frequency.</a:t>
            </a:r>
          </a:p>
          <a:p>
            <a:pPr marL="0" lvl="0" indent="0" algn="l" rtl="0">
              <a:spcBef>
                <a:spcPts val="0"/>
              </a:spcBef>
              <a:spcAft>
                <a:spcPts val="0"/>
              </a:spcAft>
              <a:buNone/>
            </a:pPr>
            <a:r>
              <a:rPr lang="en-AU" dirty="0"/>
              <a:t>Other avenues for analysis include exploring other design parameters of the MLC such as the metal its made from and even looking to recent innovations like the SPHINX collimator and characterising the dosimetry in that.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kern="1200" dirty="0">
              <a:solidFill>
                <a:schemeClr val="tx1"/>
              </a:solidFill>
              <a:effectLst/>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These results will motivate the need and highlight the benefits of more reliable MLCs with fewer leaves to address the dramatic shortfall of Radiotherapy LINAC access in LMICs.</a:t>
            </a:r>
            <a:r>
              <a:rPr lang="en-AU" sz="1200" kern="1200" dirty="0">
                <a:solidFill>
                  <a:schemeClr val="tx1"/>
                </a:solidFill>
                <a:effectLst/>
                <a:latin typeface="+mn-lt"/>
                <a:ea typeface="+mn-ea"/>
                <a:cs typeface="+mn-cs"/>
              </a:rPr>
              <a:t> </a:t>
            </a:r>
            <a:r>
              <a:rPr lang="en-US" dirty="0"/>
              <a:t>And time really is of the essence here, because the longer we wait, the dramatic shortfall begins to steepen, and the burden becomes greater. But hopefully with this research and the work of many other brilliant minds, no matter where you’re from in the world, your cancer treatment will be Great and it will be Equal.</a:t>
            </a:r>
          </a:p>
        </p:txBody>
      </p:sp>
      <p:sp>
        <p:nvSpPr>
          <p:cNvPr id="4" name="Slide Number Placeholder 3"/>
          <p:cNvSpPr>
            <a:spLocks noGrp="1"/>
          </p:cNvSpPr>
          <p:nvPr>
            <p:ph type="sldNum" sz="quarter" idx="5"/>
          </p:nvPr>
        </p:nvSpPr>
        <p:spPr/>
        <p:txBody>
          <a:bodyPr/>
          <a:lstStyle/>
          <a:p>
            <a:fld id="{72E4B725-2203-4ED2-9256-A661C18EFA60}" type="slidenum">
              <a:rPr lang="en-AU" smtClean="0"/>
              <a:t>35</a:t>
            </a:fld>
            <a:endParaRPr lang="en-AU"/>
          </a:p>
        </p:txBody>
      </p:sp>
    </p:spTree>
    <p:extLst>
      <p:ext uri="{BB962C8B-B14F-4D97-AF65-F5344CB8AC3E}">
        <p14:creationId xmlns:p14="http://schemas.microsoft.com/office/powerpoint/2010/main" val="393756780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AU" dirty="0"/>
              <a:t>For the next few moments I will illustrate the need for reliable and affordable cancer care throughout the world, but especially in LMICs</a:t>
            </a:r>
          </a:p>
          <a:p>
            <a:pPr marL="0" lvl="0" indent="0" algn="l" rtl="0">
              <a:spcBef>
                <a:spcPts val="0"/>
              </a:spcBef>
              <a:spcAft>
                <a:spcPts val="0"/>
              </a:spcAft>
              <a:buNone/>
            </a:pPr>
            <a:r>
              <a:rPr lang="en-AU" dirty="0"/>
              <a:t>And then outline the ways we plan to combat this issue as physicists</a:t>
            </a:r>
          </a:p>
        </p:txBody>
      </p:sp>
      <p:sp>
        <p:nvSpPr>
          <p:cNvPr id="4" name="Slide Number Placeholder 3"/>
          <p:cNvSpPr>
            <a:spLocks noGrp="1"/>
          </p:cNvSpPr>
          <p:nvPr>
            <p:ph type="sldNum" sz="quarter" idx="5"/>
          </p:nvPr>
        </p:nvSpPr>
        <p:spPr/>
        <p:txBody>
          <a:bodyPr/>
          <a:lstStyle/>
          <a:p>
            <a:fld id="{72E4B725-2203-4ED2-9256-A661C18EFA60}" type="slidenum">
              <a:rPr lang="en-AU" smtClean="0"/>
              <a:t>38</a:t>
            </a:fld>
            <a:endParaRPr lang="en-AU"/>
          </a:p>
        </p:txBody>
      </p:sp>
    </p:spTree>
    <p:extLst>
      <p:ext uri="{BB962C8B-B14F-4D97-AF65-F5344CB8AC3E}">
        <p14:creationId xmlns:p14="http://schemas.microsoft.com/office/powerpoint/2010/main" val="305741033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From a literature search across 17 different papers comparing leaf widths to various treatment parameters across a wide range of anatomical sites, a majority of papers concluded that thinner leaves provide a higher quality of treatment. This includes better conformity index and delivering less dose to organs at risk among other factors. </a:t>
            </a:r>
          </a:p>
        </p:txBody>
      </p:sp>
      <p:sp>
        <p:nvSpPr>
          <p:cNvPr id="4" name="Slide Number Placeholder 3"/>
          <p:cNvSpPr>
            <a:spLocks noGrp="1"/>
          </p:cNvSpPr>
          <p:nvPr>
            <p:ph type="sldNum" sz="quarter" idx="5"/>
          </p:nvPr>
        </p:nvSpPr>
        <p:spPr/>
        <p:txBody>
          <a:bodyPr/>
          <a:lstStyle/>
          <a:p>
            <a:fld id="{72E4B725-2203-4ED2-9256-A661C18EFA60}" type="slidenum">
              <a:rPr lang="en-AU" smtClean="0"/>
              <a:t>39</a:t>
            </a:fld>
            <a:endParaRPr lang="en-AU"/>
          </a:p>
        </p:txBody>
      </p:sp>
    </p:spTree>
    <p:extLst>
      <p:ext uri="{BB962C8B-B14F-4D97-AF65-F5344CB8AC3E}">
        <p14:creationId xmlns:p14="http://schemas.microsoft.com/office/powerpoint/2010/main" val="67972775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From a literature search across 17 different papers comparing leaf widths to various treatment parameters across a wide range of anatomical sites, a majority of papers concluded that thinner leaves provide a higher quality of treatment. This includes better conformity index and delivering less dose to organs at risk among other factors. </a:t>
            </a:r>
          </a:p>
          <a:p>
            <a:endParaRPr lang="en-US" dirty="0"/>
          </a:p>
          <a:p>
            <a:r>
              <a:rPr lang="en-US" dirty="0"/>
              <a:t>At this stage, it looks like we’re balancing a robust and reliable machine with one that can deliver high quality treatment. It’s not just the physics that needs to be changed and it’s not just a problem which needs re-engineering. Because by all accounts that can be done in a flash. We have to ensure that the clinical aspect is not being neglected in the process.</a:t>
            </a:r>
          </a:p>
          <a:p>
            <a:r>
              <a:rPr lang="en-US" dirty="0"/>
              <a:t>So, we spoke to some medical physicist and are now working along side a team radiologists and physicists at Peter MacCallum Cancer Centre to ensure all aspects are being appropriately accounted for.</a:t>
            </a:r>
          </a:p>
        </p:txBody>
      </p:sp>
      <p:sp>
        <p:nvSpPr>
          <p:cNvPr id="4" name="Slide Number Placeholder 3"/>
          <p:cNvSpPr>
            <a:spLocks noGrp="1"/>
          </p:cNvSpPr>
          <p:nvPr>
            <p:ph type="sldNum" sz="quarter" idx="5"/>
          </p:nvPr>
        </p:nvSpPr>
        <p:spPr/>
        <p:txBody>
          <a:bodyPr/>
          <a:lstStyle/>
          <a:p>
            <a:fld id="{72E4B725-2203-4ED2-9256-A661C18EFA60}" type="slidenum">
              <a:rPr lang="en-AU" smtClean="0"/>
              <a:t>40</a:t>
            </a:fld>
            <a:endParaRPr lang="en-AU"/>
          </a:p>
        </p:txBody>
      </p:sp>
    </p:spTree>
    <p:extLst>
      <p:ext uri="{BB962C8B-B14F-4D97-AF65-F5344CB8AC3E}">
        <p14:creationId xmlns:p14="http://schemas.microsoft.com/office/powerpoint/2010/main" val="428712744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with their help, we did find a silver lining. We learnt that the advantage you get from thinner leaves mostly applies to small tumors. Once they get past a certain volume, this advantage disappears. Depending on the treatment technique used, the leaf width might not even matter at all.</a:t>
            </a:r>
          </a:p>
          <a:p>
            <a:r>
              <a:rPr lang="en-US" dirty="0"/>
              <a:t>And fortunately… well actually very unfortunately, we know </a:t>
            </a:r>
            <a:r>
              <a:rPr lang="en-AU" dirty="0"/>
              <a:t>that a majority of the tumours through sub-Saharan Africa and other Low Income regions can grow quite large.</a:t>
            </a:r>
          </a:p>
          <a:p>
            <a:r>
              <a:rPr lang="en-AU" dirty="0"/>
              <a:t>As I mentioned at the beginning, this is due to the long delay between diagnosis and treatment in conjunction with the predisposition to get cancers that can grow large before detected and minimal access to surgical options.</a:t>
            </a:r>
          </a:p>
          <a:p>
            <a:r>
              <a:rPr lang="en-AU" dirty="0"/>
              <a:t>But before this is implemented or even proposed, there is much more research and further analysis that needs to be done.</a:t>
            </a:r>
            <a:endParaRPr lang="en-US" dirty="0"/>
          </a:p>
        </p:txBody>
      </p:sp>
      <p:sp>
        <p:nvSpPr>
          <p:cNvPr id="4" name="Slide Number Placeholder 3"/>
          <p:cNvSpPr>
            <a:spLocks noGrp="1"/>
          </p:cNvSpPr>
          <p:nvPr>
            <p:ph type="sldNum" sz="quarter" idx="5"/>
          </p:nvPr>
        </p:nvSpPr>
        <p:spPr/>
        <p:txBody>
          <a:bodyPr/>
          <a:lstStyle/>
          <a:p>
            <a:fld id="{72E4B725-2203-4ED2-9256-A661C18EFA60}" type="slidenum">
              <a:rPr lang="en-AU" smtClean="0"/>
              <a:t>41</a:t>
            </a:fld>
            <a:endParaRPr lang="en-AU"/>
          </a:p>
        </p:txBody>
      </p:sp>
    </p:spTree>
    <p:extLst>
      <p:ext uri="{BB962C8B-B14F-4D97-AF65-F5344CB8AC3E}">
        <p14:creationId xmlns:p14="http://schemas.microsoft.com/office/powerpoint/2010/main" val="270742194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disparity is due to the differences in cancer care.</a:t>
            </a:r>
          </a:p>
          <a:p>
            <a:endParaRPr lang="en-US" dirty="0"/>
          </a:p>
          <a:p>
            <a:r>
              <a:rPr lang="en-US" dirty="0"/>
              <a:t>Unfortunately, it is rarely readily available and long wait times cause </a:t>
            </a:r>
            <a:r>
              <a:rPr lang="en-US" dirty="0" err="1"/>
              <a:t>tumours</a:t>
            </a:r>
            <a:r>
              <a:rPr lang="en-US" dirty="0"/>
              <a:t> to advance to higher stages before diagnosis. Sometimes this means grotesquely large </a:t>
            </a:r>
            <a:r>
              <a:rPr lang="en-US" dirty="0" err="1"/>
              <a:t>tumours</a:t>
            </a:r>
            <a:r>
              <a:rPr lang="en-US" dirty="0"/>
              <a:t> where surgery is no longer a safe option. The environmental and socio-economic conditions these countries have means that state-of-the-art technology doesn’t survive long.</a:t>
            </a:r>
          </a:p>
        </p:txBody>
      </p:sp>
      <p:sp>
        <p:nvSpPr>
          <p:cNvPr id="4" name="Slide Number Placeholder 3"/>
          <p:cNvSpPr>
            <a:spLocks noGrp="1"/>
          </p:cNvSpPr>
          <p:nvPr>
            <p:ph type="sldNum" sz="quarter" idx="5"/>
          </p:nvPr>
        </p:nvSpPr>
        <p:spPr/>
        <p:txBody>
          <a:bodyPr/>
          <a:lstStyle/>
          <a:p>
            <a:fld id="{72E4B725-2203-4ED2-9256-A661C18EFA60}" type="slidenum">
              <a:rPr lang="en-AU" smtClean="0"/>
              <a:t>4</a:t>
            </a:fld>
            <a:endParaRPr lang="en-AU"/>
          </a:p>
        </p:txBody>
      </p:sp>
    </p:spTree>
    <p:extLst>
      <p:ext uri="{BB962C8B-B14F-4D97-AF65-F5344CB8AC3E}">
        <p14:creationId xmlns:p14="http://schemas.microsoft.com/office/powerpoint/2010/main" val="280463955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idea was the determine if we could shape the electron beam before it hit the target, reducing the strain on the MLC. The first task was to see how malleable the beam was, by introducing a quadrupole. We measure the aspect ratio which is just the ratio between the semi-major axis and semi-minor axis of an ellipse. We found that we could get it to peak at around 1.55:1</a:t>
            </a:r>
          </a:p>
        </p:txBody>
      </p:sp>
      <p:sp>
        <p:nvSpPr>
          <p:cNvPr id="4" name="Slide Number Placeholder 3"/>
          <p:cNvSpPr>
            <a:spLocks noGrp="1"/>
          </p:cNvSpPr>
          <p:nvPr>
            <p:ph type="sldNum" sz="quarter" idx="5"/>
          </p:nvPr>
        </p:nvSpPr>
        <p:spPr/>
        <p:txBody>
          <a:bodyPr/>
          <a:lstStyle/>
          <a:p>
            <a:fld id="{72E4B725-2203-4ED2-9256-A661C18EFA60}" type="slidenum">
              <a:rPr lang="en-AU" smtClean="0"/>
              <a:t>42</a:t>
            </a:fld>
            <a:endParaRPr lang="en-AU"/>
          </a:p>
        </p:txBody>
      </p:sp>
    </p:spTree>
    <p:extLst>
      <p:ext uri="{BB962C8B-B14F-4D97-AF65-F5344CB8AC3E}">
        <p14:creationId xmlns:p14="http://schemas.microsoft.com/office/powerpoint/2010/main" val="422959109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next was concern is bremsstrahlung. Even if the beam was in the exact shape of the tumor, the randomness in bremsstrahlung could undo all the shaping. We found that as the thickness of the tungsten target increased, the aspect ratios all tended towards one. For an aspect ratio of 1.55:1 that meant a reduction by about 7%</a:t>
            </a:r>
          </a:p>
        </p:txBody>
      </p:sp>
      <p:sp>
        <p:nvSpPr>
          <p:cNvPr id="4" name="Slide Number Placeholder 3"/>
          <p:cNvSpPr>
            <a:spLocks noGrp="1"/>
          </p:cNvSpPr>
          <p:nvPr>
            <p:ph type="sldNum" sz="quarter" idx="5"/>
          </p:nvPr>
        </p:nvSpPr>
        <p:spPr/>
        <p:txBody>
          <a:bodyPr/>
          <a:lstStyle/>
          <a:p>
            <a:fld id="{72E4B725-2203-4ED2-9256-A661C18EFA60}" type="slidenum">
              <a:rPr lang="en-AU" smtClean="0"/>
              <a:t>43</a:t>
            </a:fld>
            <a:endParaRPr lang="en-AU"/>
          </a:p>
        </p:txBody>
      </p:sp>
    </p:spTree>
    <p:extLst>
      <p:ext uri="{BB962C8B-B14F-4D97-AF65-F5344CB8AC3E}">
        <p14:creationId xmlns:p14="http://schemas.microsoft.com/office/powerpoint/2010/main" val="212137946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even after all of this, we concluded that 1.55:1 is nowhere near the level of manipulation we wanted. Something of the order 10:1 would have been better. The other concern was that adding a quadrupole might increase the complexity of the machine, introducing additional pathways to failure. It ends up being another component engineers and radiologists need to know how to fix on top of an already cumbersome machine.</a:t>
            </a:r>
          </a:p>
        </p:txBody>
      </p:sp>
      <p:sp>
        <p:nvSpPr>
          <p:cNvPr id="4" name="Slide Number Placeholder 3"/>
          <p:cNvSpPr>
            <a:spLocks noGrp="1"/>
          </p:cNvSpPr>
          <p:nvPr>
            <p:ph type="sldNum" sz="quarter" idx="5"/>
          </p:nvPr>
        </p:nvSpPr>
        <p:spPr/>
        <p:txBody>
          <a:bodyPr/>
          <a:lstStyle/>
          <a:p>
            <a:fld id="{72E4B725-2203-4ED2-9256-A661C18EFA60}" type="slidenum">
              <a:rPr lang="en-AU" smtClean="0"/>
              <a:t>44</a:t>
            </a:fld>
            <a:endParaRPr lang="en-AU"/>
          </a:p>
        </p:txBody>
      </p:sp>
    </p:spTree>
    <p:extLst>
      <p:ext uri="{BB962C8B-B14F-4D97-AF65-F5344CB8AC3E}">
        <p14:creationId xmlns:p14="http://schemas.microsoft.com/office/powerpoint/2010/main" val="332903448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But even after all of this, we concluded that 1.55:1 is nowhere near the level of manipulation we wanted. Something of the order 10:1 would have been better. The other concern was that adding a quadrupole might increase the complexity of the machine, introducing additional pathways to failure. It ends up being another component engineers and radiologists need to know how to fix on top of an already cumbersome machine.</a:t>
            </a:r>
          </a:p>
        </p:txBody>
      </p:sp>
      <p:sp>
        <p:nvSpPr>
          <p:cNvPr id="4" name="Slide Number Placeholder 3"/>
          <p:cNvSpPr>
            <a:spLocks noGrp="1"/>
          </p:cNvSpPr>
          <p:nvPr>
            <p:ph type="sldNum" sz="quarter" idx="5"/>
          </p:nvPr>
        </p:nvSpPr>
        <p:spPr/>
        <p:txBody>
          <a:bodyPr/>
          <a:lstStyle/>
          <a:p>
            <a:fld id="{72E4B725-2203-4ED2-9256-A661C18EFA60}" type="slidenum">
              <a:rPr lang="en-AU" smtClean="0"/>
              <a:t>45</a:t>
            </a:fld>
            <a:endParaRPr lang="en-AU"/>
          </a:p>
        </p:txBody>
      </p:sp>
    </p:spTree>
    <p:extLst>
      <p:ext uri="{BB962C8B-B14F-4D97-AF65-F5344CB8AC3E}">
        <p14:creationId xmlns:p14="http://schemas.microsoft.com/office/powerpoint/2010/main" val="11827403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particularly unfortunate, since radiotherapy has significant advantages for all nations, especially LMICs. The process is non-invasive and 40% of all successfully treated cancer cases involve radiation therapy. The machines used to deliver RT are compact and a lot safer than the old Cobalt 60 or Cesium 137 machines. Treatment sessions can be as short as 10mins and patients don’t need to stay in the hospital- continuing to go about their daily life if they feel up to it. And even though the initial cost of a radiotherapy machine might be high, they will last for quite some time… or so we thought.</a:t>
            </a:r>
          </a:p>
        </p:txBody>
      </p:sp>
      <p:sp>
        <p:nvSpPr>
          <p:cNvPr id="4" name="Slide Number Placeholder 3"/>
          <p:cNvSpPr>
            <a:spLocks noGrp="1"/>
          </p:cNvSpPr>
          <p:nvPr>
            <p:ph type="sldNum" sz="quarter" idx="5"/>
          </p:nvPr>
        </p:nvSpPr>
        <p:spPr/>
        <p:txBody>
          <a:bodyPr/>
          <a:lstStyle/>
          <a:p>
            <a:fld id="{72E4B725-2203-4ED2-9256-A661C18EFA60}" type="slidenum">
              <a:rPr lang="en-AU" smtClean="0"/>
              <a:t>5</a:t>
            </a:fld>
            <a:endParaRPr lang="en-AU"/>
          </a:p>
        </p:txBody>
      </p:sp>
    </p:spTree>
    <p:extLst>
      <p:ext uri="{BB962C8B-B14F-4D97-AF65-F5344CB8AC3E}">
        <p14:creationId xmlns:p14="http://schemas.microsoft.com/office/powerpoint/2010/main" val="37901579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radiotherapy linear accelerator is an intricate bit of engineering that breaks down in the harsh conditions of low and middle income countries. As it stands, the availability of RT machines is quite low. This figure here</a:t>
            </a:r>
          </a:p>
        </p:txBody>
      </p:sp>
      <p:sp>
        <p:nvSpPr>
          <p:cNvPr id="4" name="Slide Number Placeholder 3"/>
          <p:cNvSpPr>
            <a:spLocks noGrp="1"/>
          </p:cNvSpPr>
          <p:nvPr>
            <p:ph type="sldNum" sz="quarter" idx="5"/>
          </p:nvPr>
        </p:nvSpPr>
        <p:spPr/>
        <p:txBody>
          <a:bodyPr/>
          <a:lstStyle/>
          <a:p>
            <a:fld id="{72E4B725-2203-4ED2-9256-A661C18EFA60}" type="slidenum">
              <a:rPr lang="en-AU" smtClean="0"/>
              <a:t>6</a:t>
            </a:fld>
            <a:endParaRPr lang="en-AU"/>
          </a:p>
        </p:txBody>
      </p:sp>
    </p:spTree>
    <p:extLst>
      <p:ext uri="{BB962C8B-B14F-4D97-AF65-F5344CB8AC3E}">
        <p14:creationId xmlns:p14="http://schemas.microsoft.com/office/powerpoint/2010/main" val="14431189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radiotherapy linear accelerator is an intricate bit of engineering that breaks down in the harsh conditions of low and middle income countries. As it stands, the availability of RT machines is quite low. This figure here shows a significant lack of radiotherapy machines through sub-Saharan Africa, subcontinent </a:t>
            </a:r>
            <a:r>
              <a:rPr lang="en-US" dirty="0" err="1"/>
              <a:t>asia</a:t>
            </a:r>
            <a:r>
              <a:rPr lang="en-US" dirty="0"/>
              <a:t>, south east </a:t>
            </a:r>
            <a:r>
              <a:rPr lang="en-US" dirty="0" err="1"/>
              <a:t>asia</a:t>
            </a:r>
            <a:r>
              <a:rPr lang="en-US" dirty="0"/>
              <a:t> and central America. A breakdown in one of these countries means patients have to travel large distances, sometimes another country to get treated.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But what exactly is the radiotherapy machine? </a:t>
            </a:r>
          </a:p>
        </p:txBody>
      </p:sp>
      <p:sp>
        <p:nvSpPr>
          <p:cNvPr id="4" name="Slide Number Placeholder 3"/>
          <p:cNvSpPr>
            <a:spLocks noGrp="1"/>
          </p:cNvSpPr>
          <p:nvPr>
            <p:ph type="sldNum" sz="quarter" idx="5"/>
          </p:nvPr>
        </p:nvSpPr>
        <p:spPr/>
        <p:txBody>
          <a:bodyPr/>
          <a:lstStyle/>
          <a:p>
            <a:fld id="{72E4B725-2203-4ED2-9256-A661C18EFA60}" type="slidenum">
              <a:rPr lang="en-AU" smtClean="0"/>
              <a:t>7</a:t>
            </a:fld>
            <a:endParaRPr lang="en-AU"/>
          </a:p>
        </p:txBody>
      </p:sp>
    </p:spTree>
    <p:extLst>
      <p:ext uri="{BB962C8B-B14F-4D97-AF65-F5344CB8AC3E}">
        <p14:creationId xmlns:p14="http://schemas.microsoft.com/office/powerpoint/2010/main" val="10040752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Radiotherapy Linear Accelerator or LINAC can be broken down into three main components: The radiofrequency power generation by use of a klystron or magnetron depending on the machine, </a:t>
            </a:r>
          </a:p>
          <a:p>
            <a:r>
              <a:rPr lang="en-US" dirty="0"/>
              <a:t>the treatment and dosage of X-rays delivered to the patient, and the accelerating components</a:t>
            </a:r>
          </a:p>
        </p:txBody>
      </p:sp>
      <p:sp>
        <p:nvSpPr>
          <p:cNvPr id="4" name="Slide Number Placeholder 3"/>
          <p:cNvSpPr>
            <a:spLocks noGrp="1"/>
          </p:cNvSpPr>
          <p:nvPr>
            <p:ph type="sldNum" sz="quarter" idx="5"/>
          </p:nvPr>
        </p:nvSpPr>
        <p:spPr/>
        <p:txBody>
          <a:bodyPr/>
          <a:lstStyle/>
          <a:p>
            <a:fld id="{72E4B725-2203-4ED2-9256-A661C18EFA60}" type="slidenum">
              <a:rPr lang="en-AU" smtClean="0"/>
              <a:t>8</a:t>
            </a:fld>
            <a:endParaRPr lang="en-AU"/>
          </a:p>
        </p:txBody>
      </p:sp>
    </p:spTree>
    <p:extLst>
      <p:ext uri="{BB962C8B-B14F-4D97-AF65-F5344CB8AC3E}">
        <p14:creationId xmlns:p14="http://schemas.microsoft.com/office/powerpoint/2010/main" val="243027211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Radiotherapy Linear Accelerator or LINAC can be broken down into three main components: The radiofrequency power generation by use of a klystron or magnetron depending on the machine, </a:t>
            </a:r>
          </a:p>
          <a:p>
            <a:r>
              <a:rPr lang="en-US" dirty="0"/>
              <a:t>the treatment and dosage of X-rays delivered to the patient, and the accelerating components</a:t>
            </a:r>
          </a:p>
        </p:txBody>
      </p:sp>
      <p:sp>
        <p:nvSpPr>
          <p:cNvPr id="4" name="Slide Number Placeholder 3"/>
          <p:cNvSpPr>
            <a:spLocks noGrp="1"/>
          </p:cNvSpPr>
          <p:nvPr>
            <p:ph type="sldNum" sz="quarter" idx="5"/>
          </p:nvPr>
        </p:nvSpPr>
        <p:spPr/>
        <p:txBody>
          <a:bodyPr/>
          <a:lstStyle/>
          <a:p>
            <a:fld id="{72E4B725-2203-4ED2-9256-A661C18EFA60}" type="slidenum">
              <a:rPr lang="en-AU" smtClean="0"/>
              <a:t>9</a:t>
            </a:fld>
            <a:endParaRPr lang="en-AU"/>
          </a:p>
        </p:txBody>
      </p:sp>
    </p:spTree>
    <p:extLst>
      <p:ext uri="{BB962C8B-B14F-4D97-AF65-F5344CB8AC3E}">
        <p14:creationId xmlns:p14="http://schemas.microsoft.com/office/powerpoint/2010/main" val="186588624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6" name="Text Placeholder 135">
            <a:extLst>
              <a:ext uri="{FF2B5EF4-FFF2-40B4-BE49-F238E27FC236}">
                <a16:creationId xmlns:a16="http://schemas.microsoft.com/office/drawing/2014/main" id="{56E7987E-D425-4641-A476-A2F2AFEFA92C}"/>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dpi="0" rotWithShape="1">
            <a:blip r:embed="rId2"/>
            <a:srcRect/>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9232500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6538648" cy="6857998"/>
          </a:xfrm>
          <a:solidFill>
            <a:schemeClr val="bg1">
              <a:lumMod val="85000"/>
            </a:schemeClr>
          </a:solidFill>
        </p:spPr>
        <p:txBody>
          <a:bodyPr lIns="360000" tIns="360000" rIns="720000" bIns="360000">
            <a:normAutofit/>
          </a:bodyPr>
          <a:lstStyle>
            <a:lvl1pPr algn="r">
              <a:defRPr sz="1600">
                <a:solidFill>
                  <a:schemeClr val="tx1">
                    <a:lumMod val="50000"/>
                    <a:lumOff val="50000"/>
                  </a:schemeClr>
                </a:solidFill>
              </a:defRPr>
            </a:lvl1pPr>
          </a:lstStyle>
          <a:p>
            <a:r>
              <a:rPr lang="en-US" noProof="0"/>
              <a:t>Click icon to add picture</a:t>
            </a:r>
            <a:endParaRPr lang="en-AU" noProof="0"/>
          </a:p>
        </p:txBody>
      </p:sp>
      <p:sp>
        <p:nvSpPr>
          <p:cNvPr id="5" name="AutoShape 3">
            <a:extLst>
              <a:ext uri="{FF2B5EF4-FFF2-40B4-BE49-F238E27FC236}">
                <a16:creationId xmlns:a16="http://schemas.microsoft.com/office/drawing/2014/main" id="{1BB3B2C9-CFDB-4AF2-BE63-E2AF8B0E7505}"/>
              </a:ext>
            </a:extLst>
          </p:cNvPr>
          <p:cNvSpPr>
            <a:spLocks noChangeAspect="1" noChangeArrowheads="1" noTextEdit="1"/>
          </p:cNvSpPr>
          <p:nvPr userDrawn="1"/>
        </p:nvSpPr>
        <p:spPr bwMode="auto">
          <a:xfrm>
            <a:off x="4814888" y="0"/>
            <a:ext cx="7389812"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dirty="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37" name="Text Placeholder 135">
            <a:extLst>
              <a:ext uri="{FF2B5EF4-FFF2-40B4-BE49-F238E27FC236}">
                <a16:creationId xmlns:a16="http://schemas.microsoft.com/office/drawing/2014/main" id="{081B6B67-7D18-4A84-A9C8-F8EB715A3FB3}"/>
              </a:ext>
            </a:extLst>
          </p:cNvPr>
          <p:cNvSpPr>
            <a:spLocks noGrp="1"/>
          </p:cNvSpPr>
          <p:nvPr>
            <p:ph type="body" sz="quarter" idx="14" hasCustomPrompt="1"/>
          </p:nvPr>
        </p:nvSpPr>
        <p:spPr>
          <a:xfrm>
            <a:off x="607255" y="616633"/>
            <a:ext cx="1260000" cy="126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0" name="AutoShape 7">
            <a:extLst>
              <a:ext uri="{FF2B5EF4-FFF2-40B4-BE49-F238E27FC236}">
                <a16:creationId xmlns:a16="http://schemas.microsoft.com/office/drawing/2014/main" id="{768AD39D-5774-4D47-839D-1B36BB540E37}"/>
              </a:ext>
            </a:extLst>
          </p:cNvPr>
          <p:cNvSpPr>
            <a:spLocks noChangeAspect="1" noChangeArrowheads="1" noTextEdit="1"/>
          </p:cNvSpPr>
          <p:nvPr userDrawn="1"/>
        </p:nvSpPr>
        <p:spPr bwMode="auto">
          <a:xfrm>
            <a:off x="4262967" y="1167579"/>
            <a:ext cx="4549775" cy="421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Subtitle 21">
            <a:extLst>
              <a:ext uri="{FF2B5EF4-FFF2-40B4-BE49-F238E27FC236}">
                <a16:creationId xmlns:a16="http://schemas.microsoft.com/office/drawing/2014/main" id="{8342C053-5A99-403F-B0F2-E86B39C4B7D3}"/>
              </a:ext>
            </a:extLst>
          </p:cNvPr>
          <p:cNvSpPr>
            <a:spLocks noGrp="1"/>
          </p:cNvSpPr>
          <p:nvPr>
            <p:ph type="subTitle" idx="1" hasCustomPrompt="1"/>
          </p:nvPr>
        </p:nvSpPr>
        <p:spPr>
          <a:xfrm>
            <a:off x="4774179" y="0"/>
            <a:ext cx="7417821" cy="6879660"/>
          </a:xfrm>
          <a:custGeom>
            <a:avLst/>
            <a:gdLst>
              <a:gd name="connsiteX0" fmla="*/ 1033462 w 4551363"/>
              <a:gd name="connsiteY0" fmla="*/ 0 h 4221163"/>
              <a:gd name="connsiteX1" fmla="*/ 4551363 w 4551363"/>
              <a:gd name="connsiteY1" fmla="*/ 0 h 4221163"/>
              <a:gd name="connsiteX2" fmla="*/ 4551363 w 4551363"/>
              <a:gd name="connsiteY2" fmla="*/ 4221163 h 4221163"/>
              <a:gd name="connsiteX3" fmla="*/ 1033462 w 4551363"/>
              <a:gd name="connsiteY3" fmla="*/ 4221163 h 4221163"/>
              <a:gd name="connsiteX4" fmla="*/ 0 w 4551363"/>
              <a:gd name="connsiteY4" fmla="*/ 3949701 h 4221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1363" h="4221163">
                <a:moveTo>
                  <a:pt x="1033462" y="0"/>
                </a:moveTo>
                <a:lnTo>
                  <a:pt x="4551363" y="0"/>
                </a:lnTo>
                <a:lnTo>
                  <a:pt x="4551363" y="4221163"/>
                </a:lnTo>
                <a:lnTo>
                  <a:pt x="1033462" y="4221163"/>
                </a:lnTo>
                <a:lnTo>
                  <a:pt x="0" y="3949701"/>
                </a:lnTo>
                <a:close/>
              </a:path>
            </a:pathLst>
          </a:custGeom>
          <a:solidFill>
            <a:schemeClr val="tx2"/>
          </a:solidFill>
        </p:spPr>
        <p:txBody>
          <a:bodyPr wrap="square" lIns="2304000" tIns="2700000" rIns="720000" bIns="18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Divider slide title</a:t>
            </a:r>
          </a:p>
          <a:p>
            <a:pPr lvl="1"/>
            <a:r>
              <a:rPr lang="en-AU" noProof="0" dirty="0"/>
              <a:t>Two</a:t>
            </a:r>
          </a:p>
          <a:p>
            <a:pPr lvl="2"/>
            <a:r>
              <a:rPr lang="en-AU" noProof="0" dirty="0"/>
              <a:t>Three</a:t>
            </a:r>
          </a:p>
          <a:p>
            <a:pPr lvl="8"/>
            <a:r>
              <a:rPr lang="en-AU" noProof="0" dirty="0"/>
              <a:t>four</a:t>
            </a:r>
          </a:p>
        </p:txBody>
      </p:sp>
      <p:sp>
        <p:nvSpPr>
          <p:cNvPr id="25" name="Text Placeholder 140">
            <a:extLst>
              <a:ext uri="{FF2B5EF4-FFF2-40B4-BE49-F238E27FC236}">
                <a16:creationId xmlns:a16="http://schemas.microsoft.com/office/drawing/2014/main" id="{1E7CA0C9-C706-491C-A6A8-FDB0B12A2176}"/>
              </a:ext>
            </a:extLst>
          </p:cNvPr>
          <p:cNvSpPr>
            <a:spLocks noGrp="1"/>
          </p:cNvSpPr>
          <p:nvPr>
            <p:ph type="body" sz="quarter" idx="17" hasCustomPrompt="1"/>
          </p:nvPr>
        </p:nvSpPr>
        <p:spPr>
          <a:xfrm>
            <a:off x="500063" y="5394937"/>
            <a:ext cx="2782490" cy="707231"/>
          </a:xfrm>
        </p:spPr>
        <p:txBody>
          <a:bodyPr>
            <a:no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1" name="Text Placeholder 135">
            <a:extLst>
              <a:ext uri="{FF2B5EF4-FFF2-40B4-BE49-F238E27FC236}">
                <a16:creationId xmlns:a16="http://schemas.microsoft.com/office/drawing/2014/main" id="{17A51544-3ECD-4ABC-8447-3699A67ACCCD}"/>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458023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ction Header B">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2" name="Picture Placeholder 141">
            <a:extLst>
              <a:ext uri="{FF2B5EF4-FFF2-40B4-BE49-F238E27FC236}">
                <a16:creationId xmlns:a16="http://schemas.microsoft.com/office/drawing/2014/main" id="{7FEBB377-447E-4F52-87D8-8001155A75D2}"/>
              </a:ext>
            </a:extLst>
          </p:cNvPr>
          <p:cNvSpPr>
            <a:spLocks noGrp="1"/>
          </p:cNvSpPr>
          <p:nvPr>
            <p:ph type="pic" sz="quarter" idx="13"/>
          </p:nvPr>
        </p:nvSpPr>
        <p:spPr>
          <a:xfrm>
            <a:off x="6499359"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solidFill>
            <a:schemeClr val="bg1">
              <a:lumMod val="85000"/>
            </a:schemeClr>
          </a:solidFill>
        </p:spPr>
        <p:txBody>
          <a:bodyPr wrap="square" lIns="360000" tIns="360000" rIns="360000" bIns="360000">
            <a:noAutofit/>
          </a:bodyPr>
          <a:lstStyle>
            <a:lvl1pPr algn="r">
              <a:defRPr sz="1600">
                <a:solidFill>
                  <a:schemeClr val="tx1">
                    <a:lumMod val="50000"/>
                    <a:lumOff val="50000"/>
                  </a:schemeClr>
                </a:solidFill>
              </a:defRPr>
            </a:lvl1pPr>
          </a:lstStyle>
          <a:p>
            <a:r>
              <a:rPr lang="en-US" noProof="0"/>
              <a:t>Click icon to add picture</a:t>
            </a:r>
            <a:endParaRPr lang="en-AU" noProof="0"/>
          </a:p>
        </p:txBody>
      </p:sp>
      <p:sp>
        <p:nvSpPr>
          <p:cNvPr id="68" name="Text Placeholder 140">
            <a:extLst>
              <a:ext uri="{FF2B5EF4-FFF2-40B4-BE49-F238E27FC236}">
                <a16:creationId xmlns:a16="http://schemas.microsoft.com/office/drawing/2014/main" id="{73BB30E9-8493-45E3-BD7E-FD5DCB0129E9}"/>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9" name="Group 4">
            <a:extLst>
              <a:ext uri="{FF2B5EF4-FFF2-40B4-BE49-F238E27FC236}">
                <a16:creationId xmlns:a16="http://schemas.microsoft.com/office/drawing/2014/main" id="{BCF2E7B2-D01F-4846-9FFF-96A7F01CE483}"/>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70" name="AutoShape 3">
              <a:extLst>
                <a:ext uri="{FF2B5EF4-FFF2-40B4-BE49-F238E27FC236}">
                  <a16:creationId xmlns:a16="http://schemas.microsoft.com/office/drawing/2014/main" id="{7687D4E3-DA82-4B62-B19A-86F317319774}"/>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Rectangle 5">
              <a:extLst>
                <a:ext uri="{FF2B5EF4-FFF2-40B4-BE49-F238E27FC236}">
                  <a16:creationId xmlns:a16="http://schemas.microsoft.com/office/drawing/2014/main" id="{B5576FAF-F3E1-4CC5-B88B-0198F2105163}"/>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6">
              <a:extLst>
                <a:ext uri="{FF2B5EF4-FFF2-40B4-BE49-F238E27FC236}">
                  <a16:creationId xmlns:a16="http://schemas.microsoft.com/office/drawing/2014/main" id="{F87E52B1-38C9-4E33-AAF3-BF06500A3879}"/>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7">
              <a:extLst>
                <a:ext uri="{FF2B5EF4-FFF2-40B4-BE49-F238E27FC236}">
                  <a16:creationId xmlns:a16="http://schemas.microsoft.com/office/drawing/2014/main" id="{836EB3B1-3E19-4A0A-A9DE-B85EC78B08C0}"/>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8">
              <a:extLst>
                <a:ext uri="{FF2B5EF4-FFF2-40B4-BE49-F238E27FC236}">
                  <a16:creationId xmlns:a16="http://schemas.microsoft.com/office/drawing/2014/main" id="{A541583E-90FA-4A04-9BB4-DF54DE674858}"/>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9">
              <a:extLst>
                <a:ext uri="{FF2B5EF4-FFF2-40B4-BE49-F238E27FC236}">
                  <a16:creationId xmlns:a16="http://schemas.microsoft.com/office/drawing/2014/main" id="{AF1BCBE3-95B4-473B-B2BB-88B2A4D464F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0">
              <a:extLst>
                <a:ext uri="{FF2B5EF4-FFF2-40B4-BE49-F238E27FC236}">
                  <a16:creationId xmlns:a16="http://schemas.microsoft.com/office/drawing/2014/main" id="{570EB87D-7139-4FCE-8AD0-F04539A83100}"/>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1">
              <a:extLst>
                <a:ext uri="{FF2B5EF4-FFF2-40B4-BE49-F238E27FC236}">
                  <a16:creationId xmlns:a16="http://schemas.microsoft.com/office/drawing/2014/main" id="{BCD13869-C734-4744-9966-1E45BC7E7BD2}"/>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2">
              <a:extLst>
                <a:ext uri="{FF2B5EF4-FFF2-40B4-BE49-F238E27FC236}">
                  <a16:creationId xmlns:a16="http://schemas.microsoft.com/office/drawing/2014/main" id="{FA510161-0890-48DC-A1C7-4BC9C39F89D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3">
              <a:extLst>
                <a:ext uri="{FF2B5EF4-FFF2-40B4-BE49-F238E27FC236}">
                  <a16:creationId xmlns:a16="http://schemas.microsoft.com/office/drawing/2014/main" id="{A94FCB9B-2163-47FE-A471-2F08FDD8993C}"/>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9" name="Freeform 14">
              <a:extLst>
                <a:ext uri="{FF2B5EF4-FFF2-40B4-BE49-F238E27FC236}">
                  <a16:creationId xmlns:a16="http://schemas.microsoft.com/office/drawing/2014/main" id="{D43D310D-82EB-45FB-9575-7A05EC97BA68}"/>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5">
              <a:extLst>
                <a:ext uri="{FF2B5EF4-FFF2-40B4-BE49-F238E27FC236}">
                  <a16:creationId xmlns:a16="http://schemas.microsoft.com/office/drawing/2014/main" id="{C27E9B67-E811-420C-B457-B01D5DA93890}"/>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6">
              <a:extLst>
                <a:ext uri="{FF2B5EF4-FFF2-40B4-BE49-F238E27FC236}">
                  <a16:creationId xmlns:a16="http://schemas.microsoft.com/office/drawing/2014/main" id="{202E0DEF-5320-414A-9D09-9F04D307F962}"/>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7">
              <a:extLst>
                <a:ext uri="{FF2B5EF4-FFF2-40B4-BE49-F238E27FC236}">
                  <a16:creationId xmlns:a16="http://schemas.microsoft.com/office/drawing/2014/main" id="{7CDE55A6-B058-43BF-82AD-E2CF701CEF4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8">
              <a:extLst>
                <a:ext uri="{FF2B5EF4-FFF2-40B4-BE49-F238E27FC236}">
                  <a16:creationId xmlns:a16="http://schemas.microsoft.com/office/drawing/2014/main" id="{E76D96D4-DB64-4D87-93A0-8CF7BF7C4298}"/>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9">
              <a:extLst>
                <a:ext uri="{FF2B5EF4-FFF2-40B4-BE49-F238E27FC236}">
                  <a16:creationId xmlns:a16="http://schemas.microsoft.com/office/drawing/2014/main" id="{09C9CCA1-C999-4358-BCFB-93A526B93AB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20">
              <a:extLst>
                <a:ext uri="{FF2B5EF4-FFF2-40B4-BE49-F238E27FC236}">
                  <a16:creationId xmlns:a16="http://schemas.microsoft.com/office/drawing/2014/main" id="{091B2AA6-BAFC-4C63-B6E5-E567B0781421}"/>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F5352-9E79-422D-A715-9F8798C83E99}"/>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94E48EF3-5490-4793-84A1-99F9541C9E00}"/>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FF2C4395-852E-4B55-9169-B80758CCDD0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4A470D8C-6B28-4432-B2DC-BB7F4AAD0138}"/>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51494A52-CCA4-4E8F-B96C-7191A78BEA2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F9581B5B-4CC9-40EF-B351-1E0844E77939}"/>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B36CE5E6-82DB-4EC4-B8F2-00441C7F007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CCB0DDE8-E457-4049-A1B5-9DC1A38E542B}"/>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F582F19F-50DB-4CD0-9261-9F3D4369DEDF}"/>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03238F99-8877-414A-B15E-AC6904170A29}"/>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4BB808B9-70D1-4973-9B42-7047A6097032}"/>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F9C9A6F1-DCA9-40C4-A241-EAD329309E98}"/>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E0AEF41F-FC56-4890-9142-E6A51D258BD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6145C89F-8512-4401-B52C-D9558C1D0150}"/>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ED9CFB26-B8E6-48B1-A29F-24EB666228AB}"/>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F6E85637-D434-4429-B291-1ECF3AEA6EC7}"/>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30C150FF-3376-469B-9681-2D2C4498660A}"/>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434EB90B-7746-4C60-9E11-00C8E6B4B1FD}"/>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7426CC65-8A41-4481-9E5D-C5331B6EEA7D}"/>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97E7B34D-0DDF-4DE2-99C4-6BC45D794E34}"/>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6FC8D70A-8526-4C79-92C2-97301B914BEF}"/>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39BE5684-35BB-46F4-9C5C-EAF067BC62BC}"/>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5089B3F9-64DE-4CB8-BF0E-34B007F8C780}"/>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04FECBD9-B54C-4D5A-A9AA-E7619DF7614D}"/>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0ADCA952-0EDE-409C-B4D0-54FF479FCEE5}"/>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119A132-F0A3-4452-851C-D950D84D531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BEC3E088-80FD-4804-92A1-2E76BA051D83}"/>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EA438C2B-5159-428A-AB6D-0446066C3FD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65B120BA-B006-4B6A-8DA5-F28EA6CDDE63}"/>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AB954FAD-8B27-4E4D-A4ED-D5FB03A79ED4}"/>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D653A1E5-8205-431C-8097-803798E04C3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54533794-0E7B-4B02-8F24-BDC83126EE90}"/>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D4D327AA-0BF7-4AB8-91E9-11F76213D3C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F8AB14D4-E7E1-4D1E-8B5C-B1A1653B916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9424AD2E-65D9-4F30-9676-D28A85EE68BF}"/>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F382EF80-0B77-4D44-B4FF-8B6BE2567CE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92C5A2A8-B427-43AB-B91C-75984A933E9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E9704698-3565-478A-9D58-D0A9430F2CA4}"/>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E5B6714A-DEAD-4521-A9A6-9E2A55F92680}"/>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EC562B80-8A9A-4CB6-84CD-035DC0A57CC6}"/>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F6A42320-400F-45BF-9470-203CFA636A7B}"/>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189" name="Text Placeholder 135">
            <a:extLst>
              <a:ext uri="{FF2B5EF4-FFF2-40B4-BE49-F238E27FC236}">
                <a16:creationId xmlns:a16="http://schemas.microsoft.com/office/drawing/2014/main" id="{481E019A-1F81-4852-8272-EA711EFF7093}"/>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9135734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Header C">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2" name="Picture Placeholder 11">
            <a:extLst>
              <a:ext uri="{FF2B5EF4-FFF2-40B4-BE49-F238E27FC236}">
                <a16:creationId xmlns:a16="http://schemas.microsoft.com/office/drawing/2014/main" id="{E03DFE5C-9D27-413D-8A78-400F18043883}"/>
              </a:ext>
            </a:extLst>
          </p:cNvPr>
          <p:cNvSpPr>
            <a:spLocks noGrp="1"/>
          </p:cNvSpPr>
          <p:nvPr>
            <p:ph type="pic" sz="quarter" idx="18" hasCustomPrompt="1"/>
          </p:nvPr>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3"/>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Text Placeholder 140">
            <a:extLst>
              <a:ext uri="{FF2B5EF4-FFF2-40B4-BE49-F238E27FC236}">
                <a16:creationId xmlns:a16="http://schemas.microsoft.com/office/drawing/2014/main" id="{F997F199-0CF9-40C8-9EAA-1BE7B409F10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8" name="Text Placeholder 135">
            <a:extLst>
              <a:ext uri="{FF2B5EF4-FFF2-40B4-BE49-F238E27FC236}">
                <a16:creationId xmlns:a16="http://schemas.microsoft.com/office/drawing/2014/main" id="{6020C5ED-8684-4963-B702-A20B7E17DD7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86210798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400702" cy="887360"/>
          </a:xfrm>
        </p:spPr>
        <p:txBody>
          <a:bodyPr/>
          <a:lstStyle>
            <a:lvl1pPr>
              <a:defRPr lang="en-AU" dirty="0"/>
            </a:lvl1pPr>
          </a:lstStyle>
          <a:p>
            <a:r>
              <a:rPr lang="en-US"/>
              <a:t>Click to edit Master title style</a:t>
            </a:r>
            <a:endParaRPr lang="en-AU"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7241680" y="433468"/>
            <a:ext cx="4516849" cy="6424532"/>
          </a:xfrm>
          <a:blipFill>
            <a:blip r:embed="rId2" cstate="screen">
              <a:extLst>
                <a:ext uri="{28A0092B-C50C-407E-A947-70E740481C1C}">
                  <a14:useLocalDpi xmlns:a14="http://schemas.microsoft.com/office/drawing/2010/main"/>
                </a:ext>
              </a:extLst>
            </a:blip>
            <a:srcRect/>
            <a:stretch>
              <a:fillRect l="-12818" t="-6998" r="-14598" b="-250"/>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9" name="Footer Placeholder 8">
            <a:extLst>
              <a:ext uri="{FF2B5EF4-FFF2-40B4-BE49-F238E27FC236}">
                <a16:creationId xmlns:a16="http://schemas.microsoft.com/office/drawing/2014/main" id="{EFAC858D-C943-4AF2-ADB4-A578F396684B}"/>
              </a:ext>
            </a:extLst>
          </p:cNvPr>
          <p:cNvSpPr>
            <a:spLocks noGrp="1"/>
          </p:cNvSpPr>
          <p:nvPr>
            <p:ph type="ftr" sz="quarter" idx="19"/>
          </p:nvPr>
        </p:nvSpPr>
        <p:spPr/>
        <p:txBody>
          <a:bodyPr/>
          <a:lstStyle/>
          <a:p>
            <a:endParaRPr lang="en-AU" noProof="0" dirty="0"/>
          </a:p>
        </p:txBody>
      </p:sp>
      <p:sp>
        <p:nvSpPr>
          <p:cNvPr id="13" name="Content Placeholder 12">
            <a:extLst>
              <a:ext uri="{FF2B5EF4-FFF2-40B4-BE49-F238E27FC236}">
                <a16:creationId xmlns:a16="http://schemas.microsoft.com/office/drawing/2014/main" id="{DD73D3F0-5814-4D17-B429-BC41662F4189}"/>
              </a:ext>
            </a:extLst>
          </p:cNvPr>
          <p:cNvSpPr>
            <a:spLocks noGrp="1"/>
          </p:cNvSpPr>
          <p:nvPr>
            <p:ph sz="quarter" idx="20"/>
          </p:nvPr>
        </p:nvSpPr>
        <p:spPr>
          <a:xfrm>
            <a:off x="316357" y="1532415"/>
            <a:ext cx="6513110" cy="4454837"/>
          </a:xfrm>
        </p:spPr>
        <p:txBody>
          <a:bodyPr/>
          <a:lstStyle>
            <a:lvl1pPr>
              <a:defRPr lang="en-US" dirty="0"/>
            </a:lvl1pPr>
            <a:lvl2pPr>
              <a:defRPr lang="en-US" dirty="0"/>
            </a:lvl2pPr>
            <a:lvl3pPr>
              <a:defRPr lang="en-US" dirty="0"/>
            </a:lvl3pPr>
            <a:lvl4pPr>
              <a:defRPr lang="en-US" dirty="0"/>
            </a:lvl4pPr>
            <a:lvl5pPr>
              <a:defRPr lang="en-AU"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AU" dirty="0"/>
          </a:p>
        </p:txBody>
      </p:sp>
    </p:spTree>
    <p:extLst>
      <p:ext uri="{BB962C8B-B14F-4D97-AF65-F5344CB8AC3E}">
        <p14:creationId xmlns:p14="http://schemas.microsoft.com/office/powerpoint/2010/main" val="7704854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DA6974CE-5775-4767-8B2D-E006DC5555FD}"/>
              </a:ext>
            </a:extLst>
          </p:cNvPr>
          <p:cNvSpPr>
            <a:spLocks noGrp="1"/>
          </p:cNvSpPr>
          <p:nvPr>
            <p:ph type="dt" sz="half" idx="17"/>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B597E5B4-99B2-4696-8ED1-B7AB1747A2AF}"/>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632943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68" name="Picture Placeholder 8">
            <a:extLst>
              <a:ext uri="{FF2B5EF4-FFF2-40B4-BE49-F238E27FC236}">
                <a16:creationId xmlns:a16="http://schemas.microsoft.com/office/drawing/2014/main" id="{7F567229-93F4-4028-9012-070DD0F840A5}"/>
              </a:ext>
            </a:extLst>
          </p:cNvPr>
          <p:cNvSpPr>
            <a:spLocks noGrp="1"/>
          </p:cNvSpPr>
          <p:nvPr>
            <p:ph type="pic" sz="quarter" idx="15"/>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11136EA4-84ED-4506-A242-5F0C906222BB}"/>
              </a:ext>
            </a:extLst>
          </p:cNvPr>
          <p:cNvSpPr>
            <a:spLocks noGrp="1"/>
          </p:cNvSpPr>
          <p:nvPr>
            <p:ph type="ftr" sz="quarter" idx="17"/>
          </p:nvPr>
        </p:nvSpPr>
        <p:spPr/>
        <p:txBody>
          <a:bodyPr/>
          <a:lstStyle/>
          <a:p>
            <a:endParaRPr lang="en-AU" noProof="0" dirty="0"/>
          </a:p>
        </p:txBody>
      </p:sp>
      <p:sp>
        <p:nvSpPr>
          <p:cNvPr id="2" name="Date Placeholder 1">
            <a:extLst>
              <a:ext uri="{FF2B5EF4-FFF2-40B4-BE49-F238E27FC236}">
                <a16:creationId xmlns:a16="http://schemas.microsoft.com/office/drawing/2014/main" id="{87D72EC5-4F70-48F3-89D4-91D2D67BE51B}"/>
              </a:ext>
            </a:extLst>
          </p:cNvPr>
          <p:cNvSpPr>
            <a:spLocks noGrp="1"/>
          </p:cNvSpPr>
          <p:nvPr>
            <p:ph type="dt" sz="half" idx="18"/>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2610718A-D70B-4A4B-A26A-0BF5E34D0069}"/>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331653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16" name="Picture Placeholder 8">
            <a:extLst>
              <a:ext uri="{FF2B5EF4-FFF2-40B4-BE49-F238E27FC236}">
                <a16:creationId xmlns:a16="http://schemas.microsoft.com/office/drawing/2014/main" id="{2A85445C-DF4B-4BAF-BA3E-2C7E13C69663}"/>
              </a:ext>
            </a:extLst>
          </p:cNvPr>
          <p:cNvSpPr>
            <a:spLocks noGrp="1"/>
          </p:cNvSpPr>
          <p:nvPr>
            <p:ph type="pic" sz="quarter" idx="22"/>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FA7FBC23-2E1D-42B9-B06F-441D2E530D67}"/>
              </a:ext>
            </a:extLst>
          </p:cNvPr>
          <p:cNvSpPr>
            <a:spLocks noGrp="1"/>
          </p:cNvSpPr>
          <p:nvPr>
            <p:ph type="ftr" sz="quarter" idx="18"/>
          </p:nvPr>
        </p:nvSpPr>
        <p:spPr/>
        <p:txBody>
          <a:bodyPr/>
          <a:lstStyle/>
          <a:p>
            <a:endParaRPr lang="en-AU" noProof="0" dirty="0"/>
          </a:p>
        </p:txBody>
      </p:sp>
      <p:sp>
        <p:nvSpPr>
          <p:cNvPr id="2" name="Date Placeholder 1">
            <a:extLst>
              <a:ext uri="{FF2B5EF4-FFF2-40B4-BE49-F238E27FC236}">
                <a16:creationId xmlns:a16="http://schemas.microsoft.com/office/drawing/2014/main" id="{BFBB8C37-F6A7-408B-AED7-05A293BD9B5C}"/>
              </a:ext>
            </a:extLst>
          </p:cNvPr>
          <p:cNvSpPr>
            <a:spLocks noGrp="1"/>
          </p:cNvSpPr>
          <p:nvPr>
            <p:ph type="dt" sz="half" idx="19"/>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D217EB9A-C91F-4B28-8363-238C69D8FF42}"/>
              </a:ext>
            </a:extLst>
          </p:cNvPr>
          <p:cNvSpPr>
            <a:spLocks noGrp="1"/>
          </p:cNvSpPr>
          <p:nvPr>
            <p:ph type="sldNum" sz="quarter" idx="20"/>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3402524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15" name="Picture Placeholder 8">
            <a:extLst>
              <a:ext uri="{FF2B5EF4-FFF2-40B4-BE49-F238E27FC236}">
                <a16:creationId xmlns:a16="http://schemas.microsoft.com/office/drawing/2014/main" id="{E0A0B3FD-4538-4369-83B6-70C4DFCECFF6}"/>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16" name="Picture Placeholder 8">
            <a:extLst>
              <a:ext uri="{FF2B5EF4-FFF2-40B4-BE49-F238E27FC236}">
                <a16:creationId xmlns:a16="http://schemas.microsoft.com/office/drawing/2014/main" id="{B2A43BD1-0F4A-4FE6-96C0-15FBFE85BD1F}"/>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70" name="Picture Placeholder 8">
            <a:extLst>
              <a:ext uri="{FF2B5EF4-FFF2-40B4-BE49-F238E27FC236}">
                <a16:creationId xmlns:a16="http://schemas.microsoft.com/office/drawing/2014/main" id="{FA4A79D4-E349-4EBC-AEB1-516796BF6A3A}"/>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a:t>Click icon to add picture</a:t>
            </a:r>
            <a:endParaRPr lang="en-AU"/>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a:t>Click to edit Master title style</a:t>
            </a:r>
            <a:endParaRPr lang="en-AU" dirty="0"/>
          </a:p>
        </p:txBody>
      </p:sp>
      <p:sp>
        <p:nvSpPr>
          <p:cNvPr id="5" name="Footer Placeholder 4">
            <a:extLst>
              <a:ext uri="{FF2B5EF4-FFF2-40B4-BE49-F238E27FC236}">
                <a16:creationId xmlns:a16="http://schemas.microsoft.com/office/drawing/2014/main" id="{D612DDF1-862D-4D1D-A8F8-0AA91E60F74F}"/>
              </a:ext>
            </a:extLst>
          </p:cNvPr>
          <p:cNvSpPr>
            <a:spLocks noGrp="1"/>
          </p:cNvSpPr>
          <p:nvPr>
            <p:ph type="ftr" sz="quarter" idx="19"/>
          </p:nvPr>
        </p:nvSpPr>
        <p:spPr/>
        <p:txBody>
          <a:bodyPr/>
          <a:lstStyle/>
          <a:p>
            <a:endParaRPr lang="en-AU" noProof="0" dirty="0"/>
          </a:p>
        </p:txBody>
      </p:sp>
      <p:sp>
        <p:nvSpPr>
          <p:cNvPr id="2" name="Date Placeholder 1">
            <a:extLst>
              <a:ext uri="{FF2B5EF4-FFF2-40B4-BE49-F238E27FC236}">
                <a16:creationId xmlns:a16="http://schemas.microsoft.com/office/drawing/2014/main" id="{3895DF14-2515-429C-B3CC-7063B560D420}"/>
              </a:ext>
            </a:extLst>
          </p:cNvPr>
          <p:cNvSpPr>
            <a:spLocks noGrp="1"/>
          </p:cNvSpPr>
          <p:nvPr>
            <p:ph type="dt" sz="half" idx="22"/>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6B923CC6-05EA-4B5E-8619-45B5D426CFF2}"/>
              </a:ext>
            </a:extLst>
          </p:cNvPr>
          <p:cNvSpPr>
            <a:spLocks noGrp="1"/>
          </p:cNvSpPr>
          <p:nvPr>
            <p:ph type="sldNum" sz="quarter" idx="23"/>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7526296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F749F30-B44D-43F1-B0D5-603E1F271B81}"/>
              </a:ext>
            </a:extLst>
          </p:cNvPr>
          <p:cNvSpPr/>
          <p:nvPr userDrawn="1"/>
        </p:nvSpPr>
        <p:spPr>
          <a:xfrm>
            <a:off x="10839546" y="101089"/>
            <a:ext cx="1245238" cy="13647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r>
              <a:rPr lang="en-US"/>
              <a:t>Click icon to add picture</a:t>
            </a:r>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0524626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39" name="Picture Placeholder 138">
            <a:extLst>
              <a:ext uri="{FF2B5EF4-FFF2-40B4-BE49-F238E27FC236}">
                <a16:creationId xmlns:a16="http://schemas.microsoft.com/office/drawing/2014/main" id="{D87FD7A2-8AF9-450B-AA84-809A435321D8}"/>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3522183"/>
            <a:ext cx="4772203" cy="1227635"/>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Bef>
                <a:spcPts val="500"/>
              </a:spcBef>
              <a:spcAft>
                <a:spcPts val="0"/>
              </a:spcAft>
              <a:buNone/>
              <a:defRPr sz="2000" b="1">
                <a:solidFill>
                  <a:schemeClr val="accent2"/>
                </a:solidFill>
                <a:latin typeface="+mn-lt"/>
              </a:defRPr>
            </a:lvl1pPr>
            <a:lvl2pPr marL="0" indent="0" algn="l">
              <a:spcBef>
                <a:spcPts val="500"/>
              </a:spcBef>
              <a:buNone/>
              <a:defRPr sz="2000" b="0">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subtitle</a:t>
            </a:r>
          </a:p>
          <a:p>
            <a:pPr lvl="1"/>
            <a:r>
              <a:rPr lang="en-AU" noProof="0" dirty="0"/>
              <a:t>Two</a:t>
            </a:r>
          </a:p>
          <a:p>
            <a:pPr lvl="2"/>
            <a:r>
              <a:rPr lang="en-AU" noProof="0" dirty="0"/>
              <a:t>Three</a:t>
            </a:r>
          </a:p>
          <a:p>
            <a:pPr lvl="8"/>
            <a:r>
              <a:rPr lang="en-AU" noProof="0" dirty="0"/>
              <a:t>four</a:t>
            </a:r>
          </a:p>
        </p:txBody>
      </p:sp>
      <p:sp>
        <p:nvSpPr>
          <p:cNvPr id="2" name="TextBox 1">
            <a:extLst>
              <a:ext uri="{FF2B5EF4-FFF2-40B4-BE49-F238E27FC236}">
                <a16:creationId xmlns:a16="http://schemas.microsoft.com/office/drawing/2014/main" id="{B196D528-3F8C-4131-B8C8-D41C96117732}"/>
              </a:ext>
            </a:extLst>
          </p:cNvPr>
          <p:cNvSpPr txBox="1"/>
          <p:nvPr userDrawn="1"/>
        </p:nvSpPr>
        <p:spPr>
          <a:xfrm>
            <a:off x="514871" y="2525876"/>
            <a:ext cx="3164224" cy="677108"/>
          </a:xfrm>
          <a:prstGeom prst="rect">
            <a:avLst/>
          </a:prstGeom>
          <a:noFill/>
        </p:spPr>
        <p:txBody>
          <a:bodyPr wrap="square" rtlCol="0">
            <a:spAutoFit/>
          </a:bodyPr>
          <a:lstStyle/>
          <a:p>
            <a:r>
              <a:rPr lang="en-AU" sz="3800" b="1" kern="1200" dirty="0">
                <a:solidFill>
                  <a:schemeClr val="bg1"/>
                </a:solidFill>
                <a:latin typeface="+mj-lt"/>
                <a:ea typeface="+mn-ea"/>
                <a:cs typeface="+mn-cs"/>
              </a:rPr>
              <a:t>Thank you</a:t>
            </a:r>
          </a:p>
        </p:txBody>
      </p:sp>
      <p:sp>
        <p:nvSpPr>
          <p:cNvPr id="68" name="Text Placeholder 140">
            <a:extLst>
              <a:ext uri="{FF2B5EF4-FFF2-40B4-BE49-F238E27FC236}">
                <a16:creationId xmlns:a16="http://schemas.microsoft.com/office/drawing/2014/main" id="{0240AC5B-4C6A-426A-B2D7-877F8935F418}"/>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9" name="Text Placeholder 135">
            <a:extLst>
              <a:ext uri="{FF2B5EF4-FFF2-40B4-BE49-F238E27FC236}">
                <a16:creationId xmlns:a16="http://schemas.microsoft.com/office/drawing/2014/main" id="{E5A84B8F-F202-4882-842F-83827F0172A4}"/>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70" name="Group 4">
            <a:extLst>
              <a:ext uri="{FF2B5EF4-FFF2-40B4-BE49-F238E27FC236}">
                <a16:creationId xmlns:a16="http://schemas.microsoft.com/office/drawing/2014/main" id="{EC37A7B2-975C-4770-92F5-8992CA55725E}"/>
              </a:ext>
            </a:extLst>
          </p:cNvPr>
          <p:cNvGrpSpPr>
            <a:grpSpLocks noChangeAspect="1"/>
          </p:cNvGrpSpPr>
          <p:nvPr userDrawn="1"/>
        </p:nvGrpSpPr>
        <p:grpSpPr bwMode="auto">
          <a:xfrm>
            <a:off x="421066" y="453777"/>
            <a:ext cx="1662286" cy="1666547"/>
            <a:chOff x="2864" y="1181"/>
            <a:chExt cx="1952" cy="1957"/>
          </a:xfrm>
          <a:blipFill>
            <a:blip r:embed="rId3"/>
            <a:stretch>
              <a:fillRect/>
            </a:stretch>
          </a:blipFill>
        </p:grpSpPr>
        <p:sp>
          <p:nvSpPr>
            <p:cNvPr id="71" name="AutoShape 3">
              <a:extLst>
                <a:ext uri="{FF2B5EF4-FFF2-40B4-BE49-F238E27FC236}">
                  <a16:creationId xmlns:a16="http://schemas.microsoft.com/office/drawing/2014/main" id="{54F552E3-D38D-41BC-82E3-60C997948365}"/>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Rectangle 5">
              <a:extLst>
                <a:ext uri="{FF2B5EF4-FFF2-40B4-BE49-F238E27FC236}">
                  <a16:creationId xmlns:a16="http://schemas.microsoft.com/office/drawing/2014/main" id="{569FA1AE-C9C3-462F-A77A-B6BBCF918C9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6">
              <a:extLst>
                <a:ext uri="{FF2B5EF4-FFF2-40B4-BE49-F238E27FC236}">
                  <a16:creationId xmlns:a16="http://schemas.microsoft.com/office/drawing/2014/main" id="{6DB2EA32-9261-498B-830E-2FBDFA157F56}"/>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7">
              <a:extLst>
                <a:ext uri="{FF2B5EF4-FFF2-40B4-BE49-F238E27FC236}">
                  <a16:creationId xmlns:a16="http://schemas.microsoft.com/office/drawing/2014/main" id="{EFF73E3A-06C3-4974-93E2-696040A8975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8">
              <a:extLst>
                <a:ext uri="{FF2B5EF4-FFF2-40B4-BE49-F238E27FC236}">
                  <a16:creationId xmlns:a16="http://schemas.microsoft.com/office/drawing/2014/main" id="{C4DC2C60-02AB-49AD-B3DD-BBCF7166C835}"/>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9">
              <a:extLst>
                <a:ext uri="{FF2B5EF4-FFF2-40B4-BE49-F238E27FC236}">
                  <a16:creationId xmlns:a16="http://schemas.microsoft.com/office/drawing/2014/main" id="{30961497-8835-4080-AFE2-534351DE2631}"/>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0">
              <a:extLst>
                <a:ext uri="{FF2B5EF4-FFF2-40B4-BE49-F238E27FC236}">
                  <a16:creationId xmlns:a16="http://schemas.microsoft.com/office/drawing/2014/main" id="{E68F9C23-752D-42BE-A4E5-9B68536CDFD8}"/>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1">
              <a:extLst>
                <a:ext uri="{FF2B5EF4-FFF2-40B4-BE49-F238E27FC236}">
                  <a16:creationId xmlns:a16="http://schemas.microsoft.com/office/drawing/2014/main" id="{13FC5098-8507-4098-93FB-F2624FFC64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2">
              <a:extLst>
                <a:ext uri="{FF2B5EF4-FFF2-40B4-BE49-F238E27FC236}">
                  <a16:creationId xmlns:a16="http://schemas.microsoft.com/office/drawing/2014/main" id="{7E5888E8-4F68-4921-8A2B-AEC299F6A1C2}"/>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3">
              <a:extLst>
                <a:ext uri="{FF2B5EF4-FFF2-40B4-BE49-F238E27FC236}">
                  <a16:creationId xmlns:a16="http://schemas.microsoft.com/office/drawing/2014/main" id="{B67C5942-8CB4-499B-AA8B-12470AC8A79E}"/>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4">
              <a:extLst>
                <a:ext uri="{FF2B5EF4-FFF2-40B4-BE49-F238E27FC236}">
                  <a16:creationId xmlns:a16="http://schemas.microsoft.com/office/drawing/2014/main" id="{7AD189ED-F890-4E02-8D27-6A3CE264891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5">
              <a:extLst>
                <a:ext uri="{FF2B5EF4-FFF2-40B4-BE49-F238E27FC236}">
                  <a16:creationId xmlns:a16="http://schemas.microsoft.com/office/drawing/2014/main" id="{A694629D-32D1-4504-B143-297920522C9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6">
              <a:extLst>
                <a:ext uri="{FF2B5EF4-FFF2-40B4-BE49-F238E27FC236}">
                  <a16:creationId xmlns:a16="http://schemas.microsoft.com/office/drawing/2014/main" id="{2412EA18-A215-4DFD-A0A6-2AD409F481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7">
              <a:extLst>
                <a:ext uri="{FF2B5EF4-FFF2-40B4-BE49-F238E27FC236}">
                  <a16:creationId xmlns:a16="http://schemas.microsoft.com/office/drawing/2014/main" id="{C4E0E6D7-A2DC-410B-9822-C2D716A99AB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8">
              <a:extLst>
                <a:ext uri="{FF2B5EF4-FFF2-40B4-BE49-F238E27FC236}">
                  <a16:creationId xmlns:a16="http://schemas.microsoft.com/office/drawing/2014/main" id="{D7B7983B-BA78-4770-8F07-998CF704FD22}"/>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19">
              <a:extLst>
                <a:ext uri="{FF2B5EF4-FFF2-40B4-BE49-F238E27FC236}">
                  <a16:creationId xmlns:a16="http://schemas.microsoft.com/office/drawing/2014/main" id="{A748B14A-0908-4434-A2E9-F3E4992B204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Freeform 20">
              <a:extLst>
                <a:ext uri="{FF2B5EF4-FFF2-40B4-BE49-F238E27FC236}">
                  <a16:creationId xmlns:a16="http://schemas.microsoft.com/office/drawing/2014/main" id="{9A723747-6853-43C4-AAB4-C1C0C93D9934}"/>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Rectangle 21">
              <a:extLst>
                <a:ext uri="{FF2B5EF4-FFF2-40B4-BE49-F238E27FC236}">
                  <a16:creationId xmlns:a16="http://schemas.microsoft.com/office/drawing/2014/main" id="{135592F9-D2BB-451E-96FF-092A1EE1A3BE}"/>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2">
              <a:extLst>
                <a:ext uri="{FF2B5EF4-FFF2-40B4-BE49-F238E27FC236}">
                  <a16:creationId xmlns:a16="http://schemas.microsoft.com/office/drawing/2014/main" id="{745670F2-51EA-4EA7-A414-FB609C350ED5}"/>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3">
              <a:extLst>
                <a:ext uri="{FF2B5EF4-FFF2-40B4-BE49-F238E27FC236}">
                  <a16:creationId xmlns:a16="http://schemas.microsoft.com/office/drawing/2014/main" id="{99B68E36-21CB-49F9-8DAA-F892BB3F7740}"/>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4">
              <a:extLst>
                <a:ext uri="{FF2B5EF4-FFF2-40B4-BE49-F238E27FC236}">
                  <a16:creationId xmlns:a16="http://schemas.microsoft.com/office/drawing/2014/main" id="{F07D88E7-14BD-4576-AC88-8D241E6B93BF}"/>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5">
              <a:extLst>
                <a:ext uri="{FF2B5EF4-FFF2-40B4-BE49-F238E27FC236}">
                  <a16:creationId xmlns:a16="http://schemas.microsoft.com/office/drawing/2014/main" id="{BCAAAD9F-0A1F-49A6-A4DE-A5A523C54625}"/>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6">
              <a:extLst>
                <a:ext uri="{FF2B5EF4-FFF2-40B4-BE49-F238E27FC236}">
                  <a16:creationId xmlns:a16="http://schemas.microsoft.com/office/drawing/2014/main" id="{DA1B6F50-51ED-4149-9C09-11E80089776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7">
              <a:extLst>
                <a:ext uri="{FF2B5EF4-FFF2-40B4-BE49-F238E27FC236}">
                  <a16:creationId xmlns:a16="http://schemas.microsoft.com/office/drawing/2014/main" id="{0AC74EF2-F419-4368-912E-71A0EA81D8E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8">
              <a:extLst>
                <a:ext uri="{FF2B5EF4-FFF2-40B4-BE49-F238E27FC236}">
                  <a16:creationId xmlns:a16="http://schemas.microsoft.com/office/drawing/2014/main" id="{1C171149-6E4E-4D78-AB93-8E367FDD9F43}"/>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29">
              <a:extLst>
                <a:ext uri="{FF2B5EF4-FFF2-40B4-BE49-F238E27FC236}">
                  <a16:creationId xmlns:a16="http://schemas.microsoft.com/office/drawing/2014/main" id="{A815DF7B-E424-42AB-A6AB-634DA40688E4}"/>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0">
              <a:extLst>
                <a:ext uri="{FF2B5EF4-FFF2-40B4-BE49-F238E27FC236}">
                  <a16:creationId xmlns:a16="http://schemas.microsoft.com/office/drawing/2014/main" id="{66BD8C37-8BC5-45CD-B87D-5AFE1A70DC26}"/>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1">
              <a:extLst>
                <a:ext uri="{FF2B5EF4-FFF2-40B4-BE49-F238E27FC236}">
                  <a16:creationId xmlns:a16="http://schemas.microsoft.com/office/drawing/2014/main" id="{2CEB33A3-B63A-4808-96DD-C5F24BF9ACFD}"/>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2">
              <a:extLst>
                <a:ext uri="{FF2B5EF4-FFF2-40B4-BE49-F238E27FC236}">
                  <a16:creationId xmlns:a16="http://schemas.microsoft.com/office/drawing/2014/main" id="{C313A88E-E4EB-47A3-9504-3CBEC9DA2963}"/>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4">
              <a:extLst>
                <a:ext uri="{FF2B5EF4-FFF2-40B4-BE49-F238E27FC236}">
                  <a16:creationId xmlns:a16="http://schemas.microsoft.com/office/drawing/2014/main" id="{56F05306-E858-4AD6-9044-0829EB27D9AA}"/>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5">
              <a:extLst>
                <a:ext uri="{FF2B5EF4-FFF2-40B4-BE49-F238E27FC236}">
                  <a16:creationId xmlns:a16="http://schemas.microsoft.com/office/drawing/2014/main" id="{32901447-608B-4121-B7E4-6FCEAEA2508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6">
              <a:extLst>
                <a:ext uri="{FF2B5EF4-FFF2-40B4-BE49-F238E27FC236}">
                  <a16:creationId xmlns:a16="http://schemas.microsoft.com/office/drawing/2014/main" id="{39190006-5196-47DB-99AE-94D3B7F0459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7">
              <a:extLst>
                <a:ext uri="{FF2B5EF4-FFF2-40B4-BE49-F238E27FC236}">
                  <a16:creationId xmlns:a16="http://schemas.microsoft.com/office/drawing/2014/main" id="{8604054B-C93B-45A8-AB0E-E4348614520B}"/>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8">
              <a:extLst>
                <a:ext uri="{FF2B5EF4-FFF2-40B4-BE49-F238E27FC236}">
                  <a16:creationId xmlns:a16="http://schemas.microsoft.com/office/drawing/2014/main" id="{D0EFF960-9F83-4FFE-BF82-B52577442D3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39">
              <a:extLst>
                <a:ext uri="{FF2B5EF4-FFF2-40B4-BE49-F238E27FC236}">
                  <a16:creationId xmlns:a16="http://schemas.microsoft.com/office/drawing/2014/main" id="{99D3D888-B3BA-4D97-B256-1108E2C3F2E3}"/>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0">
              <a:extLst>
                <a:ext uri="{FF2B5EF4-FFF2-40B4-BE49-F238E27FC236}">
                  <a16:creationId xmlns:a16="http://schemas.microsoft.com/office/drawing/2014/main" id="{7F59FA3C-1276-422B-80A8-04EF5B7FFB3B}"/>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1">
              <a:extLst>
                <a:ext uri="{FF2B5EF4-FFF2-40B4-BE49-F238E27FC236}">
                  <a16:creationId xmlns:a16="http://schemas.microsoft.com/office/drawing/2014/main" id="{0F1A5475-0A1C-4B1A-97EC-5E3CD806750C}"/>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2">
              <a:extLst>
                <a:ext uri="{FF2B5EF4-FFF2-40B4-BE49-F238E27FC236}">
                  <a16:creationId xmlns:a16="http://schemas.microsoft.com/office/drawing/2014/main" id="{A3DDBAEE-DF7C-4EC8-94DD-05D69B1CDE43}"/>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3">
              <a:extLst>
                <a:ext uri="{FF2B5EF4-FFF2-40B4-BE49-F238E27FC236}">
                  <a16:creationId xmlns:a16="http://schemas.microsoft.com/office/drawing/2014/main" id="{D5F93DF4-E313-489C-8E2A-B483A92DEDD8}"/>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4">
              <a:extLst>
                <a:ext uri="{FF2B5EF4-FFF2-40B4-BE49-F238E27FC236}">
                  <a16:creationId xmlns:a16="http://schemas.microsoft.com/office/drawing/2014/main" id="{4DC15CBD-9941-4E37-A8B4-F231D3B3151B}"/>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5">
              <a:extLst>
                <a:ext uri="{FF2B5EF4-FFF2-40B4-BE49-F238E27FC236}">
                  <a16:creationId xmlns:a16="http://schemas.microsoft.com/office/drawing/2014/main" id="{9ADB481C-21A1-49F8-ACE4-4CD0729D9208}"/>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6">
              <a:extLst>
                <a:ext uri="{FF2B5EF4-FFF2-40B4-BE49-F238E27FC236}">
                  <a16:creationId xmlns:a16="http://schemas.microsoft.com/office/drawing/2014/main" id="{E4D2031E-0A6F-4C49-9ED4-AB51D06F0F1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7">
              <a:extLst>
                <a:ext uri="{FF2B5EF4-FFF2-40B4-BE49-F238E27FC236}">
                  <a16:creationId xmlns:a16="http://schemas.microsoft.com/office/drawing/2014/main" id="{C44C9E42-3F3B-4C13-A2DA-02F22BA28A8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8">
              <a:extLst>
                <a:ext uri="{FF2B5EF4-FFF2-40B4-BE49-F238E27FC236}">
                  <a16:creationId xmlns:a16="http://schemas.microsoft.com/office/drawing/2014/main" id="{01353E56-76A6-4F6D-B228-D349DD153DAB}"/>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49">
              <a:extLst>
                <a:ext uri="{FF2B5EF4-FFF2-40B4-BE49-F238E27FC236}">
                  <a16:creationId xmlns:a16="http://schemas.microsoft.com/office/drawing/2014/main" id="{61622A06-0465-4E80-BE10-ABA3B3FE3DEF}"/>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0">
              <a:extLst>
                <a:ext uri="{FF2B5EF4-FFF2-40B4-BE49-F238E27FC236}">
                  <a16:creationId xmlns:a16="http://schemas.microsoft.com/office/drawing/2014/main" id="{87927BE2-A3FC-4F6C-B8B1-028431DC64BC}"/>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1">
              <a:extLst>
                <a:ext uri="{FF2B5EF4-FFF2-40B4-BE49-F238E27FC236}">
                  <a16:creationId xmlns:a16="http://schemas.microsoft.com/office/drawing/2014/main" id="{9AB4F4C4-EA49-4CC5-B240-860DE380C319}"/>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2">
              <a:extLst>
                <a:ext uri="{FF2B5EF4-FFF2-40B4-BE49-F238E27FC236}">
                  <a16:creationId xmlns:a16="http://schemas.microsoft.com/office/drawing/2014/main" id="{357BA5D2-76BC-4D95-9315-2DE8D62D55B7}"/>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3">
              <a:extLst>
                <a:ext uri="{FF2B5EF4-FFF2-40B4-BE49-F238E27FC236}">
                  <a16:creationId xmlns:a16="http://schemas.microsoft.com/office/drawing/2014/main" id="{DCED355D-42FD-4686-B0EF-0E3062E19ED4}"/>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4">
              <a:extLst>
                <a:ext uri="{FF2B5EF4-FFF2-40B4-BE49-F238E27FC236}">
                  <a16:creationId xmlns:a16="http://schemas.microsoft.com/office/drawing/2014/main" id="{0958AEB7-DBAD-45AC-9AB2-48F0F1765950}"/>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5">
              <a:extLst>
                <a:ext uri="{FF2B5EF4-FFF2-40B4-BE49-F238E27FC236}">
                  <a16:creationId xmlns:a16="http://schemas.microsoft.com/office/drawing/2014/main" id="{D21079D7-F09E-4BC4-907F-AB73704555F7}"/>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6">
              <a:extLst>
                <a:ext uri="{FF2B5EF4-FFF2-40B4-BE49-F238E27FC236}">
                  <a16:creationId xmlns:a16="http://schemas.microsoft.com/office/drawing/2014/main" id="{A704AF6D-383A-461D-9A8E-803EB90DE594}"/>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7">
              <a:extLst>
                <a:ext uri="{FF2B5EF4-FFF2-40B4-BE49-F238E27FC236}">
                  <a16:creationId xmlns:a16="http://schemas.microsoft.com/office/drawing/2014/main" id="{FC012E4A-28D8-454A-A556-8AC6B0EB0B6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8">
              <a:extLst>
                <a:ext uri="{FF2B5EF4-FFF2-40B4-BE49-F238E27FC236}">
                  <a16:creationId xmlns:a16="http://schemas.microsoft.com/office/drawing/2014/main" id="{905E96C3-CEAF-465F-98F7-C346C851D7CA}"/>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59">
              <a:extLst>
                <a:ext uri="{FF2B5EF4-FFF2-40B4-BE49-F238E27FC236}">
                  <a16:creationId xmlns:a16="http://schemas.microsoft.com/office/drawing/2014/main" id="{B96BC9E4-E5E9-4941-BC5B-77E75A08F211}"/>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0">
              <a:extLst>
                <a:ext uri="{FF2B5EF4-FFF2-40B4-BE49-F238E27FC236}">
                  <a16:creationId xmlns:a16="http://schemas.microsoft.com/office/drawing/2014/main" id="{094DCF66-2169-4747-B305-D494F1D1B5D7}"/>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1">
              <a:extLst>
                <a:ext uri="{FF2B5EF4-FFF2-40B4-BE49-F238E27FC236}">
                  <a16:creationId xmlns:a16="http://schemas.microsoft.com/office/drawing/2014/main" id="{4AEC03C8-5E0C-4AFF-AE73-885A440478E9}"/>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9" name="Freeform 62">
              <a:extLst>
                <a:ext uri="{FF2B5EF4-FFF2-40B4-BE49-F238E27FC236}">
                  <a16:creationId xmlns:a16="http://schemas.microsoft.com/office/drawing/2014/main" id="{2F0EA371-30C6-42A1-8D7F-5F691CCF4E2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Tree>
    <p:extLst>
      <p:ext uri="{BB962C8B-B14F-4D97-AF65-F5344CB8AC3E}">
        <p14:creationId xmlns:p14="http://schemas.microsoft.com/office/powerpoint/2010/main" val="11776138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B">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75" name="Text Placeholder 140">
            <a:extLst>
              <a:ext uri="{FF2B5EF4-FFF2-40B4-BE49-F238E27FC236}">
                <a16:creationId xmlns:a16="http://schemas.microsoft.com/office/drawing/2014/main" id="{F8C9875D-6ED4-4691-B4EE-6BE289CEFD87}"/>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Text Placeholder 135">
            <a:extLst>
              <a:ext uri="{FF2B5EF4-FFF2-40B4-BE49-F238E27FC236}">
                <a16:creationId xmlns:a16="http://schemas.microsoft.com/office/drawing/2014/main" id="{601F3602-2361-40F0-A995-ABA050961AB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26802196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241772125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Discover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79" name="Freeform: Shape 78">
            <a:extLst>
              <a:ext uri="{FF2B5EF4-FFF2-40B4-BE49-F238E27FC236}">
                <a16:creationId xmlns:a16="http://schemas.microsoft.com/office/drawing/2014/main" id="{9821C742-34A7-4634-ABFF-1A8C76DB814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1" name="Text Placeholder 140">
            <a:extLst>
              <a:ext uri="{FF2B5EF4-FFF2-40B4-BE49-F238E27FC236}">
                <a16:creationId xmlns:a16="http://schemas.microsoft.com/office/drawing/2014/main" id="{E2C11A33-E2C2-4ED9-A0FF-F9E78469F2C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CFA768B8-D2D1-447E-9F0E-47C681CCC99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57847716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lide-Fluid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E3563E49-DAF7-4206-AAD7-38E789258387}"/>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0BA02072-FEDB-429A-A4C0-22D59D09BF0A}"/>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0ABA4448-A18D-4663-B455-EAD951F86205}"/>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8876535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lide-Strength">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176FAE9-F8D7-45AD-AA56-97F65AF5C7CF}"/>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B87D9FE-C85C-4214-9157-DD7F3ED28A34}"/>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15BBA84-73B3-48DF-B6EE-69867E46B6EF}"/>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3873191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Structu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229705A0-38F7-4A9C-86A4-2F68DE74B02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4D897568-993B-4A02-A134-6722AC6A9865}"/>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CA8F343C-4D99-4A43-995F-05ACA5C64EB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82467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Slide-Commun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624966D-E4EA-4F50-9BB6-48291DC82572}"/>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C435E10-BA07-43CA-946E-F929538E56E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8818C800-1FD7-46E3-9513-EDED28C7D419}"/>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131766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Knowledg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54BDF27-BFAD-478C-A199-3DB667D3F5E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219F3B99-BA96-428A-8B96-08B07C39576F}"/>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E6A1775-999F-4891-AEA1-BDBEAF077E5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325861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Slide-Learnin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80" name="Freeform: Shape 79">
            <a:extLst>
              <a:ext uri="{FF2B5EF4-FFF2-40B4-BE49-F238E27FC236}">
                <a16:creationId xmlns:a16="http://schemas.microsoft.com/office/drawing/2014/main" id="{9F2674CC-72EB-4595-86BE-D02CD83455C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4" name="Text Placeholder 140">
            <a:extLst>
              <a:ext uri="{FF2B5EF4-FFF2-40B4-BE49-F238E27FC236}">
                <a16:creationId xmlns:a16="http://schemas.microsoft.com/office/drawing/2014/main" id="{C2FB46BE-AAF7-42FF-9037-1C6EE88FE3BD}"/>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62CC006-DD2A-4ACA-910F-2010703F4F3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16213437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Movement">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6725A7B3-05B9-43EC-BD6A-2951B787802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3AF26A12-2ED5-4400-ADF5-846B94638FB6}"/>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EDA5586F-18E7-4601-96CA-50CD2AA81EC8}"/>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63850342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lide B-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C553431B-6092-48C5-AD7C-F30516D7A38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2" name="Text Placeholder 140">
            <a:extLst>
              <a:ext uri="{FF2B5EF4-FFF2-40B4-BE49-F238E27FC236}">
                <a16:creationId xmlns:a16="http://schemas.microsoft.com/office/drawing/2014/main" id="{B4389B36-E541-48E7-A912-C35EE13572D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BA1EDDF-3973-431D-958F-640EC310C4D6}"/>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995718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C">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12204000" cy="6857998"/>
          </a:xfrm>
          <a:solidFill>
            <a:schemeClr val="bg1">
              <a:lumMod val="85000"/>
            </a:schemeClr>
          </a:solidFill>
        </p:spPr>
        <p:txBody>
          <a:bodyPr lIns="360000" tIns="360000" rIns="360000" bIns="360000">
            <a:normAutofit/>
          </a:bodyPr>
          <a:lstStyle>
            <a:lvl1pPr algn="r">
              <a:defRPr sz="1600">
                <a:solidFill>
                  <a:schemeClr val="tx1">
                    <a:lumMod val="50000"/>
                    <a:lumOff val="50000"/>
                  </a:schemeClr>
                </a:solidFill>
              </a:defRPr>
            </a:lvl1pPr>
          </a:lstStyle>
          <a:p>
            <a:r>
              <a:rPr lang="en-US" noProof="0"/>
              <a:t>Click icon to add picture</a:t>
            </a:r>
            <a:endParaRPr lang="en-AU" noProof="0"/>
          </a:p>
        </p:txBody>
      </p:sp>
      <p:sp>
        <p:nvSpPr>
          <p:cNvPr id="73" name="Subtitle 72">
            <a:extLst>
              <a:ext uri="{FF2B5EF4-FFF2-40B4-BE49-F238E27FC236}">
                <a16:creationId xmlns:a16="http://schemas.microsoft.com/office/drawing/2014/main" id="{2993D1DC-23D0-40CA-BA80-0CCA239AC610}"/>
              </a:ext>
            </a:extLst>
          </p:cNvPr>
          <p:cNvSpPr>
            <a:spLocks noGrp="1"/>
          </p:cNvSpPr>
          <p:nvPr>
            <p:ph type="subTitle" idx="1" hasCustomPrompt="1"/>
          </p:nvPr>
        </p:nvSpPr>
        <p:spPr>
          <a:xfrm>
            <a:off x="0" y="0"/>
            <a:ext cx="5729283" cy="6857998"/>
          </a:xfrm>
          <a:custGeom>
            <a:avLst/>
            <a:gdLst>
              <a:gd name="connsiteX0" fmla="*/ 0 w 5729283"/>
              <a:gd name="connsiteY0" fmla="*/ 0 h 6857998"/>
              <a:gd name="connsiteX1" fmla="*/ 4311112 w 5729283"/>
              <a:gd name="connsiteY1" fmla="*/ 0 h 6857998"/>
              <a:gd name="connsiteX2" fmla="*/ 5729283 w 5729283"/>
              <a:gd name="connsiteY2" fmla="*/ 5316930 h 6857998"/>
              <a:gd name="connsiteX3" fmla="*/ 0 w 5729283"/>
              <a:gd name="connsiteY3" fmla="*/ 6857998 h 6857998"/>
            </a:gdLst>
            <a:ahLst/>
            <a:cxnLst>
              <a:cxn ang="0">
                <a:pos x="connsiteX0" y="connsiteY0"/>
              </a:cxn>
              <a:cxn ang="0">
                <a:pos x="connsiteX1" y="connsiteY1"/>
              </a:cxn>
              <a:cxn ang="0">
                <a:pos x="connsiteX2" y="connsiteY2"/>
              </a:cxn>
              <a:cxn ang="0">
                <a:pos x="connsiteX3" y="connsiteY3"/>
              </a:cxn>
            </a:cxnLst>
            <a:rect l="l" t="t" r="r" b="b"/>
            <a:pathLst>
              <a:path w="5729283" h="6857998">
                <a:moveTo>
                  <a:pt x="0" y="0"/>
                </a:moveTo>
                <a:lnTo>
                  <a:pt x="4311112" y="0"/>
                </a:lnTo>
                <a:lnTo>
                  <a:pt x="5729283" y="5316930"/>
                </a:lnTo>
                <a:lnTo>
                  <a:pt x="0" y="6857998"/>
                </a:lnTo>
                <a:close/>
              </a:path>
            </a:pathLst>
          </a:custGeom>
          <a:solidFill>
            <a:schemeClr val="bg1">
              <a:alpha val="80000"/>
            </a:schemeClr>
          </a:solidFill>
        </p:spPr>
        <p:txBody>
          <a:bodyPr wrap="square" lIns="576000" tIns="2484000" rIns="1404000" anchor="t" anchorCtr="0">
            <a:noAutofit/>
          </a:bodyPr>
          <a:lstStyle>
            <a:lvl1pPr marL="0" indent="0" algn="l">
              <a:spcAft>
                <a:spcPts val="12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37" name="Text Placeholder 135">
            <a:extLst>
              <a:ext uri="{FF2B5EF4-FFF2-40B4-BE49-F238E27FC236}">
                <a16:creationId xmlns:a16="http://schemas.microsoft.com/office/drawing/2014/main" id="{081B6B67-7D18-4A84-A9C8-F8EB715A3FB3}"/>
              </a:ext>
            </a:extLst>
          </p:cNvPr>
          <p:cNvSpPr>
            <a:spLocks noGrp="1" noChangeAspect="1"/>
          </p:cNvSpPr>
          <p:nvPr>
            <p:ph type="body" sz="quarter" idx="14" hasCustomPrompt="1"/>
          </p:nvPr>
        </p:nvSpPr>
        <p:spPr>
          <a:xfrm>
            <a:off x="607255" y="616633"/>
            <a:ext cx="1440000" cy="144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39" name="Text Placeholder 140">
            <a:extLst>
              <a:ext uri="{FF2B5EF4-FFF2-40B4-BE49-F238E27FC236}">
                <a16:creationId xmlns:a16="http://schemas.microsoft.com/office/drawing/2014/main" id="{57544754-61DA-4535-96B6-21D24A61885D}"/>
              </a:ext>
            </a:extLst>
          </p:cNvPr>
          <p:cNvSpPr>
            <a:spLocks noGrp="1"/>
          </p:cNvSpPr>
          <p:nvPr>
            <p:ph type="body" sz="quarter" idx="16" hasCustomPrompt="1"/>
          </p:nvPr>
        </p:nvSpPr>
        <p:spPr>
          <a:xfrm>
            <a:off x="500063" y="5265337"/>
            <a:ext cx="3567112"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8" name="Text Placeholder 135">
            <a:extLst>
              <a:ext uri="{FF2B5EF4-FFF2-40B4-BE49-F238E27FC236}">
                <a16:creationId xmlns:a16="http://schemas.microsoft.com/office/drawing/2014/main" id="{08BE5594-C448-4AC9-B08C-E09264A1634F}"/>
              </a:ext>
            </a:extLst>
          </p:cNvPr>
          <p:cNvSpPr>
            <a:spLocks noGrp="1"/>
          </p:cNvSpPr>
          <p:nvPr>
            <p:ph type="body" sz="quarter" idx="17" hasCustomPrompt="1"/>
          </p:nvPr>
        </p:nvSpPr>
        <p:spPr>
          <a:xfrm>
            <a:off x="607255" y="52093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4439700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Slide B-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86F4D0A5-6CC7-400E-9C3C-0694666F6F8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C8E1928D-065A-4AB1-9DF2-3C1374F8D11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11A1BDE-E875-46F4-AFCD-40A301028118}"/>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96075915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lide B-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44E114E6-BD85-4C72-BAB6-6A2A343DA8D5}"/>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3156ADEC-0272-4274-9765-6F13B085BBDE}"/>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13892CA3-1F3C-40B3-9F82-3B2099571FB1}"/>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014751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lide B-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FCFB8DF9-51A8-485E-9F12-E5A3330F489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2DDB1C3D-68C3-412D-8EB3-97570F00136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8C843FD-33AA-4EEC-9FDF-27DC52E9A1E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342566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lide B-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9C7F53C6-9053-440C-8E3D-971AFB12FFFC}"/>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7AF040AB-A5DC-4D6D-B6BA-75BCAFC7AAFC}"/>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51F7505-AB35-46E5-9D36-6EFD604C99AC}"/>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26421944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B-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54420FA1-8DAE-4658-86CF-B5658CDC24E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234B86AF-61C0-4BEF-AED9-AB6E1045862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1EC55AF-72F6-4B80-B565-E4736853BBD5}"/>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014275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B-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C8A16490-7A25-479D-8887-224357329F5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E5F69457-834C-4B3E-AF4C-CDBC7D6FC8A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C135A83-4349-4D19-A851-56FC171B943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798071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Slide B-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EABDE6FE-819A-4678-A6E8-009E38A1A56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FD7259D0-6B32-4DE1-8F13-A21A1C988BF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D42A6F0E-E106-4C5B-90DE-D6097D2850F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263184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ection Header C-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60928" t="-30644" r="-107570"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8" name="Text Placeholder 140">
            <a:extLst>
              <a:ext uri="{FF2B5EF4-FFF2-40B4-BE49-F238E27FC236}">
                <a16:creationId xmlns:a16="http://schemas.microsoft.com/office/drawing/2014/main" id="{4CE4066F-5CB1-43C1-8385-16A6CA0296A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7C590671-A7C1-4FD2-8937-335D342E216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88980855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ction Header C-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122106" t="-35294" r="-54327"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C88C7B38-255E-4D79-80C8-2A025E1CFAC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C7B1783-9A42-4500-B3D5-978D81F02062}"/>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71756115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ection Header C-Strength">
    <p:bg>
      <p:bgPr>
        <a:blipFill>
          <a:blip r:embed="rId2"/>
          <a:stretch>
            <a:fillRect/>
          </a:stretch>
        </a:blipFill>
        <a:effectLst/>
      </p:bgPr>
    </p:b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55179" t="-40292" r="-67666" b="-4637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B37A7C5F-6C97-4907-9B6E-CAD54B542D5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9411580-DB87-4A03-8CAA-0596920BA9B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76569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partner">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2494666" y="686883"/>
            <a:ext cx="3765573"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3" name="Picture Placeholder 2">
            <a:extLst>
              <a:ext uri="{FF2B5EF4-FFF2-40B4-BE49-F238E27FC236}">
                <a16:creationId xmlns:a16="http://schemas.microsoft.com/office/drawing/2014/main" id="{441F2942-2F48-4595-B815-42D3F57C14B8}"/>
              </a:ext>
            </a:extLst>
          </p:cNvPr>
          <p:cNvSpPr>
            <a:spLocks noGrp="1"/>
          </p:cNvSpPr>
          <p:nvPr>
            <p:ph type="pic" sz="quarter" idx="18" hasCustomPrompt="1"/>
          </p:nvPr>
        </p:nvSpPr>
        <p:spPr>
          <a:xfrm>
            <a:off x="500062" y="5410200"/>
            <a:ext cx="1939655" cy="923925"/>
          </a:xfrm>
        </p:spPr>
        <p:txBody>
          <a:bodyPr/>
          <a:lstStyle>
            <a:lvl1pPr>
              <a:defRPr sz="1600">
                <a:solidFill>
                  <a:schemeClr val="bg1"/>
                </a:solidFill>
              </a:defRPr>
            </a:lvl1pPr>
          </a:lstStyle>
          <a:p>
            <a:r>
              <a:rPr lang="en-AU" dirty="0"/>
              <a:t>Click to add partner logos</a:t>
            </a:r>
          </a:p>
        </p:txBody>
      </p:sp>
      <p:sp>
        <p:nvSpPr>
          <p:cNvPr id="79" name="Picture Placeholder 2">
            <a:extLst>
              <a:ext uri="{FF2B5EF4-FFF2-40B4-BE49-F238E27FC236}">
                <a16:creationId xmlns:a16="http://schemas.microsoft.com/office/drawing/2014/main" id="{649337E6-8710-4F9B-AE53-FDDFC8849CF6}"/>
              </a:ext>
            </a:extLst>
          </p:cNvPr>
          <p:cNvSpPr>
            <a:spLocks noGrp="1"/>
          </p:cNvSpPr>
          <p:nvPr>
            <p:ph type="pic" sz="quarter" idx="19" hasCustomPrompt="1"/>
          </p:nvPr>
        </p:nvSpPr>
        <p:spPr>
          <a:xfrm>
            <a:off x="2601859" y="5410200"/>
            <a:ext cx="1939655" cy="923925"/>
          </a:xfrm>
        </p:spPr>
        <p:txBody>
          <a:bodyPr/>
          <a:lstStyle>
            <a:lvl1pPr>
              <a:defRPr sz="1600">
                <a:solidFill>
                  <a:schemeClr val="bg1"/>
                </a:solidFill>
              </a:defRPr>
            </a:lvl1pPr>
          </a:lstStyle>
          <a:p>
            <a:r>
              <a:rPr lang="en-AU" dirty="0"/>
              <a:t>Click to add partner logos</a:t>
            </a:r>
          </a:p>
        </p:txBody>
      </p:sp>
      <p:sp>
        <p:nvSpPr>
          <p:cNvPr id="80" name="Picture Placeholder 2">
            <a:extLst>
              <a:ext uri="{FF2B5EF4-FFF2-40B4-BE49-F238E27FC236}">
                <a16:creationId xmlns:a16="http://schemas.microsoft.com/office/drawing/2014/main" id="{2E04A960-7ECB-4B73-A38E-482CE39F43DB}"/>
              </a:ext>
            </a:extLst>
          </p:cNvPr>
          <p:cNvSpPr>
            <a:spLocks noGrp="1"/>
          </p:cNvSpPr>
          <p:nvPr>
            <p:ph type="pic" sz="quarter" idx="20" hasCustomPrompt="1"/>
          </p:nvPr>
        </p:nvSpPr>
        <p:spPr>
          <a:xfrm>
            <a:off x="4703656" y="5410200"/>
            <a:ext cx="1939655" cy="923925"/>
          </a:xfrm>
        </p:spPr>
        <p:txBody>
          <a:bodyPr/>
          <a:lstStyle>
            <a:lvl1pPr>
              <a:defRPr sz="1600">
                <a:solidFill>
                  <a:schemeClr val="bg1"/>
                </a:solidFill>
              </a:defRPr>
            </a:lvl1pPr>
          </a:lstStyle>
          <a:p>
            <a:r>
              <a:rPr lang="en-AU" dirty="0"/>
              <a:t>Click to add partner logos</a:t>
            </a:r>
          </a:p>
        </p:txBody>
      </p:sp>
      <p:sp>
        <p:nvSpPr>
          <p:cNvPr id="81" name="Text Placeholder 135">
            <a:extLst>
              <a:ext uri="{FF2B5EF4-FFF2-40B4-BE49-F238E27FC236}">
                <a16:creationId xmlns:a16="http://schemas.microsoft.com/office/drawing/2014/main" id="{440AA25A-4016-4893-8A83-7E4393420338}"/>
              </a:ext>
            </a:extLst>
          </p:cNvPr>
          <p:cNvSpPr>
            <a:spLocks noGrp="1"/>
          </p:cNvSpPr>
          <p:nvPr>
            <p:ph type="body" sz="quarter" idx="21" hasCustomPrompt="1"/>
          </p:nvPr>
        </p:nvSpPr>
        <p:spPr>
          <a:xfrm>
            <a:off x="2601859" y="630906"/>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72463026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ection Header C-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6836" t="-3166" r="-52387" b="-578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47EAFC36-6B42-4718-B950-E73D679183E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2C5AC15-2F83-4DFF-A7D6-FDC451DF0F79}"/>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9204199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ection Header C-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7082" t="-12072" r="-54824" b="-15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9A35FC83-B4F8-4E38-8B51-53931CF7E2CB}"/>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9D845B7-610D-45D7-886B-50A578383BF7}"/>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192081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ection Header C-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0012" t="-12876" r="-48014" b="-132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97A5019C-6BF2-4398-8DAA-FF283C94EA0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47F16148-6109-4250-8F2B-85B5C621F02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55453532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Header C-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53571" t="-17583" r="-76930" b="-3028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77A3F8CD-5F2E-491B-926F-DCC7B4CAEC7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495759F-BC16-45E8-9CE1-BF7AC6B52D0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48475225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ection Header C-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9968" t="-3581" r="-35868" b="-881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06AF1983-185F-47DE-98ED-8E65C1C77DFD}"/>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D9D2841-CD85-42CB-9788-F269FA32FEC4}"/>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61214058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11408407"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30970986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13741"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229001401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8" y="1532415"/>
            <a:ext cx="11408407"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9324917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8" y="1532415"/>
            <a:ext cx="11408407" cy="4459189"/>
          </a:xfrm>
        </p:spPr>
        <p:txBody>
          <a:bodyPr numCol="3"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363440542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7559430" cy="592453"/>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6447022"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8136900" y="433468"/>
            <a:ext cx="3621629" cy="5739039"/>
          </a:xfrm>
          <a:blipFill>
            <a:blip r:embed="rId2" cstate="screen">
              <a:extLst>
                <a:ext uri="{28A0092B-C50C-407E-A947-70E740481C1C}">
                  <a14:useLocalDpi xmlns:a14="http://schemas.microsoft.com/office/drawing/2010/main"/>
                </a:ext>
              </a:extLst>
            </a:blip>
            <a:srcRect/>
            <a:stretch>
              <a:fillRect l="-25545" t="-2787" r="-25545" b="-2787"/>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10" name="Media Placeholder 5">
            <a:extLst>
              <a:ext uri="{FF2B5EF4-FFF2-40B4-BE49-F238E27FC236}">
                <a16:creationId xmlns:a16="http://schemas.microsoft.com/office/drawing/2014/main" id="{D4618085-6A58-496C-A30D-555A1C153755}"/>
              </a:ext>
            </a:extLst>
          </p:cNvPr>
          <p:cNvSpPr>
            <a:spLocks noGrp="1"/>
          </p:cNvSpPr>
          <p:nvPr>
            <p:ph type="media" sz="quarter" idx="17" hasCustomPrompt="1"/>
          </p:nvPr>
        </p:nvSpPr>
        <p:spPr>
          <a:xfrm>
            <a:off x="433469" y="2124868"/>
            <a:ext cx="7442318" cy="4047639"/>
          </a:xfrm>
          <a:solidFill>
            <a:schemeClr val="bg1">
              <a:lumMod val="85000"/>
            </a:schemeClr>
          </a:solidFill>
        </p:spPr>
        <p:txBody>
          <a:bodyPr/>
          <a:lstStyle>
            <a:lvl1pPr>
              <a:defRPr sz="1600">
                <a:solidFill>
                  <a:schemeClr val="tx1">
                    <a:lumMod val="50000"/>
                    <a:lumOff val="50000"/>
                  </a:schemeClr>
                </a:solidFill>
              </a:defRPr>
            </a:lvl1pPr>
          </a:lstStyle>
          <a:p>
            <a:r>
              <a:rPr lang="en-AU" dirty="0"/>
              <a:t>Click icon to add video </a:t>
            </a:r>
          </a:p>
        </p:txBody>
      </p:sp>
      <p:sp>
        <p:nvSpPr>
          <p:cNvPr id="2" name="Date Placeholder 1">
            <a:extLst>
              <a:ext uri="{FF2B5EF4-FFF2-40B4-BE49-F238E27FC236}">
                <a16:creationId xmlns:a16="http://schemas.microsoft.com/office/drawing/2014/main" id="{F48E018D-B91E-4FCF-8E3D-E1119B796B64}"/>
              </a:ext>
            </a:extLst>
          </p:cNvPr>
          <p:cNvSpPr>
            <a:spLocks noGrp="1"/>
          </p:cNvSpPr>
          <p:nvPr>
            <p:ph type="dt" sz="half" idx="18"/>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E0674060-CB40-4866-BC46-412241E584C8}"/>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44373596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B-partner">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Picture Placeholder 2">
            <a:extLst>
              <a:ext uri="{FF2B5EF4-FFF2-40B4-BE49-F238E27FC236}">
                <a16:creationId xmlns:a16="http://schemas.microsoft.com/office/drawing/2014/main" id="{A60525C7-BF5C-4763-BFD2-4489EB5B78B7}"/>
              </a:ext>
            </a:extLst>
          </p:cNvPr>
          <p:cNvSpPr>
            <a:spLocks noGrp="1"/>
          </p:cNvSpPr>
          <p:nvPr>
            <p:ph type="pic" sz="quarter" idx="18" hasCustomPrompt="1"/>
          </p:nvPr>
        </p:nvSpPr>
        <p:spPr>
          <a:xfrm>
            <a:off x="500062"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7" name="Picture Placeholder 2">
            <a:extLst>
              <a:ext uri="{FF2B5EF4-FFF2-40B4-BE49-F238E27FC236}">
                <a16:creationId xmlns:a16="http://schemas.microsoft.com/office/drawing/2014/main" id="{2B0AC9A8-08B7-4674-84A9-EE81504DB88C}"/>
              </a:ext>
            </a:extLst>
          </p:cNvPr>
          <p:cNvSpPr>
            <a:spLocks noGrp="1"/>
          </p:cNvSpPr>
          <p:nvPr>
            <p:ph type="pic" sz="quarter" idx="19" hasCustomPrompt="1"/>
          </p:nvPr>
        </p:nvSpPr>
        <p:spPr>
          <a:xfrm>
            <a:off x="2601859"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8" name="Picture Placeholder 2">
            <a:extLst>
              <a:ext uri="{FF2B5EF4-FFF2-40B4-BE49-F238E27FC236}">
                <a16:creationId xmlns:a16="http://schemas.microsoft.com/office/drawing/2014/main" id="{05998953-BBE0-4246-B9BC-50453554F00A}"/>
              </a:ext>
            </a:extLst>
          </p:cNvPr>
          <p:cNvSpPr>
            <a:spLocks noGrp="1"/>
          </p:cNvSpPr>
          <p:nvPr>
            <p:ph type="pic" sz="quarter" idx="20" hasCustomPrompt="1"/>
          </p:nvPr>
        </p:nvSpPr>
        <p:spPr>
          <a:xfrm>
            <a:off x="4703656"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132" name="Text Placeholder 140">
            <a:extLst>
              <a:ext uri="{FF2B5EF4-FFF2-40B4-BE49-F238E27FC236}">
                <a16:creationId xmlns:a16="http://schemas.microsoft.com/office/drawing/2014/main" id="{CF59814C-B444-4ECE-A32B-683E53AD2059}"/>
              </a:ext>
            </a:extLst>
          </p:cNvPr>
          <p:cNvSpPr>
            <a:spLocks noGrp="1"/>
          </p:cNvSpPr>
          <p:nvPr>
            <p:ph type="body" sz="quarter" idx="17" hasCustomPrompt="1"/>
          </p:nvPr>
        </p:nvSpPr>
        <p:spPr>
          <a:xfrm>
            <a:off x="2494666" y="686883"/>
            <a:ext cx="3776837"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4" name="Text Placeholder 135">
            <a:extLst>
              <a:ext uri="{FF2B5EF4-FFF2-40B4-BE49-F238E27FC236}">
                <a16:creationId xmlns:a16="http://schemas.microsoft.com/office/drawing/2014/main" id="{4AA778C4-F038-4603-85A2-34141147C14C}"/>
              </a:ext>
            </a:extLst>
          </p:cNvPr>
          <p:cNvSpPr>
            <a:spLocks noGrp="1"/>
          </p:cNvSpPr>
          <p:nvPr>
            <p:ph type="body" sz="quarter" idx="21" hasCustomPrompt="1"/>
          </p:nvPr>
        </p:nvSpPr>
        <p:spPr>
          <a:xfrm>
            <a:off x="2601859" y="630906"/>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291661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04B5C923-130F-4CE2-B289-D278C823149A}"/>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82AA6262-DA14-43FE-B7AA-479C75CB9FFA}"/>
              </a:ext>
            </a:extLst>
          </p:cNvPr>
          <p:cNvSpPr>
            <a:spLocks noGrp="1"/>
          </p:cNvSpPr>
          <p:nvPr>
            <p:ph type="dt" sz="half" idx="17"/>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12F1FC4A-C989-4916-B28D-469943DEEFD4}"/>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7462895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3894165"/>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4BF7CC0-017F-45FE-92AB-638C82778A12}"/>
              </a:ext>
            </a:extLst>
          </p:cNvPr>
          <p:cNvSpPr>
            <a:spLocks noGrp="1"/>
          </p:cNvSpPr>
          <p:nvPr>
            <p:ph type="ftr" sz="quarter" idx="17"/>
          </p:nvPr>
        </p:nvSpPr>
        <p:spPr/>
        <p:txBody>
          <a:bodyPr/>
          <a:lstStyle/>
          <a:p>
            <a:endParaRPr lang="en-AU" noProof="0" dirty="0"/>
          </a:p>
        </p:txBody>
      </p:sp>
      <p:sp>
        <p:nvSpPr>
          <p:cNvPr id="16" name="Picture Placeholder 8">
            <a:extLst>
              <a:ext uri="{FF2B5EF4-FFF2-40B4-BE49-F238E27FC236}">
                <a16:creationId xmlns:a16="http://schemas.microsoft.com/office/drawing/2014/main" id="{D5D96E0D-0308-450C-A1B8-18356D2C1715}"/>
              </a:ext>
            </a:extLst>
          </p:cNvPr>
          <p:cNvSpPr>
            <a:spLocks noGrp="1"/>
          </p:cNvSpPr>
          <p:nvPr>
            <p:ph type="pic" sz="quarter" idx="21"/>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84117D5A-86B7-4AD4-AEA3-09FD38F3CFB8}"/>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0AF26E98-E7B3-401C-BBD3-44AED288710C}"/>
              </a:ext>
            </a:extLst>
          </p:cNvPr>
          <p:cNvSpPr>
            <a:spLocks noGrp="1"/>
          </p:cNvSpPr>
          <p:nvPr>
            <p:ph type="dt" sz="half" idx="25"/>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E353FC3F-C9AF-4833-9D51-51399AED9176}"/>
              </a:ext>
            </a:extLst>
          </p:cNvPr>
          <p:cNvSpPr>
            <a:spLocks noGrp="1"/>
          </p:cNvSpPr>
          <p:nvPr>
            <p:ph type="sldNum" sz="quarter" idx="26"/>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0239736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C0DA04E8-A36A-4835-AEDD-DEE7F9EE0FA4}"/>
              </a:ext>
            </a:extLst>
          </p:cNvPr>
          <p:cNvSpPr>
            <a:spLocks noGrp="1"/>
          </p:cNvSpPr>
          <p:nvPr>
            <p:ph type="ftr" sz="quarter" idx="18"/>
          </p:nvPr>
        </p:nvSpPr>
        <p:spPr/>
        <p:txBody>
          <a:bodyPr/>
          <a:lstStyle/>
          <a:p>
            <a:endParaRPr lang="en-AU" noProof="0" dirty="0"/>
          </a:p>
        </p:txBody>
      </p:sp>
      <p:sp>
        <p:nvSpPr>
          <p:cNvPr id="11" name="Picture Placeholder 8">
            <a:extLst>
              <a:ext uri="{FF2B5EF4-FFF2-40B4-BE49-F238E27FC236}">
                <a16:creationId xmlns:a16="http://schemas.microsoft.com/office/drawing/2014/main" id="{2EBC3B63-F8E6-4CD5-A3CE-0A68BD6D24E9}"/>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2" name="Picture Placeholder 8">
            <a:extLst>
              <a:ext uri="{FF2B5EF4-FFF2-40B4-BE49-F238E27FC236}">
                <a16:creationId xmlns:a16="http://schemas.microsoft.com/office/drawing/2014/main" id="{E739982C-B3F1-49FA-A015-50C5BA9FD40B}"/>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3" name="Picture Placeholder 8">
            <a:extLst>
              <a:ext uri="{FF2B5EF4-FFF2-40B4-BE49-F238E27FC236}">
                <a16:creationId xmlns:a16="http://schemas.microsoft.com/office/drawing/2014/main" id="{31841E0A-6DB9-42D0-BD80-57DE7F80C2ED}"/>
              </a:ext>
            </a:extLst>
          </p:cNvPr>
          <p:cNvSpPr>
            <a:spLocks noGrp="1"/>
          </p:cNvSpPr>
          <p:nvPr>
            <p:ph type="pic" sz="quarter" idx="2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5D3F4A80-45A0-4953-8364-5BB35BEE19EA}"/>
              </a:ext>
            </a:extLst>
          </p:cNvPr>
          <p:cNvSpPr>
            <a:spLocks noGrp="1"/>
          </p:cNvSpPr>
          <p:nvPr>
            <p:ph type="dt" sz="half" idx="27"/>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849BD119-1E9F-42C8-BBE3-BA1D5B3AB4DB}"/>
              </a:ext>
            </a:extLst>
          </p:cNvPr>
          <p:cNvSpPr>
            <a:spLocks noGrp="1"/>
          </p:cNvSpPr>
          <p:nvPr>
            <p:ph type="sldNum" sz="quarter" idx="2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2262753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7FCC5649-0B68-4930-83FB-57F771940674}"/>
              </a:ext>
            </a:extLst>
          </p:cNvPr>
          <p:cNvSpPr>
            <a:spLocks noGrp="1"/>
          </p:cNvSpPr>
          <p:nvPr>
            <p:ph type="ftr" sz="quarter" idx="19"/>
          </p:nvPr>
        </p:nvSpPr>
        <p:spPr/>
        <p:txBody>
          <a:bodyPr/>
          <a:lstStyle/>
          <a:p>
            <a:endParaRPr lang="en-AU" noProof="0" dirty="0"/>
          </a:p>
        </p:txBody>
      </p:sp>
      <p:sp>
        <p:nvSpPr>
          <p:cNvPr id="16" name="Picture Placeholder 8">
            <a:extLst>
              <a:ext uri="{FF2B5EF4-FFF2-40B4-BE49-F238E27FC236}">
                <a16:creationId xmlns:a16="http://schemas.microsoft.com/office/drawing/2014/main" id="{1A6C2717-A40C-4B91-A59E-476ABCBFA49D}"/>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E5CE3F13-4F10-496E-9AF5-EB9AD5EEB8CD}"/>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8" name="Picture Placeholder 8">
            <a:extLst>
              <a:ext uri="{FF2B5EF4-FFF2-40B4-BE49-F238E27FC236}">
                <a16:creationId xmlns:a16="http://schemas.microsoft.com/office/drawing/2014/main" id="{4F400719-C365-4225-A532-5F986A18ECA4}"/>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9" name="Picture Placeholder 8">
            <a:extLst>
              <a:ext uri="{FF2B5EF4-FFF2-40B4-BE49-F238E27FC236}">
                <a16:creationId xmlns:a16="http://schemas.microsoft.com/office/drawing/2014/main" id="{2B1DF00D-30B2-490C-B3B2-6E92730487D7}"/>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6AADCC63-20FE-4D59-BB93-369A8D612D40}"/>
              </a:ext>
            </a:extLst>
          </p:cNvPr>
          <p:cNvSpPr>
            <a:spLocks noGrp="1"/>
          </p:cNvSpPr>
          <p:nvPr>
            <p:ph type="dt" sz="half" idx="26"/>
          </p:nvPr>
        </p:nvSpPr>
        <p:spPr/>
        <p:txBody>
          <a:bodyPr/>
          <a:lstStyle/>
          <a:p>
            <a:fld id="{15C1EA3C-26E9-4B87-838B-C7B127160328}" type="datetime1">
              <a:rPr lang="en-AU" noProof="0" smtClean="0"/>
              <a:t>6/4/23</a:t>
            </a:fld>
            <a:endParaRPr lang="en-AU" noProof="0" dirty="0"/>
          </a:p>
        </p:txBody>
      </p:sp>
      <p:sp>
        <p:nvSpPr>
          <p:cNvPr id="6" name="Slide Number Placeholder 5">
            <a:extLst>
              <a:ext uri="{FF2B5EF4-FFF2-40B4-BE49-F238E27FC236}">
                <a16:creationId xmlns:a16="http://schemas.microsoft.com/office/drawing/2014/main" id="{F4F80D9D-A3A2-4222-913D-0FD981A9D57E}"/>
              </a:ext>
            </a:extLst>
          </p:cNvPr>
          <p:cNvSpPr>
            <a:spLocks noGrp="1"/>
          </p:cNvSpPr>
          <p:nvPr>
            <p:ph type="sldNum" sz="quarter" idx="27"/>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310901255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835249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8218518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6" y="1532415"/>
            <a:ext cx="11408409"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283428558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7"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24765"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8465040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7" y="1532415"/>
            <a:ext cx="11408408"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28486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6/4/23</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11408408" cy="4459189"/>
          </a:xfrm>
        </p:spPr>
        <p:txBody>
          <a:bodyPr numCol="3" spcCol="36000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AU" noProof="0" dirty="0"/>
          </a:p>
        </p:txBody>
      </p:sp>
    </p:spTree>
    <p:extLst>
      <p:ext uri="{BB962C8B-B14F-4D97-AF65-F5344CB8AC3E}">
        <p14:creationId xmlns:p14="http://schemas.microsoft.com/office/powerpoint/2010/main" val="144233490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26" Type="http://schemas.openxmlformats.org/officeDocument/2006/relationships/image" Target="../media/image1.png"/><Relationship Id="rId3" Type="http://schemas.openxmlformats.org/officeDocument/2006/relationships/slideLayout" Target="../slideLayouts/slideLayout23.xml"/><Relationship Id="rId21" Type="http://schemas.openxmlformats.org/officeDocument/2006/relationships/slideLayout" Target="../slideLayouts/slideLayout41.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5" Type="http://schemas.openxmlformats.org/officeDocument/2006/relationships/theme" Target="../theme/theme2.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24" Type="http://schemas.openxmlformats.org/officeDocument/2006/relationships/slideLayout" Target="../slideLayouts/slideLayout44.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23" Type="http://schemas.openxmlformats.org/officeDocument/2006/relationships/slideLayout" Target="../slideLayouts/slideLayout43.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 Id="rId22" Type="http://schemas.openxmlformats.org/officeDocument/2006/relationships/slideLayout" Target="../slideLayouts/slideLayout4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3.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US" noProof="0"/>
              <a:t>Click to edit Master title style</a:t>
            </a:r>
            <a:endParaRPr lang="en-AU" noProof="0" dirty="0"/>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6" y="1532415"/>
            <a:ext cx="11408409"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6/4/23</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316357" y="6172501"/>
            <a:ext cx="8035422"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59" y="6172501"/>
            <a:ext cx="846000"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p:nvGrpSpPr>
        <p:grpSpPr bwMode="auto">
          <a:xfrm>
            <a:off x="433469" y="432000"/>
            <a:ext cx="718160" cy="720000"/>
            <a:chOff x="2864" y="1181"/>
            <a:chExt cx="1952" cy="1957"/>
          </a:xfrm>
          <a:blipFill>
            <a:blip r:embed="rId22"/>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1274833569"/>
      </p:ext>
    </p:extLst>
  </p:cSld>
  <p:clrMap bg1="lt1" tx1="dk1" bg2="lt2" tx2="dk2" accent1="accent1" accent2="accent2" accent3="accent3" accent4="accent4" accent5="accent5" accent6="accent6" hlink="hlink" folHlink="folHlink"/>
  <p:sldLayoutIdLst>
    <p:sldLayoutId id="2147483664" r:id="rId1"/>
    <p:sldLayoutId id="2147483666" r:id="rId2"/>
    <p:sldLayoutId id="2147483663" r:id="rId3"/>
    <p:sldLayoutId id="2147483765" r:id="rId4"/>
    <p:sldLayoutId id="2147483766" r:id="rId5"/>
    <p:sldLayoutId id="2147483667" r:id="rId6"/>
    <p:sldLayoutId id="2147483713" r:id="rId7"/>
    <p:sldLayoutId id="2147483668" r:id="rId8"/>
    <p:sldLayoutId id="2147483669" r:id="rId9"/>
    <p:sldLayoutId id="2147483649" r:id="rId10"/>
    <p:sldLayoutId id="2147483656" r:id="rId11"/>
    <p:sldLayoutId id="2147483658" r:id="rId12"/>
    <p:sldLayoutId id="2147483767" r:id="rId13"/>
    <p:sldLayoutId id="2147483670" r:id="rId14"/>
    <p:sldLayoutId id="2147483672" r:id="rId15"/>
    <p:sldLayoutId id="2147483673" r:id="rId16"/>
    <p:sldLayoutId id="2147483674" r:id="rId17"/>
    <p:sldLayoutId id="2147483675" r:id="rId18"/>
    <p:sldLayoutId id="2147483676" r:id="rId19"/>
    <p:sldLayoutId id="2147483671" r:id="rId20"/>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6/4/23</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p:nvGrpSpPr>
        <p:grpSpPr bwMode="auto">
          <a:xfrm>
            <a:off x="433469" y="432000"/>
            <a:ext cx="718160" cy="720000"/>
            <a:chOff x="2864" y="1181"/>
            <a:chExt cx="1952" cy="1957"/>
          </a:xfrm>
          <a:blipFill>
            <a:blip r:embed="rId26"/>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437851870"/>
      </p:ext>
    </p:extLst>
  </p:cSld>
  <p:clrMap bg1="lt1" tx1="dk1" bg2="lt2" tx2="dk2" accent1="accent1" accent2="accent2" accent3="accent3" accent4="accent4" accent5="accent5" accent6="accent6" hlink="hlink" folHlink="folHlink"/>
  <p:sldLayoutIdLst>
    <p:sldLayoutId id="2147483734" r:id="rId1"/>
    <p:sldLayoutId id="2147483744" r:id="rId2"/>
    <p:sldLayoutId id="2147483745" r:id="rId3"/>
    <p:sldLayoutId id="2147483746" r:id="rId4"/>
    <p:sldLayoutId id="2147483747" r:id="rId5"/>
    <p:sldLayoutId id="2147483748" r:id="rId6"/>
    <p:sldLayoutId id="2147483749" r:id="rId7"/>
    <p:sldLayoutId id="2147483750" r:id="rId8"/>
    <p:sldLayoutId id="2147483735" r:id="rId9"/>
    <p:sldLayoutId id="2147483751" r:id="rId10"/>
    <p:sldLayoutId id="2147483752" r:id="rId11"/>
    <p:sldLayoutId id="2147483753" r:id="rId12"/>
    <p:sldLayoutId id="2147483754" r:id="rId13"/>
    <p:sldLayoutId id="2147483755" r:id="rId14"/>
    <p:sldLayoutId id="2147483756" r:id="rId15"/>
    <p:sldLayoutId id="2147483757" r:id="rId16"/>
    <p:sldLayoutId id="2147483743" r:id="rId17"/>
    <p:sldLayoutId id="2147483758" r:id="rId18"/>
    <p:sldLayoutId id="2147483759" r:id="rId19"/>
    <p:sldLayoutId id="2147483760" r:id="rId20"/>
    <p:sldLayoutId id="2147483761" r:id="rId21"/>
    <p:sldLayoutId id="2147483762" r:id="rId22"/>
    <p:sldLayoutId id="2147483763" r:id="rId23"/>
    <p:sldLayoutId id="2147483764" r:id="rId24"/>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6" name="Freeform: Shape 65">
            <a:extLst>
              <a:ext uri="{FF2B5EF4-FFF2-40B4-BE49-F238E27FC236}">
                <a16:creationId xmlns:a16="http://schemas.microsoft.com/office/drawing/2014/main" id="{9E096F91-AD99-4C52-895F-5F73C9ACDCD8}"/>
              </a:ext>
            </a:extLst>
          </p:cNvPr>
          <p:cNvSpPr/>
          <p:nvPr/>
        </p:nvSpPr>
        <p:spPr>
          <a:xfrm>
            <a:off x="6097" y="0"/>
            <a:ext cx="6433456" cy="2650285"/>
          </a:xfrm>
          <a:custGeom>
            <a:avLst/>
            <a:gdLst>
              <a:gd name="connsiteX0" fmla="*/ 0 w 6433456"/>
              <a:gd name="connsiteY0" fmla="*/ 0 h 2650285"/>
              <a:gd name="connsiteX1" fmla="*/ 6185409 w 6433456"/>
              <a:gd name="connsiteY1" fmla="*/ 0 h 2650285"/>
              <a:gd name="connsiteX2" fmla="*/ 6433456 w 6433456"/>
              <a:gd name="connsiteY2" fmla="*/ 924909 h 2650285"/>
              <a:gd name="connsiteX3" fmla="*/ 0 w 6433456"/>
              <a:gd name="connsiteY3" fmla="*/ 2650285 h 2650285"/>
              <a:gd name="connsiteX4" fmla="*/ 0 w 6433456"/>
              <a:gd name="connsiteY4" fmla="*/ 0 h 265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3456" h="2650285">
                <a:moveTo>
                  <a:pt x="0" y="0"/>
                </a:moveTo>
                <a:lnTo>
                  <a:pt x="6185409" y="0"/>
                </a:lnTo>
                <a:lnTo>
                  <a:pt x="6433456" y="924909"/>
                </a:lnTo>
                <a:lnTo>
                  <a:pt x="0" y="2650285"/>
                </a:lnTo>
                <a:lnTo>
                  <a:pt x="0" y="0"/>
                </a:lnTo>
                <a:close/>
              </a:path>
            </a:pathLst>
          </a:cu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6/4/23</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p:nvGrpSpPr>
        <p:grpSpPr bwMode="auto">
          <a:xfrm>
            <a:off x="433469" y="432000"/>
            <a:ext cx="718160" cy="720000"/>
            <a:chOff x="2864" y="1181"/>
            <a:chExt cx="1952" cy="1957"/>
          </a:xfrm>
          <a:blipFill>
            <a:blip r:embed="rId13"/>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864487331"/>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68" r:id="rId5"/>
    <p:sldLayoutId id="2147483726" r:id="rId6"/>
    <p:sldLayoutId id="2147483727" r:id="rId7"/>
    <p:sldLayoutId id="2147483728" r:id="rId8"/>
    <p:sldLayoutId id="2147483729" r:id="rId9"/>
    <p:sldLayoutId id="2147483730" r:id="rId10"/>
    <p:sldLayoutId id="2147483732" r:id="rId11"/>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10.xml"/><Relationship Id="rId1" Type="http://schemas.openxmlformats.org/officeDocument/2006/relationships/slideLayout" Target="../slideLayouts/slideLayout6.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11.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25.jpeg"/><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18.emf"/></Relationships>
</file>

<file path=ppt/slides/_rels/slide12.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18.emf"/><Relationship Id="rId7" Type="http://schemas.openxmlformats.org/officeDocument/2006/relationships/image" Target="../media/image29.sv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image" Target="../media/image28.png"/><Relationship Id="rId5" Type="http://schemas.openxmlformats.org/officeDocument/2006/relationships/image" Target="../media/image27.svg"/><Relationship Id="rId10" Type="http://schemas.openxmlformats.org/officeDocument/2006/relationships/image" Target="../media/image32.png"/><Relationship Id="rId4" Type="http://schemas.openxmlformats.org/officeDocument/2006/relationships/image" Target="../media/image26.png"/><Relationship Id="rId9" Type="http://schemas.openxmlformats.org/officeDocument/2006/relationships/image" Target="../media/image31.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image" Target="../media/image34.emf"/><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3" Type="http://schemas.openxmlformats.org/officeDocument/2006/relationships/image" Target="../media/image35.tiff"/><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3" Type="http://schemas.openxmlformats.org/officeDocument/2006/relationships/image" Target="../media/image35.tiff"/><Relationship Id="rId2" Type="http://schemas.openxmlformats.org/officeDocument/2006/relationships/notesSlide" Target="../notesSlides/notesSlide19.xml"/><Relationship Id="rId1" Type="http://schemas.openxmlformats.org/officeDocument/2006/relationships/slideLayout" Target="../slideLayouts/slideLayout6.xml"/><Relationship Id="rId4" Type="http://schemas.openxmlformats.org/officeDocument/2006/relationships/image" Target="../media/image36.gif"/></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35.tiff"/><Relationship Id="rId2" Type="http://schemas.openxmlformats.org/officeDocument/2006/relationships/notesSlide" Target="../notesSlides/notesSlide20.xml"/><Relationship Id="rId1" Type="http://schemas.openxmlformats.org/officeDocument/2006/relationships/slideLayout" Target="../slideLayouts/slideLayout6.xml"/><Relationship Id="rId4" Type="http://schemas.openxmlformats.org/officeDocument/2006/relationships/image" Target="../media/image36.gif"/></Relationships>
</file>

<file path=ppt/slides/_rels/slide21.xml.rels><?xml version="1.0" encoding="UTF-8" standalone="yes"?>
<Relationships xmlns="http://schemas.openxmlformats.org/package/2006/relationships"><Relationship Id="rId3" Type="http://schemas.openxmlformats.org/officeDocument/2006/relationships/image" Target="../media/image35.tiff"/><Relationship Id="rId2" Type="http://schemas.openxmlformats.org/officeDocument/2006/relationships/notesSlide" Target="../notesSlides/notesSlide21.xml"/><Relationship Id="rId1" Type="http://schemas.openxmlformats.org/officeDocument/2006/relationships/slideLayout" Target="../slideLayouts/slideLayout6.xml"/><Relationship Id="rId5" Type="http://schemas.openxmlformats.org/officeDocument/2006/relationships/image" Target="../media/image37.tiff"/><Relationship Id="rId4" Type="http://schemas.openxmlformats.org/officeDocument/2006/relationships/image" Target="../media/image36.gif"/></Relationships>
</file>

<file path=ppt/slides/_rels/slide2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8.xml"/><Relationship Id="rId1" Type="http://schemas.openxmlformats.org/officeDocument/2006/relationships/slideLayout" Target="../slideLayouts/slideLayout6.xml"/><Relationship Id="rId4" Type="http://schemas.openxmlformats.org/officeDocument/2006/relationships/image" Target="../media/image43.emf"/></Relationships>
</file>

<file path=ppt/slides/_rels/slide29.xml.rels><?xml version="1.0" encoding="UTF-8" standalone="yes"?>
<Relationships xmlns="http://schemas.openxmlformats.org/package/2006/relationships"><Relationship Id="rId3" Type="http://schemas.openxmlformats.org/officeDocument/2006/relationships/image" Target="../media/image43.emf"/><Relationship Id="rId2" Type="http://schemas.openxmlformats.org/officeDocument/2006/relationships/notesSlide" Target="../notesSlides/notesSlide29.xml"/><Relationship Id="rId1" Type="http://schemas.openxmlformats.org/officeDocument/2006/relationships/slideLayout" Target="../slideLayouts/slideLayout6.xml"/><Relationship Id="rId4" Type="http://schemas.openxmlformats.org/officeDocument/2006/relationships/image" Target="../media/image42.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0.xml"/><Relationship Id="rId1" Type="http://schemas.openxmlformats.org/officeDocument/2006/relationships/slideLayout" Target="../slideLayouts/slideLayout6.xml"/><Relationship Id="rId4" Type="http://schemas.openxmlformats.org/officeDocument/2006/relationships/image" Target="../media/image45.png"/></Relationships>
</file>

<file path=ppt/slides/_rels/slide31.xml.rels><?xml version="1.0" encoding="UTF-8" standalone="yes"?>
<Relationships xmlns="http://schemas.openxmlformats.org/package/2006/relationships"><Relationship Id="rId3" Type="http://schemas.openxmlformats.org/officeDocument/2006/relationships/image" Target="../media/image46.emf"/><Relationship Id="rId2" Type="http://schemas.openxmlformats.org/officeDocument/2006/relationships/notesSlide" Target="../notesSlides/notesSlide31.xml"/><Relationship Id="rId1" Type="http://schemas.openxmlformats.org/officeDocument/2006/relationships/slideLayout" Target="../slideLayouts/slideLayout6.xml"/><Relationship Id="rId6" Type="http://schemas.openxmlformats.org/officeDocument/2006/relationships/image" Target="../media/image42.png"/><Relationship Id="rId5" Type="http://schemas.openxmlformats.org/officeDocument/2006/relationships/image" Target="../media/image48.png"/><Relationship Id="rId4" Type="http://schemas.openxmlformats.org/officeDocument/2006/relationships/image" Target="../media/image47.emf"/></Relationships>
</file>

<file path=ppt/slides/_rels/slide32.xml.rels><?xml version="1.0" encoding="UTF-8" standalone="yes"?>
<Relationships xmlns="http://schemas.openxmlformats.org/package/2006/relationships"><Relationship Id="rId3" Type="http://schemas.openxmlformats.org/officeDocument/2006/relationships/image" Target="../media/image49.emf"/><Relationship Id="rId2" Type="http://schemas.openxmlformats.org/officeDocument/2006/relationships/notesSlide" Target="../notesSlides/notesSlide32.xml"/><Relationship Id="rId1" Type="http://schemas.openxmlformats.org/officeDocument/2006/relationships/slideLayout" Target="../slideLayouts/slideLayout6.xml"/><Relationship Id="rId5" Type="http://schemas.openxmlformats.org/officeDocument/2006/relationships/image" Target="../media/image51.emf"/><Relationship Id="rId4" Type="http://schemas.openxmlformats.org/officeDocument/2006/relationships/image" Target="../media/image50.emf"/></Relationships>
</file>

<file path=ppt/slides/_rels/slide33.xml.rels><?xml version="1.0" encoding="UTF-8" standalone="yes"?>
<Relationships xmlns="http://schemas.openxmlformats.org/package/2006/relationships"><Relationship Id="rId3" Type="http://schemas.openxmlformats.org/officeDocument/2006/relationships/image" Target="../media/image52.emf"/><Relationship Id="rId2" Type="http://schemas.openxmlformats.org/officeDocument/2006/relationships/notesSlide" Target="../notesSlides/notesSlide33.xml"/><Relationship Id="rId1" Type="http://schemas.openxmlformats.org/officeDocument/2006/relationships/slideLayout" Target="../slideLayouts/slideLayout6.xml"/><Relationship Id="rId5" Type="http://schemas.openxmlformats.org/officeDocument/2006/relationships/image" Target="../media/image42.png"/><Relationship Id="rId4" Type="http://schemas.openxmlformats.org/officeDocument/2006/relationships/image" Target="../media/image53.emf"/></Relationships>
</file>

<file path=ppt/slides/_rels/slide34.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34.xml"/><Relationship Id="rId1" Type="http://schemas.openxmlformats.org/officeDocument/2006/relationships/slideLayout" Target="../slideLayouts/slideLayout9.xml"/><Relationship Id="rId4" Type="http://schemas.openxmlformats.org/officeDocument/2006/relationships/hyperlink" Target="http://arylide.com/strataxrt/about-radiation-therapy/" TargetMode="External"/></Relationships>
</file>

<file path=ppt/slides/_rels/slide35.xml.rels><?xml version="1.0" encoding="UTF-8" standalone="yes"?>
<Relationships xmlns="http://schemas.openxmlformats.org/package/2006/relationships"><Relationship Id="rId8" Type="http://schemas.openxmlformats.org/officeDocument/2006/relationships/image" Target="../media/image58.png"/><Relationship Id="rId3" Type="http://schemas.openxmlformats.org/officeDocument/2006/relationships/slideLayout" Target="../slideLayouts/slideLayout9.xml"/><Relationship Id="rId7" Type="http://schemas.openxmlformats.org/officeDocument/2006/relationships/image" Target="../media/image57.png"/><Relationship Id="rId2" Type="http://schemas.openxmlformats.org/officeDocument/2006/relationships/video" Target="../media/media1.MOV"/><Relationship Id="rId1" Type="http://schemas.microsoft.com/office/2007/relationships/media" Target="../media/media1.MOV"/><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notesSlide" Target="../notesSlides/notesSlide35.xml"/><Relationship Id="rId9" Type="http://schemas.openxmlformats.org/officeDocument/2006/relationships/image" Target="../media/image59.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2" Type="http://schemas.openxmlformats.org/officeDocument/2006/relationships/image" Target="../media/image60.jpg"/><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37.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openxmlformats.org/officeDocument/2006/relationships/image" Target="../media/image15.jpg"/><Relationship Id="rId4" Type="http://schemas.openxmlformats.org/officeDocument/2006/relationships/image" Target="../media/image14.jpg"/></Relationships>
</file>

<file path=ppt/slides/_rels/slide40.xml.rels><?xml version="1.0" encoding="UTF-8" standalone="yes"?>
<Relationships xmlns="http://schemas.openxmlformats.org/package/2006/relationships"><Relationship Id="rId8" Type="http://schemas.openxmlformats.org/officeDocument/2006/relationships/image" Target="../media/image25.jpeg"/><Relationship Id="rId3" Type="http://schemas.openxmlformats.org/officeDocument/2006/relationships/image" Target="../media/image61.png"/><Relationship Id="rId7" Type="http://schemas.openxmlformats.org/officeDocument/2006/relationships/image" Target="../media/image65.jpg"/><Relationship Id="rId2" Type="http://schemas.openxmlformats.org/officeDocument/2006/relationships/notesSlide" Target="../notesSlides/notesSlide38.xml"/><Relationship Id="rId1" Type="http://schemas.openxmlformats.org/officeDocument/2006/relationships/slideLayout" Target="../slideLayouts/slideLayout6.xml"/><Relationship Id="rId6" Type="http://schemas.openxmlformats.org/officeDocument/2006/relationships/image" Target="../media/image64.png"/><Relationship Id="rId5" Type="http://schemas.openxmlformats.org/officeDocument/2006/relationships/image" Target="../media/image63.png"/><Relationship Id="rId10" Type="http://schemas.openxmlformats.org/officeDocument/2006/relationships/image" Target="../media/image67.tiff"/><Relationship Id="rId4" Type="http://schemas.openxmlformats.org/officeDocument/2006/relationships/image" Target="../media/image62.png"/><Relationship Id="rId9" Type="http://schemas.openxmlformats.org/officeDocument/2006/relationships/image" Target="../media/image66.png"/></Relationships>
</file>

<file path=ppt/slides/_rels/slide41.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39.xml"/><Relationship Id="rId1" Type="http://schemas.openxmlformats.org/officeDocument/2006/relationships/slideLayout" Target="../slideLayouts/slideLayout6.xml"/><Relationship Id="rId4" Type="http://schemas.openxmlformats.org/officeDocument/2006/relationships/image" Target="../media/image68.png"/></Relationships>
</file>

<file path=ppt/slides/_rels/slide42.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41.xml"/><Relationship Id="rId1" Type="http://schemas.openxmlformats.org/officeDocument/2006/relationships/slideLayout" Target="../slideLayouts/slideLayout6.xml"/><Relationship Id="rId4" Type="http://schemas.openxmlformats.org/officeDocument/2006/relationships/image" Target="../media/image70.png"/></Relationships>
</file>

<file path=ppt/slides/_rels/slide44.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42.xml"/><Relationship Id="rId1" Type="http://schemas.openxmlformats.org/officeDocument/2006/relationships/slideLayout" Target="../slideLayouts/slideLayout6.xml"/><Relationship Id="rId4" Type="http://schemas.openxmlformats.org/officeDocument/2006/relationships/image" Target="../media/image70.png"/></Relationships>
</file>

<file path=ppt/slides/_rels/slide45.xml.rels><?xml version="1.0" encoding="UTF-8" standalone="yes"?>
<Relationships xmlns="http://schemas.openxmlformats.org/package/2006/relationships"><Relationship Id="rId8" Type="http://schemas.openxmlformats.org/officeDocument/2006/relationships/image" Target="../media/image51.emf"/><Relationship Id="rId3" Type="http://schemas.openxmlformats.org/officeDocument/2006/relationships/image" Target="../media/image40.emf"/><Relationship Id="rId7" Type="http://schemas.openxmlformats.org/officeDocument/2006/relationships/image" Target="../media/image49.emf"/><Relationship Id="rId2" Type="http://schemas.openxmlformats.org/officeDocument/2006/relationships/notesSlide" Target="../notesSlides/notesSlide43.xml"/><Relationship Id="rId1" Type="http://schemas.openxmlformats.org/officeDocument/2006/relationships/slideLayout" Target="../slideLayouts/slideLayout6.xml"/><Relationship Id="rId6" Type="http://schemas.openxmlformats.org/officeDocument/2006/relationships/image" Target="../media/image46.emf"/><Relationship Id="rId5" Type="http://schemas.openxmlformats.org/officeDocument/2006/relationships/image" Target="../media/image32.png"/><Relationship Id="rId4" Type="http://schemas.openxmlformats.org/officeDocument/2006/relationships/image" Target="../media/image71.emf"/><Relationship Id="rId9" Type="http://schemas.openxmlformats.org/officeDocument/2006/relationships/image" Target="../media/image72.emf"/></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62FC2E14-24A9-4C48-BA13-A2E74B0AAD2F}"/>
              </a:ext>
            </a:extLst>
          </p:cNvPr>
          <p:cNvSpPr>
            <a:spLocks noGrp="1"/>
          </p:cNvSpPr>
          <p:nvPr>
            <p:ph type="subTitle" idx="1"/>
          </p:nvPr>
        </p:nvSpPr>
        <p:spPr>
          <a:xfrm>
            <a:off x="336885" y="2487775"/>
            <a:ext cx="6179662" cy="2272930"/>
          </a:xfrm>
        </p:spPr>
        <p:txBody>
          <a:bodyPr/>
          <a:lstStyle/>
          <a:p>
            <a:r>
              <a:rPr lang="en-AU" sz="3600" dirty="0">
                <a:effectLst>
                  <a:outerShdw blurRad="50800" dist="38100" dir="13500000" algn="br" rotWithShape="0">
                    <a:prstClr val="black">
                      <a:alpha val="40000"/>
                    </a:prstClr>
                  </a:outerShdw>
                </a:effectLst>
              </a:rPr>
              <a:t>Radiotherapy LINAC Breakdowns in Low- and Middle-Income Countries</a:t>
            </a:r>
          </a:p>
        </p:txBody>
      </p:sp>
      <p:sp>
        <p:nvSpPr>
          <p:cNvPr id="10" name="Text Placeholder 9">
            <a:extLst>
              <a:ext uri="{FF2B5EF4-FFF2-40B4-BE49-F238E27FC236}">
                <a16:creationId xmlns:a16="http://schemas.microsoft.com/office/drawing/2014/main" id="{24E28049-122B-4847-B7D3-EC5ECDB95020}"/>
              </a:ext>
            </a:extLst>
          </p:cNvPr>
          <p:cNvSpPr>
            <a:spLocks noGrp="1"/>
          </p:cNvSpPr>
          <p:nvPr>
            <p:ph type="body" sz="quarter" idx="16"/>
          </p:nvPr>
        </p:nvSpPr>
        <p:spPr/>
        <p:txBody>
          <a:bodyPr/>
          <a:lstStyle/>
          <a:p>
            <a:endParaRPr lang="en-AU"/>
          </a:p>
        </p:txBody>
      </p:sp>
      <p:sp>
        <p:nvSpPr>
          <p:cNvPr id="5" name="Text Placeholder 4">
            <a:extLst>
              <a:ext uri="{FF2B5EF4-FFF2-40B4-BE49-F238E27FC236}">
                <a16:creationId xmlns:a16="http://schemas.microsoft.com/office/drawing/2014/main" id="{643A3A8E-36C3-446B-985E-CEB7C282636D}"/>
              </a:ext>
            </a:extLst>
          </p:cNvPr>
          <p:cNvSpPr>
            <a:spLocks noGrp="1"/>
          </p:cNvSpPr>
          <p:nvPr>
            <p:ph type="body" sz="quarter" idx="17"/>
          </p:nvPr>
        </p:nvSpPr>
        <p:spPr>
          <a:xfrm>
            <a:off x="500063" y="5394937"/>
            <a:ext cx="3388446" cy="884226"/>
          </a:xfrm>
        </p:spPr>
        <p:txBody>
          <a:bodyPr>
            <a:normAutofit fontScale="92500" lnSpcReduction="10000"/>
          </a:bodyPr>
          <a:lstStyle/>
          <a:p>
            <a:r>
              <a:rPr lang="en-AU" dirty="0">
                <a:effectLst>
                  <a:outerShdw blurRad="50800" dist="38100" dir="2700000" algn="tl" rotWithShape="0">
                    <a:prstClr val="black">
                      <a:alpha val="40000"/>
                    </a:prstClr>
                  </a:outerShdw>
                </a:effectLst>
                <a:latin typeface="Anaheim" panose="02000503000000000000" pitchFamily="2" charset="77"/>
              </a:rPr>
              <a:t>Greg Peiris</a:t>
            </a:r>
          </a:p>
          <a:p>
            <a:r>
              <a:rPr lang="en-AU" dirty="0" err="1">
                <a:effectLst>
                  <a:outerShdw blurRad="50800" dist="38100" dir="2700000" algn="tl" rotWithShape="0">
                    <a:prstClr val="black">
                      <a:alpha val="40000"/>
                    </a:prstClr>
                  </a:outerShdw>
                </a:effectLst>
                <a:latin typeface="Anaheim" panose="02000503000000000000" pitchFamily="2" charset="77"/>
              </a:rPr>
              <a:t>gpeiris@student.unimelb.edu.au</a:t>
            </a:r>
            <a:endParaRPr lang="en-AU" dirty="0">
              <a:effectLst>
                <a:outerShdw blurRad="50800" dist="38100" dir="2700000" algn="tl" rotWithShape="0">
                  <a:prstClr val="black">
                    <a:alpha val="40000"/>
                  </a:prstClr>
                </a:outerShdw>
              </a:effectLst>
              <a:latin typeface="Anaheim" panose="02000503000000000000" pitchFamily="2" charset="77"/>
            </a:endParaRPr>
          </a:p>
          <a:p>
            <a:pPr lvl="1"/>
            <a:r>
              <a:rPr lang="en-AU" dirty="0">
                <a:effectLst>
                  <a:outerShdw blurRad="50800" dist="38100" dir="2700000" algn="tl" rotWithShape="0">
                    <a:prstClr val="black">
                      <a:alpha val="40000"/>
                    </a:prstClr>
                  </a:outerShdw>
                </a:effectLst>
                <a:latin typeface="Anaheim" panose="02000503000000000000" pitchFamily="2" charset="77"/>
              </a:rPr>
              <a:t>13</a:t>
            </a:r>
            <a:r>
              <a:rPr lang="en-AU" baseline="30000" dirty="0">
                <a:effectLst>
                  <a:outerShdw blurRad="50800" dist="38100" dir="2700000" algn="tl" rotWithShape="0">
                    <a:prstClr val="black">
                      <a:alpha val="40000"/>
                    </a:prstClr>
                  </a:outerShdw>
                </a:effectLst>
                <a:latin typeface="Anaheim" panose="02000503000000000000" pitchFamily="2" charset="77"/>
              </a:rPr>
              <a:t>th</a:t>
            </a:r>
            <a:r>
              <a:rPr lang="en-AU" dirty="0">
                <a:effectLst>
                  <a:outerShdw blurRad="50800" dist="38100" dir="2700000" algn="tl" rotWithShape="0">
                    <a:prstClr val="black">
                      <a:alpha val="40000"/>
                    </a:prstClr>
                  </a:outerShdw>
                </a:effectLst>
                <a:latin typeface="Anaheim" panose="02000503000000000000" pitchFamily="2" charset="77"/>
              </a:rPr>
              <a:t> Apr 2023</a:t>
            </a:r>
          </a:p>
          <a:p>
            <a:endParaRPr lang="en-AU" dirty="0"/>
          </a:p>
        </p:txBody>
      </p:sp>
      <p:sp>
        <p:nvSpPr>
          <p:cNvPr id="2" name="Slide Number Placeholder 1">
            <a:extLst>
              <a:ext uri="{FF2B5EF4-FFF2-40B4-BE49-F238E27FC236}">
                <a16:creationId xmlns:a16="http://schemas.microsoft.com/office/drawing/2014/main" id="{6361E6A6-BA53-48F9-8469-A76DD1981406}"/>
              </a:ext>
            </a:extLst>
          </p:cNvPr>
          <p:cNvSpPr>
            <a:spLocks noGrp="1"/>
          </p:cNvSpPr>
          <p:nvPr>
            <p:ph type="sldNum" sz="quarter" idx="4294967295"/>
          </p:nvPr>
        </p:nvSpPr>
        <p:spPr>
          <a:xfrm>
            <a:off x="11437938" y="6172200"/>
            <a:ext cx="754062" cy="365125"/>
          </a:xfrm>
        </p:spPr>
        <p:txBody>
          <a:bodyPr/>
          <a:lstStyle/>
          <a:p>
            <a:fld id="{DC22DD25-61AE-413C-B4D2-EF2365C9B2E1}" type="slidenum">
              <a:rPr lang="en-AU" noProof="0" smtClean="0"/>
              <a:pPr/>
              <a:t>1</a:t>
            </a:fld>
            <a:endParaRPr lang="en-AU" noProof="0"/>
          </a:p>
        </p:txBody>
      </p:sp>
      <p:pic>
        <p:nvPicPr>
          <p:cNvPr id="11" name="Picture Placeholder 10">
            <a:extLst>
              <a:ext uri="{FF2B5EF4-FFF2-40B4-BE49-F238E27FC236}">
                <a16:creationId xmlns:a16="http://schemas.microsoft.com/office/drawing/2014/main" id="{4F1A8793-9533-4140-8648-088D358E4401}"/>
              </a:ext>
            </a:extLst>
          </p:cNvPr>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l="18403" r="18403"/>
          <a:stretch/>
        </p:blipFill>
        <p:spPr>
          <a:xfrm>
            <a:off x="6272241" y="1030147"/>
            <a:ext cx="5919758" cy="5825419"/>
          </a:xfrm>
        </p:spPr>
      </p:pic>
    </p:spTree>
    <p:extLst>
      <p:ext uri="{BB962C8B-B14F-4D97-AF65-F5344CB8AC3E}">
        <p14:creationId xmlns:p14="http://schemas.microsoft.com/office/powerpoint/2010/main" val="285189483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073F0229-68F8-9388-3A30-5CB16FAB7AA3}"/>
              </a:ext>
            </a:extLst>
          </p:cNvPr>
          <p:cNvPicPr>
            <a:picLocks noChangeAspect="1"/>
          </p:cNvPicPr>
          <p:nvPr/>
        </p:nvPicPr>
        <p:blipFill rotWithShape="1">
          <a:blip r:embed="rId3">
            <a:extLst>
              <a:ext uri="{28A0092B-C50C-407E-A947-70E740481C1C}">
                <a14:useLocalDpi xmlns:a14="http://schemas.microsoft.com/office/drawing/2010/main" val="0"/>
              </a:ext>
            </a:extLst>
          </a:blip>
          <a:srcRect l="40398" t="32310" r="39446"/>
          <a:stretch/>
        </p:blipFill>
        <p:spPr>
          <a:xfrm>
            <a:off x="5061226" y="2942104"/>
            <a:ext cx="2172086" cy="3992630"/>
          </a:xfrm>
          <a:prstGeom prst="rect">
            <a:avLst/>
          </a:prstGeom>
        </p:spPr>
      </p:pic>
      <p:pic>
        <p:nvPicPr>
          <p:cNvPr id="34" name="Picture 33">
            <a:extLst>
              <a:ext uri="{FF2B5EF4-FFF2-40B4-BE49-F238E27FC236}">
                <a16:creationId xmlns:a16="http://schemas.microsoft.com/office/drawing/2014/main" id="{DA4DB38B-3E98-D7C4-A99B-6F01255F6FFA}"/>
              </a:ext>
            </a:extLst>
          </p:cNvPr>
          <p:cNvPicPr>
            <a:picLocks noChangeAspect="1"/>
          </p:cNvPicPr>
          <p:nvPr/>
        </p:nvPicPr>
        <p:blipFill>
          <a:blip r:embed="rId3">
            <a:alphaModFix amt="5000"/>
            <a:extLst>
              <a:ext uri="{28A0092B-C50C-407E-A947-70E740481C1C}">
                <a14:useLocalDpi xmlns:a14="http://schemas.microsoft.com/office/drawing/2010/main" val="0"/>
              </a:ext>
            </a:extLst>
          </a:blip>
          <a:stretch>
            <a:fillRect/>
          </a:stretch>
        </p:blipFill>
        <p:spPr>
          <a:xfrm>
            <a:off x="707614" y="1037466"/>
            <a:ext cx="10776772" cy="5898397"/>
          </a:xfrm>
          <a:prstGeom prst="rect">
            <a:avLst/>
          </a:prstGeom>
        </p:spPr>
      </p:pic>
      <p:pic>
        <p:nvPicPr>
          <p:cNvPr id="6" name="Picture 5">
            <a:extLst>
              <a:ext uri="{FF2B5EF4-FFF2-40B4-BE49-F238E27FC236}">
                <a16:creationId xmlns:a16="http://schemas.microsoft.com/office/drawing/2014/main" id="{28BD0EBB-3958-237E-EEF7-6288AF6F2FC7}"/>
              </a:ext>
            </a:extLst>
          </p:cNvPr>
          <p:cNvPicPr>
            <a:picLocks noChangeAspect="1"/>
          </p:cNvPicPr>
          <p:nvPr/>
        </p:nvPicPr>
        <p:blipFill rotWithShape="1">
          <a:blip r:embed="rId3">
            <a:extLst>
              <a:ext uri="{28A0092B-C50C-407E-A947-70E740481C1C}">
                <a14:useLocalDpi xmlns:a14="http://schemas.microsoft.com/office/drawing/2010/main" val="0"/>
              </a:ext>
            </a:extLst>
          </a:blip>
          <a:srcRect l="2804" r="55910"/>
          <a:stretch/>
        </p:blipFill>
        <p:spPr>
          <a:xfrm>
            <a:off x="1009934" y="1036337"/>
            <a:ext cx="4449170" cy="5898397"/>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Radiotherapy LINACs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10</a:t>
            </a:fld>
            <a:endParaRPr lang="en-AU" noProof="0"/>
          </a:p>
        </p:txBody>
      </p:sp>
      <p:sp>
        <p:nvSpPr>
          <p:cNvPr id="29" name="Title 1">
            <a:extLst>
              <a:ext uri="{FF2B5EF4-FFF2-40B4-BE49-F238E27FC236}">
                <a16:creationId xmlns:a16="http://schemas.microsoft.com/office/drawing/2014/main" id="{FB05AC3E-63A7-1576-E55B-013C9260487D}"/>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we deliver radiotherapy?</a:t>
            </a:r>
            <a:endParaRPr lang="en-AU" sz="2000" b="0" dirty="0">
              <a:solidFill>
                <a:schemeClr val="tx1"/>
              </a:solidFill>
            </a:endParaRPr>
          </a:p>
        </p:txBody>
      </p:sp>
      <p:grpSp>
        <p:nvGrpSpPr>
          <p:cNvPr id="8" name="Group 7">
            <a:extLst>
              <a:ext uri="{FF2B5EF4-FFF2-40B4-BE49-F238E27FC236}">
                <a16:creationId xmlns:a16="http://schemas.microsoft.com/office/drawing/2014/main" id="{C2101093-5B3F-E7AF-08DC-783708F1E3BF}"/>
              </a:ext>
            </a:extLst>
          </p:cNvPr>
          <p:cNvGrpSpPr/>
          <p:nvPr/>
        </p:nvGrpSpPr>
        <p:grpSpPr>
          <a:xfrm>
            <a:off x="1761419" y="2942104"/>
            <a:ext cx="3017501" cy="3819502"/>
            <a:chOff x="2048400" y="1762074"/>
            <a:chExt cx="3738802" cy="4529524"/>
          </a:xfrm>
        </p:grpSpPr>
        <p:sp>
          <p:nvSpPr>
            <p:cNvPr id="9" name="Oval 8">
              <a:extLst>
                <a:ext uri="{FF2B5EF4-FFF2-40B4-BE49-F238E27FC236}">
                  <a16:creationId xmlns:a16="http://schemas.microsoft.com/office/drawing/2014/main" id="{D1FC8FCB-8537-FD3B-76CC-1570AD617E6C}"/>
                </a:ext>
              </a:extLst>
            </p:cNvPr>
            <p:cNvSpPr/>
            <p:nvPr/>
          </p:nvSpPr>
          <p:spPr>
            <a:xfrm>
              <a:off x="4739701" y="1762074"/>
              <a:ext cx="689041" cy="689041"/>
            </a:xfrm>
            <a:prstGeom prst="ellipse">
              <a:avLst/>
            </a:prstGeom>
            <a:solidFill>
              <a:schemeClr val="bg1"/>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nvGrpSpPr>
            <p:cNvPr id="10" name="Group 9">
              <a:extLst>
                <a:ext uri="{FF2B5EF4-FFF2-40B4-BE49-F238E27FC236}">
                  <a16:creationId xmlns:a16="http://schemas.microsoft.com/office/drawing/2014/main" id="{95588801-B1D4-A4FC-9141-5909279865A6}"/>
                </a:ext>
              </a:extLst>
            </p:cNvPr>
            <p:cNvGrpSpPr/>
            <p:nvPr/>
          </p:nvGrpSpPr>
          <p:grpSpPr>
            <a:xfrm>
              <a:off x="2048400" y="5569999"/>
              <a:ext cx="3738802" cy="721599"/>
              <a:chOff x="1219215" y="4976289"/>
              <a:chExt cx="3738802" cy="721599"/>
            </a:xfrm>
          </p:grpSpPr>
          <p:sp>
            <p:nvSpPr>
              <p:cNvPr id="13" name="Chevron 8">
                <a:extLst>
                  <a:ext uri="{FF2B5EF4-FFF2-40B4-BE49-F238E27FC236}">
                    <a16:creationId xmlns:a16="http://schemas.microsoft.com/office/drawing/2014/main" id="{5268DAC8-61C7-5BBD-BC5C-8E24227AFCD1}"/>
                  </a:ext>
                </a:extLst>
              </p:cNvPr>
              <p:cNvSpPr/>
              <p:nvPr/>
            </p:nvSpPr>
            <p:spPr>
              <a:xfrm>
                <a:off x="1219215" y="4976289"/>
                <a:ext cx="3738802" cy="721599"/>
              </a:xfrm>
              <a:prstGeom prst="chevron">
                <a:avLst/>
              </a:prstGeom>
              <a:solidFill>
                <a:schemeClr val="bg1"/>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lumMod val="75000"/>
                      <a:lumOff val="25000"/>
                    </a:schemeClr>
                  </a:solidFill>
                </a:endParaRPr>
              </a:p>
            </p:txBody>
          </p:sp>
          <p:sp>
            <p:nvSpPr>
              <p:cNvPr id="14" name="직사각형 113">
                <a:extLst>
                  <a:ext uri="{FF2B5EF4-FFF2-40B4-BE49-F238E27FC236}">
                    <a16:creationId xmlns:a16="http://schemas.microsoft.com/office/drawing/2014/main" id="{11F05F0E-5DFB-CA1A-B633-F64CE087671A}"/>
                  </a:ext>
                </a:extLst>
              </p:cNvPr>
              <p:cNvSpPr>
                <a:spLocks noChangeArrowheads="1"/>
              </p:cNvSpPr>
              <p:nvPr/>
            </p:nvSpPr>
            <p:spPr bwMode="auto">
              <a:xfrm>
                <a:off x="1629676" y="5141466"/>
                <a:ext cx="2969879" cy="401489"/>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600" dirty="0">
                    <a:solidFill>
                      <a:srgbClr val="434343"/>
                    </a:solidFill>
                    <a:latin typeface="+mj-lt"/>
                    <a:cs typeface="Arial"/>
                  </a:rPr>
                  <a:t>Power Supply</a:t>
                </a:r>
                <a:endParaRPr lang="ko-KR" altLang="en-US" sz="1600" dirty="0">
                  <a:solidFill>
                    <a:srgbClr val="434343"/>
                  </a:solidFill>
                  <a:latin typeface="+mj-lt"/>
                  <a:cs typeface="Arial"/>
                </a:endParaRPr>
              </a:p>
            </p:txBody>
          </p:sp>
        </p:grpSp>
        <p:sp>
          <p:nvSpPr>
            <p:cNvPr id="11" name="Rounded Rectangle 6">
              <a:extLst>
                <a:ext uri="{FF2B5EF4-FFF2-40B4-BE49-F238E27FC236}">
                  <a16:creationId xmlns:a16="http://schemas.microsoft.com/office/drawing/2014/main" id="{E08D56B0-177C-93CA-96AE-A74DAB65C901}"/>
                </a:ext>
              </a:extLst>
            </p:cNvPr>
            <p:cNvSpPr>
              <a:spLocks noChangeAspect="1"/>
            </p:cNvSpPr>
            <p:nvPr/>
          </p:nvSpPr>
          <p:spPr>
            <a:xfrm rot="19247173">
              <a:off x="4837458" y="1981426"/>
              <a:ext cx="519730" cy="250336"/>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bg1"/>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cxnSp>
          <p:nvCxnSpPr>
            <p:cNvPr id="12" name="Straight Connector 11">
              <a:extLst>
                <a:ext uri="{FF2B5EF4-FFF2-40B4-BE49-F238E27FC236}">
                  <a16:creationId xmlns:a16="http://schemas.microsoft.com/office/drawing/2014/main" id="{A6111FCE-5A50-10CB-4C7D-2C29865699EB}"/>
                </a:ext>
              </a:extLst>
            </p:cNvPr>
            <p:cNvCxnSpPr>
              <a:cxnSpLocks/>
              <a:stCxn id="9" idx="4"/>
            </p:cNvCxnSpPr>
            <p:nvPr/>
          </p:nvCxnSpPr>
          <p:spPr>
            <a:xfrm flipH="1">
              <a:off x="3730211" y="2451115"/>
              <a:ext cx="1354011" cy="3106373"/>
            </a:xfrm>
            <a:prstGeom prst="line">
              <a:avLst/>
            </a:prstGeom>
            <a:ln w="66675">
              <a:solidFill>
                <a:schemeClr val="accent4"/>
              </a:solidFill>
            </a:ln>
          </p:spPr>
          <p:style>
            <a:lnRef idx="1">
              <a:schemeClr val="accent1"/>
            </a:lnRef>
            <a:fillRef idx="0">
              <a:schemeClr val="accent1"/>
            </a:fillRef>
            <a:effectRef idx="0">
              <a:schemeClr val="accent1"/>
            </a:effectRef>
            <a:fontRef idx="minor">
              <a:schemeClr val="tx1"/>
            </a:fontRef>
          </p:style>
        </p:cxnSp>
      </p:grpSp>
      <p:pic>
        <p:nvPicPr>
          <p:cNvPr id="5" name="Picture 4">
            <a:extLst>
              <a:ext uri="{FF2B5EF4-FFF2-40B4-BE49-F238E27FC236}">
                <a16:creationId xmlns:a16="http://schemas.microsoft.com/office/drawing/2014/main" id="{C70AD549-ADF4-D32D-3152-1DFD0DB2C523}"/>
              </a:ext>
            </a:extLst>
          </p:cNvPr>
          <p:cNvPicPr>
            <a:picLocks noChangeAspect="1"/>
          </p:cNvPicPr>
          <p:nvPr/>
        </p:nvPicPr>
        <p:blipFill>
          <a:blip r:embed="rId4"/>
          <a:stretch>
            <a:fillRect/>
          </a:stretch>
        </p:blipFill>
        <p:spPr>
          <a:xfrm>
            <a:off x="6978692" y="590517"/>
            <a:ext cx="3054596" cy="4089624"/>
          </a:xfrm>
          <a:prstGeom prst="rect">
            <a:avLst/>
          </a:prstGeom>
          <a:ln w="57150">
            <a:solidFill>
              <a:schemeClr val="tx1"/>
            </a:solidFill>
          </a:ln>
        </p:spPr>
      </p:pic>
      <p:pic>
        <p:nvPicPr>
          <p:cNvPr id="15" name="Picture 14">
            <a:extLst>
              <a:ext uri="{FF2B5EF4-FFF2-40B4-BE49-F238E27FC236}">
                <a16:creationId xmlns:a16="http://schemas.microsoft.com/office/drawing/2014/main" id="{D1EF575D-C257-B280-D7C9-D1338C0A0CBD}"/>
              </a:ext>
            </a:extLst>
          </p:cNvPr>
          <p:cNvPicPr>
            <a:picLocks noChangeAspect="1"/>
          </p:cNvPicPr>
          <p:nvPr/>
        </p:nvPicPr>
        <p:blipFill>
          <a:blip r:embed="rId5"/>
          <a:stretch>
            <a:fillRect/>
          </a:stretch>
        </p:blipFill>
        <p:spPr>
          <a:xfrm>
            <a:off x="9848965" y="1126228"/>
            <a:ext cx="1773985" cy="2217481"/>
          </a:xfrm>
          <a:prstGeom prst="rect">
            <a:avLst/>
          </a:prstGeom>
          <a:ln w="57150">
            <a:solidFill>
              <a:schemeClr val="tx1"/>
            </a:solidFill>
          </a:ln>
        </p:spPr>
      </p:pic>
      <p:pic>
        <p:nvPicPr>
          <p:cNvPr id="16" name="Picture 15">
            <a:extLst>
              <a:ext uri="{FF2B5EF4-FFF2-40B4-BE49-F238E27FC236}">
                <a16:creationId xmlns:a16="http://schemas.microsoft.com/office/drawing/2014/main" id="{B6F53024-7EAA-CD4E-C480-369201B209DD}"/>
              </a:ext>
            </a:extLst>
          </p:cNvPr>
          <p:cNvPicPr>
            <a:picLocks noChangeAspect="1"/>
          </p:cNvPicPr>
          <p:nvPr/>
        </p:nvPicPr>
        <p:blipFill>
          <a:blip r:embed="rId6"/>
          <a:stretch>
            <a:fillRect/>
          </a:stretch>
        </p:blipFill>
        <p:spPr>
          <a:xfrm>
            <a:off x="7432956" y="4539027"/>
            <a:ext cx="4444209" cy="1753379"/>
          </a:xfrm>
          <a:prstGeom prst="rect">
            <a:avLst/>
          </a:prstGeom>
          <a:ln w="57150">
            <a:solidFill>
              <a:schemeClr val="tx1"/>
            </a:solidFill>
          </a:ln>
        </p:spPr>
      </p:pic>
    </p:spTree>
    <p:extLst>
      <p:ext uri="{BB962C8B-B14F-4D97-AF65-F5344CB8AC3E}">
        <p14:creationId xmlns:p14="http://schemas.microsoft.com/office/powerpoint/2010/main" val="415318276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514AAED2-5953-5AA0-7F56-5082F64095F3}"/>
              </a:ext>
            </a:extLst>
          </p:cNvPr>
          <p:cNvPicPr>
            <a:picLocks noChangeAspect="1"/>
          </p:cNvPicPr>
          <p:nvPr/>
        </p:nvPicPr>
        <p:blipFill>
          <a:blip r:embed="rId3"/>
          <a:stretch>
            <a:fillRect/>
          </a:stretch>
        </p:blipFill>
        <p:spPr>
          <a:xfrm>
            <a:off x="8654763" y="1341435"/>
            <a:ext cx="3307136" cy="2850229"/>
          </a:xfrm>
          <a:prstGeom prst="rect">
            <a:avLst/>
          </a:prstGeom>
          <a:ln w="57150">
            <a:solidFill>
              <a:schemeClr val="tx1"/>
            </a:solidFill>
          </a:ln>
        </p:spPr>
      </p:pic>
      <p:pic>
        <p:nvPicPr>
          <p:cNvPr id="34" name="Picture 33">
            <a:extLst>
              <a:ext uri="{FF2B5EF4-FFF2-40B4-BE49-F238E27FC236}">
                <a16:creationId xmlns:a16="http://schemas.microsoft.com/office/drawing/2014/main" id="{DA4DB38B-3E98-D7C4-A99B-6F01255F6FFA}"/>
              </a:ext>
            </a:extLst>
          </p:cNvPr>
          <p:cNvPicPr>
            <a:picLocks noChangeAspect="1"/>
          </p:cNvPicPr>
          <p:nvPr/>
        </p:nvPicPr>
        <p:blipFill>
          <a:blip r:embed="rId4">
            <a:alphaModFix amt="5000"/>
            <a:extLst>
              <a:ext uri="{28A0092B-C50C-407E-A947-70E740481C1C}">
                <a14:useLocalDpi xmlns:a14="http://schemas.microsoft.com/office/drawing/2010/main" val="0"/>
              </a:ext>
            </a:extLst>
          </a:blip>
          <a:stretch>
            <a:fillRect/>
          </a:stretch>
        </p:blipFill>
        <p:spPr>
          <a:xfrm>
            <a:off x="707614" y="1037466"/>
            <a:ext cx="10776772" cy="5898397"/>
          </a:xfrm>
          <a:prstGeom prst="rect">
            <a:avLst/>
          </a:prstGeom>
        </p:spPr>
      </p:pic>
      <p:pic>
        <p:nvPicPr>
          <p:cNvPr id="6" name="Picture 5">
            <a:extLst>
              <a:ext uri="{FF2B5EF4-FFF2-40B4-BE49-F238E27FC236}">
                <a16:creationId xmlns:a16="http://schemas.microsoft.com/office/drawing/2014/main" id="{28BD0EBB-3958-237E-EEF7-6288AF6F2FC7}"/>
              </a:ext>
            </a:extLst>
          </p:cNvPr>
          <p:cNvPicPr>
            <a:picLocks noChangeAspect="1"/>
          </p:cNvPicPr>
          <p:nvPr/>
        </p:nvPicPr>
        <p:blipFill rotWithShape="1">
          <a:blip r:embed="rId4">
            <a:extLst>
              <a:ext uri="{28A0092B-C50C-407E-A947-70E740481C1C}">
                <a14:useLocalDpi xmlns:a14="http://schemas.microsoft.com/office/drawing/2010/main" val="0"/>
              </a:ext>
            </a:extLst>
          </a:blip>
          <a:srcRect l="43898" t="12432" r="28429" b="66399"/>
          <a:stretch/>
        </p:blipFill>
        <p:spPr>
          <a:xfrm>
            <a:off x="5438420" y="1769606"/>
            <a:ext cx="2982250" cy="1248640"/>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Radiotherapy LINACs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11</a:t>
            </a:fld>
            <a:endParaRPr lang="en-AU" noProof="0"/>
          </a:p>
        </p:txBody>
      </p:sp>
      <p:sp>
        <p:nvSpPr>
          <p:cNvPr id="29" name="Title 1">
            <a:extLst>
              <a:ext uri="{FF2B5EF4-FFF2-40B4-BE49-F238E27FC236}">
                <a16:creationId xmlns:a16="http://schemas.microsoft.com/office/drawing/2014/main" id="{FB05AC3E-63A7-1576-E55B-013C9260487D}"/>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we deliver radiotherapy?</a:t>
            </a:r>
            <a:endParaRPr lang="en-AU" sz="2000" b="0" dirty="0">
              <a:solidFill>
                <a:schemeClr val="tx1"/>
              </a:solidFill>
            </a:endParaRPr>
          </a:p>
        </p:txBody>
      </p:sp>
      <p:grpSp>
        <p:nvGrpSpPr>
          <p:cNvPr id="33" name="Group 32">
            <a:extLst>
              <a:ext uri="{FF2B5EF4-FFF2-40B4-BE49-F238E27FC236}">
                <a16:creationId xmlns:a16="http://schemas.microsoft.com/office/drawing/2014/main" id="{FDFEAE7A-363C-ECB4-53C1-14338146C388}"/>
              </a:ext>
            </a:extLst>
          </p:cNvPr>
          <p:cNvGrpSpPr/>
          <p:nvPr/>
        </p:nvGrpSpPr>
        <p:grpSpPr>
          <a:xfrm>
            <a:off x="4659782" y="1884415"/>
            <a:ext cx="2982250" cy="4877192"/>
            <a:chOff x="2975189" y="1884415"/>
            <a:chExt cx="2982250" cy="4877192"/>
          </a:xfrm>
        </p:grpSpPr>
        <p:grpSp>
          <p:nvGrpSpPr>
            <p:cNvPr id="14" name="Group 13">
              <a:extLst>
                <a:ext uri="{FF2B5EF4-FFF2-40B4-BE49-F238E27FC236}">
                  <a16:creationId xmlns:a16="http://schemas.microsoft.com/office/drawing/2014/main" id="{1B3A0349-4602-0F54-C5E3-448A12FD36DE}"/>
                </a:ext>
              </a:extLst>
            </p:cNvPr>
            <p:cNvGrpSpPr/>
            <p:nvPr/>
          </p:nvGrpSpPr>
          <p:grpSpPr>
            <a:xfrm>
              <a:off x="2975189" y="1884415"/>
              <a:ext cx="2982250" cy="4877192"/>
              <a:chOff x="1044576" y="507767"/>
              <a:chExt cx="3695125" cy="5783831"/>
            </a:xfrm>
          </p:grpSpPr>
          <p:grpSp>
            <p:nvGrpSpPr>
              <p:cNvPr id="17" name="Group 16">
                <a:extLst>
                  <a:ext uri="{FF2B5EF4-FFF2-40B4-BE49-F238E27FC236}">
                    <a16:creationId xmlns:a16="http://schemas.microsoft.com/office/drawing/2014/main" id="{6D2488F7-D092-51DA-8EB5-6EC7D90DEC0F}"/>
                  </a:ext>
                </a:extLst>
              </p:cNvPr>
              <p:cNvGrpSpPr/>
              <p:nvPr/>
            </p:nvGrpSpPr>
            <p:grpSpPr>
              <a:xfrm>
                <a:off x="1044576" y="5569999"/>
                <a:ext cx="3695125" cy="721599"/>
                <a:chOff x="215391" y="4976289"/>
                <a:chExt cx="3695125" cy="721599"/>
              </a:xfrm>
            </p:grpSpPr>
            <p:sp>
              <p:nvSpPr>
                <p:cNvPr id="20" name="Chevron 8">
                  <a:extLst>
                    <a:ext uri="{FF2B5EF4-FFF2-40B4-BE49-F238E27FC236}">
                      <a16:creationId xmlns:a16="http://schemas.microsoft.com/office/drawing/2014/main" id="{BEF21107-250D-BBC8-37EF-4562704F5D73}"/>
                    </a:ext>
                  </a:extLst>
                </p:cNvPr>
                <p:cNvSpPr/>
                <p:nvPr/>
              </p:nvSpPr>
              <p:spPr>
                <a:xfrm>
                  <a:off x="215391" y="4976289"/>
                  <a:ext cx="3695125" cy="721599"/>
                </a:xfrm>
                <a:prstGeom prst="chevron">
                  <a:avLst/>
                </a:prstGeom>
                <a:solidFill>
                  <a:schemeClr val="bg1"/>
                </a:solid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lumMod val="75000"/>
                        <a:lumOff val="25000"/>
                      </a:schemeClr>
                    </a:solidFill>
                  </a:endParaRPr>
                </a:p>
              </p:txBody>
            </p:sp>
            <p:sp>
              <p:nvSpPr>
                <p:cNvPr id="28" name="직사각형 113">
                  <a:extLst>
                    <a:ext uri="{FF2B5EF4-FFF2-40B4-BE49-F238E27FC236}">
                      <a16:creationId xmlns:a16="http://schemas.microsoft.com/office/drawing/2014/main" id="{63691F6B-C724-5491-1F9C-FB88862C554F}"/>
                    </a:ext>
                  </a:extLst>
                </p:cNvPr>
                <p:cNvSpPr>
                  <a:spLocks noChangeArrowheads="1"/>
                </p:cNvSpPr>
                <p:nvPr/>
              </p:nvSpPr>
              <p:spPr bwMode="auto">
                <a:xfrm>
                  <a:off x="598802" y="5119353"/>
                  <a:ext cx="2926200" cy="401489"/>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600" dirty="0">
                      <a:solidFill>
                        <a:srgbClr val="434343"/>
                      </a:solidFill>
                      <a:latin typeface="+mj-lt"/>
                      <a:cs typeface="Arial"/>
                    </a:rPr>
                    <a:t>Accelerating Electrons</a:t>
                  </a:r>
                  <a:endParaRPr lang="ko-KR" altLang="en-US" sz="1600" dirty="0">
                    <a:solidFill>
                      <a:srgbClr val="434343"/>
                    </a:solidFill>
                    <a:latin typeface="+mj-lt"/>
                    <a:cs typeface="Arial"/>
                  </a:endParaRPr>
                </a:p>
              </p:txBody>
            </p:sp>
          </p:grpSp>
          <p:cxnSp>
            <p:nvCxnSpPr>
              <p:cNvPr id="18" name="Straight Connector 17">
                <a:extLst>
                  <a:ext uri="{FF2B5EF4-FFF2-40B4-BE49-F238E27FC236}">
                    <a16:creationId xmlns:a16="http://schemas.microsoft.com/office/drawing/2014/main" id="{49C0F30C-A783-E271-9B7C-98DB5E8A6D5E}"/>
                  </a:ext>
                </a:extLst>
              </p:cNvPr>
              <p:cNvCxnSpPr>
                <a:cxnSpLocks/>
                <a:stCxn id="19" idx="4"/>
                <a:endCxn id="20" idx="0"/>
              </p:cNvCxnSpPr>
              <p:nvPr/>
            </p:nvCxnSpPr>
            <p:spPr>
              <a:xfrm flipH="1">
                <a:off x="2703655" y="1196808"/>
                <a:ext cx="54471" cy="4373192"/>
              </a:xfrm>
              <a:prstGeom prst="line">
                <a:avLst/>
              </a:prstGeom>
              <a:ln w="66675">
                <a:solidFill>
                  <a:schemeClr val="accent5"/>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A5E714D1-F8CB-6C8D-A6D3-1866F520F0FD}"/>
                  </a:ext>
                </a:extLst>
              </p:cNvPr>
              <p:cNvSpPr/>
              <p:nvPr/>
            </p:nvSpPr>
            <p:spPr>
              <a:xfrm>
                <a:off x="2413604" y="507767"/>
                <a:ext cx="689041" cy="689041"/>
              </a:xfrm>
              <a:prstGeom prst="ellipse">
                <a:avLst/>
              </a:prstGeom>
              <a:solidFill>
                <a:schemeClr val="bg1"/>
              </a:solid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pic>
          <p:nvPicPr>
            <p:cNvPr id="32" name="Graphic 31" descr="Atom">
              <a:extLst>
                <a:ext uri="{FF2B5EF4-FFF2-40B4-BE49-F238E27FC236}">
                  <a16:creationId xmlns:a16="http://schemas.microsoft.com/office/drawing/2014/main" id="{C51D5440-48B0-591F-5CFE-F34B6278494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095704" y="1924826"/>
              <a:ext cx="512669" cy="512669"/>
            </a:xfrm>
            <a:prstGeom prst="rect">
              <a:avLst/>
            </a:prstGeom>
          </p:spPr>
        </p:pic>
      </p:grpSp>
      <p:grpSp>
        <p:nvGrpSpPr>
          <p:cNvPr id="43" name="Group 42">
            <a:extLst>
              <a:ext uri="{FF2B5EF4-FFF2-40B4-BE49-F238E27FC236}">
                <a16:creationId xmlns:a16="http://schemas.microsoft.com/office/drawing/2014/main" id="{B0938CF6-F4DC-C973-929F-9BC95C14CD84}"/>
              </a:ext>
            </a:extLst>
          </p:cNvPr>
          <p:cNvGrpSpPr/>
          <p:nvPr/>
        </p:nvGrpSpPr>
        <p:grpSpPr>
          <a:xfrm>
            <a:off x="1761419" y="2942104"/>
            <a:ext cx="3017501" cy="3819502"/>
            <a:chOff x="2048400" y="1762074"/>
            <a:chExt cx="3738802" cy="4529524"/>
          </a:xfrm>
        </p:grpSpPr>
        <p:sp>
          <p:nvSpPr>
            <p:cNvPr id="44" name="Oval 43">
              <a:extLst>
                <a:ext uri="{FF2B5EF4-FFF2-40B4-BE49-F238E27FC236}">
                  <a16:creationId xmlns:a16="http://schemas.microsoft.com/office/drawing/2014/main" id="{0C107B2D-BF9A-527B-C4DE-4B091B969340}"/>
                </a:ext>
              </a:extLst>
            </p:cNvPr>
            <p:cNvSpPr/>
            <p:nvPr/>
          </p:nvSpPr>
          <p:spPr>
            <a:xfrm>
              <a:off x="4739701" y="1762074"/>
              <a:ext cx="689041" cy="689041"/>
            </a:xfrm>
            <a:prstGeom prst="ellipse">
              <a:avLst/>
            </a:prstGeom>
            <a:solidFill>
              <a:schemeClr val="bg1"/>
            </a:solidFill>
            <a:ln w="63500">
              <a:solidFill>
                <a:srgbClr val="5D7FBE">
                  <a:alpha val="4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nvGrpSpPr>
            <p:cNvPr id="45" name="Group 44">
              <a:extLst>
                <a:ext uri="{FF2B5EF4-FFF2-40B4-BE49-F238E27FC236}">
                  <a16:creationId xmlns:a16="http://schemas.microsoft.com/office/drawing/2014/main" id="{5B6D5554-38B9-B685-FDBD-B7885DA9217A}"/>
                </a:ext>
              </a:extLst>
            </p:cNvPr>
            <p:cNvGrpSpPr/>
            <p:nvPr/>
          </p:nvGrpSpPr>
          <p:grpSpPr>
            <a:xfrm>
              <a:off x="2048400" y="5569999"/>
              <a:ext cx="3738802" cy="721599"/>
              <a:chOff x="1219215" y="4976289"/>
              <a:chExt cx="3738802" cy="721599"/>
            </a:xfrm>
          </p:grpSpPr>
          <p:sp>
            <p:nvSpPr>
              <p:cNvPr id="48" name="Chevron 8">
                <a:extLst>
                  <a:ext uri="{FF2B5EF4-FFF2-40B4-BE49-F238E27FC236}">
                    <a16:creationId xmlns:a16="http://schemas.microsoft.com/office/drawing/2014/main" id="{1E6B1711-B2CF-ED05-C90E-0A3D613D7E9E}"/>
                  </a:ext>
                </a:extLst>
              </p:cNvPr>
              <p:cNvSpPr/>
              <p:nvPr/>
            </p:nvSpPr>
            <p:spPr>
              <a:xfrm>
                <a:off x="1219215" y="4976289"/>
                <a:ext cx="3738802" cy="721599"/>
              </a:xfrm>
              <a:prstGeom prst="chevron">
                <a:avLst/>
              </a:prstGeom>
              <a:solidFill>
                <a:schemeClr val="bg1"/>
              </a:solidFill>
              <a:ln w="63500">
                <a:solidFill>
                  <a:srgbClr val="5D7FBE">
                    <a:alpha val="4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lumMod val="75000"/>
                      <a:lumOff val="25000"/>
                    </a:schemeClr>
                  </a:solidFill>
                </a:endParaRPr>
              </a:p>
            </p:txBody>
          </p:sp>
          <p:sp>
            <p:nvSpPr>
              <p:cNvPr id="49" name="직사각형 113">
                <a:extLst>
                  <a:ext uri="{FF2B5EF4-FFF2-40B4-BE49-F238E27FC236}">
                    <a16:creationId xmlns:a16="http://schemas.microsoft.com/office/drawing/2014/main" id="{4F1D4787-23C5-5ADB-A968-14F39AF18203}"/>
                  </a:ext>
                </a:extLst>
              </p:cNvPr>
              <p:cNvSpPr>
                <a:spLocks noChangeArrowheads="1"/>
              </p:cNvSpPr>
              <p:nvPr/>
            </p:nvSpPr>
            <p:spPr bwMode="auto">
              <a:xfrm>
                <a:off x="1629676" y="5141466"/>
                <a:ext cx="2969879" cy="401489"/>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600" dirty="0">
                    <a:solidFill>
                      <a:schemeClr val="bg2">
                        <a:lumMod val="85000"/>
                      </a:schemeClr>
                    </a:solidFill>
                    <a:latin typeface="+mj-lt"/>
                    <a:cs typeface="Arial"/>
                  </a:rPr>
                  <a:t>Power Supply</a:t>
                </a:r>
                <a:endParaRPr lang="ko-KR" altLang="en-US" sz="1600" dirty="0">
                  <a:solidFill>
                    <a:schemeClr val="bg2">
                      <a:lumMod val="85000"/>
                    </a:schemeClr>
                  </a:solidFill>
                  <a:latin typeface="+mj-lt"/>
                  <a:cs typeface="Arial"/>
                </a:endParaRPr>
              </a:p>
            </p:txBody>
          </p:sp>
        </p:grpSp>
        <p:sp>
          <p:nvSpPr>
            <p:cNvPr id="46" name="Rounded Rectangle 6">
              <a:extLst>
                <a:ext uri="{FF2B5EF4-FFF2-40B4-BE49-F238E27FC236}">
                  <a16:creationId xmlns:a16="http://schemas.microsoft.com/office/drawing/2014/main" id="{4F7F13D3-74FF-5A45-EB3A-C2D91496FB2D}"/>
                </a:ext>
              </a:extLst>
            </p:cNvPr>
            <p:cNvSpPr>
              <a:spLocks noChangeAspect="1"/>
            </p:cNvSpPr>
            <p:nvPr/>
          </p:nvSpPr>
          <p:spPr>
            <a:xfrm rot="19247173">
              <a:off x="4837458" y="1981426"/>
              <a:ext cx="519730" cy="250336"/>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bg1"/>
            </a:solidFill>
            <a:ln w="19050">
              <a:solidFill>
                <a:srgbClr val="5D7FBE">
                  <a:alpha val="40000"/>
                </a:srgb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cxnSp>
          <p:nvCxnSpPr>
            <p:cNvPr id="47" name="Straight Connector 46">
              <a:extLst>
                <a:ext uri="{FF2B5EF4-FFF2-40B4-BE49-F238E27FC236}">
                  <a16:creationId xmlns:a16="http://schemas.microsoft.com/office/drawing/2014/main" id="{792F313C-E7C8-365A-4C58-C0BCDE8CDA61}"/>
                </a:ext>
              </a:extLst>
            </p:cNvPr>
            <p:cNvCxnSpPr>
              <a:cxnSpLocks/>
              <a:stCxn id="44" idx="4"/>
            </p:cNvCxnSpPr>
            <p:nvPr/>
          </p:nvCxnSpPr>
          <p:spPr>
            <a:xfrm flipH="1">
              <a:off x="3730211" y="2451115"/>
              <a:ext cx="1354011" cy="3106373"/>
            </a:xfrm>
            <a:prstGeom prst="line">
              <a:avLst/>
            </a:prstGeom>
            <a:ln w="66675">
              <a:solidFill>
                <a:srgbClr val="5D7FBE">
                  <a:alpha val="40000"/>
                </a:srgbClr>
              </a:solidFill>
            </a:ln>
          </p:spPr>
          <p:style>
            <a:lnRef idx="1">
              <a:schemeClr val="accent1"/>
            </a:lnRef>
            <a:fillRef idx="0">
              <a:schemeClr val="accent1"/>
            </a:fillRef>
            <a:effectRef idx="0">
              <a:schemeClr val="accent1"/>
            </a:effectRef>
            <a:fontRef idx="minor">
              <a:schemeClr val="tx1"/>
            </a:fontRef>
          </p:style>
        </p:cxnSp>
      </p:grpSp>
      <p:pic>
        <p:nvPicPr>
          <p:cNvPr id="35" name="Picture 34">
            <a:extLst>
              <a:ext uri="{FF2B5EF4-FFF2-40B4-BE49-F238E27FC236}">
                <a16:creationId xmlns:a16="http://schemas.microsoft.com/office/drawing/2014/main" id="{E44122DF-EEF6-1552-D963-9A64FC4E284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46795" y="4050862"/>
            <a:ext cx="3450597" cy="1781060"/>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22181397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a:extLst>
              <a:ext uri="{FF2B5EF4-FFF2-40B4-BE49-F238E27FC236}">
                <a16:creationId xmlns:a16="http://schemas.microsoft.com/office/drawing/2014/main" id="{5CB98D25-BB69-8511-272E-22B2C1A54525}"/>
              </a:ext>
            </a:extLst>
          </p:cNvPr>
          <p:cNvPicPr>
            <a:picLocks noChangeAspect="1"/>
          </p:cNvPicPr>
          <p:nvPr/>
        </p:nvPicPr>
        <p:blipFill rotWithShape="1">
          <a:blip r:embed="rId3">
            <a:extLst>
              <a:ext uri="{28A0092B-C50C-407E-A947-70E740481C1C}">
                <a14:useLocalDpi xmlns:a14="http://schemas.microsoft.com/office/drawing/2010/main" val="0"/>
              </a:ext>
            </a:extLst>
          </a:blip>
          <a:srcRect l="59798" t="50832" r="1654"/>
          <a:stretch/>
        </p:blipFill>
        <p:spPr>
          <a:xfrm>
            <a:off x="7156142" y="4034642"/>
            <a:ext cx="4154067" cy="2900092"/>
          </a:xfrm>
          <a:prstGeom prst="rect">
            <a:avLst/>
          </a:prstGeom>
        </p:spPr>
      </p:pic>
      <p:pic>
        <p:nvPicPr>
          <p:cNvPr id="34" name="Picture 33">
            <a:extLst>
              <a:ext uri="{FF2B5EF4-FFF2-40B4-BE49-F238E27FC236}">
                <a16:creationId xmlns:a16="http://schemas.microsoft.com/office/drawing/2014/main" id="{DA4DB38B-3E98-D7C4-A99B-6F01255F6FFA}"/>
              </a:ext>
            </a:extLst>
          </p:cNvPr>
          <p:cNvPicPr>
            <a:picLocks noChangeAspect="1"/>
          </p:cNvPicPr>
          <p:nvPr/>
        </p:nvPicPr>
        <p:blipFill>
          <a:blip r:embed="rId3">
            <a:alphaModFix amt="5000"/>
            <a:extLst>
              <a:ext uri="{28A0092B-C50C-407E-A947-70E740481C1C}">
                <a14:useLocalDpi xmlns:a14="http://schemas.microsoft.com/office/drawing/2010/main" val="0"/>
              </a:ext>
            </a:extLst>
          </a:blip>
          <a:stretch>
            <a:fillRect/>
          </a:stretch>
        </p:blipFill>
        <p:spPr>
          <a:xfrm>
            <a:off x="707614" y="1037466"/>
            <a:ext cx="10776772" cy="5898397"/>
          </a:xfrm>
          <a:prstGeom prst="rect">
            <a:avLst/>
          </a:prstGeom>
        </p:spPr>
      </p:pic>
      <p:pic>
        <p:nvPicPr>
          <p:cNvPr id="6" name="Picture 5">
            <a:extLst>
              <a:ext uri="{FF2B5EF4-FFF2-40B4-BE49-F238E27FC236}">
                <a16:creationId xmlns:a16="http://schemas.microsoft.com/office/drawing/2014/main" id="{28BD0EBB-3958-237E-EEF7-6288AF6F2FC7}"/>
              </a:ext>
            </a:extLst>
          </p:cNvPr>
          <p:cNvPicPr>
            <a:picLocks noChangeAspect="1"/>
          </p:cNvPicPr>
          <p:nvPr/>
        </p:nvPicPr>
        <p:blipFill rotWithShape="1">
          <a:blip r:embed="rId3">
            <a:extLst>
              <a:ext uri="{28A0092B-C50C-407E-A947-70E740481C1C}">
                <a14:useLocalDpi xmlns:a14="http://schemas.microsoft.com/office/drawing/2010/main" val="0"/>
              </a:ext>
            </a:extLst>
          </a:blip>
          <a:srcRect l="70972" r="1655"/>
          <a:stretch/>
        </p:blipFill>
        <p:spPr>
          <a:xfrm>
            <a:off x="8356063" y="1036337"/>
            <a:ext cx="2949869" cy="5898397"/>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Radiotherapy LINACs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12</a:t>
            </a:fld>
            <a:endParaRPr lang="en-AU" noProof="0"/>
          </a:p>
        </p:txBody>
      </p:sp>
      <p:sp>
        <p:nvSpPr>
          <p:cNvPr id="29" name="Title 1">
            <a:extLst>
              <a:ext uri="{FF2B5EF4-FFF2-40B4-BE49-F238E27FC236}">
                <a16:creationId xmlns:a16="http://schemas.microsoft.com/office/drawing/2014/main" id="{FB05AC3E-63A7-1576-E55B-013C9260487D}"/>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we deliver radiotherapy?</a:t>
            </a:r>
            <a:endParaRPr lang="en-AU" sz="2000" b="0" dirty="0">
              <a:solidFill>
                <a:schemeClr val="tx1"/>
              </a:solidFill>
            </a:endParaRPr>
          </a:p>
        </p:txBody>
      </p:sp>
      <p:grpSp>
        <p:nvGrpSpPr>
          <p:cNvPr id="18" name="Group 17">
            <a:extLst>
              <a:ext uri="{FF2B5EF4-FFF2-40B4-BE49-F238E27FC236}">
                <a16:creationId xmlns:a16="http://schemas.microsoft.com/office/drawing/2014/main" id="{CA99A5AB-BA02-B136-4313-D40BDDC7324D}"/>
              </a:ext>
            </a:extLst>
          </p:cNvPr>
          <p:cNvGrpSpPr/>
          <p:nvPr/>
        </p:nvGrpSpPr>
        <p:grpSpPr>
          <a:xfrm>
            <a:off x="1761419" y="2942104"/>
            <a:ext cx="3017501" cy="3819502"/>
            <a:chOff x="2048400" y="1762074"/>
            <a:chExt cx="3738802" cy="4529524"/>
          </a:xfrm>
        </p:grpSpPr>
        <p:sp>
          <p:nvSpPr>
            <p:cNvPr id="19" name="Oval 18">
              <a:extLst>
                <a:ext uri="{FF2B5EF4-FFF2-40B4-BE49-F238E27FC236}">
                  <a16:creationId xmlns:a16="http://schemas.microsoft.com/office/drawing/2014/main" id="{AD733922-B662-E499-27F3-40923E0A891B}"/>
                </a:ext>
              </a:extLst>
            </p:cNvPr>
            <p:cNvSpPr/>
            <p:nvPr/>
          </p:nvSpPr>
          <p:spPr>
            <a:xfrm>
              <a:off x="4739701" y="1762074"/>
              <a:ext cx="689041" cy="689041"/>
            </a:xfrm>
            <a:prstGeom prst="ellipse">
              <a:avLst/>
            </a:prstGeom>
            <a:solidFill>
              <a:schemeClr val="bg1"/>
            </a:solidFill>
            <a:ln w="63500">
              <a:solidFill>
                <a:srgbClr val="5D7FBE">
                  <a:alpha val="4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nvGrpSpPr>
            <p:cNvPr id="20" name="Group 19">
              <a:extLst>
                <a:ext uri="{FF2B5EF4-FFF2-40B4-BE49-F238E27FC236}">
                  <a16:creationId xmlns:a16="http://schemas.microsoft.com/office/drawing/2014/main" id="{D04C7E89-9530-789D-E5C9-B3F739119D32}"/>
                </a:ext>
              </a:extLst>
            </p:cNvPr>
            <p:cNvGrpSpPr/>
            <p:nvPr/>
          </p:nvGrpSpPr>
          <p:grpSpPr>
            <a:xfrm>
              <a:off x="2048400" y="5569999"/>
              <a:ext cx="3738802" cy="721599"/>
              <a:chOff x="1219215" y="4976289"/>
              <a:chExt cx="3738802" cy="721599"/>
            </a:xfrm>
          </p:grpSpPr>
          <p:sp>
            <p:nvSpPr>
              <p:cNvPr id="33" name="Chevron 8">
                <a:extLst>
                  <a:ext uri="{FF2B5EF4-FFF2-40B4-BE49-F238E27FC236}">
                    <a16:creationId xmlns:a16="http://schemas.microsoft.com/office/drawing/2014/main" id="{4059358B-FA1C-C348-25F7-978E5F03A1D5}"/>
                  </a:ext>
                </a:extLst>
              </p:cNvPr>
              <p:cNvSpPr/>
              <p:nvPr/>
            </p:nvSpPr>
            <p:spPr>
              <a:xfrm>
                <a:off x="1219215" y="4976289"/>
                <a:ext cx="3738802" cy="721599"/>
              </a:xfrm>
              <a:prstGeom prst="chevron">
                <a:avLst/>
              </a:prstGeom>
              <a:solidFill>
                <a:schemeClr val="bg1"/>
              </a:solidFill>
              <a:ln w="63500">
                <a:solidFill>
                  <a:srgbClr val="5D7FBE">
                    <a:alpha val="4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lumMod val="75000"/>
                      <a:lumOff val="25000"/>
                    </a:schemeClr>
                  </a:solidFill>
                </a:endParaRPr>
              </a:p>
            </p:txBody>
          </p:sp>
          <p:sp>
            <p:nvSpPr>
              <p:cNvPr id="35" name="직사각형 113">
                <a:extLst>
                  <a:ext uri="{FF2B5EF4-FFF2-40B4-BE49-F238E27FC236}">
                    <a16:creationId xmlns:a16="http://schemas.microsoft.com/office/drawing/2014/main" id="{40D657D7-7C4E-9B37-7993-38DBE4943A05}"/>
                  </a:ext>
                </a:extLst>
              </p:cNvPr>
              <p:cNvSpPr>
                <a:spLocks noChangeArrowheads="1"/>
              </p:cNvSpPr>
              <p:nvPr/>
            </p:nvSpPr>
            <p:spPr bwMode="auto">
              <a:xfrm>
                <a:off x="1629676" y="5141466"/>
                <a:ext cx="2969879" cy="401489"/>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600" dirty="0">
                    <a:solidFill>
                      <a:schemeClr val="bg2">
                        <a:lumMod val="85000"/>
                      </a:schemeClr>
                    </a:solidFill>
                    <a:latin typeface="+mj-lt"/>
                    <a:cs typeface="Arial"/>
                  </a:rPr>
                  <a:t>Power Supply</a:t>
                </a:r>
                <a:endParaRPr lang="ko-KR" altLang="en-US" sz="1600" dirty="0">
                  <a:solidFill>
                    <a:schemeClr val="bg2">
                      <a:lumMod val="85000"/>
                    </a:schemeClr>
                  </a:solidFill>
                  <a:latin typeface="+mj-lt"/>
                  <a:cs typeface="Arial"/>
                </a:endParaRPr>
              </a:p>
            </p:txBody>
          </p:sp>
        </p:grpSp>
        <p:sp>
          <p:nvSpPr>
            <p:cNvPr id="28" name="Rounded Rectangle 6">
              <a:extLst>
                <a:ext uri="{FF2B5EF4-FFF2-40B4-BE49-F238E27FC236}">
                  <a16:creationId xmlns:a16="http://schemas.microsoft.com/office/drawing/2014/main" id="{DAA7DB81-AA60-1E54-7C79-115388A2E3F1}"/>
                </a:ext>
              </a:extLst>
            </p:cNvPr>
            <p:cNvSpPr>
              <a:spLocks noChangeAspect="1"/>
            </p:cNvSpPr>
            <p:nvPr/>
          </p:nvSpPr>
          <p:spPr>
            <a:xfrm rot="19247173">
              <a:off x="4837458" y="1981426"/>
              <a:ext cx="519730" cy="250336"/>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bg1"/>
            </a:solidFill>
            <a:ln w="19050">
              <a:solidFill>
                <a:srgbClr val="5D7FBE">
                  <a:alpha val="40000"/>
                </a:srgb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2700"/>
            </a:p>
          </p:txBody>
        </p:sp>
        <p:cxnSp>
          <p:nvCxnSpPr>
            <p:cNvPr id="32" name="Straight Connector 31">
              <a:extLst>
                <a:ext uri="{FF2B5EF4-FFF2-40B4-BE49-F238E27FC236}">
                  <a16:creationId xmlns:a16="http://schemas.microsoft.com/office/drawing/2014/main" id="{04F588C9-599C-59FB-EF31-58AAA8FC541A}"/>
                </a:ext>
              </a:extLst>
            </p:cNvPr>
            <p:cNvCxnSpPr>
              <a:cxnSpLocks/>
              <a:stCxn id="19" idx="4"/>
            </p:cNvCxnSpPr>
            <p:nvPr/>
          </p:nvCxnSpPr>
          <p:spPr>
            <a:xfrm flipH="1">
              <a:off x="3730211" y="2451115"/>
              <a:ext cx="1354011" cy="3106373"/>
            </a:xfrm>
            <a:prstGeom prst="line">
              <a:avLst/>
            </a:prstGeom>
            <a:ln w="66675">
              <a:solidFill>
                <a:srgbClr val="5D7FBE">
                  <a:alpha val="40000"/>
                </a:srgbClr>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28DCC289-0312-C755-59AE-EC59FD2E6B0D}"/>
              </a:ext>
            </a:extLst>
          </p:cNvPr>
          <p:cNvGrpSpPr/>
          <p:nvPr/>
        </p:nvGrpSpPr>
        <p:grpSpPr>
          <a:xfrm>
            <a:off x="7501060" y="2711380"/>
            <a:ext cx="2982250" cy="4039677"/>
            <a:chOff x="5776758" y="2721930"/>
            <a:chExt cx="2982250" cy="4039677"/>
          </a:xfrm>
        </p:grpSpPr>
        <p:grpSp>
          <p:nvGrpSpPr>
            <p:cNvPr id="37" name="Group 36">
              <a:extLst>
                <a:ext uri="{FF2B5EF4-FFF2-40B4-BE49-F238E27FC236}">
                  <a16:creationId xmlns:a16="http://schemas.microsoft.com/office/drawing/2014/main" id="{E9A22279-D5BD-B36D-94D2-7B569DC31EB4}"/>
                </a:ext>
              </a:extLst>
            </p:cNvPr>
            <p:cNvGrpSpPr/>
            <p:nvPr/>
          </p:nvGrpSpPr>
          <p:grpSpPr>
            <a:xfrm>
              <a:off x="5776758" y="2721930"/>
              <a:ext cx="2982250" cy="4039677"/>
              <a:chOff x="2048400" y="1500972"/>
              <a:chExt cx="3695124" cy="4790626"/>
            </a:xfrm>
          </p:grpSpPr>
          <p:sp>
            <p:nvSpPr>
              <p:cNvPr id="39" name="Oval 38">
                <a:extLst>
                  <a:ext uri="{FF2B5EF4-FFF2-40B4-BE49-F238E27FC236}">
                    <a16:creationId xmlns:a16="http://schemas.microsoft.com/office/drawing/2014/main" id="{3C93A05A-8370-E004-1BAB-8C58A1FA66BA}"/>
                  </a:ext>
                </a:extLst>
              </p:cNvPr>
              <p:cNvSpPr/>
              <p:nvPr/>
            </p:nvSpPr>
            <p:spPr>
              <a:xfrm>
                <a:off x="3600657" y="1500972"/>
                <a:ext cx="689041" cy="689041"/>
              </a:xfrm>
              <a:prstGeom prst="ellipse">
                <a:avLst/>
              </a:prstGeom>
              <a:solidFill>
                <a:schemeClr val="bg1"/>
              </a:solidFill>
              <a:ln w="63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nvGrpSpPr>
              <p:cNvPr id="40" name="Group 39">
                <a:extLst>
                  <a:ext uri="{FF2B5EF4-FFF2-40B4-BE49-F238E27FC236}">
                    <a16:creationId xmlns:a16="http://schemas.microsoft.com/office/drawing/2014/main" id="{D39B0C7C-A132-91CF-4E63-C3684CF6C154}"/>
                  </a:ext>
                </a:extLst>
              </p:cNvPr>
              <p:cNvGrpSpPr/>
              <p:nvPr/>
            </p:nvGrpSpPr>
            <p:grpSpPr>
              <a:xfrm>
                <a:off x="2048400" y="5569999"/>
                <a:ext cx="3695124" cy="721599"/>
                <a:chOff x="1219215" y="4976289"/>
                <a:chExt cx="3695124" cy="721599"/>
              </a:xfrm>
            </p:grpSpPr>
            <p:sp>
              <p:nvSpPr>
                <p:cNvPr id="42" name="Chevron 8">
                  <a:extLst>
                    <a:ext uri="{FF2B5EF4-FFF2-40B4-BE49-F238E27FC236}">
                      <a16:creationId xmlns:a16="http://schemas.microsoft.com/office/drawing/2014/main" id="{B6CA8C54-01A2-3523-FCD7-061CBB0F183D}"/>
                    </a:ext>
                  </a:extLst>
                </p:cNvPr>
                <p:cNvSpPr/>
                <p:nvPr/>
              </p:nvSpPr>
              <p:spPr>
                <a:xfrm>
                  <a:off x="1219215" y="4976289"/>
                  <a:ext cx="3695124" cy="721599"/>
                </a:xfrm>
                <a:prstGeom prst="chevron">
                  <a:avLst/>
                </a:prstGeom>
                <a:solidFill>
                  <a:schemeClr val="bg1"/>
                </a:solidFill>
                <a:ln w="635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lumMod val="75000"/>
                        <a:lumOff val="25000"/>
                      </a:schemeClr>
                    </a:solidFill>
                  </a:endParaRPr>
                </a:p>
              </p:txBody>
            </p:sp>
            <p:sp>
              <p:nvSpPr>
                <p:cNvPr id="43" name="직사각형 113">
                  <a:extLst>
                    <a:ext uri="{FF2B5EF4-FFF2-40B4-BE49-F238E27FC236}">
                      <a16:creationId xmlns:a16="http://schemas.microsoft.com/office/drawing/2014/main" id="{F28BDFD6-D0C6-B951-22BF-1E8F1527183A}"/>
                    </a:ext>
                  </a:extLst>
                </p:cNvPr>
                <p:cNvSpPr>
                  <a:spLocks noChangeArrowheads="1"/>
                </p:cNvSpPr>
                <p:nvPr/>
              </p:nvSpPr>
              <p:spPr bwMode="auto">
                <a:xfrm>
                  <a:off x="1629678" y="5132192"/>
                  <a:ext cx="2865446" cy="401489"/>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600" dirty="0">
                      <a:solidFill>
                        <a:srgbClr val="434343"/>
                      </a:solidFill>
                      <a:latin typeface="+mj-lt"/>
                      <a:cs typeface="Arial"/>
                    </a:rPr>
                    <a:t>Treatment with X-Rays</a:t>
                  </a:r>
                  <a:endParaRPr lang="ko-KR" altLang="en-US" sz="1600" dirty="0">
                    <a:solidFill>
                      <a:srgbClr val="434343"/>
                    </a:solidFill>
                    <a:latin typeface="+mj-lt"/>
                    <a:cs typeface="Arial"/>
                  </a:endParaRPr>
                </a:p>
              </p:txBody>
            </p:sp>
          </p:grpSp>
          <p:cxnSp>
            <p:nvCxnSpPr>
              <p:cNvPr id="41" name="Straight Connector 40">
                <a:extLst>
                  <a:ext uri="{FF2B5EF4-FFF2-40B4-BE49-F238E27FC236}">
                    <a16:creationId xmlns:a16="http://schemas.microsoft.com/office/drawing/2014/main" id="{631DBFEF-0D8E-3CF8-C596-709195536218}"/>
                  </a:ext>
                </a:extLst>
              </p:cNvPr>
              <p:cNvCxnSpPr>
                <a:cxnSpLocks/>
                <a:stCxn id="39" idx="4"/>
                <a:endCxn id="42" idx="3"/>
              </p:cNvCxnSpPr>
              <p:nvPr/>
            </p:nvCxnSpPr>
            <p:spPr>
              <a:xfrm>
                <a:off x="3945178" y="2190013"/>
                <a:ext cx="1798346" cy="3740785"/>
              </a:xfrm>
              <a:prstGeom prst="line">
                <a:avLst/>
              </a:prstGeom>
              <a:ln w="66675">
                <a:solidFill>
                  <a:schemeClr val="accent6"/>
                </a:solidFill>
              </a:ln>
            </p:spPr>
            <p:style>
              <a:lnRef idx="1">
                <a:schemeClr val="accent1"/>
              </a:lnRef>
              <a:fillRef idx="0">
                <a:schemeClr val="accent1"/>
              </a:fillRef>
              <a:effectRef idx="0">
                <a:schemeClr val="accent1"/>
              </a:effectRef>
              <a:fontRef idx="minor">
                <a:schemeClr val="tx1"/>
              </a:fontRef>
            </p:style>
          </p:cxnSp>
        </p:grpSp>
        <p:pic>
          <p:nvPicPr>
            <p:cNvPr id="38" name="Graphic 37" descr="Radioactive">
              <a:extLst>
                <a:ext uri="{FF2B5EF4-FFF2-40B4-BE49-F238E27FC236}">
                  <a16:creationId xmlns:a16="http://schemas.microsoft.com/office/drawing/2014/main" id="{3C9A2A2B-0289-18D1-6641-21A55EB72B9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020999" y="2745212"/>
              <a:ext cx="575463" cy="575463"/>
            </a:xfrm>
            <a:prstGeom prst="rect">
              <a:avLst/>
            </a:prstGeom>
          </p:spPr>
        </p:pic>
      </p:grpSp>
      <p:grpSp>
        <p:nvGrpSpPr>
          <p:cNvPr id="44" name="Group 43">
            <a:extLst>
              <a:ext uri="{FF2B5EF4-FFF2-40B4-BE49-F238E27FC236}">
                <a16:creationId xmlns:a16="http://schemas.microsoft.com/office/drawing/2014/main" id="{6E948644-3D2E-2D7E-F168-78C3384D33FD}"/>
              </a:ext>
            </a:extLst>
          </p:cNvPr>
          <p:cNvGrpSpPr/>
          <p:nvPr/>
        </p:nvGrpSpPr>
        <p:grpSpPr>
          <a:xfrm>
            <a:off x="4659782" y="1884415"/>
            <a:ext cx="2982250" cy="4877192"/>
            <a:chOff x="2975189" y="1884415"/>
            <a:chExt cx="2982250" cy="4877192"/>
          </a:xfrm>
        </p:grpSpPr>
        <p:grpSp>
          <p:nvGrpSpPr>
            <p:cNvPr id="45" name="Group 44">
              <a:extLst>
                <a:ext uri="{FF2B5EF4-FFF2-40B4-BE49-F238E27FC236}">
                  <a16:creationId xmlns:a16="http://schemas.microsoft.com/office/drawing/2014/main" id="{9338BE54-B20B-28C2-2C3D-83CD2FE6D912}"/>
                </a:ext>
              </a:extLst>
            </p:cNvPr>
            <p:cNvGrpSpPr/>
            <p:nvPr/>
          </p:nvGrpSpPr>
          <p:grpSpPr>
            <a:xfrm>
              <a:off x="2975189" y="1884415"/>
              <a:ext cx="2982250" cy="4877192"/>
              <a:chOff x="1044576" y="507767"/>
              <a:chExt cx="3695125" cy="5783831"/>
            </a:xfrm>
          </p:grpSpPr>
          <p:grpSp>
            <p:nvGrpSpPr>
              <p:cNvPr id="47" name="Group 46">
                <a:extLst>
                  <a:ext uri="{FF2B5EF4-FFF2-40B4-BE49-F238E27FC236}">
                    <a16:creationId xmlns:a16="http://schemas.microsoft.com/office/drawing/2014/main" id="{E0E77533-C07E-1E94-A4C5-BA6872106A4C}"/>
                  </a:ext>
                </a:extLst>
              </p:cNvPr>
              <p:cNvGrpSpPr/>
              <p:nvPr/>
            </p:nvGrpSpPr>
            <p:grpSpPr>
              <a:xfrm>
                <a:off x="1044576" y="5569999"/>
                <a:ext cx="3695125" cy="721599"/>
                <a:chOff x="215391" y="4976289"/>
                <a:chExt cx="3695125" cy="721599"/>
              </a:xfrm>
            </p:grpSpPr>
            <p:sp>
              <p:nvSpPr>
                <p:cNvPr id="50" name="Chevron 8">
                  <a:extLst>
                    <a:ext uri="{FF2B5EF4-FFF2-40B4-BE49-F238E27FC236}">
                      <a16:creationId xmlns:a16="http://schemas.microsoft.com/office/drawing/2014/main" id="{1EFC71F7-104A-EC02-FE5E-6227068328B5}"/>
                    </a:ext>
                  </a:extLst>
                </p:cNvPr>
                <p:cNvSpPr/>
                <p:nvPr/>
              </p:nvSpPr>
              <p:spPr>
                <a:xfrm>
                  <a:off x="215391" y="4976289"/>
                  <a:ext cx="3695125" cy="721599"/>
                </a:xfrm>
                <a:prstGeom prst="chevron">
                  <a:avLst/>
                </a:prstGeom>
                <a:solidFill>
                  <a:schemeClr val="bg1"/>
                </a:solidFill>
                <a:ln w="63500">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dirty="0">
                    <a:solidFill>
                      <a:schemeClr val="tx1">
                        <a:lumMod val="75000"/>
                        <a:lumOff val="25000"/>
                      </a:schemeClr>
                    </a:solidFill>
                  </a:endParaRPr>
                </a:p>
              </p:txBody>
            </p:sp>
            <p:sp>
              <p:nvSpPr>
                <p:cNvPr id="51" name="직사각형 113">
                  <a:extLst>
                    <a:ext uri="{FF2B5EF4-FFF2-40B4-BE49-F238E27FC236}">
                      <a16:creationId xmlns:a16="http://schemas.microsoft.com/office/drawing/2014/main" id="{ED6CDA17-8A76-8150-E8BF-5F28478E0ABE}"/>
                    </a:ext>
                  </a:extLst>
                </p:cNvPr>
                <p:cNvSpPr>
                  <a:spLocks noChangeArrowheads="1"/>
                </p:cNvSpPr>
                <p:nvPr/>
              </p:nvSpPr>
              <p:spPr bwMode="auto">
                <a:xfrm>
                  <a:off x="598802" y="5119353"/>
                  <a:ext cx="2926200" cy="401489"/>
                </a:xfrm>
                <a:prstGeom prst="rect">
                  <a:avLst/>
                </a:prstGeom>
                <a:noFill/>
                <a:ln w="9525">
                  <a:noFill/>
                  <a:miter lim="800000"/>
                  <a:headEnd/>
                  <a:tailEnd/>
                </a:ln>
              </p:spPr>
              <p:txBody>
                <a:bodyPr wrap="square">
                  <a:spAutoFit/>
                </a:bodyPr>
                <a:lst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a:lstStyle>
                <a:p>
                  <a:pPr algn="ctr"/>
                  <a:r>
                    <a:rPr lang="en-US" altLang="ko-KR" sz="1600" dirty="0">
                      <a:solidFill>
                        <a:schemeClr val="bg2">
                          <a:lumMod val="85000"/>
                        </a:schemeClr>
                      </a:solidFill>
                      <a:latin typeface="+mj-lt"/>
                      <a:cs typeface="Arial"/>
                    </a:rPr>
                    <a:t>Accelerating Electrons</a:t>
                  </a:r>
                  <a:endParaRPr lang="ko-KR" altLang="en-US" sz="1600" dirty="0">
                    <a:solidFill>
                      <a:schemeClr val="bg2">
                        <a:lumMod val="85000"/>
                      </a:schemeClr>
                    </a:solidFill>
                    <a:latin typeface="+mj-lt"/>
                    <a:cs typeface="Arial"/>
                  </a:endParaRPr>
                </a:p>
              </p:txBody>
            </p:sp>
          </p:grpSp>
          <p:cxnSp>
            <p:nvCxnSpPr>
              <p:cNvPr id="48" name="Straight Connector 47">
                <a:extLst>
                  <a:ext uri="{FF2B5EF4-FFF2-40B4-BE49-F238E27FC236}">
                    <a16:creationId xmlns:a16="http://schemas.microsoft.com/office/drawing/2014/main" id="{EB7516C6-7F57-E42D-9D95-FC05959BDE9E}"/>
                  </a:ext>
                </a:extLst>
              </p:cNvPr>
              <p:cNvCxnSpPr>
                <a:cxnSpLocks/>
                <a:stCxn id="49" idx="4"/>
                <a:endCxn id="50" idx="0"/>
              </p:cNvCxnSpPr>
              <p:nvPr/>
            </p:nvCxnSpPr>
            <p:spPr>
              <a:xfrm flipH="1">
                <a:off x="2703655" y="1196808"/>
                <a:ext cx="54471" cy="4373192"/>
              </a:xfrm>
              <a:prstGeom prst="line">
                <a:avLst/>
              </a:prstGeom>
              <a:ln w="66675">
                <a:solidFill>
                  <a:schemeClr val="accent5">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96843C81-29D1-8B80-DAAB-0C09257280F6}"/>
                  </a:ext>
                </a:extLst>
              </p:cNvPr>
              <p:cNvSpPr/>
              <p:nvPr/>
            </p:nvSpPr>
            <p:spPr>
              <a:xfrm>
                <a:off x="2413604" y="507767"/>
                <a:ext cx="689041" cy="689041"/>
              </a:xfrm>
              <a:prstGeom prst="ellipse">
                <a:avLst/>
              </a:prstGeom>
              <a:solidFill>
                <a:schemeClr val="bg1"/>
              </a:solidFill>
              <a:ln w="63500">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lumMod val="75000"/>
                      <a:lumOff val="25000"/>
                    </a:schemeClr>
                  </a:solidFill>
                </a:endParaRPr>
              </a:p>
            </p:txBody>
          </p:sp>
        </p:grpSp>
        <p:pic>
          <p:nvPicPr>
            <p:cNvPr id="46" name="Graphic 45" descr="Atom">
              <a:extLst>
                <a:ext uri="{FF2B5EF4-FFF2-40B4-BE49-F238E27FC236}">
                  <a16:creationId xmlns:a16="http://schemas.microsoft.com/office/drawing/2014/main" id="{1771C0A7-B64C-7A6F-4BED-BF63F67E905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95704" y="1924826"/>
              <a:ext cx="512669" cy="512669"/>
            </a:xfrm>
            <a:prstGeom prst="rect">
              <a:avLst/>
            </a:prstGeom>
          </p:spPr>
        </p:pic>
      </p:grpSp>
      <p:pic>
        <p:nvPicPr>
          <p:cNvPr id="9" name="Picture 8">
            <a:extLst>
              <a:ext uri="{FF2B5EF4-FFF2-40B4-BE49-F238E27FC236}">
                <a16:creationId xmlns:a16="http://schemas.microsoft.com/office/drawing/2014/main" id="{8157DB67-03EC-7C44-E784-B752BF5955D2}"/>
              </a:ext>
            </a:extLst>
          </p:cNvPr>
          <p:cNvPicPr>
            <a:picLocks noChangeAspect="1"/>
          </p:cNvPicPr>
          <p:nvPr/>
        </p:nvPicPr>
        <p:blipFill rotWithShape="1">
          <a:blip r:embed="rId8"/>
          <a:srcRect l="37098" t="-454" r="25607" b="57428"/>
          <a:stretch/>
        </p:blipFill>
        <p:spPr>
          <a:xfrm>
            <a:off x="3645635" y="1854502"/>
            <a:ext cx="2898655" cy="2229470"/>
          </a:xfrm>
          <a:prstGeom prst="rect">
            <a:avLst/>
          </a:prstGeom>
          <a:ln w="57150">
            <a:solidFill>
              <a:schemeClr val="tx1"/>
            </a:solidFill>
          </a:ln>
        </p:spPr>
      </p:pic>
      <p:pic>
        <p:nvPicPr>
          <p:cNvPr id="8" name="Picture 7">
            <a:extLst>
              <a:ext uri="{FF2B5EF4-FFF2-40B4-BE49-F238E27FC236}">
                <a16:creationId xmlns:a16="http://schemas.microsoft.com/office/drawing/2014/main" id="{00685344-A6FD-4EBA-E26E-72EBDD431D47}"/>
              </a:ext>
            </a:extLst>
          </p:cNvPr>
          <p:cNvPicPr>
            <a:picLocks noChangeAspect="1"/>
          </p:cNvPicPr>
          <p:nvPr/>
        </p:nvPicPr>
        <p:blipFill>
          <a:blip r:embed="rId9"/>
          <a:stretch>
            <a:fillRect/>
          </a:stretch>
        </p:blipFill>
        <p:spPr>
          <a:xfrm>
            <a:off x="1278380" y="2707360"/>
            <a:ext cx="2705100" cy="3454400"/>
          </a:xfrm>
          <a:prstGeom prst="rect">
            <a:avLst/>
          </a:prstGeom>
          <a:ln w="57150">
            <a:solidFill>
              <a:schemeClr val="tx1"/>
            </a:solidFill>
          </a:ln>
        </p:spPr>
      </p:pic>
      <p:pic>
        <p:nvPicPr>
          <p:cNvPr id="5" name="Picture 4">
            <a:extLst>
              <a:ext uri="{FF2B5EF4-FFF2-40B4-BE49-F238E27FC236}">
                <a16:creationId xmlns:a16="http://schemas.microsoft.com/office/drawing/2014/main" id="{832B7858-7962-F977-7F14-977997B647BC}"/>
              </a:ext>
            </a:extLst>
          </p:cNvPr>
          <p:cNvPicPr>
            <a:picLocks noChangeAspect="1"/>
          </p:cNvPicPr>
          <p:nvPr/>
        </p:nvPicPr>
        <p:blipFill>
          <a:blip r:embed="rId10"/>
          <a:stretch>
            <a:fillRect/>
          </a:stretch>
        </p:blipFill>
        <p:spPr>
          <a:xfrm>
            <a:off x="3155899" y="4056094"/>
            <a:ext cx="2671707" cy="2357390"/>
          </a:xfrm>
          <a:prstGeom prst="rect">
            <a:avLst/>
          </a:prstGeom>
          <a:ln w="5715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27556275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3882;p50">
            <a:extLst>
              <a:ext uri="{FF2B5EF4-FFF2-40B4-BE49-F238E27FC236}">
                <a16:creationId xmlns:a16="http://schemas.microsoft.com/office/drawing/2014/main" id="{3C7A96B6-FA5C-824B-ACFD-110A49338829}"/>
              </a:ext>
            </a:extLst>
          </p:cNvPr>
          <p:cNvGrpSpPr>
            <a:grpSpLocks noChangeAspect="1"/>
          </p:cNvGrpSpPr>
          <p:nvPr/>
        </p:nvGrpSpPr>
        <p:grpSpPr>
          <a:xfrm>
            <a:off x="6116884" y="2027500"/>
            <a:ext cx="5916880" cy="3429871"/>
            <a:chOff x="1397225" y="1410350"/>
            <a:chExt cx="4786300" cy="2774500"/>
          </a:xfrm>
        </p:grpSpPr>
        <p:grpSp>
          <p:nvGrpSpPr>
            <p:cNvPr id="10" name="Google Shape;3883;p50">
              <a:extLst>
                <a:ext uri="{FF2B5EF4-FFF2-40B4-BE49-F238E27FC236}">
                  <a16:creationId xmlns:a16="http://schemas.microsoft.com/office/drawing/2014/main" id="{81430198-990C-8E44-B399-F89D1B950695}"/>
                </a:ext>
              </a:extLst>
            </p:cNvPr>
            <p:cNvGrpSpPr/>
            <p:nvPr/>
          </p:nvGrpSpPr>
          <p:grpSpPr>
            <a:xfrm>
              <a:off x="4293400" y="2574725"/>
              <a:ext cx="84425" cy="80100"/>
              <a:chOff x="4293400" y="2574725"/>
              <a:chExt cx="84425" cy="80100"/>
            </a:xfrm>
          </p:grpSpPr>
          <p:sp>
            <p:nvSpPr>
              <p:cNvPr id="265" name="Google Shape;3884;p50">
                <a:extLst>
                  <a:ext uri="{FF2B5EF4-FFF2-40B4-BE49-F238E27FC236}">
                    <a16:creationId xmlns:a16="http://schemas.microsoft.com/office/drawing/2014/main" id="{9D6CDA2C-66D2-9645-A32F-513BF1AB2185}"/>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6" name="Google Shape;3885;p50">
                <a:extLst>
                  <a:ext uri="{FF2B5EF4-FFF2-40B4-BE49-F238E27FC236}">
                    <a16:creationId xmlns:a16="http://schemas.microsoft.com/office/drawing/2014/main" id="{45CB6588-7FBE-0F41-A878-69D80C04C576}"/>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86;p50">
              <a:extLst>
                <a:ext uri="{FF2B5EF4-FFF2-40B4-BE49-F238E27FC236}">
                  <a16:creationId xmlns:a16="http://schemas.microsoft.com/office/drawing/2014/main" id="{778EA5A3-E4E3-2A4E-9105-DA0DF1D1ED01}"/>
                </a:ext>
              </a:extLst>
            </p:cNvPr>
            <p:cNvGrpSpPr/>
            <p:nvPr/>
          </p:nvGrpSpPr>
          <p:grpSpPr>
            <a:xfrm>
              <a:off x="4000175" y="1462675"/>
              <a:ext cx="1917275" cy="1140875"/>
              <a:chOff x="4000175" y="1462675"/>
              <a:chExt cx="1917275" cy="1140875"/>
            </a:xfrm>
          </p:grpSpPr>
          <p:sp>
            <p:nvSpPr>
              <p:cNvPr id="257" name="Google Shape;3887;p50">
                <a:extLst>
                  <a:ext uri="{FF2B5EF4-FFF2-40B4-BE49-F238E27FC236}">
                    <a16:creationId xmlns:a16="http://schemas.microsoft.com/office/drawing/2014/main" id="{C18C11C1-71F1-AB4D-8002-8A1B629535FF}"/>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58" name="Google Shape;3888;p50">
                <a:extLst>
                  <a:ext uri="{FF2B5EF4-FFF2-40B4-BE49-F238E27FC236}">
                    <a16:creationId xmlns:a16="http://schemas.microsoft.com/office/drawing/2014/main" id="{CA08C45D-3ABF-C747-87AA-ADA6189BD618}"/>
                  </a:ext>
                </a:extLst>
              </p:cNvPr>
              <p:cNvGrpSpPr/>
              <p:nvPr/>
            </p:nvGrpSpPr>
            <p:grpSpPr>
              <a:xfrm>
                <a:off x="4000175" y="1462675"/>
                <a:ext cx="1917275" cy="1140875"/>
                <a:chOff x="4000175" y="1462675"/>
                <a:chExt cx="1917275" cy="1140875"/>
              </a:xfrm>
            </p:grpSpPr>
            <p:sp>
              <p:nvSpPr>
                <p:cNvPr id="259" name="Google Shape;3889;p50">
                  <a:extLst>
                    <a:ext uri="{FF2B5EF4-FFF2-40B4-BE49-F238E27FC236}">
                      <a16:creationId xmlns:a16="http://schemas.microsoft.com/office/drawing/2014/main" id="{9B68468D-BEFD-3444-A91C-9C47916C7B8F}"/>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0" name="Google Shape;3890;p50">
                  <a:extLst>
                    <a:ext uri="{FF2B5EF4-FFF2-40B4-BE49-F238E27FC236}">
                      <a16:creationId xmlns:a16="http://schemas.microsoft.com/office/drawing/2014/main" id="{14F02AC4-200A-C247-AE3C-95320EDCE3E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1" name="Google Shape;3891;p50">
                  <a:extLst>
                    <a:ext uri="{FF2B5EF4-FFF2-40B4-BE49-F238E27FC236}">
                      <a16:creationId xmlns:a16="http://schemas.microsoft.com/office/drawing/2014/main" id="{D524E6CD-8336-AD4D-B3E4-8B4AE03F06B9}"/>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2" name="Google Shape;3892;p50">
                  <a:extLst>
                    <a:ext uri="{FF2B5EF4-FFF2-40B4-BE49-F238E27FC236}">
                      <a16:creationId xmlns:a16="http://schemas.microsoft.com/office/drawing/2014/main" id="{2E823630-AFDF-7E48-B0E8-6417F746CBD0}"/>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3" name="Google Shape;3893;p50">
                  <a:extLst>
                    <a:ext uri="{FF2B5EF4-FFF2-40B4-BE49-F238E27FC236}">
                      <a16:creationId xmlns:a16="http://schemas.microsoft.com/office/drawing/2014/main" id="{13A6BADF-72E7-3B4B-84AA-3A688EEDE419}"/>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4" name="Google Shape;3894;p50">
                  <a:extLst>
                    <a:ext uri="{FF2B5EF4-FFF2-40B4-BE49-F238E27FC236}">
                      <a16:creationId xmlns:a16="http://schemas.microsoft.com/office/drawing/2014/main" id="{4212110B-EF88-924B-B8A0-F4B224954B00}"/>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2" name="Google Shape;3895;p50">
              <a:extLst>
                <a:ext uri="{FF2B5EF4-FFF2-40B4-BE49-F238E27FC236}">
                  <a16:creationId xmlns:a16="http://schemas.microsoft.com/office/drawing/2014/main" id="{87B8522E-46B0-3243-8A6F-BC76358CE2C8}"/>
                </a:ext>
              </a:extLst>
            </p:cNvPr>
            <p:cNvGrpSpPr/>
            <p:nvPr/>
          </p:nvGrpSpPr>
          <p:grpSpPr>
            <a:xfrm>
              <a:off x="3960625" y="2587825"/>
              <a:ext cx="94050" cy="104125"/>
              <a:chOff x="3960625" y="2587825"/>
              <a:chExt cx="94050" cy="104125"/>
            </a:xfrm>
          </p:grpSpPr>
          <p:sp>
            <p:nvSpPr>
              <p:cNvPr id="255" name="Google Shape;3896;p50">
                <a:extLst>
                  <a:ext uri="{FF2B5EF4-FFF2-40B4-BE49-F238E27FC236}">
                    <a16:creationId xmlns:a16="http://schemas.microsoft.com/office/drawing/2014/main" id="{9C94C3E2-1E45-5C46-A9FB-7382D7854395}"/>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56" name="Google Shape;3897;p50">
                <a:extLst>
                  <a:ext uri="{FF2B5EF4-FFF2-40B4-BE49-F238E27FC236}">
                    <a16:creationId xmlns:a16="http://schemas.microsoft.com/office/drawing/2014/main" id="{AC47DF6F-3BE5-7B43-9C14-65760F3979CE}"/>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3" name="Google Shape;3898;p50">
              <a:extLst>
                <a:ext uri="{FF2B5EF4-FFF2-40B4-BE49-F238E27FC236}">
                  <a16:creationId xmlns:a16="http://schemas.microsoft.com/office/drawing/2014/main" id="{AAFB489A-EFE9-6942-87A6-64660AA5C864}"/>
                </a:ext>
              </a:extLst>
            </p:cNvPr>
            <p:cNvGrpSpPr/>
            <p:nvPr/>
          </p:nvGrpSpPr>
          <p:grpSpPr>
            <a:xfrm>
              <a:off x="3765350" y="2500900"/>
              <a:ext cx="173600" cy="187925"/>
              <a:chOff x="3765350" y="2500900"/>
              <a:chExt cx="173600" cy="187925"/>
            </a:xfrm>
          </p:grpSpPr>
          <p:sp>
            <p:nvSpPr>
              <p:cNvPr id="249" name="Google Shape;3899;p50">
                <a:extLst>
                  <a:ext uri="{FF2B5EF4-FFF2-40B4-BE49-F238E27FC236}">
                    <a16:creationId xmlns:a16="http://schemas.microsoft.com/office/drawing/2014/main" id="{BE4467AB-3309-E944-A3A6-2137E0B2EAEB}"/>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0" name="Google Shape;3900;p50">
                <a:extLst>
                  <a:ext uri="{FF2B5EF4-FFF2-40B4-BE49-F238E27FC236}">
                    <a16:creationId xmlns:a16="http://schemas.microsoft.com/office/drawing/2014/main" id="{A4032B34-CB49-2D4D-97EC-1DC67789DA99}"/>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1" name="Google Shape;3901;p50">
                <a:extLst>
                  <a:ext uri="{FF2B5EF4-FFF2-40B4-BE49-F238E27FC236}">
                    <a16:creationId xmlns:a16="http://schemas.microsoft.com/office/drawing/2014/main" id="{334A4C18-C923-BA4F-8B63-25BDA4119CBB}"/>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2" name="Google Shape;3902;p50">
                <a:extLst>
                  <a:ext uri="{FF2B5EF4-FFF2-40B4-BE49-F238E27FC236}">
                    <a16:creationId xmlns:a16="http://schemas.microsoft.com/office/drawing/2014/main" id="{F409E568-D90C-5042-B3DA-24F4C2EFD2A7}"/>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3;p50">
                <a:extLst>
                  <a:ext uri="{FF2B5EF4-FFF2-40B4-BE49-F238E27FC236}">
                    <a16:creationId xmlns:a16="http://schemas.microsoft.com/office/drawing/2014/main" id="{8E35587F-0E88-AA4D-8B20-A233F17BE2CB}"/>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4" name="Google Shape;3904;p50">
                <a:extLst>
                  <a:ext uri="{FF2B5EF4-FFF2-40B4-BE49-F238E27FC236}">
                    <a16:creationId xmlns:a16="http://schemas.microsoft.com/office/drawing/2014/main" id="{3520FD09-56EA-E642-BC56-D92048203646}"/>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4" name="Google Shape;3905;p50">
              <a:extLst>
                <a:ext uri="{FF2B5EF4-FFF2-40B4-BE49-F238E27FC236}">
                  <a16:creationId xmlns:a16="http://schemas.microsoft.com/office/drawing/2014/main" id="{3FB40FBA-310E-C040-BDF5-CE3E3AAF3ACA}"/>
                </a:ext>
              </a:extLst>
            </p:cNvPr>
            <p:cNvGrpSpPr/>
            <p:nvPr/>
          </p:nvGrpSpPr>
          <p:grpSpPr>
            <a:xfrm>
              <a:off x="3750475" y="2481850"/>
              <a:ext cx="85125" cy="51800"/>
              <a:chOff x="3750475" y="2481850"/>
              <a:chExt cx="85125" cy="51800"/>
            </a:xfrm>
          </p:grpSpPr>
          <p:sp>
            <p:nvSpPr>
              <p:cNvPr id="247" name="Google Shape;3906;p50">
                <a:extLst>
                  <a:ext uri="{FF2B5EF4-FFF2-40B4-BE49-F238E27FC236}">
                    <a16:creationId xmlns:a16="http://schemas.microsoft.com/office/drawing/2014/main" id="{74FDDB74-EED5-AA49-8B4D-48810D7A3E63}"/>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07;p50">
                <a:extLst>
                  <a:ext uri="{FF2B5EF4-FFF2-40B4-BE49-F238E27FC236}">
                    <a16:creationId xmlns:a16="http://schemas.microsoft.com/office/drawing/2014/main" id="{E9F9965D-9904-9E4B-8B40-C1F81574E78A}"/>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5" name="Google Shape;3908;p50">
              <a:extLst>
                <a:ext uri="{FF2B5EF4-FFF2-40B4-BE49-F238E27FC236}">
                  <a16:creationId xmlns:a16="http://schemas.microsoft.com/office/drawing/2014/main" id="{E538BCC1-1871-AD4E-AFAE-EF8B9FE97DC4}"/>
                </a:ext>
              </a:extLst>
            </p:cNvPr>
            <p:cNvGrpSpPr/>
            <p:nvPr/>
          </p:nvGrpSpPr>
          <p:grpSpPr>
            <a:xfrm>
              <a:off x="3627175" y="2432450"/>
              <a:ext cx="172100" cy="169075"/>
              <a:chOff x="3627175" y="2432450"/>
              <a:chExt cx="172100" cy="169075"/>
            </a:xfrm>
          </p:grpSpPr>
          <p:sp>
            <p:nvSpPr>
              <p:cNvPr id="244" name="Google Shape;3909;p50">
                <a:extLst>
                  <a:ext uri="{FF2B5EF4-FFF2-40B4-BE49-F238E27FC236}">
                    <a16:creationId xmlns:a16="http://schemas.microsoft.com/office/drawing/2014/main" id="{91907F3B-02B9-5545-8E51-9BDE828C5385}"/>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5" name="Google Shape;3910;p50">
                <a:extLst>
                  <a:ext uri="{FF2B5EF4-FFF2-40B4-BE49-F238E27FC236}">
                    <a16:creationId xmlns:a16="http://schemas.microsoft.com/office/drawing/2014/main" id="{12AD6533-645C-0545-BD3A-3EF5569DF8AB}"/>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46" name="Google Shape;3911;p50">
                <a:extLst>
                  <a:ext uri="{FF2B5EF4-FFF2-40B4-BE49-F238E27FC236}">
                    <a16:creationId xmlns:a16="http://schemas.microsoft.com/office/drawing/2014/main" id="{D053DFFE-3C5F-894F-AC6B-130B92D13CFF}"/>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6" name="Google Shape;3912;p50">
              <a:extLst>
                <a:ext uri="{FF2B5EF4-FFF2-40B4-BE49-F238E27FC236}">
                  <a16:creationId xmlns:a16="http://schemas.microsoft.com/office/drawing/2014/main" id="{25F63FF4-3B40-EA46-8307-BC65FF345C10}"/>
                </a:ext>
              </a:extLst>
            </p:cNvPr>
            <p:cNvGrpSpPr/>
            <p:nvPr/>
          </p:nvGrpSpPr>
          <p:grpSpPr>
            <a:xfrm>
              <a:off x="3561536" y="2585450"/>
              <a:ext cx="61539" cy="99045"/>
              <a:chOff x="3561536" y="2585450"/>
              <a:chExt cx="61539" cy="99045"/>
            </a:xfrm>
          </p:grpSpPr>
          <p:sp>
            <p:nvSpPr>
              <p:cNvPr id="242" name="Google Shape;3913;p50">
                <a:extLst>
                  <a:ext uri="{FF2B5EF4-FFF2-40B4-BE49-F238E27FC236}">
                    <a16:creationId xmlns:a16="http://schemas.microsoft.com/office/drawing/2014/main" id="{DDE802AD-AD6F-764C-AD11-D9A418707596}"/>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3" name="Google Shape;3914;p50">
                <a:extLst>
                  <a:ext uri="{FF2B5EF4-FFF2-40B4-BE49-F238E27FC236}">
                    <a16:creationId xmlns:a16="http://schemas.microsoft.com/office/drawing/2014/main" id="{98D969A4-4D9A-9D49-BC76-980C0FA5C358}"/>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7" name="Google Shape;3915;p50">
              <a:extLst>
                <a:ext uri="{FF2B5EF4-FFF2-40B4-BE49-F238E27FC236}">
                  <a16:creationId xmlns:a16="http://schemas.microsoft.com/office/drawing/2014/main" id="{DA8F9121-8C84-6C40-B057-5F2FAEA05CF3}"/>
                </a:ext>
              </a:extLst>
            </p:cNvPr>
            <p:cNvGrpSpPr/>
            <p:nvPr/>
          </p:nvGrpSpPr>
          <p:grpSpPr>
            <a:xfrm>
              <a:off x="3906325" y="1984500"/>
              <a:ext cx="156075" cy="262825"/>
              <a:chOff x="3906325" y="1984500"/>
              <a:chExt cx="156075" cy="262825"/>
            </a:xfrm>
          </p:grpSpPr>
          <p:sp>
            <p:nvSpPr>
              <p:cNvPr id="240" name="Google Shape;3916;p50">
                <a:extLst>
                  <a:ext uri="{FF2B5EF4-FFF2-40B4-BE49-F238E27FC236}">
                    <a16:creationId xmlns:a16="http://schemas.microsoft.com/office/drawing/2014/main" id="{61170903-3A04-614B-9C7B-8729999810EE}"/>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1" name="Google Shape;3917;p50">
                <a:extLst>
                  <a:ext uri="{FF2B5EF4-FFF2-40B4-BE49-F238E27FC236}">
                    <a16:creationId xmlns:a16="http://schemas.microsoft.com/office/drawing/2014/main" id="{4967D250-AC46-0B4F-9E87-320FFA516F17}"/>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8" name="Google Shape;3918;p50">
              <a:extLst>
                <a:ext uri="{FF2B5EF4-FFF2-40B4-BE49-F238E27FC236}">
                  <a16:creationId xmlns:a16="http://schemas.microsoft.com/office/drawing/2014/main" id="{8FA61FBE-9B46-5A47-AE93-41C6EBDFDCBE}"/>
                </a:ext>
              </a:extLst>
            </p:cNvPr>
            <p:cNvGrpSpPr/>
            <p:nvPr/>
          </p:nvGrpSpPr>
          <p:grpSpPr>
            <a:xfrm>
              <a:off x="1397225" y="1637375"/>
              <a:ext cx="1401575" cy="1228250"/>
              <a:chOff x="1397225" y="1637375"/>
              <a:chExt cx="1401575" cy="1228250"/>
            </a:xfrm>
          </p:grpSpPr>
          <p:sp>
            <p:nvSpPr>
              <p:cNvPr id="236" name="Google Shape;3919;p50">
                <a:extLst>
                  <a:ext uri="{FF2B5EF4-FFF2-40B4-BE49-F238E27FC236}">
                    <a16:creationId xmlns:a16="http://schemas.microsoft.com/office/drawing/2014/main" id="{75E3C222-2F59-7647-A0C8-41DC0A785F1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7" name="Google Shape;3920;p50">
                <a:extLst>
                  <a:ext uri="{FF2B5EF4-FFF2-40B4-BE49-F238E27FC236}">
                    <a16:creationId xmlns:a16="http://schemas.microsoft.com/office/drawing/2014/main" id="{5B8B57A7-EEC4-4945-B6CA-F2FD7066B8A1}"/>
                  </a:ext>
                </a:extLst>
              </p:cNvPr>
              <p:cNvGrpSpPr/>
              <p:nvPr/>
            </p:nvGrpSpPr>
            <p:grpSpPr>
              <a:xfrm>
                <a:off x="1397225" y="1637375"/>
                <a:ext cx="1398775" cy="1228250"/>
                <a:chOff x="1397225" y="1637375"/>
                <a:chExt cx="1398775" cy="1228250"/>
              </a:xfrm>
            </p:grpSpPr>
            <p:sp>
              <p:nvSpPr>
                <p:cNvPr id="238" name="Google Shape;3921;p50">
                  <a:extLst>
                    <a:ext uri="{FF2B5EF4-FFF2-40B4-BE49-F238E27FC236}">
                      <a16:creationId xmlns:a16="http://schemas.microsoft.com/office/drawing/2014/main" id="{E2124C9E-A8CC-2941-94C4-D9D40DE7DE3B}"/>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9" name="Google Shape;3922;p50">
                  <a:extLst>
                    <a:ext uri="{FF2B5EF4-FFF2-40B4-BE49-F238E27FC236}">
                      <a16:creationId xmlns:a16="http://schemas.microsoft.com/office/drawing/2014/main" id="{ED9B3647-7EB2-004E-B8DA-FA04000893D8}"/>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 name="Google Shape;3923;p50">
              <a:extLst>
                <a:ext uri="{FF2B5EF4-FFF2-40B4-BE49-F238E27FC236}">
                  <a16:creationId xmlns:a16="http://schemas.microsoft.com/office/drawing/2014/main" id="{42EE8880-FC09-3448-82B5-926B134E031F}"/>
                </a:ext>
              </a:extLst>
            </p:cNvPr>
            <p:cNvGrpSpPr/>
            <p:nvPr/>
          </p:nvGrpSpPr>
          <p:grpSpPr>
            <a:xfrm>
              <a:off x="2605700" y="3152850"/>
              <a:ext cx="594125" cy="616250"/>
              <a:chOff x="2605700" y="3152850"/>
              <a:chExt cx="594125" cy="616250"/>
            </a:xfrm>
          </p:grpSpPr>
          <p:sp>
            <p:nvSpPr>
              <p:cNvPr id="234" name="Google Shape;3924;p50">
                <a:extLst>
                  <a:ext uri="{FF2B5EF4-FFF2-40B4-BE49-F238E27FC236}">
                    <a16:creationId xmlns:a16="http://schemas.microsoft.com/office/drawing/2014/main" id="{30DD0C1B-E60D-F447-8C83-B46161318E9D}"/>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5" name="Google Shape;3925;p50">
                <a:extLst>
                  <a:ext uri="{FF2B5EF4-FFF2-40B4-BE49-F238E27FC236}">
                    <a16:creationId xmlns:a16="http://schemas.microsoft.com/office/drawing/2014/main" id="{85A7167C-4179-FE4F-92CA-A7C990AB6D9E}"/>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0" name="Google Shape;3926;p50">
              <a:extLst>
                <a:ext uri="{FF2B5EF4-FFF2-40B4-BE49-F238E27FC236}">
                  <a16:creationId xmlns:a16="http://schemas.microsoft.com/office/drawing/2014/main" id="{69D15E9C-D500-C145-906A-F2FCD6854435}"/>
                </a:ext>
              </a:extLst>
            </p:cNvPr>
            <p:cNvGrpSpPr/>
            <p:nvPr/>
          </p:nvGrpSpPr>
          <p:grpSpPr>
            <a:xfrm>
              <a:off x="2680375" y="3423800"/>
              <a:ext cx="182975" cy="761050"/>
              <a:chOff x="2680375" y="3423800"/>
              <a:chExt cx="182975" cy="761050"/>
            </a:xfrm>
          </p:grpSpPr>
          <p:sp>
            <p:nvSpPr>
              <p:cNvPr id="232" name="Google Shape;3927;p50">
                <a:extLst>
                  <a:ext uri="{FF2B5EF4-FFF2-40B4-BE49-F238E27FC236}">
                    <a16:creationId xmlns:a16="http://schemas.microsoft.com/office/drawing/2014/main" id="{2EC62AB8-5EEE-D04F-9451-93A45E6930A8}"/>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3" name="Google Shape;3928;p50">
                <a:extLst>
                  <a:ext uri="{FF2B5EF4-FFF2-40B4-BE49-F238E27FC236}">
                    <a16:creationId xmlns:a16="http://schemas.microsoft.com/office/drawing/2014/main" id="{840A9E43-B181-C745-A5A0-9B085B6A1113}"/>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1" name="Google Shape;3929;p50">
              <a:extLst>
                <a:ext uri="{FF2B5EF4-FFF2-40B4-BE49-F238E27FC236}">
                  <a16:creationId xmlns:a16="http://schemas.microsoft.com/office/drawing/2014/main" id="{F75BDC7D-BEE0-544C-A743-8A91950E1BE4}"/>
                </a:ext>
              </a:extLst>
            </p:cNvPr>
            <p:cNvGrpSpPr/>
            <p:nvPr/>
          </p:nvGrpSpPr>
          <p:grpSpPr>
            <a:xfrm>
              <a:off x="3918000" y="3561900"/>
              <a:ext cx="236225" cy="207100"/>
              <a:chOff x="3918000" y="3561900"/>
              <a:chExt cx="236225" cy="207100"/>
            </a:xfrm>
          </p:grpSpPr>
          <p:sp>
            <p:nvSpPr>
              <p:cNvPr id="230" name="Google Shape;3930;p50">
                <a:extLst>
                  <a:ext uri="{FF2B5EF4-FFF2-40B4-BE49-F238E27FC236}">
                    <a16:creationId xmlns:a16="http://schemas.microsoft.com/office/drawing/2014/main" id="{6A6F7794-D5E5-CE42-91B5-04A62F744BEF}"/>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1" name="Google Shape;3931;p50">
                <a:extLst>
                  <a:ext uri="{FF2B5EF4-FFF2-40B4-BE49-F238E27FC236}">
                    <a16:creationId xmlns:a16="http://schemas.microsoft.com/office/drawing/2014/main" id="{7AE25915-7C4E-124A-87F8-6D8730A378ED}"/>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2" name="Google Shape;3932;p50">
              <a:extLst>
                <a:ext uri="{FF2B5EF4-FFF2-40B4-BE49-F238E27FC236}">
                  <a16:creationId xmlns:a16="http://schemas.microsoft.com/office/drawing/2014/main" id="{D715DD78-86F9-ED4F-BB77-7A04958D9BC6}"/>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 name="Google Shape;3933;p50">
              <a:extLst>
                <a:ext uri="{FF2B5EF4-FFF2-40B4-BE49-F238E27FC236}">
                  <a16:creationId xmlns:a16="http://schemas.microsoft.com/office/drawing/2014/main" id="{5E8CA4F5-F24E-7C4F-9229-EA0EA1742E3B}"/>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 name="Google Shape;3934;p50">
              <a:extLst>
                <a:ext uri="{FF2B5EF4-FFF2-40B4-BE49-F238E27FC236}">
                  <a16:creationId xmlns:a16="http://schemas.microsoft.com/office/drawing/2014/main" id="{81390B44-0519-D145-BAEC-296AE6A5ED8E}"/>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25" name="Google Shape;3935;p50">
              <a:extLst>
                <a:ext uri="{FF2B5EF4-FFF2-40B4-BE49-F238E27FC236}">
                  <a16:creationId xmlns:a16="http://schemas.microsoft.com/office/drawing/2014/main" id="{E481EF84-1AAF-104F-AB5B-1213B1E774A0}"/>
                </a:ext>
              </a:extLst>
            </p:cNvPr>
            <p:cNvGrpSpPr/>
            <p:nvPr/>
          </p:nvGrpSpPr>
          <p:grpSpPr>
            <a:xfrm>
              <a:off x="1922950" y="1410350"/>
              <a:ext cx="1252825" cy="1162875"/>
              <a:chOff x="1922950" y="1410350"/>
              <a:chExt cx="1252825" cy="1162875"/>
            </a:xfrm>
          </p:grpSpPr>
          <p:sp>
            <p:nvSpPr>
              <p:cNvPr id="214" name="Google Shape;3936;p50">
                <a:extLst>
                  <a:ext uri="{FF2B5EF4-FFF2-40B4-BE49-F238E27FC236}">
                    <a16:creationId xmlns:a16="http://schemas.microsoft.com/office/drawing/2014/main" id="{F4BC214E-C735-CC46-937D-3D934CFE120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37;p50">
                <a:extLst>
                  <a:ext uri="{FF2B5EF4-FFF2-40B4-BE49-F238E27FC236}">
                    <a16:creationId xmlns:a16="http://schemas.microsoft.com/office/drawing/2014/main" id="{9EF9D4D2-CB7F-DF47-84EC-0A5B4C6259AF}"/>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38;p50">
                <a:extLst>
                  <a:ext uri="{FF2B5EF4-FFF2-40B4-BE49-F238E27FC236}">
                    <a16:creationId xmlns:a16="http://schemas.microsoft.com/office/drawing/2014/main" id="{07664C3D-13F1-6A4C-8497-2452660E64C8}"/>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7" name="Google Shape;3939;p50">
                <a:extLst>
                  <a:ext uri="{FF2B5EF4-FFF2-40B4-BE49-F238E27FC236}">
                    <a16:creationId xmlns:a16="http://schemas.microsoft.com/office/drawing/2014/main" id="{353782B8-AB0B-0044-8B00-8DC15D42002E}"/>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40;p50">
                <a:extLst>
                  <a:ext uri="{FF2B5EF4-FFF2-40B4-BE49-F238E27FC236}">
                    <a16:creationId xmlns:a16="http://schemas.microsoft.com/office/drawing/2014/main" id="{EB7EAB1D-02B9-6D4B-8124-5ED1BFE0082C}"/>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9" name="Google Shape;3941;p50">
                <a:extLst>
                  <a:ext uri="{FF2B5EF4-FFF2-40B4-BE49-F238E27FC236}">
                    <a16:creationId xmlns:a16="http://schemas.microsoft.com/office/drawing/2014/main" id="{260A1E53-0C20-7B42-AB3C-80BB46D65F2D}"/>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42;p50">
                <a:extLst>
                  <a:ext uri="{FF2B5EF4-FFF2-40B4-BE49-F238E27FC236}">
                    <a16:creationId xmlns:a16="http://schemas.microsoft.com/office/drawing/2014/main" id="{3F2F5E39-DBB1-C64B-9974-34F4C8E9C2EC}"/>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43;p50">
                <a:extLst>
                  <a:ext uri="{FF2B5EF4-FFF2-40B4-BE49-F238E27FC236}">
                    <a16:creationId xmlns:a16="http://schemas.microsoft.com/office/drawing/2014/main" id="{422DDF07-006F-0840-A55F-E81299C14AF6}"/>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44;p50">
                <a:extLst>
                  <a:ext uri="{FF2B5EF4-FFF2-40B4-BE49-F238E27FC236}">
                    <a16:creationId xmlns:a16="http://schemas.microsoft.com/office/drawing/2014/main" id="{E153F061-E7C5-E14E-AA88-5C2AAEC513D7}"/>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5;p50">
                <a:extLst>
                  <a:ext uri="{FF2B5EF4-FFF2-40B4-BE49-F238E27FC236}">
                    <a16:creationId xmlns:a16="http://schemas.microsoft.com/office/drawing/2014/main" id="{F3A2F98D-0FA1-194C-B7E0-4384FF0A3F62}"/>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6;p50">
                <a:extLst>
                  <a:ext uri="{FF2B5EF4-FFF2-40B4-BE49-F238E27FC236}">
                    <a16:creationId xmlns:a16="http://schemas.microsoft.com/office/drawing/2014/main" id="{8240DAC1-548D-9A46-8AB4-DD35324305F9}"/>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7;p50">
                <a:extLst>
                  <a:ext uri="{FF2B5EF4-FFF2-40B4-BE49-F238E27FC236}">
                    <a16:creationId xmlns:a16="http://schemas.microsoft.com/office/drawing/2014/main" id="{95BF25ED-89F5-EB4F-A70E-FAA92EED18EA}"/>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8;p50">
                <a:extLst>
                  <a:ext uri="{FF2B5EF4-FFF2-40B4-BE49-F238E27FC236}">
                    <a16:creationId xmlns:a16="http://schemas.microsoft.com/office/drawing/2014/main" id="{788D383D-00AE-9C40-B498-9242ED1AFA9F}"/>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9;p50">
                <a:extLst>
                  <a:ext uri="{FF2B5EF4-FFF2-40B4-BE49-F238E27FC236}">
                    <a16:creationId xmlns:a16="http://schemas.microsoft.com/office/drawing/2014/main" id="{7F42FC8D-EAE9-6C46-B7C0-9449F1D660E3}"/>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50;p50">
                <a:extLst>
                  <a:ext uri="{FF2B5EF4-FFF2-40B4-BE49-F238E27FC236}">
                    <a16:creationId xmlns:a16="http://schemas.microsoft.com/office/drawing/2014/main" id="{0B0E3CB6-BE5D-1E40-A169-2ED12C021DFD}"/>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51;p50">
                <a:extLst>
                  <a:ext uri="{FF2B5EF4-FFF2-40B4-BE49-F238E27FC236}">
                    <a16:creationId xmlns:a16="http://schemas.microsoft.com/office/drawing/2014/main" id="{1455BA20-3435-984E-982F-FE06B662AE65}"/>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6" name="Google Shape;3952;p50">
              <a:extLst>
                <a:ext uri="{FF2B5EF4-FFF2-40B4-BE49-F238E27FC236}">
                  <a16:creationId xmlns:a16="http://schemas.microsoft.com/office/drawing/2014/main" id="{418A5126-CE31-514D-8621-7F93C85B8B94}"/>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7" name="Google Shape;3953;p50">
              <a:extLst>
                <a:ext uri="{FF2B5EF4-FFF2-40B4-BE49-F238E27FC236}">
                  <a16:creationId xmlns:a16="http://schemas.microsoft.com/office/drawing/2014/main" id="{51DF4637-3E8E-DF45-95A2-A5180B7CBEB1}"/>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54;p50">
              <a:extLst>
                <a:ext uri="{FF2B5EF4-FFF2-40B4-BE49-F238E27FC236}">
                  <a16:creationId xmlns:a16="http://schemas.microsoft.com/office/drawing/2014/main" id="{785843F0-BB37-8E4D-9772-A6D2B836E91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55;p50">
              <a:extLst>
                <a:ext uri="{FF2B5EF4-FFF2-40B4-BE49-F238E27FC236}">
                  <a16:creationId xmlns:a16="http://schemas.microsoft.com/office/drawing/2014/main" id="{2938362A-5C67-044D-A217-C5F7B7029957}"/>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0" name="Google Shape;3956;p50">
              <a:extLst>
                <a:ext uri="{FF2B5EF4-FFF2-40B4-BE49-F238E27FC236}">
                  <a16:creationId xmlns:a16="http://schemas.microsoft.com/office/drawing/2014/main" id="{1419E3B6-E15E-FB40-8531-633340BD7EAC}"/>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1" name="Google Shape;3957;p50">
              <a:extLst>
                <a:ext uri="{FF2B5EF4-FFF2-40B4-BE49-F238E27FC236}">
                  <a16:creationId xmlns:a16="http://schemas.microsoft.com/office/drawing/2014/main" id="{4043ABB3-9A47-C04F-BDB4-F8A6F6AA05B2}"/>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8;p50">
              <a:extLst>
                <a:ext uri="{FF2B5EF4-FFF2-40B4-BE49-F238E27FC236}">
                  <a16:creationId xmlns:a16="http://schemas.microsoft.com/office/drawing/2014/main" id="{8E17AC78-F755-F54C-9C31-B103CEECF814}"/>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9;p50">
              <a:extLst>
                <a:ext uri="{FF2B5EF4-FFF2-40B4-BE49-F238E27FC236}">
                  <a16:creationId xmlns:a16="http://schemas.microsoft.com/office/drawing/2014/main" id="{6CB240E6-7B49-454A-BBE4-CCA2DD308463}"/>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60;p50">
              <a:extLst>
                <a:ext uri="{FF2B5EF4-FFF2-40B4-BE49-F238E27FC236}">
                  <a16:creationId xmlns:a16="http://schemas.microsoft.com/office/drawing/2014/main" id="{C5CD0B70-EB68-C644-AB4C-3592EF8FD2AC}"/>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61;p50">
              <a:extLst>
                <a:ext uri="{FF2B5EF4-FFF2-40B4-BE49-F238E27FC236}">
                  <a16:creationId xmlns:a16="http://schemas.microsoft.com/office/drawing/2014/main" id="{0F49FE60-9BE6-7047-A1B2-CF80093E1E42}"/>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62;p50">
              <a:extLst>
                <a:ext uri="{FF2B5EF4-FFF2-40B4-BE49-F238E27FC236}">
                  <a16:creationId xmlns:a16="http://schemas.microsoft.com/office/drawing/2014/main" id="{5CB53EC1-ACCE-0C46-8064-887DAB084557}"/>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63;p50">
              <a:extLst>
                <a:ext uri="{FF2B5EF4-FFF2-40B4-BE49-F238E27FC236}">
                  <a16:creationId xmlns:a16="http://schemas.microsoft.com/office/drawing/2014/main" id="{49799150-B9F2-3243-9944-99670E10A804}"/>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64;p50">
              <a:extLst>
                <a:ext uri="{FF2B5EF4-FFF2-40B4-BE49-F238E27FC236}">
                  <a16:creationId xmlns:a16="http://schemas.microsoft.com/office/drawing/2014/main" id="{C10BEA8D-923A-F440-A638-45023F7DFE61}"/>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5;p50">
              <a:extLst>
                <a:ext uri="{FF2B5EF4-FFF2-40B4-BE49-F238E27FC236}">
                  <a16:creationId xmlns:a16="http://schemas.microsoft.com/office/drawing/2014/main" id="{86CF0D9A-06CB-1F46-841A-6F6695D685E8}"/>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6;p50">
              <a:extLst>
                <a:ext uri="{FF2B5EF4-FFF2-40B4-BE49-F238E27FC236}">
                  <a16:creationId xmlns:a16="http://schemas.microsoft.com/office/drawing/2014/main" id="{B4FD8FD7-4B12-5A4E-9D51-54727C42790B}"/>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7;p50">
              <a:extLst>
                <a:ext uri="{FF2B5EF4-FFF2-40B4-BE49-F238E27FC236}">
                  <a16:creationId xmlns:a16="http://schemas.microsoft.com/office/drawing/2014/main" id="{7F7C303B-15A0-6B43-949A-E16D19A34987}"/>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8;p50">
              <a:extLst>
                <a:ext uri="{FF2B5EF4-FFF2-40B4-BE49-F238E27FC236}">
                  <a16:creationId xmlns:a16="http://schemas.microsoft.com/office/drawing/2014/main" id="{E059AB48-0897-814B-A6EA-5FFC2A37E56D}"/>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9;p50">
              <a:extLst>
                <a:ext uri="{FF2B5EF4-FFF2-40B4-BE49-F238E27FC236}">
                  <a16:creationId xmlns:a16="http://schemas.microsoft.com/office/drawing/2014/main" id="{60E27E9C-C03E-7942-B5FC-0004727A5F91}"/>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70;p50">
              <a:extLst>
                <a:ext uri="{FF2B5EF4-FFF2-40B4-BE49-F238E27FC236}">
                  <a16:creationId xmlns:a16="http://schemas.microsoft.com/office/drawing/2014/main" id="{B85F0698-A7B4-9E44-BAC1-032D4A8E5157}"/>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71;p50">
              <a:extLst>
                <a:ext uri="{FF2B5EF4-FFF2-40B4-BE49-F238E27FC236}">
                  <a16:creationId xmlns:a16="http://schemas.microsoft.com/office/drawing/2014/main" id="{AF36A88C-B2E2-BC4D-8EF5-57BFD0DD2F20}"/>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72;p50">
              <a:extLst>
                <a:ext uri="{FF2B5EF4-FFF2-40B4-BE49-F238E27FC236}">
                  <a16:creationId xmlns:a16="http://schemas.microsoft.com/office/drawing/2014/main" id="{0F5E8FAD-2AF4-E641-9BC4-1998C7EAE91B}"/>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73;p50">
              <a:extLst>
                <a:ext uri="{FF2B5EF4-FFF2-40B4-BE49-F238E27FC236}">
                  <a16:creationId xmlns:a16="http://schemas.microsoft.com/office/drawing/2014/main" id="{A7B534E4-3EC6-5848-B504-965B5814A996}"/>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48" name="Google Shape;3974;p50">
              <a:extLst>
                <a:ext uri="{FF2B5EF4-FFF2-40B4-BE49-F238E27FC236}">
                  <a16:creationId xmlns:a16="http://schemas.microsoft.com/office/drawing/2014/main" id="{856A7E7B-CDC9-EE42-88AD-CF07A7AA6FB8}"/>
                </a:ext>
              </a:extLst>
            </p:cNvPr>
            <p:cNvGrpSpPr/>
            <p:nvPr/>
          </p:nvGrpSpPr>
          <p:grpSpPr>
            <a:xfrm>
              <a:off x="2711750" y="3572300"/>
              <a:ext cx="230725" cy="598425"/>
              <a:chOff x="2711750" y="3572300"/>
              <a:chExt cx="230725" cy="598425"/>
            </a:xfrm>
          </p:grpSpPr>
          <p:sp>
            <p:nvSpPr>
              <p:cNvPr id="212" name="Google Shape;3975;p50">
                <a:extLst>
                  <a:ext uri="{FF2B5EF4-FFF2-40B4-BE49-F238E27FC236}">
                    <a16:creationId xmlns:a16="http://schemas.microsoft.com/office/drawing/2014/main" id="{80DB11AB-970F-E74B-8382-63C5518DCE1A}"/>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3" name="Google Shape;3976;p50">
                <a:extLst>
                  <a:ext uri="{FF2B5EF4-FFF2-40B4-BE49-F238E27FC236}">
                    <a16:creationId xmlns:a16="http://schemas.microsoft.com/office/drawing/2014/main" id="{E2C27D74-752C-4847-B607-992A90277C1C}"/>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49" name="Google Shape;3977;p50">
              <a:extLst>
                <a:ext uri="{FF2B5EF4-FFF2-40B4-BE49-F238E27FC236}">
                  <a16:creationId xmlns:a16="http://schemas.microsoft.com/office/drawing/2014/main" id="{794E2CB4-0C0D-8749-813C-257172BBC99A}"/>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0" name="Google Shape;3978;p50">
              <a:extLst>
                <a:ext uri="{FF2B5EF4-FFF2-40B4-BE49-F238E27FC236}">
                  <a16:creationId xmlns:a16="http://schemas.microsoft.com/office/drawing/2014/main" id="{2EA3179B-2C3E-214C-A0E2-633DC40DF411}"/>
                </a:ext>
              </a:extLst>
            </p:cNvPr>
            <p:cNvGrpSpPr/>
            <p:nvPr/>
          </p:nvGrpSpPr>
          <p:grpSpPr>
            <a:xfrm>
              <a:off x="3781475" y="1624825"/>
              <a:ext cx="153300" cy="166375"/>
              <a:chOff x="3781475" y="1624825"/>
              <a:chExt cx="153300" cy="166375"/>
            </a:xfrm>
          </p:grpSpPr>
          <p:sp>
            <p:nvSpPr>
              <p:cNvPr id="208" name="Google Shape;3979;p50">
                <a:extLst>
                  <a:ext uri="{FF2B5EF4-FFF2-40B4-BE49-F238E27FC236}">
                    <a16:creationId xmlns:a16="http://schemas.microsoft.com/office/drawing/2014/main" id="{4D0B4BB8-5355-E445-AEDC-7430BCE8427D}"/>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9" name="Google Shape;3980;p50">
                <a:extLst>
                  <a:ext uri="{FF2B5EF4-FFF2-40B4-BE49-F238E27FC236}">
                    <a16:creationId xmlns:a16="http://schemas.microsoft.com/office/drawing/2014/main" id="{E9910981-E8BF-0842-A4C0-515A192240F6}"/>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81;p50">
                <a:extLst>
                  <a:ext uri="{FF2B5EF4-FFF2-40B4-BE49-F238E27FC236}">
                    <a16:creationId xmlns:a16="http://schemas.microsoft.com/office/drawing/2014/main" id="{93B4C234-9DA7-B04F-AD32-2C215CC209B4}"/>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82;p50">
                <a:extLst>
                  <a:ext uri="{FF2B5EF4-FFF2-40B4-BE49-F238E27FC236}">
                    <a16:creationId xmlns:a16="http://schemas.microsoft.com/office/drawing/2014/main" id="{9220F4FD-9E45-FD4F-AF90-1FA2CBEEC277}"/>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1" name="Google Shape;3983;p50">
              <a:extLst>
                <a:ext uri="{FF2B5EF4-FFF2-40B4-BE49-F238E27FC236}">
                  <a16:creationId xmlns:a16="http://schemas.microsoft.com/office/drawing/2014/main" id="{865466A6-5940-DA4C-B586-AC61EE338E6C}"/>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84;p50">
              <a:extLst>
                <a:ext uri="{FF2B5EF4-FFF2-40B4-BE49-F238E27FC236}">
                  <a16:creationId xmlns:a16="http://schemas.microsoft.com/office/drawing/2014/main" id="{35343D6C-A4A6-AF43-AEB0-CE72EB2C1F93}"/>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3" name="Google Shape;3985;p50">
              <a:extLst>
                <a:ext uri="{FF2B5EF4-FFF2-40B4-BE49-F238E27FC236}">
                  <a16:creationId xmlns:a16="http://schemas.microsoft.com/office/drawing/2014/main" id="{68BE3B4E-8ED6-2B4B-93CB-7E1018F0049A}"/>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4" name="Google Shape;3986;p50">
              <a:extLst>
                <a:ext uri="{FF2B5EF4-FFF2-40B4-BE49-F238E27FC236}">
                  <a16:creationId xmlns:a16="http://schemas.microsoft.com/office/drawing/2014/main" id="{7E25715D-42F5-4544-9837-DF55584271A6}"/>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5" name="Google Shape;3987;p50">
              <a:extLst>
                <a:ext uri="{FF2B5EF4-FFF2-40B4-BE49-F238E27FC236}">
                  <a16:creationId xmlns:a16="http://schemas.microsoft.com/office/drawing/2014/main" id="{E2A59415-3CCF-D448-8FE1-91294720DEFB}"/>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6" name="Google Shape;3988;p50">
              <a:extLst>
                <a:ext uri="{FF2B5EF4-FFF2-40B4-BE49-F238E27FC236}">
                  <a16:creationId xmlns:a16="http://schemas.microsoft.com/office/drawing/2014/main" id="{1EA542C6-0D08-FF4B-ABAA-958AC8FF3820}"/>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9;p50">
              <a:extLst>
                <a:ext uri="{FF2B5EF4-FFF2-40B4-BE49-F238E27FC236}">
                  <a16:creationId xmlns:a16="http://schemas.microsoft.com/office/drawing/2014/main" id="{4272C1CC-67EF-EC43-B8EE-1AB242D24A1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8" name="Google Shape;3990;p50">
              <a:extLst>
                <a:ext uri="{FF2B5EF4-FFF2-40B4-BE49-F238E27FC236}">
                  <a16:creationId xmlns:a16="http://schemas.microsoft.com/office/drawing/2014/main" id="{4F6B7CAC-BDC3-1844-9764-D0C6C22CECE1}"/>
                </a:ext>
              </a:extLst>
            </p:cNvPr>
            <p:cNvGrpSpPr/>
            <p:nvPr/>
          </p:nvGrpSpPr>
          <p:grpSpPr>
            <a:xfrm>
              <a:off x="5068275" y="3161675"/>
              <a:ext cx="664875" cy="222850"/>
              <a:chOff x="5068275" y="3161675"/>
              <a:chExt cx="664875" cy="222850"/>
            </a:xfrm>
          </p:grpSpPr>
          <p:sp>
            <p:nvSpPr>
              <p:cNvPr id="204" name="Google Shape;3991;p50">
                <a:extLst>
                  <a:ext uri="{FF2B5EF4-FFF2-40B4-BE49-F238E27FC236}">
                    <a16:creationId xmlns:a16="http://schemas.microsoft.com/office/drawing/2014/main" id="{D09BA2A2-F979-5C40-819E-10874C89E6ED}"/>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5" name="Google Shape;3992;p50">
                <a:extLst>
                  <a:ext uri="{FF2B5EF4-FFF2-40B4-BE49-F238E27FC236}">
                    <a16:creationId xmlns:a16="http://schemas.microsoft.com/office/drawing/2014/main" id="{CED81CDC-9A32-5046-9B0F-BBB5C18009BE}"/>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3993;p50">
                <a:extLst>
                  <a:ext uri="{FF2B5EF4-FFF2-40B4-BE49-F238E27FC236}">
                    <a16:creationId xmlns:a16="http://schemas.microsoft.com/office/drawing/2014/main" id="{646B775C-824A-B24C-B510-945758073123}"/>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7" name="Google Shape;3994;p50">
                <a:extLst>
                  <a:ext uri="{FF2B5EF4-FFF2-40B4-BE49-F238E27FC236}">
                    <a16:creationId xmlns:a16="http://schemas.microsoft.com/office/drawing/2014/main" id="{57A66F3B-C209-504A-A50D-999A4EB35010}"/>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9" name="Google Shape;3995;p50">
              <a:extLst>
                <a:ext uri="{FF2B5EF4-FFF2-40B4-BE49-F238E27FC236}">
                  <a16:creationId xmlns:a16="http://schemas.microsoft.com/office/drawing/2014/main" id="{02DA32B9-50A2-B843-8C69-675BDCE2ABD0}"/>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96;p50">
              <a:extLst>
                <a:ext uri="{FF2B5EF4-FFF2-40B4-BE49-F238E27FC236}">
                  <a16:creationId xmlns:a16="http://schemas.microsoft.com/office/drawing/2014/main" id="{9F495DA1-DCB9-0047-8070-FE48533D8964}"/>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97;p50">
              <a:extLst>
                <a:ext uri="{FF2B5EF4-FFF2-40B4-BE49-F238E27FC236}">
                  <a16:creationId xmlns:a16="http://schemas.microsoft.com/office/drawing/2014/main" id="{AD720307-20CB-0A4E-9FE5-A86681FAD687}"/>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98;p50">
              <a:extLst>
                <a:ext uri="{FF2B5EF4-FFF2-40B4-BE49-F238E27FC236}">
                  <a16:creationId xmlns:a16="http://schemas.microsoft.com/office/drawing/2014/main" id="{73ECDA8C-97AF-C44B-936D-7B745075D7C0}"/>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3" name="Google Shape;3999;p50">
              <a:extLst>
                <a:ext uri="{FF2B5EF4-FFF2-40B4-BE49-F238E27FC236}">
                  <a16:creationId xmlns:a16="http://schemas.microsoft.com/office/drawing/2014/main" id="{9EE08750-C55D-284C-9087-E9F1400DC3A0}"/>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4" name="Google Shape;4000;p50">
              <a:extLst>
                <a:ext uri="{FF2B5EF4-FFF2-40B4-BE49-F238E27FC236}">
                  <a16:creationId xmlns:a16="http://schemas.microsoft.com/office/drawing/2014/main" id="{CB526943-1ACA-824B-B44D-F12597E46655}"/>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4001;p50">
              <a:extLst>
                <a:ext uri="{FF2B5EF4-FFF2-40B4-BE49-F238E27FC236}">
                  <a16:creationId xmlns:a16="http://schemas.microsoft.com/office/drawing/2014/main" id="{18CF2F63-EE80-2049-A16D-C841B4F8E6CF}"/>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4002;p50">
              <a:extLst>
                <a:ext uri="{FF2B5EF4-FFF2-40B4-BE49-F238E27FC236}">
                  <a16:creationId xmlns:a16="http://schemas.microsoft.com/office/drawing/2014/main" id="{0A0F4C7F-98E7-634C-B8FA-18EAB1DA137F}"/>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4003;p50">
              <a:extLst>
                <a:ext uri="{FF2B5EF4-FFF2-40B4-BE49-F238E27FC236}">
                  <a16:creationId xmlns:a16="http://schemas.microsoft.com/office/drawing/2014/main" id="{9F908195-3E5F-704D-A363-6DF287191E08}"/>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4004;p50">
              <a:extLst>
                <a:ext uri="{FF2B5EF4-FFF2-40B4-BE49-F238E27FC236}">
                  <a16:creationId xmlns:a16="http://schemas.microsoft.com/office/drawing/2014/main" id="{00A70242-CF9D-454C-A752-FFE13940CACE}"/>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5;p50">
              <a:extLst>
                <a:ext uri="{FF2B5EF4-FFF2-40B4-BE49-F238E27FC236}">
                  <a16:creationId xmlns:a16="http://schemas.microsoft.com/office/drawing/2014/main" id="{65FBB046-7A30-5946-8B2C-0AD128CD99B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6;p50">
              <a:extLst>
                <a:ext uri="{FF2B5EF4-FFF2-40B4-BE49-F238E27FC236}">
                  <a16:creationId xmlns:a16="http://schemas.microsoft.com/office/drawing/2014/main" id="{2E0E8798-B588-B745-862C-3EE927AB63E5}"/>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7;p50">
              <a:extLst>
                <a:ext uri="{FF2B5EF4-FFF2-40B4-BE49-F238E27FC236}">
                  <a16:creationId xmlns:a16="http://schemas.microsoft.com/office/drawing/2014/main" id="{2ECFEF0B-77B3-8A4A-B69E-29E7D0EAC82E}"/>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8;p50">
              <a:extLst>
                <a:ext uri="{FF2B5EF4-FFF2-40B4-BE49-F238E27FC236}">
                  <a16:creationId xmlns:a16="http://schemas.microsoft.com/office/drawing/2014/main" id="{F06ECCFE-E589-8A4A-889E-CA877B7889BC}"/>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9;p50">
              <a:extLst>
                <a:ext uri="{FF2B5EF4-FFF2-40B4-BE49-F238E27FC236}">
                  <a16:creationId xmlns:a16="http://schemas.microsoft.com/office/drawing/2014/main" id="{7405F92A-E0AE-C44D-933C-1AFCAF17A2DB}"/>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10;p50">
              <a:extLst>
                <a:ext uri="{FF2B5EF4-FFF2-40B4-BE49-F238E27FC236}">
                  <a16:creationId xmlns:a16="http://schemas.microsoft.com/office/drawing/2014/main" id="{94A9C66C-BE85-3B49-88D8-D021431686D7}"/>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11;p50">
              <a:extLst>
                <a:ext uri="{FF2B5EF4-FFF2-40B4-BE49-F238E27FC236}">
                  <a16:creationId xmlns:a16="http://schemas.microsoft.com/office/drawing/2014/main" id="{382FD603-95BF-1942-9517-4A08B3451B6F}"/>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12;p50">
              <a:extLst>
                <a:ext uri="{FF2B5EF4-FFF2-40B4-BE49-F238E27FC236}">
                  <a16:creationId xmlns:a16="http://schemas.microsoft.com/office/drawing/2014/main" id="{7B26BD4E-806C-6E44-8F84-2E58FA1AC3C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13;p50">
              <a:extLst>
                <a:ext uri="{FF2B5EF4-FFF2-40B4-BE49-F238E27FC236}">
                  <a16:creationId xmlns:a16="http://schemas.microsoft.com/office/drawing/2014/main" id="{E1199DB9-B1D6-DA4C-A211-ABA950A71DB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14;p50">
              <a:extLst>
                <a:ext uri="{FF2B5EF4-FFF2-40B4-BE49-F238E27FC236}">
                  <a16:creationId xmlns:a16="http://schemas.microsoft.com/office/drawing/2014/main" id="{07D74EAF-8D9E-5143-BA32-E1B09AF161C3}"/>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5;p50">
              <a:extLst>
                <a:ext uri="{FF2B5EF4-FFF2-40B4-BE49-F238E27FC236}">
                  <a16:creationId xmlns:a16="http://schemas.microsoft.com/office/drawing/2014/main" id="{04C2DF06-BA7F-7346-BD53-5715B87FE9CD}"/>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6;p50">
              <a:extLst>
                <a:ext uri="{FF2B5EF4-FFF2-40B4-BE49-F238E27FC236}">
                  <a16:creationId xmlns:a16="http://schemas.microsoft.com/office/drawing/2014/main" id="{EFF5E0DE-0E6D-264C-9405-48FAE044D956}"/>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7;p50">
              <a:extLst>
                <a:ext uri="{FF2B5EF4-FFF2-40B4-BE49-F238E27FC236}">
                  <a16:creationId xmlns:a16="http://schemas.microsoft.com/office/drawing/2014/main" id="{AC4540AE-CCA8-0940-813E-120F5B4FFC46}"/>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8;p50">
              <a:extLst>
                <a:ext uri="{FF2B5EF4-FFF2-40B4-BE49-F238E27FC236}">
                  <a16:creationId xmlns:a16="http://schemas.microsoft.com/office/drawing/2014/main" id="{48E279BF-907D-9C49-965D-861AF47A68C4}"/>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9;p50">
              <a:extLst>
                <a:ext uri="{FF2B5EF4-FFF2-40B4-BE49-F238E27FC236}">
                  <a16:creationId xmlns:a16="http://schemas.microsoft.com/office/drawing/2014/main" id="{3F51ABEE-EA27-4847-9B79-8938B7AF829B}"/>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20;p50">
              <a:extLst>
                <a:ext uri="{FF2B5EF4-FFF2-40B4-BE49-F238E27FC236}">
                  <a16:creationId xmlns:a16="http://schemas.microsoft.com/office/drawing/2014/main" id="{0F1BD0E1-6679-A247-8B40-6DC9B6012247}"/>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21;p50">
              <a:extLst>
                <a:ext uri="{FF2B5EF4-FFF2-40B4-BE49-F238E27FC236}">
                  <a16:creationId xmlns:a16="http://schemas.microsoft.com/office/drawing/2014/main" id="{67571B15-E424-E741-A87B-EE682F4BD7C0}"/>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22;p50">
              <a:extLst>
                <a:ext uri="{FF2B5EF4-FFF2-40B4-BE49-F238E27FC236}">
                  <a16:creationId xmlns:a16="http://schemas.microsoft.com/office/drawing/2014/main" id="{95130EA9-D41F-F243-BE3A-0047562355AA}"/>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23;p50">
              <a:extLst>
                <a:ext uri="{FF2B5EF4-FFF2-40B4-BE49-F238E27FC236}">
                  <a16:creationId xmlns:a16="http://schemas.microsoft.com/office/drawing/2014/main" id="{2D39B86C-6B0B-304C-B623-B9F08BD04BF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88" name="Google Shape;4024;p50">
              <a:extLst>
                <a:ext uri="{FF2B5EF4-FFF2-40B4-BE49-F238E27FC236}">
                  <a16:creationId xmlns:a16="http://schemas.microsoft.com/office/drawing/2014/main" id="{1D562805-64C0-6048-B6AF-9CFC95A60C6F}"/>
                </a:ext>
              </a:extLst>
            </p:cNvPr>
            <p:cNvGrpSpPr/>
            <p:nvPr/>
          </p:nvGrpSpPr>
          <p:grpSpPr>
            <a:xfrm>
              <a:off x="3586375" y="2281300"/>
              <a:ext cx="125025" cy="175275"/>
              <a:chOff x="3586375" y="2281300"/>
              <a:chExt cx="125025" cy="175275"/>
            </a:xfrm>
          </p:grpSpPr>
          <p:sp>
            <p:nvSpPr>
              <p:cNvPr id="202" name="Google Shape;4025;p50">
                <a:extLst>
                  <a:ext uri="{FF2B5EF4-FFF2-40B4-BE49-F238E27FC236}">
                    <a16:creationId xmlns:a16="http://schemas.microsoft.com/office/drawing/2014/main" id="{BD878F9C-E3E1-1E47-AB02-17769CAEF0F5}"/>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3" name="Google Shape;4026;p50">
                <a:extLst>
                  <a:ext uri="{FF2B5EF4-FFF2-40B4-BE49-F238E27FC236}">
                    <a16:creationId xmlns:a16="http://schemas.microsoft.com/office/drawing/2014/main" id="{DC75A9B7-48B2-5D40-B624-C358F927837E}"/>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89" name="Google Shape;4027;p50">
              <a:extLst>
                <a:ext uri="{FF2B5EF4-FFF2-40B4-BE49-F238E27FC236}">
                  <a16:creationId xmlns:a16="http://schemas.microsoft.com/office/drawing/2014/main" id="{A41B2564-8E94-8B4C-8C31-5748801AEF3F}"/>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0" name="Google Shape;4028;p50">
              <a:extLst>
                <a:ext uri="{FF2B5EF4-FFF2-40B4-BE49-F238E27FC236}">
                  <a16:creationId xmlns:a16="http://schemas.microsoft.com/office/drawing/2014/main" id="{7996F882-6974-9843-B82A-1E2B2C1B3530}"/>
                </a:ext>
              </a:extLst>
            </p:cNvPr>
            <p:cNvGrpSpPr/>
            <p:nvPr/>
          </p:nvGrpSpPr>
          <p:grpSpPr>
            <a:xfrm>
              <a:off x="5298975" y="3412225"/>
              <a:ext cx="576450" cy="616225"/>
              <a:chOff x="5298975" y="3412225"/>
              <a:chExt cx="576450" cy="616225"/>
            </a:xfrm>
          </p:grpSpPr>
          <p:sp>
            <p:nvSpPr>
              <p:cNvPr id="200" name="Google Shape;4029;p50">
                <a:extLst>
                  <a:ext uri="{FF2B5EF4-FFF2-40B4-BE49-F238E27FC236}">
                    <a16:creationId xmlns:a16="http://schemas.microsoft.com/office/drawing/2014/main" id="{FC26941E-6611-EF45-A193-A9602BB5AE73}"/>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30;p50">
                <a:extLst>
                  <a:ext uri="{FF2B5EF4-FFF2-40B4-BE49-F238E27FC236}">
                    <a16:creationId xmlns:a16="http://schemas.microsoft.com/office/drawing/2014/main" id="{30C89BDB-B116-7048-BB10-5ADD412FE8E4}"/>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1" name="Google Shape;4031;p50">
              <a:extLst>
                <a:ext uri="{FF2B5EF4-FFF2-40B4-BE49-F238E27FC236}">
                  <a16:creationId xmlns:a16="http://schemas.microsoft.com/office/drawing/2014/main" id="{6CA34058-08A3-4745-B609-84A0A7DDEEA6}"/>
                </a:ext>
              </a:extLst>
            </p:cNvPr>
            <p:cNvGrpSpPr/>
            <p:nvPr/>
          </p:nvGrpSpPr>
          <p:grpSpPr>
            <a:xfrm>
              <a:off x="5952300" y="3852150"/>
              <a:ext cx="231225" cy="287200"/>
              <a:chOff x="5952300" y="3852150"/>
              <a:chExt cx="231225" cy="287200"/>
            </a:xfrm>
          </p:grpSpPr>
          <p:sp>
            <p:nvSpPr>
              <p:cNvPr id="198" name="Google Shape;4032;p50">
                <a:extLst>
                  <a:ext uri="{FF2B5EF4-FFF2-40B4-BE49-F238E27FC236}">
                    <a16:creationId xmlns:a16="http://schemas.microsoft.com/office/drawing/2014/main" id="{4B155FFA-AF07-9E41-9F9D-13D5219A25C4}"/>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9" name="Google Shape;4033;p50">
                <a:extLst>
                  <a:ext uri="{FF2B5EF4-FFF2-40B4-BE49-F238E27FC236}">
                    <a16:creationId xmlns:a16="http://schemas.microsoft.com/office/drawing/2014/main" id="{CCFAFDBC-9D6D-2D40-98C0-0AC716707C55}"/>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2" name="Google Shape;4034;p50">
              <a:extLst>
                <a:ext uri="{FF2B5EF4-FFF2-40B4-BE49-F238E27FC236}">
                  <a16:creationId xmlns:a16="http://schemas.microsoft.com/office/drawing/2014/main" id="{5779FD23-0AC8-B04E-946E-C1C424576939}"/>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3" name="Google Shape;4035;p50">
              <a:extLst>
                <a:ext uri="{FF2B5EF4-FFF2-40B4-BE49-F238E27FC236}">
                  <a16:creationId xmlns:a16="http://schemas.microsoft.com/office/drawing/2014/main" id="{88DD42E9-877E-2543-AA72-A62850CF4AC0}"/>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4" name="Google Shape;4036;p50">
              <a:extLst>
                <a:ext uri="{FF2B5EF4-FFF2-40B4-BE49-F238E27FC236}">
                  <a16:creationId xmlns:a16="http://schemas.microsoft.com/office/drawing/2014/main" id="{923E10BA-541C-3041-9A13-02DF44E7D272}"/>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5" name="Google Shape;4037;p50">
              <a:extLst>
                <a:ext uri="{FF2B5EF4-FFF2-40B4-BE49-F238E27FC236}">
                  <a16:creationId xmlns:a16="http://schemas.microsoft.com/office/drawing/2014/main" id="{AAB11745-115F-F94E-A8A9-3230815570B8}"/>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6" name="Google Shape;4038;p50">
              <a:extLst>
                <a:ext uri="{FF2B5EF4-FFF2-40B4-BE49-F238E27FC236}">
                  <a16:creationId xmlns:a16="http://schemas.microsoft.com/office/drawing/2014/main" id="{36C712D1-F435-A94A-9ABD-F0ED8B465276}"/>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7" name="Google Shape;4039;p50">
              <a:extLst>
                <a:ext uri="{FF2B5EF4-FFF2-40B4-BE49-F238E27FC236}">
                  <a16:creationId xmlns:a16="http://schemas.microsoft.com/office/drawing/2014/main" id="{B8691253-CD4A-BB46-B675-CEDAD1D52F20}"/>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40;p50">
              <a:extLst>
                <a:ext uri="{FF2B5EF4-FFF2-40B4-BE49-F238E27FC236}">
                  <a16:creationId xmlns:a16="http://schemas.microsoft.com/office/drawing/2014/main" id="{1E51E1B2-2AF1-A34F-923C-FBD23836CF8C}"/>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41;p50">
              <a:extLst>
                <a:ext uri="{FF2B5EF4-FFF2-40B4-BE49-F238E27FC236}">
                  <a16:creationId xmlns:a16="http://schemas.microsoft.com/office/drawing/2014/main" id="{76810062-0743-494A-B671-779ACEFC9710}"/>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0" name="Google Shape;4042;p50">
              <a:extLst>
                <a:ext uri="{FF2B5EF4-FFF2-40B4-BE49-F238E27FC236}">
                  <a16:creationId xmlns:a16="http://schemas.microsoft.com/office/drawing/2014/main" id="{B5108726-7134-1548-9F83-385938430250}"/>
                </a:ext>
              </a:extLst>
            </p:cNvPr>
            <p:cNvGrpSpPr/>
            <p:nvPr/>
          </p:nvGrpSpPr>
          <p:grpSpPr>
            <a:xfrm>
              <a:off x="4842300" y="3099950"/>
              <a:ext cx="31425" cy="59650"/>
              <a:chOff x="4842300" y="3099950"/>
              <a:chExt cx="31425" cy="59650"/>
            </a:xfrm>
          </p:grpSpPr>
          <p:sp>
            <p:nvSpPr>
              <p:cNvPr id="194" name="Google Shape;4043;p50">
                <a:extLst>
                  <a:ext uri="{FF2B5EF4-FFF2-40B4-BE49-F238E27FC236}">
                    <a16:creationId xmlns:a16="http://schemas.microsoft.com/office/drawing/2014/main" id="{3C435A67-E322-7548-8D44-8087B8562ED0}"/>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5" name="Google Shape;4044;p50">
                <a:extLst>
                  <a:ext uri="{FF2B5EF4-FFF2-40B4-BE49-F238E27FC236}">
                    <a16:creationId xmlns:a16="http://schemas.microsoft.com/office/drawing/2014/main" id="{237131D7-450C-9B4D-A122-31CF3CB346E4}"/>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45;p50">
                <a:extLst>
                  <a:ext uri="{FF2B5EF4-FFF2-40B4-BE49-F238E27FC236}">
                    <a16:creationId xmlns:a16="http://schemas.microsoft.com/office/drawing/2014/main" id="{DA170151-AA4F-2241-8B20-679BABFDB093}"/>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46;p50">
                <a:extLst>
                  <a:ext uri="{FF2B5EF4-FFF2-40B4-BE49-F238E27FC236}">
                    <a16:creationId xmlns:a16="http://schemas.microsoft.com/office/drawing/2014/main" id="{F4CE3C58-8CF2-6C46-B26A-F1CD57ED71A0}"/>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1" name="Google Shape;4047;p50">
              <a:extLst>
                <a:ext uri="{FF2B5EF4-FFF2-40B4-BE49-F238E27FC236}">
                  <a16:creationId xmlns:a16="http://schemas.microsoft.com/office/drawing/2014/main" id="{11DBCB8E-BC1D-E046-ACC2-45FFCF504834}"/>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48;p50">
              <a:extLst>
                <a:ext uri="{FF2B5EF4-FFF2-40B4-BE49-F238E27FC236}">
                  <a16:creationId xmlns:a16="http://schemas.microsoft.com/office/drawing/2014/main" id="{80D11266-19EC-BD44-B534-98AD47FB5FAC}"/>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9;p50">
              <a:extLst>
                <a:ext uri="{FF2B5EF4-FFF2-40B4-BE49-F238E27FC236}">
                  <a16:creationId xmlns:a16="http://schemas.microsoft.com/office/drawing/2014/main" id="{20B3EC49-ACC4-0247-A376-336846FF4A39}"/>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50;p50">
              <a:extLst>
                <a:ext uri="{FF2B5EF4-FFF2-40B4-BE49-F238E27FC236}">
                  <a16:creationId xmlns:a16="http://schemas.microsoft.com/office/drawing/2014/main" id="{30B16F12-50D8-7E4C-BB44-418ED6D29DE9}"/>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5" name="Google Shape;4051;p50">
              <a:extLst>
                <a:ext uri="{FF2B5EF4-FFF2-40B4-BE49-F238E27FC236}">
                  <a16:creationId xmlns:a16="http://schemas.microsoft.com/office/drawing/2014/main" id="{A13DDF90-B7BF-1842-8473-CA90DC61A763}"/>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6" name="Google Shape;4052;p50">
              <a:extLst>
                <a:ext uri="{FF2B5EF4-FFF2-40B4-BE49-F238E27FC236}">
                  <a16:creationId xmlns:a16="http://schemas.microsoft.com/office/drawing/2014/main" id="{258E2442-CBE4-B14E-9CA2-516901D0A03A}"/>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53;p50">
              <a:extLst>
                <a:ext uri="{FF2B5EF4-FFF2-40B4-BE49-F238E27FC236}">
                  <a16:creationId xmlns:a16="http://schemas.microsoft.com/office/drawing/2014/main" id="{A4659C3A-7186-2A4E-B94F-8DAD1DA1B277}"/>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54;p50">
              <a:extLst>
                <a:ext uri="{FF2B5EF4-FFF2-40B4-BE49-F238E27FC236}">
                  <a16:creationId xmlns:a16="http://schemas.microsoft.com/office/drawing/2014/main" id="{89CF7477-B2A3-F646-AF2A-0D45B684B2B3}"/>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9" name="Google Shape;4055;p50">
              <a:extLst>
                <a:ext uri="{FF2B5EF4-FFF2-40B4-BE49-F238E27FC236}">
                  <a16:creationId xmlns:a16="http://schemas.microsoft.com/office/drawing/2014/main" id="{5846139A-C09A-E547-891B-E687420AAD9C}"/>
                </a:ext>
              </a:extLst>
            </p:cNvPr>
            <p:cNvGrpSpPr/>
            <p:nvPr/>
          </p:nvGrpSpPr>
          <p:grpSpPr>
            <a:xfrm>
              <a:off x="3866750" y="2520350"/>
              <a:ext cx="78475" cy="60700"/>
              <a:chOff x="3866750" y="2520350"/>
              <a:chExt cx="78475" cy="60700"/>
            </a:xfrm>
          </p:grpSpPr>
          <p:sp>
            <p:nvSpPr>
              <p:cNvPr id="190" name="Google Shape;4056;p50">
                <a:extLst>
                  <a:ext uri="{FF2B5EF4-FFF2-40B4-BE49-F238E27FC236}">
                    <a16:creationId xmlns:a16="http://schemas.microsoft.com/office/drawing/2014/main" id="{26F2D9F4-85F7-D440-8DA3-E035E28B2952}"/>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057;p50">
                <a:extLst>
                  <a:ext uri="{FF2B5EF4-FFF2-40B4-BE49-F238E27FC236}">
                    <a16:creationId xmlns:a16="http://schemas.microsoft.com/office/drawing/2014/main" id="{485A4F5A-A630-4F44-AD5E-94020EC4D714}"/>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058;p50">
                <a:extLst>
                  <a:ext uri="{FF2B5EF4-FFF2-40B4-BE49-F238E27FC236}">
                    <a16:creationId xmlns:a16="http://schemas.microsoft.com/office/drawing/2014/main" id="{BB77B93E-775F-7E40-8201-412058B586FE}"/>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3" name="Google Shape;4059;p50">
                <a:extLst>
                  <a:ext uri="{FF2B5EF4-FFF2-40B4-BE49-F238E27FC236}">
                    <a16:creationId xmlns:a16="http://schemas.microsoft.com/office/drawing/2014/main" id="{C7D4C15A-47FE-7B4D-9B86-10B48C1E56FD}"/>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0" name="Google Shape;4060;p50">
              <a:extLst>
                <a:ext uri="{FF2B5EF4-FFF2-40B4-BE49-F238E27FC236}">
                  <a16:creationId xmlns:a16="http://schemas.microsoft.com/office/drawing/2014/main" id="{CBE24293-8856-6044-A0D1-7EDF754D4D3C}"/>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61;p50">
              <a:extLst>
                <a:ext uri="{FF2B5EF4-FFF2-40B4-BE49-F238E27FC236}">
                  <a16:creationId xmlns:a16="http://schemas.microsoft.com/office/drawing/2014/main" id="{987F3EC3-E1F2-BB47-A659-5726503A964E}"/>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62;p50">
              <a:extLst>
                <a:ext uri="{FF2B5EF4-FFF2-40B4-BE49-F238E27FC236}">
                  <a16:creationId xmlns:a16="http://schemas.microsoft.com/office/drawing/2014/main" id="{FED7DF6A-7C4A-9E4E-A055-CD04BE3E38C0}"/>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63;p50">
              <a:extLst>
                <a:ext uri="{FF2B5EF4-FFF2-40B4-BE49-F238E27FC236}">
                  <a16:creationId xmlns:a16="http://schemas.microsoft.com/office/drawing/2014/main" id="{EA22FB56-BC4F-8941-8E9B-4008A2671D8F}"/>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4" name="Google Shape;4064;p50">
              <a:extLst>
                <a:ext uri="{FF2B5EF4-FFF2-40B4-BE49-F238E27FC236}">
                  <a16:creationId xmlns:a16="http://schemas.microsoft.com/office/drawing/2014/main" id="{AC09F06D-DB59-5548-9A89-248BD227AAED}"/>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5" name="Google Shape;4065;p50">
              <a:extLst>
                <a:ext uri="{FF2B5EF4-FFF2-40B4-BE49-F238E27FC236}">
                  <a16:creationId xmlns:a16="http://schemas.microsoft.com/office/drawing/2014/main" id="{18F9FA21-2789-BD45-AF86-A3A3EA2DCCD8}"/>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6;p50">
              <a:extLst>
                <a:ext uri="{FF2B5EF4-FFF2-40B4-BE49-F238E27FC236}">
                  <a16:creationId xmlns:a16="http://schemas.microsoft.com/office/drawing/2014/main" id="{CD23C33C-98DC-9B4C-9423-4D62B597924E}"/>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7;p50">
              <a:extLst>
                <a:ext uri="{FF2B5EF4-FFF2-40B4-BE49-F238E27FC236}">
                  <a16:creationId xmlns:a16="http://schemas.microsoft.com/office/drawing/2014/main" id="{EEA9E518-93A3-EB41-9739-915A1C20FC99}"/>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8;p50">
              <a:extLst>
                <a:ext uri="{FF2B5EF4-FFF2-40B4-BE49-F238E27FC236}">
                  <a16:creationId xmlns:a16="http://schemas.microsoft.com/office/drawing/2014/main" id="{5B1A2598-5CC3-494E-8F13-0289F6F485EC}"/>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9;p50">
              <a:extLst>
                <a:ext uri="{FF2B5EF4-FFF2-40B4-BE49-F238E27FC236}">
                  <a16:creationId xmlns:a16="http://schemas.microsoft.com/office/drawing/2014/main" id="{30C11BF4-3754-FD41-8B2F-54D8F9E264F9}"/>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70;p50">
              <a:extLst>
                <a:ext uri="{FF2B5EF4-FFF2-40B4-BE49-F238E27FC236}">
                  <a16:creationId xmlns:a16="http://schemas.microsoft.com/office/drawing/2014/main" id="{7E83AD8F-ADEC-564F-8EBE-B52901499AEA}"/>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71;p50">
              <a:extLst>
                <a:ext uri="{FF2B5EF4-FFF2-40B4-BE49-F238E27FC236}">
                  <a16:creationId xmlns:a16="http://schemas.microsoft.com/office/drawing/2014/main" id="{B4298F01-72FC-3F4F-88FC-879F1B67EC54}"/>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72;p50">
              <a:extLst>
                <a:ext uri="{FF2B5EF4-FFF2-40B4-BE49-F238E27FC236}">
                  <a16:creationId xmlns:a16="http://schemas.microsoft.com/office/drawing/2014/main" id="{C7DE7B17-BEAB-C446-A49A-10F66002DF88}"/>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73;p50">
              <a:extLst>
                <a:ext uri="{FF2B5EF4-FFF2-40B4-BE49-F238E27FC236}">
                  <a16:creationId xmlns:a16="http://schemas.microsoft.com/office/drawing/2014/main" id="{4D6CCEE1-77F4-FD40-9886-7CAF7BDEC395}"/>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74;p50">
              <a:extLst>
                <a:ext uri="{FF2B5EF4-FFF2-40B4-BE49-F238E27FC236}">
                  <a16:creationId xmlns:a16="http://schemas.microsoft.com/office/drawing/2014/main" id="{C006C66E-4035-B44F-AD09-871F1C8B0BBC}"/>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5;p50">
              <a:extLst>
                <a:ext uri="{FF2B5EF4-FFF2-40B4-BE49-F238E27FC236}">
                  <a16:creationId xmlns:a16="http://schemas.microsoft.com/office/drawing/2014/main" id="{3DB9D3CA-73C0-1546-80D7-3BC12005EF72}"/>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6;p50">
              <a:extLst>
                <a:ext uri="{FF2B5EF4-FFF2-40B4-BE49-F238E27FC236}">
                  <a16:creationId xmlns:a16="http://schemas.microsoft.com/office/drawing/2014/main" id="{C069855B-D7B8-E347-B851-5D766A65E7F0}"/>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7;p50">
              <a:extLst>
                <a:ext uri="{FF2B5EF4-FFF2-40B4-BE49-F238E27FC236}">
                  <a16:creationId xmlns:a16="http://schemas.microsoft.com/office/drawing/2014/main" id="{6751C754-913A-954A-929D-B70F22E23F37}"/>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8;p50">
              <a:extLst>
                <a:ext uri="{FF2B5EF4-FFF2-40B4-BE49-F238E27FC236}">
                  <a16:creationId xmlns:a16="http://schemas.microsoft.com/office/drawing/2014/main" id="{CE509F4D-B1B8-B645-83D7-5B0D35015039}"/>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9;p50">
              <a:extLst>
                <a:ext uri="{FF2B5EF4-FFF2-40B4-BE49-F238E27FC236}">
                  <a16:creationId xmlns:a16="http://schemas.microsoft.com/office/drawing/2014/main" id="{88BF6E06-35C0-7D48-8383-29F495C0F034}"/>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80;p50">
              <a:extLst>
                <a:ext uri="{FF2B5EF4-FFF2-40B4-BE49-F238E27FC236}">
                  <a16:creationId xmlns:a16="http://schemas.microsoft.com/office/drawing/2014/main" id="{663D0E8C-6FF9-6D4C-8B48-7E48E5E9AA5C}"/>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81;p50">
              <a:extLst>
                <a:ext uri="{FF2B5EF4-FFF2-40B4-BE49-F238E27FC236}">
                  <a16:creationId xmlns:a16="http://schemas.microsoft.com/office/drawing/2014/main" id="{9C4271A9-B9C5-BC42-8F29-6268DB707ACE}"/>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82;p50">
              <a:extLst>
                <a:ext uri="{FF2B5EF4-FFF2-40B4-BE49-F238E27FC236}">
                  <a16:creationId xmlns:a16="http://schemas.microsoft.com/office/drawing/2014/main" id="{A696B501-D64B-C740-B8D1-AAA048CFFAB2}"/>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83;p50">
              <a:extLst>
                <a:ext uri="{FF2B5EF4-FFF2-40B4-BE49-F238E27FC236}">
                  <a16:creationId xmlns:a16="http://schemas.microsoft.com/office/drawing/2014/main" id="{E154B2CD-548C-2D40-A13D-68994BEED934}"/>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84;p50">
              <a:extLst>
                <a:ext uri="{FF2B5EF4-FFF2-40B4-BE49-F238E27FC236}">
                  <a16:creationId xmlns:a16="http://schemas.microsoft.com/office/drawing/2014/main" id="{98FCDA07-9718-9344-BED9-6B58EBFC75C6}"/>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5;p50">
              <a:extLst>
                <a:ext uri="{FF2B5EF4-FFF2-40B4-BE49-F238E27FC236}">
                  <a16:creationId xmlns:a16="http://schemas.microsoft.com/office/drawing/2014/main" id="{6072A695-EE2C-9441-8A16-FD5BD746AC93}"/>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6;p50">
              <a:extLst>
                <a:ext uri="{FF2B5EF4-FFF2-40B4-BE49-F238E27FC236}">
                  <a16:creationId xmlns:a16="http://schemas.microsoft.com/office/drawing/2014/main" id="{B4E8372D-97A7-8848-B7D6-1410FE9B776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7;p50">
              <a:extLst>
                <a:ext uri="{FF2B5EF4-FFF2-40B4-BE49-F238E27FC236}">
                  <a16:creationId xmlns:a16="http://schemas.microsoft.com/office/drawing/2014/main" id="{160CE345-3362-0048-8E05-620577696DFB}"/>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8;p50">
              <a:extLst>
                <a:ext uri="{FF2B5EF4-FFF2-40B4-BE49-F238E27FC236}">
                  <a16:creationId xmlns:a16="http://schemas.microsoft.com/office/drawing/2014/main" id="{8AE2C1FE-58B5-B442-B1BE-AE8ABBE3BA2C}"/>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9;p50">
              <a:extLst>
                <a:ext uri="{FF2B5EF4-FFF2-40B4-BE49-F238E27FC236}">
                  <a16:creationId xmlns:a16="http://schemas.microsoft.com/office/drawing/2014/main" id="{F5ACA627-611A-E643-9258-EDD565850363}"/>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90;p50">
              <a:extLst>
                <a:ext uri="{FF2B5EF4-FFF2-40B4-BE49-F238E27FC236}">
                  <a16:creationId xmlns:a16="http://schemas.microsoft.com/office/drawing/2014/main" id="{5C374ADC-7A5B-E043-A431-E6DCA6A3D314}"/>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91;p50">
              <a:extLst>
                <a:ext uri="{FF2B5EF4-FFF2-40B4-BE49-F238E27FC236}">
                  <a16:creationId xmlns:a16="http://schemas.microsoft.com/office/drawing/2014/main" id="{BB0E409F-B803-A348-AA51-A32C6C6D1C5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92;p50">
              <a:extLst>
                <a:ext uri="{FF2B5EF4-FFF2-40B4-BE49-F238E27FC236}">
                  <a16:creationId xmlns:a16="http://schemas.microsoft.com/office/drawing/2014/main" id="{EF994F4E-1336-7C47-A384-2F8361EC547B}"/>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93;p50">
              <a:extLst>
                <a:ext uri="{FF2B5EF4-FFF2-40B4-BE49-F238E27FC236}">
                  <a16:creationId xmlns:a16="http://schemas.microsoft.com/office/drawing/2014/main" id="{CDCCCF56-1B12-454B-94B1-19D9AFB70F40}"/>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94;p50">
              <a:extLst>
                <a:ext uri="{FF2B5EF4-FFF2-40B4-BE49-F238E27FC236}">
                  <a16:creationId xmlns:a16="http://schemas.microsoft.com/office/drawing/2014/main" id="{9C242779-FA63-6A4E-B250-CF8DDE546857}"/>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5;p50">
              <a:extLst>
                <a:ext uri="{FF2B5EF4-FFF2-40B4-BE49-F238E27FC236}">
                  <a16:creationId xmlns:a16="http://schemas.microsoft.com/office/drawing/2014/main" id="{B42B081F-4E9F-EB4E-8244-FEAA2B2D7BDF}"/>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6;p50">
              <a:extLst>
                <a:ext uri="{FF2B5EF4-FFF2-40B4-BE49-F238E27FC236}">
                  <a16:creationId xmlns:a16="http://schemas.microsoft.com/office/drawing/2014/main" id="{0FC2EB7E-ECC8-B745-838F-B33057A2D6AE}"/>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7;p50">
              <a:extLst>
                <a:ext uri="{FF2B5EF4-FFF2-40B4-BE49-F238E27FC236}">
                  <a16:creationId xmlns:a16="http://schemas.microsoft.com/office/drawing/2014/main" id="{B0D92023-3041-3C42-A3C2-F70F28CF3FE0}"/>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8;p50">
              <a:extLst>
                <a:ext uri="{FF2B5EF4-FFF2-40B4-BE49-F238E27FC236}">
                  <a16:creationId xmlns:a16="http://schemas.microsoft.com/office/drawing/2014/main" id="{41A24A08-54D9-8A4C-9369-F273A8CE2943}"/>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9;p50">
              <a:extLst>
                <a:ext uri="{FF2B5EF4-FFF2-40B4-BE49-F238E27FC236}">
                  <a16:creationId xmlns:a16="http://schemas.microsoft.com/office/drawing/2014/main" id="{E57CAB7D-53C9-2546-B64A-5BA89E021F2A}"/>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100;p50">
              <a:extLst>
                <a:ext uri="{FF2B5EF4-FFF2-40B4-BE49-F238E27FC236}">
                  <a16:creationId xmlns:a16="http://schemas.microsoft.com/office/drawing/2014/main" id="{57BED43A-FAB9-FD42-8537-7F0A3E5C82F1}"/>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101;p50">
              <a:extLst>
                <a:ext uri="{FF2B5EF4-FFF2-40B4-BE49-F238E27FC236}">
                  <a16:creationId xmlns:a16="http://schemas.microsoft.com/office/drawing/2014/main" id="{9E4B898E-8C50-F047-9751-2E854376F4D7}"/>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2" name="Google Shape;4102;p50">
              <a:extLst>
                <a:ext uri="{FF2B5EF4-FFF2-40B4-BE49-F238E27FC236}">
                  <a16:creationId xmlns:a16="http://schemas.microsoft.com/office/drawing/2014/main" id="{5C07B2D2-17F4-5E41-A949-7840ECDFFF87}"/>
                </a:ext>
              </a:extLst>
            </p:cNvPr>
            <p:cNvGrpSpPr/>
            <p:nvPr/>
          </p:nvGrpSpPr>
          <p:grpSpPr>
            <a:xfrm>
              <a:off x="3450375" y="3038225"/>
              <a:ext cx="132875" cy="99400"/>
              <a:chOff x="3450375" y="3038225"/>
              <a:chExt cx="132875" cy="99400"/>
            </a:xfrm>
          </p:grpSpPr>
          <p:sp>
            <p:nvSpPr>
              <p:cNvPr id="188" name="Google Shape;4103;p50">
                <a:extLst>
                  <a:ext uri="{FF2B5EF4-FFF2-40B4-BE49-F238E27FC236}">
                    <a16:creationId xmlns:a16="http://schemas.microsoft.com/office/drawing/2014/main" id="{3A4E515A-23E0-334A-BF5C-1A424AD89830}"/>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04;p50">
                <a:extLst>
                  <a:ext uri="{FF2B5EF4-FFF2-40B4-BE49-F238E27FC236}">
                    <a16:creationId xmlns:a16="http://schemas.microsoft.com/office/drawing/2014/main" id="{F3B46A92-6463-1D41-9E6D-DC576FD30966}"/>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3" name="Google Shape;4105;p50">
              <a:extLst>
                <a:ext uri="{FF2B5EF4-FFF2-40B4-BE49-F238E27FC236}">
                  <a16:creationId xmlns:a16="http://schemas.microsoft.com/office/drawing/2014/main" id="{E3114988-7C64-5048-82F3-9784C75D3DC4}"/>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106;p50">
              <a:extLst>
                <a:ext uri="{FF2B5EF4-FFF2-40B4-BE49-F238E27FC236}">
                  <a16:creationId xmlns:a16="http://schemas.microsoft.com/office/drawing/2014/main" id="{FF01E8D9-D1B9-F447-A7C4-52CC26A10E78}"/>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7;p50">
              <a:extLst>
                <a:ext uri="{FF2B5EF4-FFF2-40B4-BE49-F238E27FC236}">
                  <a16:creationId xmlns:a16="http://schemas.microsoft.com/office/drawing/2014/main" id="{8A60F604-780A-BD44-88E5-79399AD4B65A}"/>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8;p50">
              <a:extLst>
                <a:ext uri="{FF2B5EF4-FFF2-40B4-BE49-F238E27FC236}">
                  <a16:creationId xmlns:a16="http://schemas.microsoft.com/office/drawing/2014/main" id="{37645BD8-44A2-484F-AADF-BAF05ADBB074}"/>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7" name="Google Shape;4109;p50">
              <a:extLst>
                <a:ext uri="{FF2B5EF4-FFF2-40B4-BE49-F238E27FC236}">
                  <a16:creationId xmlns:a16="http://schemas.microsoft.com/office/drawing/2014/main" id="{35061A01-F4F8-8644-BB98-5A31AA498464}"/>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8" name="Google Shape;4110;p50">
              <a:extLst>
                <a:ext uri="{FF2B5EF4-FFF2-40B4-BE49-F238E27FC236}">
                  <a16:creationId xmlns:a16="http://schemas.microsoft.com/office/drawing/2014/main" id="{923D8F93-BDCA-174F-9FBC-EB8A941C4681}"/>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11;p50">
              <a:extLst>
                <a:ext uri="{FF2B5EF4-FFF2-40B4-BE49-F238E27FC236}">
                  <a16:creationId xmlns:a16="http://schemas.microsoft.com/office/drawing/2014/main" id="{5CDAC805-5B83-8049-9716-042DB29D8A96}"/>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12;p50">
              <a:extLst>
                <a:ext uri="{FF2B5EF4-FFF2-40B4-BE49-F238E27FC236}">
                  <a16:creationId xmlns:a16="http://schemas.microsoft.com/office/drawing/2014/main" id="{AA1A246F-80C5-7349-BC05-72F9D7180BD5}"/>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13;p50">
              <a:extLst>
                <a:ext uri="{FF2B5EF4-FFF2-40B4-BE49-F238E27FC236}">
                  <a16:creationId xmlns:a16="http://schemas.microsoft.com/office/drawing/2014/main" id="{BA50331D-8AB4-9C4C-8DD0-57A720A2B6D6}"/>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14;p50">
              <a:extLst>
                <a:ext uri="{FF2B5EF4-FFF2-40B4-BE49-F238E27FC236}">
                  <a16:creationId xmlns:a16="http://schemas.microsoft.com/office/drawing/2014/main" id="{F2EE314A-DDCB-E147-BAD6-5BCD95261C32}"/>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5;p50">
              <a:extLst>
                <a:ext uri="{FF2B5EF4-FFF2-40B4-BE49-F238E27FC236}">
                  <a16:creationId xmlns:a16="http://schemas.microsoft.com/office/drawing/2014/main" id="{3BE16E51-97F2-DB42-84DE-1EBB0867FF54}"/>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6;p50">
              <a:extLst>
                <a:ext uri="{FF2B5EF4-FFF2-40B4-BE49-F238E27FC236}">
                  <a16:creationId xmlns:a16="http://schemas.microsoft.com/office/drawing/2014/main" id="{2A949333-2B78-044C-A85A-3C6C0B05AA4C}"/>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7;p50">
              <a:extLst>
                <a:ext uri="{FF2B5EF4-FFF2-40B4-BE49-F238E27FC236}">
                  <a16:creationId xmlns:a16="http://schemas.microsoft.com/office/drawing/2014/main" id="{FE647222-FB82-4D47-A968-D3F48D5308D8}"/>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8;p50">
              <a:extLst>
                <a:ext uri="{FF2B5EF4-FFF2-40B4-BE49-F238E27FC236}">
                  <a16:creationId xmlns:a16="http://schemas.microsoft.com/office/drawing/2014/main" id="{50EFB14B-0856-CE4C-9EAB-EDF9BC50F70A}"/>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9;p50">
              <a:extLst>
                <a:ext uri="{FF2B5EF4-FFF2-40B4-BE49-F238E27FC236}">
                  <a16:creationId xmlns:a16="http://schemas.microsoft.com/office/drawing/2014/main" id="{5E0B58A3-66F0-4A41-84FB-E10E8D5ADF77}"/>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20;p50">
              <a:extLst>
                <a:ext uri="{FF2B5EF4-FFF2-40B4-BE49-F238E27FC236}">
                  <a16:creationId xmlns:a16="http://schemas.microsoft.com/office/drawing/2014/main" id="{25F37B30-97F7-414B-A59C-041388C94687}"/>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21;p50">
              <a:extLst>
                <a:ext uri="{FF2B5EF4-FFF2-40B4-BE49-F238E27FC236}">
                  <a16:creationId xmlns:a16="http://schemas.microsoft.com/office/drawing/2014/main" id="{2F9468C9-DC19-ED4C-9A92-C3C0FFEF80BB}"/>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22;p50">
              <a:extLst>
                <a:ext uri="{FF2B5EF4-FFF2-40B4-BE49-F238E27FC236}">
                  <a16:creationId xmlns:a16="http://schemas.microsoft.com/office/drawing/2014/main" id="{0F350BDD-637F-B34A-BA58-E3347A47D4A1}"/>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23;p50">
              <a:extLst>
                <a:ext uri="{FF2B5EF4-FFF2-40B4-BE49-F238E27FC236}">
                  <a16:creationId xmlns:a16="http://schemas.microsoft.com/office/drawing/2014/main" id="{A3F825E5-FE97-BF4C-8FE9-97DAE42A1F11}"/>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24;p50">
              <a:extLst>
                <a:ext uri="{FF2B5EF4-FFF2-40B4-BE49-F238E27FC236}">
                  <a16:creationId xmlns:a16="http://schemas.microsoft.com/office/drawing/2014/main" id="{C025AEAF-F535-304D-A3C1-3C876554D935}"/>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5;p50">
              <a:extLst>
                <a:ext uri="{FF2B5EF4-FFF2-40B4-BE49-F238E27FC236}">
                  <a16:creationId xmlns:a16="http://schemas.microsoft.com/office/drawing/2014/main" id="{EB3864FD-1D38-7449-830E-76FB30CA52B9}"/>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6;p50">
              <a:extLst>
                <a:ext uri="{FF2B5EF4-FFF2-40B4-BE49-F238E27FC236}">
                  <a16:creationId xmlns:a16="http://schemas.microsoft.com/office/drawing/2014/main" id="{3397CDEA-C908-DE43-B4C6-D529CA0CD73A}"/>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7;p50">
              <a:extLst>
                <a:ext uri="{FF2B5EF4-FFF2-40B4-BE49-F238E27FC236}">
                  <a16:creationId xmlns:a16="http://schemas.microsoft.com/office/drawing/2014/main" id="{66386C71-C2D9-B741-AE2C-FA19F0AC6A7B}"/>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8;p50">
              <a:extLst>
                <a:ext uri="{FF2B5EF4-FFF2-40B4-BE49-F238E27FC236}">
                  <a16:creationId xmlns:a16="http://schemas.microsoft.com/office/drawing/2014/main" id="{E467E083-667B-F54D-8758-10A0E1EB5C5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9;p50">
              <a:extLst>
                <a:ext uri="{FF2B5EF4-FFF2-40B4-BE49-F238E27FC236}">
                  <a16:creationId xmlns:a16="http://schemas.microsoft.com/office/drawing/2014/main" id="{B46F57F5-879C-8F43-9949-3914AF2D6C94}"/>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30;p50">
              <a:extLst>
                <a:ext uri="{FF2B5EF4-FFF2-40B4-BE49-F238E27FC236}">
                  <a16:creationId xmlns:a16="http://schemas.microsoft.com/office/drawing/2014/main" id="{9A35BF5A-A339-C54B-BDD4-FB79714CD5E0}"/>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31;p50">
              <a:extLst>
                <a:ext uri="{FF2B5EF4-FFF2-40B4-BE49-F238E27FC236}">
                  <a16:creationId xmlns:a16="http://schemas.microsoft.com/office/drawing/2014/main" id="{87CCB06B-E28F-EF40-B690-FC03767EF9F9}"/>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32;p50">
              <a:extLst>
                <a:ext uri="{FF2B5EF4-FFF2-40B4-BE49-F238E27FC236}">
                  <a16:creationId xmlns:a16="http://schemas.microsoft.com/office/drawing/2014/main" id="{C36F5BDB-7D8A-6542-B78D-DA9010C1F592}"/>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33;p50">
              <a:extLst>
                <a:ext uri="{FF2B5EF4-FFF2-40B4-BE49-F238E27FC236}">
                  <a16:creationId xmlns:a16="http://schemas.microsoft.com/office/drawing/2014/main" id="{8F089613-6430-3C4B-BC3B-369A42A2338E}"/>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34;p50">
              <a:extLst>
                <a:ext uri="{FF2B5EF4-FFF2-40B4-BE49-F238E27FC236}">
                  <a16:creationId xmlns:a16="http://schemas.microsoft.com/office/drawing/2014/main" id="{4DA30CC1-5D8C-B549-BE1D-67CFFAA08533}"/>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5;p50">
              <a:extLst>
                <a:ext uri="{FF2B5EF4-FFF2-40B4-BE49-F238E27FC236}">
                  <a16:creationId xmlns:a16="http://schemas.microsoft.com/office/drawing/2014/main" id="{DFA1C228-9141-4A4B-8876-EC39F6752E1F}"/>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6;p50">
              <a:extLst>
                <a:ext uri="{FF2B5EF4-FFF2-40B4-BE49-F238E27FC236}">
                  <a16:creationId xmlns:a16="http://schemas.microsoft.com/office/drawing/2014/main" id="{947DB724-FAD1-0E4D-ACBB-572F9E3519DF}"/>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7;p50">
              <a:extLst>
                <a:ext uri="{FF2B5EF4-FFF2-40B4-BE49-F238E27FC236}">
                  <a16:creationId xmlns:a16="http://schemas.microsoft.com/office/drawing/2014/main" id="{F642778F-4D31-E843-99CB-70420E3099BC}"/>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8;p50">
              <a:extLst>
                <a:ext uri="{FF2B5EF4-FFF2-40B4-BE49-F238E27FC236}">
                  <a16:creationId xmlns:a16="http://schemas.microsoft.com/office/drawing/2014/main" id="{EEA8E7D0-E9FD-C24B-80E9-A41CC8666C74}"/>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9;p50">
              <a:extLst>
                <a:ext uri="{FF2B5EF4-FFF2-40B4-BE49-F238E27FC236}">
                  <a16:creationId xmlns:a16="http://schemas.microsoft.com/office/drawing/2014/main" id="{DAF21356-F831-234D-8C1F-6F49E8EB2B2C}"/>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13</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sp>
        <p:nvSpPr>
          <p:cNvPr id="278" name="Oval 277">
            <a:extLst>
              <a:ext uri="{FF2B5EF4-FFF2-40B4-BE49-F238E27FC236}">
                <a16:creationId xmlns:a16="http://schemas.microsoft.com/office/drawing/2014/main" id="{A900F08B-C9A8-3047-9A35-9914E2F81BC8}"/>
              </a:ext>
            </a:extLst>
          </p:cNvPr>
          <p:cNvSpPr>
            <a:spLocks noChangeAspect="1"/>
          </p:cNvSpPr>
          <p:nvPr/>
        </p:nvSpPr>
        <p:spPr>
          <a:xfrm>
            <a:off x="10808318" y="4319459"/>
            <a:ext cx="192766" cy="191372"/>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5" name="Oval 274">
            <a:extLst>
              <a:ext uri="{FF2B5EF4-FFF2-40B4-BE49-F238E27FC236}">
                <a16:creationId xmlns:a16="http://schemas.microsoft.com/office/drawing/2014/main" id="{F03C2F82-3FDF-884D-B7F7-3AC87F48BC42}"/>
              </a:ext>
            </a:extLst>
          </p:cNvPr>
          <p:cNvSpPr>
            <a:spLocks noChangeAspect="1"/>
          </p:cNvSpPr>
          <p:nvPr/>
        </p:nvSpPr>
        <p:spPr>
          <a:xfrm>
            <a:off x="8830677" y="3158214"/>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7" name="Oval 276">
            <a:extLst>
              <a:ext uri="{FF2B5EF4-FFF2-40B4-BE49-F238E27FC236}">
                <a16:creationId xmlns:a16="http://schemas.microsoft.com/office/drawing/2014/main" id="{549EF46F-E819-0A44-A626-4483338FDBAD}"/>
              </a:ext>
            </a:extLst>
          </p:cNvPr>
          <p:cNvSpPr>
            <a:spLocks noChangeAspect="1"/>
          </p:cNvSpPr>
          <p:nvPr/>
        </p:nvSpPr>
        <p:spPr>
          <a:xfrm>
            <a:off x="9294242" y="4609385"/>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6" name="Oval 275">
            <a:extLst>
              <a:ext uri="{FF2B5EF4-FFF2-40B4-BE49-F238E27FC236}">
                <a16:creationId xmlns:a16="http://schemas.microsoft.com/office/drawing/2014/main" id="{4E675504-9E07-D742-9665-3FDBA1D7DDB4}"/>
              </a:ext>
            </a:extLst>
          </p:cNvPr>
          <p:cNvSpPr>
            <a:spLocks noChangeAspect="1"/>
          </p:cNvSpPr>
          <p:nvPr/>
        </p:nvSpPr>
        <p:spPr>
          <a:xfrm>
            <a:off x="9007587" y="4059252"/>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nvGrpSpPr>
          <p:cNvPr id="267" name="Group 266">
            <a:extLst>
              <a:ext uri="{FF2B5EF4-FFF2-40B4-BE49-F238E27FC236}">
                <a16:creationId xmlns:a16="http://schemas.microsoft.com/office/drawing/2014/main" id="{2C648193-6B23-B24C-A751-0D59EECDC38D}"/>
              </a:ext>
            </a:extLst>
          </p:cNvPr>
          <p:cNvGrpSpPr/>
          <p:nvPr/>
        </p:nvGrpSpPr>
        <p:grpSpPr>
          <a:xfrm>
            <a:off x="11447585" y="1724485"/>
            <a:ext cx="1071706" cy="451407"/>
            <a:chOff x="4474596" y="1179277"/>
            <a:chExt cx="871065" cy="366896"/>
          </a:xfrm>
        </p:grpSpPr>
        <p:sp>
          <p:nvSpPr>
            <p:cNvPr id="268" name="TextBox 267">
              <a:extLst>
                <a:ext uri="{FF2B5EF4-FFF2-40B4-BE49-F238E27FC236}">
                  <a16:creationId xmlns:a16="http://schemas.microsoft.com/office/drawing/2014/main" id="{359EBA99-5612-5244-B358-727D771C54A7}"/>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solidFill>
                  <a:latin typeface="+mj-lt"/>
                  <a:sym typeface="Anaheim"/>
                </a:rPr>
                <a:t>Wroe</a:t>
              </a:r>
            </a:p>
            <a:p>
              <a:pPr>
                <a:spcBef>
                  <a:spcPts val="400"/>
                </a:spcBef>
              </a:pPr>
              <a:r>
                <a:rPr lang="en-US" sz="1000" b="1" dirty="0">
                  <a:solidFill>
                    <a:schemeClr val="tx2"/>
                  </a:solidFill>
                  <a:latin typeface="+mj-lt"/>
                  <a:sym typeface="Anaheim"/>
                </a:rPr>
                <a:t>Peiris</a:t>
              </a:r>
            </a:p>
          </p:txBody>
        </p:sp>
        <p:sp>
          <p:nvSpPr>
            <p:cNvPr id="269" name="Oval 268">
              <a:extLst>
                <a:ext uri="{FF2B5EF4-FFF2-40B4-BE49-F238E27FC236}">
                  <a16:creationId xmlns:a16="http://schemas.microsoft.com/office/drawing/2014/main" id="{EFE122E1-D1CF-BA4A-8777-E38E8E90ECB1}"/>
                </a:ext>
              </a:extLst>
            </p:cNvPr>
            <p:cNvSpPr>
              <a:spLocks noChangeAspect="1"/>
            </p:cNvSpPr>
            <p:nvPr/>
          </p:nvSpPr>
          <p:spPr>
            <a:xfrm>
              <a:off x="4476410" y="1394936"/>
              <a:ext cx="108000" cy="1072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0" name="Oval 269">
              <a:extLst>
                <a:ext uri="{FF2B5EF4-FFF2-40B4-BE49-F238E27FC236}">
                  <a16:creationId xmlns:a16="http://schemas.microsoft.com/office/drawing/2014/main" id="{E53941EE-6D45-AA48-8025-2D3B05E92B25}"/>
                </a:ext>
              </a:extLst>
            </p:cNvPr>
            <p:cNvSpPr>
              <a:spLocks noChangeAspect="1"/>
            </p:cNvSpPr>
            <p:nvPr/>
          </p:nvSpPr>
          <p:spPr>
            <a:xfrm>
              <a:off x="4474596" y="1240630"/>
              <a:ext cx="108000" cy="107219"/>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1" name="TextBox 270">
            <a:extLst>
              <a:ext uri="{FF2B5EF4-FFF2-40B4-BE49-F238E27FC236}">
                <a16:creationId xmlns:a16="http://schemas.microsoft.com/office/drawing/2014/main" id="{8558B4B7-5F8C-C04D-BB1B-3467DE5D6C7C}"/>
              </a:ext>
            </a:extLst>
          </p:cNvPr>
          <p:cNvSpPr txBox="1"/>
          <p:nvPr/>
        </p:nvSpPr>
        <p:spPr>
          <a:xfrm>
            <a:off x="10763599" y="4296985"/>
            <a:ext cx="370666" cy="215444"/>
          </a:xfrm>
          <a:prstGeom prst="rect">
            <a:avLst/>
          </a:prstGeom>
          <a:noFill/>
        </p:spPr>
        <p:txBody>
          <a:bodyPr wrap="square" rtlCol="0">
            <a:spAutoFit/>
          </a:bodyPr>
          <a:lstStyle/>
          <a:p>
            <a:r>
              <a:rPr lang="en-US" sz="800" b="1" dirty="0">
                <a:solidFill>
                  <a:schemeClr val="bg1"/>
                </a:solidFill>
                <a:latin typeface="+mj-lt"/>
              </a:rPr>
              <a:t>19</a:t>
            </a:r>
          </a:p>
        </p:txBody>
      </p:sp>
      <p:sp>
        <p:nvSpPr>
          <p:cNvPr id="272" name="TextBox 271">
            <a:extLst>
              <a:ext uri="{FF2B5EF4-FFF2-40B4-BE49-F238E27FC236}">
                <a16:creationId xmlns:a16="http://schemas.microsoft.com/office/drawing/2014/main" id="{BEF96DE3-F996-0F46-B721-FDC3D8D08CFE}"/>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3" name="TextBox 272">
            <a:extLst>
              <a:ext uri="{FF2B5EF4-FFF2-40B4-BE49-F238E27FC236}">
                <a16:creationId xmlns:a16="http://schemas.microsoft.com/office/drawing/2014/main" id="{2996AAFF-3C99-2D4B-90B4-4E5CEC1AD90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4" name="TextBox 273">
            <a:extLst>
              <a:ext uri="{FF2B5EF4-FFF2-40B4-BE49-F238E27FC236}">
                <a16:creationId xmlns:a16="http://schemas.microsoft.com/office/drawing/2014/main" id="{76B831B1-08FA-5B4A-BCA9-045157388B07}"/>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Tree>
    <p:extLst>
      <p:ext uri="{BB962C8B-B14F-4D97-AF65-F5344CB8AC3E}">
        <p14:creationId xmlns:p14="http://schemas.microsoft.com/office/powerpoint/2010/main" val="9449421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3882;p50">
            <a:extLst>
              <a:ext uri="{FF2B5EF4-FFF2-40B4-BE49-F238E27FC236}">
                <a16:creationId xmlns:a16="http://schemas.microsoft.com/office/drawing/2014/main" id="{3C7A96B6-FA5C-824B-ACFD-110A49338829}"/>
              </a:ext>
            </a:extLst>
          </p:cNvPr>
          <p:cNvGrpSpPr>
            <a:grpSpLocks noChangeAspect="1"/>
          </p:cNvGrpSpPr>
          <p:nvPr/>
        </p:nvGrpSpPr>
        <p:grpSpPr>
          <a:xfrm>
            <a:off x="6116884" y="2027500"/>
            <a:ext cx="5916880" cy="3429871"/>
            <a:chOff x="1397225" y="1410350"/>
            <a:chExt cx="4786300" cy="2774500"/>
          </a:xfrm>
        </p:grpSpPr>
        <p:grpSp>
          <p:nvGrpSpPr>
            <p:cNvPr id="10" name="Google Shape;3883;p50">
              <a:extLst>
                <a:ext uri="{FF2B5EF4-FFF2-40B4-BE49-F238E27FC236}">
                  <a16:creationId xmlns:a16="http://schemas.microsoft.com/office/drawing/2014/main" id="{81430198-990C-8E44-B399-F89D1B950695}"/>
                </a:ext>
              </a:extLst>
            </p:cNvPr>
            <p:cNvGrpSpPr/>
            <p:nvPr/>
          </p:nvGrpSpPr>
          <p:grpSpPr>
            <a:xfrm>
              <a:off x="4293400" y="2574725"/>
              <a:ext cx="84425" cy="80100"/>
              <a:chOff x="4293400" y="2574725"/>
              <a:chExt cx="84425" cy="80100"/>
            </a:xfrm>
          </p:grpSpPr>
          <p:sp>
            <p:nvSpPr>
              <p:cNvPr id="265" name="Google Shape;3884;p50">
                <a:extLst>
                  <a:ext uri="{FF2B5EF4-FFF2-40B4-BE49-F238E27FC236}">
                    <a16:creationId xmlns:a16="http://schemas.microsoft.com/office/drawing/2014/main" id="{9D6CDA2C-66D2-9645-A32F-513BF1AB2185}"/>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6" name="Google Shape;3885;p50">
                <a:extLst>
                  <a:ext uri="{FF2B5EF4-FFF2-40B4-BE49-F238E27FC236}">
                    <a16:creationId xmlns:a16="http://schemas.microsoft.com/office/drawing/2014/main" id="{45CB6588-7FBE-0F41-A878-69D80C04C576}"/>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86;p50">
              <a:extLst>
                <a:ext uri="{FF2B5EF4-FFF2-40B4-BE49-F238E27FC236}">
                  <a16:creationId xmlns:a16="http://schemas.microsoft.com/office/drawing/2014/main" id="{778EA5A3-E4E3-2A4E-9105-DA0DF1D1ED01}"/>
                </a:ext>
              </a:extLst>
            </p:cNvPr>
            <p:cNvGrpSpPr/>
            <p:nvPr/>
          </p:nvGrpSpPr>
          <p:grpSpPr>
            <a:xfrm>
              <a:off x="4000175" y="1462675"/>
              <a:ext cx="1917275" cy="1140875"/>
              <a:chOff x="4000175" y="1462675"/>
              <a:chExt cx="1917275" cy="1140875"/>
            </a:xfrm>
          </p:grpSpPr>
          <p:sp>
            <p:nvSpPr>
              <p:cNvPr id="257" name="Google Shape;3887;p50">
                <a:extLst>
                  <a:ext uri="{FF2B5EF4-FFF2-40B4-BE49-F238E27FC236}">
                    <a16:creationId xmlns:a16="http://schemas.microsoft.com/office/drawing/2014/main" id="{C18C11C1-71F1-AB4D-8002-8A1B629535FF}"/>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58" name="Google Shape;3888;p50">
                <a:extLst>
                  <a:ext uri="{FF2B5EF4-FFF2-40B4-BE49-F238E27FC236}">
                    <a16:creationId xmlns:a16="http://schemas.microsoft.com/office/drawing/2014/main" id="{CA08C45D-3ABF-C747-87AA-ADA6189BD618}"/>
                  </a:ext>
                </a:extLst>
              </p:cNvPr>
              <p:cNvGrpSpPr/>
              <p:nvPr/>
            </p:nvGrpSpPr>
            <p:grpSpPr>
              <a:xfrm>
                <a:off x="4000175" y="1462675"/>
                <a:ext cx="1917275" cy="1140875"/>
                <a:chOff x="4000175" y="1462675"/>
                <a:chExt cx="1917275" cy="1140875"/>
              </a:xfrm>
            </p:grpSpPr>
            <p:sp>
              <p:nvSpPr>
                <p:cNvPr id="259" name="Google Shape;3889;p50">
                  <a:extLst>
                    <a:ext uri="{FF2B5EF4-FFF2-40B4-BE49-F238E27FC236}">
                      <a16:creationId xmlns:a16="http://schemas.microsoft.com/office/drawing/2014/main" id="{9B68468D-BEFD-3444-A91C-9C47916C7B8F}"/>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0" name="Google Shape;3890;p50">
                  <a:extLst>
                    <a:ext uri="{FF2B5EF4-FFF2-40B4-BE49-F238E27FC236}">
                      <a16:creationId xmlns:a16="http://schemas.microsoft.com/office/drawing/2014/main" id="{14F02AC4-200A-C247-AE3C-95320EDCE3E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1" name="Google Shape;3891;p50">
                  <a:extLst>
                    <a:ext uri="{FF2B5EF4-FFF2-40B4-BE49-F238E27FC236}">
                      <a16:creationId xmlns:a16="http://schemas.microsoft.com/office/drawing/2014/main" id="{D524E6CD-8336-AD4D-B3E4-8B4AE03F06B9}"/>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2" name="Google Shape;3892;p50">
                  <a:extLst>
                    <a:ext uri="{FF2B5EF4-FFF2-40B4-BE49-F238E27FC236}">
                      <a16:creationId xmlns:a16="http://schemas.microsoft.com/office/drawing/2014/main" id="{2E823630-AFDF-7E48-B0E8-6417F746CBD0}"/>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3" name="Google Shape;3893;p50">
                  <a:extLst>
                    <a:ext uri="{FF2B5EF4-FFF2-40B4-BE49-F238E27FC236}">
                      <a16:creationId xmlns:a16="http://schemas.microsoft.com/office/drawing/2014/main" id="{13A6BADF-72E7-3B4B-84AA-3A688EEDE419}"/>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4" name="Google Shape;3894;p50">
                  <a:extLst>
                    <a:ext uri="{FF2B5EF4-FFF2-40B4-BE49-F238E27FC236}">
                      <a16:creationId xmlns:a16="http://schemas.microsoft.com/office/drawing/2014/main" id="{4212110B-EF88-924B-B8A0-F4B224954B00}"/>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2" name="Google Shape;3895;p50">
              <a:extLst>
                <a:ext uri="{FF2B5EF4-FFF2-40B4-BE49-F238E27FC236}">
                  <a16:creationId xmlns:a16="http://schemas.microsoft.com/office/drawing/2014/main" id="{87B8522E-46B0-3243-8A6F-BC76358CE2C8}"/>
                </a:ext>
              </a:extLst>
            </p:cNvPr>
            <p:cNvGrpSpPr/>
            <p:nvPr/>
          </p:nvGrpSpPr>
          <p:grpSpPr>
            <a:xfrm>
              <a:off x="3960625" y="2587825"/>
              <a:ext cx="94050" cy="104125"/>
              <a:chOff x="3960625" y="2587825"/>
              <a:chExt cx="94050" cy="104125"/>
            </a:xfrm>
          </p:grpSpPr>
          <p:sp>
            <p:nvSpPr>
              <p:cNvPr id="255" name="Google Shape;3896;p50">
                <a:extLst>
                  <a:ext uri="{FF2B5EF4-FFF2-40B4-BE49-F238E27FC236}">
                    <a16:creationId xmlns:a16="http://schemas.microsoft.com/office/drawing/2014/main" id="{9C94C3E2-1E45-5C46-A9FB-7382D7854395}"/>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56" name="Google Shape;3897;p50">
                <a:extLst>
                  <a:ext uri="{FF2B5EF4-FFF2-40B4-BE49-F238E27FC236}">
                    <a16:creationId xmlns:a16="http://schemas.microsoft.com/office/drawing/2014/main" id="{AC47DF6F-3BE5-7B43-9C14-65760F3979CE}"/>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3" name="Google Shape;3898;p50">
              <a:extLst>
                <a:ext uri="{FF2B5EF4-FFF2-40B4-BE49-F238E27FC236}">
                  <a16:creationId xmlns:a16="http://schemas.microsoft.com/office/drawing/2014/main" id="{AAFB489A-EFE9-6942-87A6-64660AA5C864}"/>
                </a:ext>
              </a:extLst>
            </p:cNvPr>
            <p:cNvGrpSpPr/>
            <p:nvPr/>
          </p:nvGrpSpPr>
          <p:grpSpPr>
            <a:xfrm>
              <a:off x="3765350" y="2500900"/>
              <a:ext cx="173600" cy="187925"/>
              <a:chOff x="3765350" y="2500900"/>
              <a:chExt cx="173600" cy="187925"/>
            </a:xfrm>
          </p:grpSpPr>
          <p:sp>
            <p:nvSpPr>
              <p:cNvPr id="249" name="Google Shape;3899;p50">
                <a:extLst>
                  <a:ext uri="{FF2B5EF4-FFF2-40B4-BE49-F238E27FC236}">
                    <a16:creationId xmlns:a16="http://schemas.microsoft.com/office/drawing/2014/main" id="{BE4467AB-3309-E944-A3A6-2137E0B2EAEB}"/>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0" name="Google Shape;3900;p50">
                <a:extLst>
                  <a:ext uri="{FF2B5EF4-FFF2-40B4-BE49-F238E27FC236}">
                    <a16:creationId xmlns:a16="http://schemas.microsoft.com/office/drawing/2014/main" id="{A4032B34-CB49-2D4D-97EC-1DC67789DA99}"/>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1" name="Google Shape;3901;p50">
                <a:extLst>
                  <a:ext uri="{FF2B5EF4-FFF2-40B4-BE49-F238E27FC236}">
                    <a16:creationId xmlns:a16="http://schemas.microsoft.com/office/drawing/2014/main" id="{334A4C18-C923-BA4F-8B63-25BDA4119CBB}"/>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2" name="Google Shape;3902;p50">
                <a:extLst>
                  <a:ext uri="{FF2B5EF4-FFF2-40B4-BE49-F238E27FC236}">
                    <a16:creationId xmlns:a16="http://schemas.microsoft.com/office/drawing/2014/main" id="{F409E568-D90C-5042-B3DA-24F4C2EFD2A7}"/>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3;p50">
                <a:extLst>
                  <a:ext uri="{FF2B5EF4-FFF2-40B4-BE49-F238E27FC236}">
                    <a16:creationId xmlns:a16="http://schemas.microsoft.com/office/drawing/2014/main" id="{8E35587F-0E88-AA4D-8B20-A233F17BE2CB}"/>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4" name="Google Shape;3904;p50">
                <a:extLst>
                  <a:ext uri="{FF2B5EF4-FFF2-40B4-BE49-F238E27FC236}">
                    <a16:creationId xmlns:a16="http://schemas.microsoft.com/office/drawing/2014/main" id="{3520FD09-56EA-E642-BC56-D92048203646}"/>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4" name="Google Shape;3905;p50">
              <a:extLst>
                <a:ext uri="{FF2B5EF4-FFF2-40B4-BE49-F238E27FC236}">
                  <a16:creationId xmlns:a16="http://schemas.microsoft.com/office/drawing/2014/main" id="{3FB40FBA-310E-C040-BDF5-CE3E3AAF3ACA}"/>
                </a:ext>
              </a:extLst>
            </p:cNvPr>
            <p:cNvGrpSpPr/>
            <p:nvPr/>
          </p:nvGrpSpPr>
          <p:grpSpPr>
            <a:xfrm>
              <a:off x="3750475" y="2481850"/>
              <a:ext cx="85125" cy="51800"/>
              <a:chOff x="3750475" y="2481850"/>
              <a:chExt cx="85125" cy="51800"/>
            </a:xfrm>
          </p:grpSpPr>
          <p:sp>
            <p:nvSpPr>
              <p:cNvPr id="247" name="Google Shape;3906;p50">
                <a:extLst>
                  <a:ext uri="{FF2B5EF4-FFF2-40B4-BE49-F238E27FC236}">
                    <a16:creationId xmlns:a16="http://schemas.microsoft.com/office/drawing/2014/main" id="{74FDDB74-EED5-AA49-8B4D-48810D7A3E63}"/>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07;p50">
                <a:extLst>
                  <a:ext uri="{FF2B5EF4-FFF2-40B4-BE49-F238E27FC236}">
                    <a16:creationId xmlns:a16="http://schemas.microsoft.com/office/drawing/2014/main" id="{E9F9965D-9904-9E4B-8B40-C1F81574E78A}"/>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5" name="Google Shape;3908;p50">
              <a:extLst>
                <a:ext uri="{FF2B5EF4-FFF2-40B4-BE49-F238E27FC236}">
                  <a16:creationId xmlns:a16="http://schemas.microsoft.com/office/drawing/2014/main" id="{E538BCC1-1871-AD4E-AFAE-EF8B9FE97DC4}"/>
                </a:ext>
              </a:extLst>
            </p:cNvPr>
            <p:cNvGrpSpPr/>
            <p:nvPr/>
          </p:nvGrpSpPr>
          <p:grpSpPr>
            <a:xfrm>
              <a:off x="3627175" y="2432450"/>
              <a:ext cx="172100" cy="169075"/>
              <a:chOff x="3627175" y="2432450"/>
              <a:chExt cx="172100" cy="169075"/>
            </a:xfrm>
          </p:grpSpPr>
          <p:sp>
            <p:nvSpPr>
              <p:cNvPr id="244" name="Google Shape;3909;p50">
                <a:extLst>
                  <a:ext uri="{FF2B5EF4-FFF2-40B4-BE49-F238E27FC236}">
                    <a16:creationId xmlns:a16="http://schemas.microsoft.com/office/drawing/2014/main" id="{91907F3B-02B9-5545-8E51-9BDE828C5385}"/>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5" name="Google Shape;3910;p50">
                <a:extLst>
                  <a:ext uri="{FF2B5EF4-FFF2-40B4-BE49-F238E27FC236}">
                    <a16:creationId xmlns:a16="http://schemas.microsoft.com/office/drawing/2014/main" id="{12AD6533-645C-0545-BD3A-3EF5569DF8AB}"/>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46" name="Google Shape;3911;p50">
                <a:extLst>
                  <a:ext uri="{FF2B5EF4-FFF2-40B4-BE49-F238E27FC236}">
                    <a16:creationId xmlns:a16="http://schemas.microsoft.com/office/drawing/2014/main" id="{D053DFFE-3C5F-894F-AC6B-130B92D13CFF}"/>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6" name="Google Shape;3912;p50">
              <a:extLst>
                <a:ext uri="{FF2B5EF4-FFF2-40B4-BE49-F238E27FC236}">
                  <a16:creationId xmlns:a16="http://schemas.microsoft.com/office/drawing/2014/main" id="{25F63FF4-3B40-EA46-8307-BC65FF345C10}"/>
                </a:ext>
              </a:extLst>
            </p:cNvPr>
            <p:cNvGrpSpPr/>
            <p:nvPr/>
          </p:nvGrpSpPr>
          <p:grpSpPr>
            <a:xfrm>
              <a:off x="3561536" y="2585450"/>
              <a:ext cx="61539" cy="99045"/>
              <a:chOff x="3561536" y="2585450"/>
              <a:chExt cx="61539" cy="99045"/>
            </a:xfrm>
          </p:grpSpPr>
          <p:sp>
            <p:nvSpPr>
              <p:cNvPr id="242" name="Google Shape;3913;p50">
                <a:extLst>
                  <a:ext uri="{FF2B5EF4-FFF2-40B4-BE49-F238E27FC236}">
                    <a16:creationId xmlns:a16="http://schemas.microsoft.com/office/drawing/2014/main" id="{DDE802AD-AD6F-764C-AD11-D9A418707596}"/>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3" name="Google Shape;3914;p50">
                <a:extLst>
                  <a:ext uri="{FF2B5EF4-FFF2-40B4-BE49-F238E27FC236}">
                    <a16:creationId xmlns:a16="http://schemas.microsoft.com/office/drawing/2014/main" id="{98D969A4-4D9A-9D49-BC76-980C0FA5C358}"/>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7" name="Google Shape;3915;p50">
              <a:extLst>
                <a:ext uri="{FF2B5EF4-FFF2-40B4-BE49-F238E27FC236}">
                  <a16:creationId xmlns:a16="http://schemas.microsoft.com/office/drawing/2014/main" id="{DA8F9121-8C84-6C40-B057-5F2FAEA05CF3}"/>
                </a:ext>
              </a:extLst>
            </p:cNvPr>
            <p:cNvGrpSpPr/>
            <p:nvPr/>
          </p:nvGrpSpPr>
          <p:grpSpPr>
            <a:xfrm>
              <a:off x="3906325" y="1984500"/>
              <a:ext cx="156075" cy="262825"/>
              <a:chOff x="3906325" y="1984500"/>
              <a:chExt cx="156075" cy="262825"/>
            </a:xfrm>
          </p:grpSpPr>
          <p:sp>
            <p:nvSpPr>
              <p:cNvPr id="240" name="Google Shape;3916;p50">
                <a:extLst>
                  <a:ext uri="{FF2B5EF4-FFF2-40B4-BE49-F238E27FC236}">
                    <a16:creationId xmlns:a16="http://schemas.microsoft.com/office/drawing/2014/main" id="{61170903-3A04-614B-9C7B-8729999810EE}"/>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1" name="Google Shape;3917;p50">
                <a:extLst>
                  <a:ext uri="{FF2B5EF4-FFF2-40B4-BE49-F238E27FC236}">
                    <a16:creationId xmlns:a16="http://schemas.microsoft.com/office/drawing/2014/main" id="{4967D250-AC46-0B4F-9E87-320FFA516F17}"/>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8" name="Google Shape;3918;p50">
              <a:extLst>
                <a:ext uri="{FF2B5EF4-FFF2-40B4-BE49-F238E27FC236}">
                  <a16:creationId xmlns:a16="http://schemas.microsoft.com/office/drawing/2014/main" id="{8FA61FBE-9B46-5A47-AE93-41C6EBDFDCBE}"/>
                </a:ext>
              </a:extLst>
            </p:cNvPr>
            <p:cNvGrpSpPr/>
            <p:nvPr/>
          </p:nvGrpSpPr>
          <p:grpSpPr>
            <a:xfrm>
              <a:off x="1397225" y="1637375"/>
              <a:ext cx="1401575" cy="1228250"/>
              <a:chOff x="1397225" y="1637375"/>
              <a:chExt cx="1401575" cy="1228250"/>
            </a:xfrm>
          </p:grpSpPr>
          <p:sp>
            <p:nvSpPr>
              <p:cNvPr id="236" name="Google Shape;3919;p50">
                <a:extLst>
                  <a:ext uri="{FF2B5EF4-FFF2-40B4-BE49-F238E27FC236}">
                    <a16:creationId xmlns:a16="http://schemas.microsoft.com/office/drawing/2014/main" id="{75E3C222-2F59-7647-A0C8-41DC0A785F1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7" name="Google Shape;3920;p50">
                <a:extLst>
                  <a:ext uri="{FF2B5EF4-FFF2-40B4-BE49-F238E27FC236}">
                    <a16:creationId xmlns:a16="http://schemas.microsoft.com/office/drawing/2014/main" id="{5B8B57A7-EEC4-4945-B6CA-F2FD7066B8A1}"/>
                  </a:ext>
                </a:extLst>
              </p:cNvPr>
              <p:cNvGrpSpPr/>
              <p:nvPr/>
            </p:nvGrpSpPr>
            <p:grpSpPr>
              <a:xfrm>
                <a:off x="1397225" y="1637375"/>
                <a:ext cx="1398775" cy="1228250"/>
                <a:chOff x="1397225" y="1637375"/>
                <a:chExt cx="1398775" cy="1228250"/>
              </a:xfrm>
            </p:grpSpPr>
            <p:sp>
              <p:nvSpPr>
                <p:cNvPr id="238" name="Google Shape;3921;p50">
                  <a:extLst>
                    <a:ext uri="{FF2B5EF4-FFF2-40B4-BE49-F238E27FC236}">
                      <a16:creationId xmlns:a16="http://schemas.microsoft.com/office/drawing/2014/main" id="{E2124C9E-A8CC-2941-94C4-D9D40DE7DE3B}"/>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9" name="Google Shape;3922;p50">
                  <a:extLst>
                    <a:ext uri="{FF2B5EF4-FFF2-40B4-BE49-F238E27FC236}">
                      <a16:creationId xmlns:a16="http://schemas.microsoft.com/office/drawing/2014/main" id="{ED9B3647-7EB2-004E-B8DA-FA04000893D8}"/>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 name="Google Shape;3923;p50">
              <a:extLst>
                <a:ext uri="{FF2B5EF4-FFF2-40B4-BE49-F238E27FC236}">
                  <a16:creationId xmlns:a16="http://schemas.microsoft.com/office/drawing/2014/main" id="{42EE8880-FC09-3448-82B5-926B134E031F}"/>
                </a:ext>
              </a:extLst>
            </p:cNvPr>
            <p:cNvGrpSpPr/>
            <p:nvPr/>
          </p:nvGrpSpPr>
          <p:grpSpPr>
            <a:xfrm>
              <a:off x="2605700" y="3152850"/>
              <a:ext cx="594125" cy="616250"/>
              <a:chOff x="2605700" y="3152850"/>
              <a:chExt cx="594125" cy="616250"/>
            </a:xfrm>
          </p:grpSpPr>
          <p:sp>
            <p:nvSpPr>
              <p:cNvPr id="234" name="Google Shape;3924;p50">
                <a:extLst>
                  <a:ext uri="{FF2B5EF4-FFF2-40B4-BE49-F238E27FC236}">
                    <a16:creationId xmlns:a16="http://schemas.microsoft.com/office/drawing/2014/main" id="{30DD0C1B-E60D-F447-8C83-B46161318E9D}"/>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5" name="Google Shape;3925;p50">
                <a:extLst>
                  <a:ext uri="{FF2B5EF4-FFF2-40B4-BE49-F238E27FC236}">
                    <a16:creationId xmlns:a16="http://schemas.microsoft.com/office/drawing/2014/main" id="{85A7167C-4179-FE4F-92CA-A7C990AB6D9E}"/>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0" name="Google Shape;3926;p50">
              <a:extLst>
                <a:ext uri="{FF2B5EF4-FFF2-40B4-BE49-F238E27FC236}">
                  <a16:creationId xmlns:a16="http://schemas.microsoft.com/office/drawing/2014/main" id="{69D15E9C-D500-C145-906A-F2FCD6854435}"/>
                </a:ext>
              </a:extLst>
            </p:cNvPr>
            <p:cNvGrpSpPr/>
            <p:nvPr/>
          </p:nvGrpSpPr>
          <p:grpSpPr>
            <a:xfrm>
              <a:off x="2680375" y="3423800"/>
              <a:ext cx="182975" cy="761050"/>
              <a:chOff x="2680375" y="3423800"/>
              <a:chExt cx="182975" cy="761050"/>
            </a:xfrm>
          </p:grpSpPr>
          <p:sp>
            <p:nvSpPr>
              <p:cNvPr id="232" name="Google Shape;3927;p50">
                <a:extLst>
                  <a:ext uri="{FF2B5EF4-FFF2-40B4-BE49-F238E27FC236}">
                    <a16:creationId xmlns:a16="http://schemas.microsoft.com/office/drawing/2014/main" id="{2EC62AB8-5EEE-D04F-9451-93A45E6930A8}"/>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3" name="Google Shape;3928;p50">
                <a:extLst>
                  <a:ext uri="{FF2B5EF4-FFF2-40B4-BE49-F238E27FC236}">
                    <a16:creationId xmlns:a16="http://schemas.microsoft.com/office/drawing/2014/main" id="{840A9E43-B181-C745-A5A0-9B085B6A1113}"/>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1" name="Google Shape;3929;p50">
              <a:extLst>
                <a:ext uri="{FF2B5EF4-FFF2-40B4-BE49-F238E27FC236}">
                  <a16:creationId xmlns:a16="http://schemas.microsoft.com/office/drawing/2014/main" id="{F75BDC7D-BEE0-544C-A743-8A91950E1BE4}"/>
                </a:ext>
              </a:extLst>
            </p:cNvPr>
            <p:cNvGrpSpPr/>
            <p:nvPr/>
          </p:nvGrpSpPr>
          <p:grpSpPr>
            <a:xfrm>
              <a:off x="3918000" y="3561900"/>
              <a:ext cx="236225" cy="207100"/>
              <a:chOff x="3918000" y="3561900"/>
              <a:chExt cx="236225" cy="207100"/>
            </a:xfrm>
          </p:grpSpPr>
          <p:sp>
            <p:nvSpPr>
              <p:cNvPr id="230" name="Google Shape;3930;p50">
                <a:extLst>
                  <a:ext uri="{FF2B5EF4-FFF2-40B4-BE49-F238E27FC236}">
                    <a16:creationId xmlns:a16="http://schemas.microsoft.com/office/drawing/2014/main" id="{6A6F7794-D5E5-CE42-91B5-04A62F744BEF}"/>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1" name="Google Shape;3931;p50">
                <a:extLst>
                  <a:ext uri="{FF2B5EF4-FFF2-40B4-BE49-F238E27FC236}">
                    <a16:creationId xmlns:a16="http://schemas.microsoft.com/office/drawing/2014/main" id="{7AE25915-7C4E-124A-87F8-6D8730A378ED}"/>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2" name="Google Shape;3932;p50">
              <a:extLst>
                <a:ext uri="{FF2B5EF4-FFF2-40B4-BE49-F238E27FC236}">
                  <a16:creationId xmlns:a16="http://schemas.microsoft.com/office/drawing/2014/main" id="{D715DD78-86F9-ED4F-BB77-7A04958D9BC6}"/>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 name="Google Shape;3933;p50">
              <a:extLst>
                <a:ext uri="{FF2B5EF4-FFF2-40B4-BE49-F238E27FC236}">
                  <a16:creationId xmlns:a16="http://schemas.microsoft.com/office/drawing/2014/main" id="{5E8CA4F5-F24E-7C4F-9229-EA0EA1742E3B}"/>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 name="Google Shape;3934;p50">
              <a:extLst>
                <a:ext uri="{FF2B5EF4-FFF2-40B4-BE49-F238E27FC236}">
                  <a16:creationId xmlns:a16="http://schemas.microsoft.com/office/drawing/2014/main" id="{81390B44-0519-D145-BAEC-296AE6A5ED8E}"/>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25" name="Google Shape;3935;p50">
              <a:extLst>
                <a:ext uri="{FF2B5EF4-FFF2-40B4-BE49-F238E27FC236}">
                  <a16:creationId xmlns:a16="http://schemas.microsoft.com/office/drawing/2014/main" id="{E481EF84-1AAF-104F-AB5B-1213B1E774A0}"/>
                </a:ext>
              </a:extLst>
            </p:cNvPr>
            <p:cNvGrpSpPr/>
            <p:nvPr/>
          </p:nvGrpSpPr>
          <p:grpSpPr>
            <a:xfrm>
              <a:off x="1922950" y="1410350"/>
              <a:ext cx="1252825" cy="1162875"/>
              <a:chOff x="1922950" y="1410350"/>
              <a:chExt cx="1252825" cy="1162875"/>
            </a:xfrm>
          </p:grpSpPr>
          <p:sp>
            <p:nvSpPr>
              <p:cNvPr id="214" name="Google Shape;3936;p50">
                <a:extLst>
                  <a:ext uri="{FF2B5EF4-FFF2-40B4-BE49-F238E27FC236}">
                    <a16:creationId xmlns:a16="http://schemas.microsoft.com/office/drawing/2014/main" id="{F4BC214E-C735-CC46-937D-3D934CFE120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37;p50">
                <a:extLst>
                  <a:ext uri="{FF2B5EF4-FFF2-40B4-BE49-F238E27FC236}">
                    <a16:creationId xmlns:a16="http://schemas.microsoft.com/office/drawing/2014/main" id="{9EF9D4D2-CB7F-DF47-84EC-0A5B4C6259AF}"/>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38;p50">
                <a:extLst>
                  <a:ext uri="{FF2B5EF4-FFF2-40B4-BE49-F238E27FC236}">
                    <a16:creationId xmlns:a16="http://schemas.microsoft.com/office/drawing/2014/main" id="{07664C3D-13F1-6A4C-8497-2452660E64C8}"/>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7" name="Google Shape;3939;p50">
                <a:extLst>
                  <a:ext uri="{FF2B5EF4-FFF2-40B4-BE49-F238E27FC236}">
                    <a16:creationId xmlns:a16="http://schemas.microsoft.com/office/drawing/2014/main" id="{353782B8-AB0B-0044-8B00-8DC15D42002E}"/>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40;p50">
                <a:extLst>
                  <a:ext uri="{FF2B5EF4-FFF2-40B4-BE49-F238E27FC236}">
                    <a16:creationId xmlns:a16="http://schemas.microsoft.com/office/drawing/2014/main" id="{EB7EAB1D-02B9-6D4B-8124-5ED1BFE0082C}"/>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9" name="Google Shape;3941;p50">
                <a:extLst>
                  <a:ext uri="{FF2B5EF4-FFF2-40B4-BE49-F238E27FC236}">
                    <a16:creationId xmlns:a16="http://schemas.microsoft.com/office/drawing/2014/main" id="{260A1E53-0C20-7B42-AB3C-80BB46D65F2D}"/>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42;p50">
                <a:extLst>
                  <a:ext uri="{FF2B5EF4-FFF2-40B4-BE49-F238E27FC236}">
                    <a16:creationId xmlns:a16="http://schemas.microsoft.com/office/drawing/2014/main" id="{3F2F5E39-DBB1-C64B-9974-34F4C8E9C2EC}"/>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43;p50">
                <a:extLst>
                  <a:ext uri="{FF2B5EF4-FFF2-40B4-BE49-F238E27FC236}">
                    <a16:creationId xmlns:a16="http://schemas.microsoft.com/office/drawing/2014/main" id="{422DDF07-006F-0840-A55F-E81299C14AF6}"/>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44;p50">
                <a:extLst>
                  <a:ext uri="{FF2B5EF4-FFF2-40B4-BE49-F238E27FC236}">
                    <a16:creationId xmlns:a16="http://schemas.microsoft.com/office/drawing/2014/main" id="{E153F061-E7C5-E14E-AA88-5C2AAEC513D7}"/>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5;p50">
                <a:extLst>
                  <a:ext uri="{FF2B5EF4-FFF2-40B4-BE49-F238E27FC236}">
                    <a16:creationId xmlns:a16="http://schemas.microsoft.com/office/drawing/2014/main" id="{F3A2F98D-0FA1-194C-B7E0-4384FF0A3F62}"/>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6;p50">
                <a:extLst>
                  <a:ext uri="{FF2B5EF4-FFF2-40B4-BE49-F238E27FC236}">
                    <a16:creationId xmlns:a16="http://schemas.microsoft.com/office/drawing/2014/main" id="{8240DAC1-548D-9A46-8AB4-DD35324305F9}"/>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7;p50">
                <a:extLst>
                  <a:ext uri="{FF2B5EF4-FFF2-40B4-BE49-F238E27FC236}">
                    <a16:creationId xmlns:a16="http://schemas.microsoft.com/office/drawing/2014/main" id="{95BF25ED-89F5-EB4F-A70E-FAA92EED18EA}"/>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8;p50">
                <a:extLst>
                  <a:ext uri="{FF2B5EF4-FFF2-40B4-BE49-F238E27FC236}">
                    <a16:creationId xmlns:a16="http://schemas.microsoft.com/office/drawing/2014/main" id="{788D383D-00AE-9C40-B498-9242ED1AFA9F}"/>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9;p50">
                <a:extLst>
                  <a:ext uri="{FF2B5EF4-FFF2-40B4-BE49-F238E27FC236}">
                    <a16:creationId xmlns:a16="http://schemas.microsoft.com/office/drawing/2014/main" id="{7F42FC8D-EAE9-6C46-B7C0-9449F1D660E3}"/>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50;p50">
                <a:extLst>
                  <a:ext uri="{FF2B5EF4-FFF2-40B4-BE49-F238E27FC236}">
                    <a16:creationId xmlns:a16="http://schemas.microsoft.com/office/drawing/2014/main" id="{0B0E3CB6-BE5D-1E40-A169-2ED12C021DFD}"/>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51;p50">
                <a:extLst>
                  <a:ext uri="{FF2B5EF4-FFF2-40B4-BE49-F238E27FC236}">
                    <a16:creationId xmlns:a16="http://schemas.microsoft.com/office/drawing/2014/main" id="{1455BA20-3435-984E-982F-FE06B662AE65}"/>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6" name="Google Shape;3952;p50">
              <a:extLst>
                <a:ext uri="{FF2B5EF4-FFF2-40B4-BE49-F238E27FC236}">
                  <a16:creationId xmlns:a16="http://schemas.microsoft.com/office/drawing/2014/main" id="{418A5126-CE31-514D-8621-7F93C85B8B94}"/>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7" name="Google Shape;3953;p50">
              <a:extLst>
                <a:ext uri="{FF2B5EF4-FFF2-40B4-BE49-F238E27FC236}">
                  <a16:creationId xmlns:a16="http://schemas.microsoft.com/office/drawing/2014/main" id="{51DF4637-3E8E-DF45-95A2-A5180B7CBEB1}"/>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54;p50">
              <a:extLst>
                <a:ext uri="{FF2B5EF4-FFF2-40B4-BE49-F238E27FC236}">
                  <a16:creationId xmlns:a16="http://schemas.microsoft.com/office/drawing/2014/main" id="{785843F0-BB37-8E4D-9772-A6D2B836E91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55;p50">
              <a:extLst>
                <a:ext uri="{FF2B5EF4-FFF2-40B4-BE49-F238E27FC236}">
                  <a16:creationId xmlns:a16="http://schemas.microsoft.com/office/drawing/2014/main" id="{2938362A-5C67-044D-A217-C5F7B7029957}"/>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0" name="Google Shape;3956;p50">
              <a:extLst>
                <a:ext uri="{FF2B5EF4-FFF2-40B4-BE49-F238E27FC236}">
                  <a16:creationId xmlns:a16="http://schemas.microsoft.com/office/drawing/2014/main" id="{1419E3B6-E15E-FB40-8531-633340BD7EAC}"/>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1" name="Google Shape;3957;p50">
              <a:extLst>
                <a:ext uri="{FF2B5EF4-FFF2-40B4-BE49-F238E27FC236}">
                  <a16:creationId xmlns:a16="http://schemas.microsoft.com/office/drawing/2014/main" id="{4043ABB3-9A47-C04F-BDB4-F8A6F6AA05B2}"/>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8;p50">
              <a:extLst>
                <a:ext uri="{FF2B5EF4-FFF2-40B4-BE49-F238E27FC236}">
                  <a16:creationId xmlns:a16="http://schemas.microsoft.com/office/drawing/2014/main" id="{8E17AC78-F755-F54C-9C31-B103CEECF814}"/>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9;p50">
              <a:extLst>
                <a:ext uri="{FF2B5EF4-FFF2-40B4-BE49-F238E27FC236}">
                  <a16:creationId xmlns:a16="http://schemas.microsoft.com/office/drawing/2014/main" id="{6CB240E6-7B49-454A-BBE4-CCA2DD308463}"/>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60;p50">
              <a:extLst>
                <a:ext uri="{FF2B5EF4-FFF2-40B4-BE49-F238E27FC236}">
                  <a16:creationId xmlns:a16="http://schemas.microsoft.com/office/drawing/2014/main" id="{C5CD0B70-EB68-C644-AB4C-3592EF8FD2AC}"/>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61;p50">
              <a:extLst>
                <a:ext uri="{FF2B5EF4-FFF2-40B4-BE49-F238E27FC236}">
                  <a16:creationId xmlns:a16="http://schemas.microsoft.com/office/drawing/2014/main" id="{0F49FE60-9BE6-7047-A1B2-CF80093E1E42}"/>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62;p50">
              <a:extLst>
                <a:ext uri="{FF2B5EF4-FFF2-40B4-BE49-F238E27FC236}">
                  <a16:creationId xmlns:a16="http://schemas.microsoft.com/office/drawing/2014/main" id="{5CB53EC1-ACCE-0C46-8064-887DAB084557}"/>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63;p50">
              <a:extLst>
                <a:ext uri="{FF2B5EF4-FFF2-40B4-BE49-F238E27FC236}">
                  <a16:creationId xmlns:a16="http://schemas.microsoft.com/office/drawing/2014/main" id="{49799150-B9F2-3243-9944-99670E10A804}"/>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64;p50">
              <a:extLst>
                <a:ext uri="{FF2B5EF4-FFF2-40B4-BE49-F238E27FC236}">
                  <a16:creationId xmlns:a16="http://schemas.microsoft.com/office/drawing/2014/main" id="{C10BEA8D-923A-F440-A638-45023F7DFE61}"/>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5;p50">
              <a:extLst>
                <a:ext uri="{FF2B5EF4-FFF2-40B4-BE49-F238E27FC236}">
                  <a16:creationId xmlns:a16="http://schemas.microsoft.com/office/drawing/2014/main" id="{86CF0D9A-06CB-1F46-841A-6F6695D685E8}"/>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6;p50">
              <a:extLst>
                <a:ext uri="{FF2B5EF4-FFF2-40B4-BE49-F238E27FC236}">
                  <a16:creationId xmlns:a16="http://schemas.microsoft.com/office/drawing/2014/main" id="{B4FD8FD7-4B12-5A4E-9D51-54727C42790B}"/>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7;p50">
              <a:extLst>
                <a:ext uri="{FF2B5EF4-FFF2-40B4-BE49-F238E27FC236}">
                  <a16:creationId xmlns:a16="http://schemas.microsoft.com/office/drawing/2014/main" id="{7F7C303B-15A0-6B43-949A-E16D19A34987}"/>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8;p50">
              <a:extLst>
                <a:ext uri="{FF2B5EF4-FFF2-40B4-BE49-F238E27FC236}">
                  <a16:creationId xmlns:a16="http://schemas.microsoft.com/office/drawing/2014/main" id="{E059AB48-0897-814B-A6EA-5FFC2A37E56D}"/>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9;p50">
              <a:extLst>
                <a:ext uri="{FF2B5EF4-FFF2-40B4-BE49-F238E27FC236}">
                  <a16:creationId xmlns:a16="http://schemas.microsoft.com/office/drawing/2014/main" id="{60E27E9C-C03E-7942-B5FC-0004727A5F91}"/>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70;p50">
              <a:extLst>
                <a:ext uri="{FF2B5EF4-FFF2-40B4-BE49-F238E27FC236}">
                  <a16:creationId xmlns:a16="http://schemas.microsoft.com/office/drawing/2014/main" id="{B85F0698-A7B4-9E44-BAC1-032D4A8E5157}"/>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71;p50">
              <a:extLst>
                <a:ext uri="{FF2B5EF4-FFF2-40B4-BE49-F238E27FC236}">
                  <a16:creationId xmlns:a16="http://schemas.microsoft.com/office/drawing/2014/main" id="{AF36A88C-B2E2-BC4D-8EF5-57BFD0DD2F20}"/>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72;p50">
              <a:extLst>
                <a:ext uri="{FF2B5EF4-FFF2-40B4-BE49-F238E27FC236}">
                  <a16:creationId xmlns:a16="http://schemas.microsoft.com/office/drawing/2014/main" id="{0F5E8FAD-2AF4-E641-9BC4-1998C7EAE91B}"/>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73;p50">
              <a:extLst>
                <a:ext uri="{FF2B5EF4-FFF2-40B4-BE49-F238E27FC236}">
                  <a16:creationId xmlns:a16="http://schemas.microsoft.com/office/drawing/2014/main" id="{A7B534E4-3EC6-5848-B504-965B5814A996}"/>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48" name="Google Shape;3974;p50">
              <a:extLst>
                <a:ext uri="{FF2B5EF4-FFF2-40B4-BE49-F238E27FC236}">
                  <a16:creationId xmlns:a16="http://schemas.microsoft.com/office/drawing/2014/main" id="{856A7E7B-CDC9-EE42-88AD-CF07A7AA6FB8}"/>
                </a:ext>
              </a:extLst>
            </p:cNvPr>
            <p:cNvGrpSpPr/>
            <p:nvPr/>
          </p:nvGrpSpPr>
          <p:grpSpPr>
            <a:xfrm>
              <a:off x="2711750" y="3572300"/>
              <a:ext cx="230725" cy="598425"/>
              <a:chOff x="2711750" y="3572300"/>
              <a:chExt cx="230725" cy="598425"/>
            </a:xfrm>
          </p:grpSpPr>
          <p:sp>
            <p:nvSpPr>
              <p:cNvPr id="212" name="Google Shape;3975;p50">
                <a:extLst>
                  <a:ext uri="{FF2B5EF4-FFF2-40B4-BE49-F238E27FC236}">
                    <a16:creationId xmlns:a16="http://schemas.microsoft.com/office/drawing/2014/main" id="{80DB11AB-970F-E74B-8382-63C5518DCE1A}"/>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3" name="Google Shape;3976;p50">
                <a:extLst>
                  <a:ext uri="{FF2B5EF4-FFF2-40B4-BE49-F238E27FC236}">
                    <a16:creationId xmlns:a16="http://schemas.microsoft.com/office/drawing/2014/main" id="{E2C27D74-752C-4847-B607-992A90277C1C}"/>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49" name="Google Shape;3977;p50">
              <a:extLst>
                <a:ext uri="{FF2B5EF4-FFF2-40B4-BE49-F238E27FC236}">
                  <a16:creationId xmlns:a16="http://schemas.microsoft.com/office/drawing/2014/main" id="{794E2CB4-0C0D-8749-813C-257172BBC99A}"/>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0" name="Google Shape;3978;p50">
              <a:extLst>
                <a:ext uri="{FF2B5EF4-FFF2-40B4-BE49-F238E27FC236}">
                  <a16:creationId xmlns:a16="http://schemas.microsoft.com/office/drawing/2014/main" id="{2EA3179B-2C3E-214C-A0E2-633DC40DF411}"/>
                </a:ext>
              </a:extLst>
            </p:cNvPr>
            <p:cNvGrpSpPr/>
            <p:nvPr/>
          </p:nvGrpSpPr>
          <p:grpSpPr>
            <a:xfrm>
              <a:off x="3781475" y="1624825"/>
              <a:ext cx="153300" cy="166375"/>
              <a:chOff x="3781475" y="1624825"/>
              <a:chExt cx="153300" cy="166375"/>
            </a:xfrm>
          </p:grpSpPr>
          <p:sp>
            <p:nvSpPr>
              <p:cNvPr id="208" name="Google Shape;3979;p50">
                <a:extLst>
                  <a:ext uri="{FF2B5EF4-FFF2-40B4-BE49-F238E27FC236}">
                    <a16:creationId xmlns:a16="http://schemas.microsoft.com/office/drawing/2014/main" id="{4D0B4BB8-5355-E445-AEDC-7430BCE8427D}"/>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9" name="Google Shape;3980;p50">
                <a:extLst>
                  <a:ext uri="{FF2B5EF4-FFF2-40B4-BE49-F238E27FC236}">
                    <a16:creationId xmlns:a16="http://schemas.microsoft.com/office/drawing/2014/main" id="{E9910981-E8BF-0842-A4C0-515A192240F6}"/>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81;p50">
                <a:extLst>
                  <a:ext uri="{FF2B5EF4-FFF2-40B4-BE49-F238E27FC236}">
                    <a16:creationId xmlns:a16="http://schemas.microsoft.com/office/drawing/2014/main" id="{93B4C234-9DA7-B04F-AD32-2C215CC209B4}"/>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82;p50">
                <a:extLst>
                  <a:ext uri="{FF2B5EF4-FFF2-40B4-BE49-F238E27FC236}">
                    <a16:creationId xmlns:a16="http://schemas.microsoft.com/office/drawing/2014/main" id="{9220F4FD-9E45-FD4F-AF90-1FA2CBEEC277}"/>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1" name="Google Shape;3983;p50">
              <a:extLst>
                <a:ext uri="{FF2B5EF4-FFF2-40B4-BE49-F238E27FC236}">
                  <a16:creationId xmlns:a16="http://schemas.microsoft.com/office/drawing/2014/main" id="{865466A6-5940-DA4C-B586-AC61EE338E6C}"/>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84;p50">
              <a:extLst>
                <a:ext uri="{FF2B5EF4-FFF2-40B4-BE49-F238E27FC236}">
                  <a16:creationId xmlns:a16="http://schemas.microsoft.com/office/drawing/2014/main" id="{35343D6C-A4A6-AF43-AEB0-CE72EB2C1F93}"/>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3" name="Google Shape;3985;p50">
              <a:extLst>
                <a:ext uri="{FF2B5EF4-FFF2-40B4-BE49-F238E27FC236}">
                  <a16:creationId xmlns:a16="http://schemas.microsoft.com/office/drawing/2014/main" id="{68BE3B4E-8ED6-2B4B-93CB-7E1018F0049A}"/>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4" name="Google Shape;3986;p50">
              <a:extLst>
                <a:ext uri="{FF2B5EF4-FFF2-40B4-BE49-F238E27FC236}">
                  <a16:creationId xmlns:a16="http://schemas.microsoft.com/office/drawing/2014/main" id="{7E25715D-42F5-4544-9837-DF55584271A6}"/>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5" name="Google Shape;3987;p50">
              <a:extLst>
                <a:ext uri="{FF2B5EF4-FFF2-40B4-BE49-F238E27FC236}">
                  <a16:creationId xmlns:a16="http://schemas.microsoft.com/office/drawing/2014/main" id="{E2A59415-3CCF-D448-8FE1-91294720DEFB}"/>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6" name="Google Shape;3988;p50">
              <a:extLst>
                <a:ext uri="{FF2B5EF4-FFF2-40B4-BE49-F238E27FC236}">
                  <a16:creationId xmlns:a16="http://schemas.microsoft.com/office/drawing/2014/main" id="{1EA542C6-0D08-FF4B-ABAA-958AC8FF3820}"/>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9;p50">
              <a:extLst>
                <a:ext uri="{FF2B5EF4-FFF2-40B4-BE49-F238E27FC236}">
                  <a16:creationId xmlns:a16="http://schemas.microsoft.com/office/drawing/2014/main" id="{4272C1CC-67EF-EC43-B8EE-1AB242D24A1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8" name="Google Shape;3990;p50">
              <a:extLst>
                <a:ext uri="{FF2B5EF4-FFF2-40B4-BE49-F238E27FC236}">
                  <a16:creationId xmlns:a16="http://schemas.microsoft.com/office/drawing/2014/main" id="{4F6B7CAC-BDC3-1844-9764-D0C6C22CECE1}"/>
                </a:ext>
              </a:extLst>
            </p:cNvPr>
            <p:cNvGrpSpPr/>
            <p:nvPr/>
          </p:nvGrpSpPr>
          <p:grpSpPr>
            <a:xfrm>
              <a:off x="5068275" y="3161675"/>
              <a:ext cx="664875" cy="222850"/>
              <a:chOff x="5068275" y="3161675"/>
              <a:chExt cx="664875" cy="222850"/>
            </a:xfrm>
          </p:grpSpPr>
          <p:sp>
            <p:nvSpPr>
              <p:cNvPr id="204" name="Google Shape;3991;p50">
                <a:extLst>
                  <a:ext uri="{FF2B5EF4-FFF2-40B4-BE49-F238E27FC236}">
                    <a16:creationId xmlns:a16="http://schemas.microsoft.com/office/drawing/2014/main" id="{D09BA2A2-F979-5C40-819E-10874C89E6ED}"/>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5" name="Google Shape;3992;p50">
                <a:extLst>
                  <a:ext uri="{FF2B5EF4-FFF2-40B4-BE49-F238E27FC236}">
                    <a16:creationId xmlns:a16="http://schemas.microsoft.com/office/drawing/2014/main" id="{CED81CDC-9A32-5046-9B0F-BBB5C18009BE}"/>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3993;p50">
                <a:extLst>
                  <a:ext uri="{FF2B5EF4-FFF2-40B4-BE49-F238E27FC236}">
                    <a16:creationId xmlns:a16="http://schemas.microsoft.com/office/drawing/2014/main" id="{646B775C-824A-B24C-B510-945758073123}"/>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7" name="Google Shape;3994;p50">
                <a:extLst>
                  <a:ext uri="{FF2B5EF4-FFF2-40B4-BE49-F238E27FC236}">
                    <a16:creationId xmlns:a16="http://schemas.microsoft.com/office/drawing/2014/main" id="{57A66F3B-C209-504A-A50D-999A4EB35010}"/>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9" name="Google Shape;3995;p50">
              <a:extLst>
                <a:ext uri="{FF2B5EF4-FFF2-40B4-BE49-F238E27FC236}">
                  <a16:creationId xmlns:a16="http://schemas.microsoft.com/office/drawing/2014/main" id="{02DA32B9-50A2-B843-8C69-675BDCE2ABD0}"/>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96;p50">
              <a:extLst>
                <a:ext uri="{FF2B5EF4-FFF2-40B4-BE49-F238E27FC236}">
                  <a16:creationId xmlns:a16="http://schemas.microsoft.com/office/drawing/2014/main" id="{9F495DA1-DCB9-0047-8070-FE48533D8964}"/>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97;p50">
              <a:extLst>
                <a:ext uri="{FF2B5EF4-FFF2-40B4-BE49-F238E27FC236}">
                  <a16:creationId xmlns:a16="http://schemas.microsoft.com/office/drawing/2014/main" id="{AD720307-20CB-0A4E-9FE5-A86681FAD687}"/>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98;p50">
              <a:extLst>
                <a:ext uri="{FF2B5EF4-FFF2-40B4-BE49-F238E27FC236}">
                  <a16:creationId xmlns:a16="http://schemas.microsoft.com/office/drawing/2014/main" id="{73ECDA8C-97AF-C44B-936D-7B745075D7C0}"/>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3" name="Google Shape;3999;p50">
              <a:extLst>
                <a:ext uri="{FF2B5EF4-FFF2-40B4-BE49-F238E27FC236}">
                  <a16:creationId xmlns:a16="http://schemas.microsoft.com/office/drawing/2014/main" id="{9EE08750-C55D-284C-9087-E9F1400DC3A0}"/>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4" name="Google Shape;4000;p50">
              <a:extLst>
                <a:ext uri="{FF2B5EF4-FFF2-40B4-BE49-F238E27FC236}">
                  <a16:creationId xmlns:a16="http://schemas.microsoft.com/office/drawing/2014/main" id="{CB526943-1ACA-824B-B44D-F12597E46655}"/>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4001;p50">
              <a:extLst>
                <a:ext uri="{FF2B5EF4-FFF2-40B4-BE49-F238E27FC236}">
                  <a16:creationId xmlns:a16="http://schemas.microsoft.com/office/drawing/2014/main" id="{18CF2F63-EE80-2049-A16D-C841B4F8E6CF}"/>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4002;p50">
              <a:extLst>
                <a:ext uri="{FF2B5EF4-FFF2-40B4-BE49-F238E27FC236}">
                  <a16:creationId xmlns:a16="http://schemas.microsoft.com/office/drawing/2014/main" id="{0A0F4C7F-98E7-634C-B8FA-18EAB1DA137F}"/>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4003;p50">
              <a:extLst>
                <a:ext uri="{FF2B5EF4-FFF2-40B4-BE49-F238E27FC236}">
                  <a16:creationId xmlns:a16="http://schemas.microsoft.com/office/drawing/2014/main" id="{9F908195-3E5F-704D-A363-6DF287191E08}"/>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4004;p50">
              <a:extLst>
                <a:ext uri="{FF2B5EF4-FFF2-40B4-BE49-F238E27FC236}">
                  <a16:creationId xmlns:a16="http://schemas.microsoft.com/office/drawing/2014/main" id="{00A70242-CF9D-454C-A752-FFE13940CACE}"/>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5;p50">
              <a:extLst>
                <a:ext uri="{FF2B5EF4-FFF2-40B4-BE49-F238E27FC236}">
                  <a16:creationId xmlns:a16="http://schemas.microsoft.com/office/drawing/2014/main" id="{65FBB046-7A30-5946-8B2C-0AD128CD99B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6;p50">
              <a:extLst>
                <a:ext uri="{FF2B5EF4-FFF2-40B4-BE49-F238E27FC236}">
                  <a16:creationId xmlns:a16="http://schemas.microsoft.com/office/drawing/2014/main" id="{2E0E8798-B588-B745-862C-3EE927AB63E5}"/>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7;p50">
              <a:extLst>
                <a:ext uri="{FF2B5EF4-FFF2-40B4-BE49-F238E27FC236}">
                  <a16:creationId xmlns:a16="http://schemas.microsoft.com/office/drawing/2014/main" id="{2ECFEF0B-77B3-8A4A-B69E-29E7D0EAC82E}"/>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8;p50">
              <a:extLst>
                <a:ext uri="{FF2B5EF4-FFF2-40B4-BE49-F238E27FC236}">
                  <a16:creationId xmlns:a16="http://schemas.microsoft.com/office/drawing/2014/main" id="{F06ECCFE-E589-8A4A-889E-CA877B7889BC}"/>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9;p50">
              <a:extLst>
                <a:ext uri="{FF2B5EF4-FFF2-40B4-BE49-F238E27FC236}">
                  <a16:creationId xmlns:a16="http://schemas.microsoft.com/office/drawing/2014/main" id="{7405F92A-E0AE-C44D-933C-1AFCAF17A2DB}"/>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10;p50">
              <a:extLst>
                <a:ext uri="{FF2B5EF4-FFF2-40B4-BE49-F238E27FC236}">
                  <a16:creationId xmlns:a16="http://schemas.microsoft.com/office/drawing/2014/main" id="{94A9C66C-BE85-3B49-88D8-D021431686D7}"/>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11;p50">
              <a:extLst>
                <a:ext uri="{FF2B5EF4-FFF2-40B4-BE49-F238E27FC236}">
                  <a16:creationId xmlns:a16="http://schemas.microsoft.com/office/drawing/2014/main" id="{382FD603-95BF-1942-9517-4A08B3451B6F}"/>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12;p50">
              <a:extLst>
                <a:ext uri="{FF2B5EF4-FFF2-40B4-BE49-F238E27FC236}">
                  <a16:creationId xmlns:a16="http://schemas.microsoft.com/office/drawing/2014/main" id="{7B26BD4E-806C-6E44-8F84-2E58FA1AC3C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13;p50">
              <a:extLst>
                <a:ext uri="{FF2B5EF4-FFF2-40B4-BE49-F238E27FC236}">
                  <a16:creationId xmlns:a16="http://schemas.microsoft.com/office/drawing/2014/main" id="{E1199DB9-B1D6-DA4C-A211-ABA950A71DB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14;p50">
              <a:extLst>
                <a:ext uri="{FF2B5EF4-FFF2-40B4-BE49-F238E27FC236}">
                  <a16:creationId xmlns:a16="http://schemas.microsoft.com/office/drawing/2014/main" id="{07D74EAF-8D9E-5143-BA32-E1B09AF161C3}"/>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5;p50">
              <a:extLst>
                <a:ext uri="{FF2B5EF4-FFF2-40B4-BE49-F238E27FC236}">
                  <a16:creationId xmlns:a16="http://schemas.microsoft.com/office/drawing/2014/main" id="{04C2DF06-BA7F-7346-BD53-5715B87FE9CD}"/>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6;p50">
              <a:extLst>
                <a:ext uri="{FF2B5EF4-FFF2-40B4-BE49-F238E27FC236}">
                  <a16:creationId xmlns:a16="http://schemas.microsoft.com/office/drawing/2014/main" id="{EFF5E0DE-0E6D-264C-9405-48FAE044D956}"/>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7;p50">
              <a:extLst>
                <a:ext uri="{FF2B5EF4-FFF2-40B4-BE49-F238E27FC236}">
                  <a16:creationId xmlns:a16="http://schemas.microsoft.com/office/drawing/2014/main" id="{AC4540AE-CCA8-0940-813E-120F5B4FFC46}"/>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8;p50">
              <a:extLst>
                <a:ext uri="{FF2B5EF4-FFF2-40B4-BE49-F238E27FC236}">
                  <a16:creationId xmlns:a16="http://schemas.microsoft.com/office/drawing/2014/main" id="{48E279BF-907D-9C49-965D-861AF47A68C4}"/>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9;p50">
              <a:extLst>
                <a:ext uri="{FF2B5EF4-FFF2-40B4-BE49-F238E27FC236}">
                  <a16:creationId xmlns:a16="http://schemas.microsoft.com/office/drawing/2014/main" id="{3F51ABEE-EA27-4847-9B79-8938B7AF829B}"/>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20;p50">
              <a:extLst>
                <a:ext uri="{FF2B5EF4-FFF2-40B4-BE49-F238E27FC236}">
                  <a16:creationId xmlns:a16="http://schemas.microsoft.com/office/drawing/2014/main" id="{0F1BD0E1-6679-A247-8B40-6DC9B6012247}"/>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21;p50">
              <a:extLst>
                <a:ext uri="{FF2B5EF4-FFF2-40B4-BE49-F238E27FC236}">
                  <a16:creationId xmlns:a16="http://schemas.microsoft.com/office/drawing/2014/main" id="{67571B15-E424-E741-A87B-EE682F4BD7C0}"/>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22;p50">
              <a:extLst>
                <a:ext uri="{FF2B5EF4-FFF2-40B4-BE49-F238E27FC236}">
                  <a16:creationId xmlns:a16="http://schemas.microsoft.com/office/drawing/2014/main" id="{95130EA9-D41F-F243-BE3A-0047562355AA}"/>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23;p50">
              <a:extLst>
                <a:ext uri="{FF2B5EF4-FFF2-40B4-BE49-F238E27FC236}">
                  <a16:creationId xmlns:a16="http://schemas.microsoft.com/office/drawing/2014/main" id="{2D39B86C-6B0B-304C-B623-B9F08BD04BF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88" name="Google Shape;4024;p50">
              <a:extLst>
                <a:ext uri="{FF2B5EF4-FFF2-40B4-BE49-F238E27FC236}">
                  <a16:creationId xmlns:a16="http://schemas.microsoft.com/office/drawing/2014/main" id="{1D562805-64C0-6048-B6AF-9CFC95A60C6F}"/>
                </a:ext>
              </a:extLst>
            </p:cNvPr>
            <p:cNvGrpSpPr/>
            <p:nvPr/>
          </p:nvGrpSpPr>
          <p:grpSpPr>
            <a:xfrm>
              <a:off x="3586375" y="2281300"/>
              <a:ext cx="125025" cy="175275"/>
              <a:chOff x="3586375" y="2281300"/>
              <a:chExt cx="125025" cy="175275"/>
            </a:xfrm>
          </p:grpSpPr>
          <p:sp>
            <p:nvSpPr>
              <p:cNvPr id="202" name="Google Shape;4025;p50">
                <a:extLst>
                  <a:ext uri="{FF2B5EF4-FFF2-40B4-BE49-F238E27FC236}">
                    <a16:creationId xmlns:a16="http://schemas.microsoft.com/office/drawing/2014/main" id="{BD878F9C-E3E1-1E47-AB02-17769CAEF0F5}"/>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3" name="Google Shape;4026;p50">
                <a:extLst>
                  <a:ext uri="{FF2B5EF4-FFF2-40B4-BE49-F238E27FC236}">
                    <a16:creationId xmlns:a16="http://schemas.microsoft.com/office/drawing/2014/main" id="{DC75A9B7-48B2-5D40-B624-C358F927837E}"/>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89" name="Google Shape;4027;p50">
              <a:extLst>
                <a:ext uri="{FF2B5EF4-FFF2-40B4-BE49-F238E27FC236}">
                  <a16:creationId xmlns:a16="http://schemas.microsoft.com/office/drawing/2014/main" id="{A41B2564-8E94-8B4C-8C31-5748801AEF3F}"/>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0" name="Google Shape;4028;p50">
              <a:extLst>
                <a:ext uri="{FF2B5EF4-FFF2-40B4-BE49-F238E27FC236}">
                  <a16:creationId xmlns:a16="http://schemas.microsoft.com/office/drawing/2014/main" id="{7996F882-6974-9843-B82A-1E2B2C1B3530}"/>
                </a:ext>
              </a:extLst>
            </p:cNvPr>
            <p:cNvGrpSpPr/>
            <p:nvPr/>
          </p:nvGrpSpPr>
          <p:grpSpPr>
            <a:xfrm>
              <a:off x="5298975" y="3412225"/>
              <a:ext cx="576450" cy="616225"/>
              <a:chOff x="5298975" y="3412225"/>
              <a:chExt cx="576450" cy="616225"/>
            </a:xfrm>
          </p:grpSpPr>
          <p:sp>
            <p:nvSpPr>
              <p:cNvPr id="200" name="Google Shape;4029;p50">
                <a:extLst>
                  <a:ext uri="{FF2B5EF4-FFF2-40B4-BE49-F238E27FC236}">
                    <a16:creationId xmlns:a16="http://schemas.microsoft.com/office/drawing/2014/main" id="{FC26941E-6611-EF45-A193-A9602BB5AE73}"/>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30;p50">
                <a:extLst>
                  <a:ext uri="{FF2B5EF4-FFF2-40B4-BE49-F238E27FC236}">
                    <a16:creationId xmlns:a16="http://schemas.microsoft.com/office/drawing/2014/main" id="{30C89BDB-B116-7048-BB10-5ADD412FE8E4}"/>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1" name="Google Shape;4031;p50">
              <a:extLst>
                <a:ext uri="{FF2B5EF4-FFF2-40B4-BE49-F238E27FC236}">
                  <a16:creationId xmlns:a16="http://schemas.microsoft.com/office/drawing/2014/main" id="{6CA34058-08A3-4745-B609-84A0A7DDEEA6}"/>
                </a:ext>
              </a:extLst>
            </p:cNvPr>
            <p:cNvGrpSpPr/>
            <p:nvPr/>
          </p:nvGrpSpPr>
          <p:grpSpPr>
            <a:xfrm>
              <a:off x="5952300" y="3852150"/>
              <a:ext cx="231225" cy="287200"/>
              <a:chOff x="5952300" y="3852150"/>
              <a:chExt cx="231225" cy="287200"/>
            </a:xfrm>
          </p:grpSpPr>
          <p:sp>
            <p:nvSpPr>
              <p:cNvPr id="198" name="Google Shape;4032;p50">
                <a:extLst>
                  <a:ext uri="{FF2B5EF4-FFF2-40B4-BE49-F238E27FC236}">
                    <a16:creationId xmlns:a16="http://schemas.microsoft.com/office/drawing/2014/main" id="{4B155FFA-AF07-9E41-9F9D-13D5219A25C4}"/>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9" name="Google Shape;4033;p50">
                <a:extLst>
                  <a:ext uri="{FF2B5EF4-FFF2-40B4-BE49-F238E27FC236}">
                    <a16:creationId xmlns:a16="http://schemas.microsoft.com/office/drawing/2014/main" id="{CCFAFDBC-9D6D-2D40-98C0-0AC716707C55}"/>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2" name="Google Shape;4034;p50">
              <a:extLst>
                <a:ext uri="{FF2B5EF4-FFF2-40B4-BE49-F238E27FC236}">
                  <a16:creationId xmlns:a16="http://schemas.microsoft.com/office/drawing/2014/main" id="{5779FD23-0AC8-B04E-946E-C1C424576939}"/>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3" name="Google Shape;4035;p50">
              <a:extLst>
                <a:ext uri="{FF2B5EF4-FFF2-40B4-BE49-F238E27FC236}">
                  <a16:creationId xmlns:a16="http://schemas.microsoft.com/office/drawing/2014/main" id="{88DD42E9-877E-2543-AA72-A62850CF4AC0}"/>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4" name="Google Shape;4036;p50">
              <a:extLst>
                <a:ext uri="{FF2B5EF4-FFF2-40B4-BE49-F238E27FC236}">
                  <a16:creationId xmlns:a16="http://schemas.microsoft.com/office/drawing/2014/main" id="{923E10BA-541C-3041-9A13-02DF44E7D272}"/>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5" name="Google Shape;4037;p50">
              <a:extLst>
                <a:ext uri="{FF2B5EF4-FFF2-40B4-BE49-F238E27FC236}">
                  <a16:creationId xmlns:a16="http://schemas.microsoft.com/office/drawing/2014/main" id="{AAB11745-115F-F94E-A8A9-3230815570B8}"/>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6" name="Google Shape;4038;p50">
              <a:extLst>
                <a:ext uri="{FF2B5EF4-FFF2-40B4-BE49-F238E27FC236}">
                  <a16:creationId xmlns:a16="http://schemas.microsoft.com/office/drawing/2014/main" id="{36C712D1-F435-A94A-9ABD-F0ED8B465276}"/>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7" name="Google Shape;4039;p50">
              <a:extLst>
                <a:ext uri="{FF2B5EF4-FFF2-40B4-BE49-F238E27FC236}">
                  <a16:creationId xmlns:a16="http://schemas.microsoft.com/office/drawing/2014/main" id="{B8691253-CD4A-BB46-B675-CEDAD1D52F20}"/>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40;p50">
              <a:extLst>
                <a:ext uri="{FF2B5EF4-FFF2-40B4-BE49-F238E27FC236}">
                  <a16:creationId xmlns:a16="http://schemas.microsoft.com/office/drawing/2014/main" id="{1E51E1B2-2AF1-A34F-923C-FBD23836CF8C}"/>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41;p50">
              <a:extLst>
                <a:ext uri="{FF2B5EF4-FFF2-40B4-BE49-F238E27FC236}">
                  <a16:creationId xmlns:a16="http://schemas.microsoft.com/office/drawing/2014/main" id="{76810062-0743-494A-B671-779ACEFC9710}"/>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0" name="Google Shape;4042;p50">
              <a:extLst>
                <a:ext uri="{FF2B5EF4-FFF2-40B4-BE49-F238E27FC236}">
                  <a16:creationId xmlns:a16="http://schemas.microsoft.com/office/drawing/2014/main" id="{B5108726-7134-1548-9F83-385938430250}"/>
                </a:ext>
              </a:extLst>
            </p:cNvPr>
            <p:cNvGrpSpPr/>
            <p:nvPr/>
          </p:nvGrpSpPr>
          <p:grpSpPr>
            <a:xfrm>
              <a:off x="4842300" y="3099950"/>
              <a:ext cx="31425" cy="59650"/>
              <a:chOff x="4842300" y="3099950"/>
              <a:chExt cx="31425" cy="59650"/>
            </a:xfrm>
          </p:grpSpPr>
          <p:sp>
            <p:nvSpPr>
              <p:cNvPr id="194" name="Google Shape;4043;p50">
                <a:extLst>
                  <a:ext uri="{FF2B5EF4-FFF2-40B4-BE49-F238E27FC236}">
                    <a16:creationId xmlns:a16="http://schemas.microsoft.com/office/drawing/2014/main" id="{3C435A67-E322-7548-8D44-8087B8562ED0}"/>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5" name="Google Shape;4044;p50">
                <a:extLst>
                  <a:ext uri="{FF2B5EF4-FFF2-40B4-BE49-F238E27FC236}">
                    <a16:creationId xmlns:a16="http://schemas.microsoft.com/office/drawing/2014/main" id="{237131D7-450C-9B4D-A122-31CF3CB346E4}"/>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45;p50">
                <a:extLst>
                  <a:ext uri="{FF2B5EF4-FFF2-40B4-BE49-F238E27FC236}">
                    <a16:creationId xmlns:a16="http://schemas.microsoft.com/office/drawing/2014/main" id="{DA170151-AA4F-2241-8B20-679BABFDB093}"/>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46;p50">
                <a:extLst>
                  <a:ext uri="{FF2B5EF4-FFF2-40B4-BE49-F238E27FC236}">
                    <a16:creationId xmlns:a16="http://schemas.microsoft.com/office/drawing/2014/main" id="{F4CE3C58-8CF2-6C46-B26A-F1CD57ED71A0}"/>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1" name="Google Shape;4047;p50">
              <a:extLst>
                <a:ext uri="{FF2B5EF4-FFF2-40B4-BE49-F238E27FC236}">
                  <a16:creationId xmlns:a16="http://schemas.microsoft.com/office/drawing/2014/main" id="{11DBCB8E-BC1D-E046-ACC2-45FFCF504834}"/>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48;p50">
              <a:extLst>
                <a:ext uri="{FF2B5EF4-FFF2-40B4-BE49-F238E27FC236}">
                  <a16:creationId xmlns:a16="http://schemas.microsoft.com/office/drawing/2014/main" id="{80D11266-19EC-BD44-B534-98AD47FB5FAC}"/>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9;p50">
              <a:extLst>
                <a:ext uri="{FF2B5EF4-FFF2-40B4-BE49-F238E27FC236}">
                  <a16:creationId xmlns:a16="http://schemas.microsoft.com/office/drawing/2014/main" id="{20B3EC49-ACC4-0247-A376-336846FF4A39}"/>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50;p50">
              <a:extLst>
                <a:ext uri="{FF2B5EF4-FFF2-40B4-BE49-F238E27FC236}">
                  <a16:creationId xmlns:a16="http://schemas.microsoft.com/office/drawing/2014/main" id="{30B16F12-50D8-7E4C-BB44-418ED6D29DE9}"/>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5" name="Google Shape;4051;p50">
              <a:extLst>
                <a:ext uri="{FF2B5EF4-FFF2-40B4-BE49-F238E27FC236}">
                  <a16:creationId xmlns:a16="http://schemas.microsoft.com/office/drawing/2014/main" id="{A13DDF90-B7BF-1842-8473-CA90DC61A763}"/>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6" name="Google Shape;4052;p50">
              <a:extLst>
                <a:ext uri="{FF2B5EF4-FFF2-40B4-BE49-F238E27FC236}">
                  <a16:creationId xmlns:a16="http://schemas.microsoft.com/office/drawing/2014/main" id="{258E2442-CBE4-B14E-9CA2-516901D0A03A}"/>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53;p50">
              <a:extLst>
                <a:ext uri="{FF2B5EF4-FFF2-40B4-BE49-F238E27FC236}">
                  <a16:creationId xmlns:a16="http://schemas.microsoft.com/office/drawing/2014/main" id="{A4659C3A-7186-2A4E-B94F-8DAD1DA1B277}"/>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54;p50">
              <a:extLst>
                <a:ext uri="{FF2B5EF4-FFF2-40B4-BE49-F238E27FC236}">
                  <a16:creationId xmlns:a16="http://schemas.microsoft.com/office/drawing/2014/main" id="{89CF7477-B2A3-F646-AF2A-0D45B684B2B3}"/>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9" name="Google Shape;4055;p50">
              <a:extLst>
                <a:ext uri="{FF2B5EF4-FFF2-40B4-BE49-F238E27FC236}">
                  <a16:creationId xmlns:a16="http://schemas.microsoft.com/office/drawing/2014/main" id="{5846139A-C09A-E547-891B-E687420AAD9C}"/>
                </a:ext>
              </a:extLst>
            </p:cNvPr>
            <p:cNvGrpSpPr/>
            <p:nvPr/>
          </p:nvGrpSpPr>
          <p:grpSpPr>
            <a:xfrm>
              <a:off x="3866750" y="2520350"/>
              <a:ext cx="78475" cy="60700"/>
              <a:chOff x="3866750" y="2520350"/>
              <a:chExt cx="78475" cy="60700"/>
            </a:xfrm>
          </p:grpSpPr>
          <p:sp>
            <p:nvSpPr>
              <p:cNvPr id="190" name="Google Shape;4056;p50">
                <a:extLst>
                  <a:ext uri="{FF2B5EF4-FFF2-40B4-BE49-F238E27FC236}">
                    <a16:creationId xmlns:a16="http://schemas.microsoft.com/office/drawing/2014/main" id="{26F2D9F4-85F7-D440-8DA3-E035E28B2952}"/>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057;p50">
                <a:extLst>
                  <a:ext uri="{FF2B5EF4-FFF2-40B4-BE49-F238E27FC236}">
                    <a16:creationId xmlns:a16="http://schemas.microsoft.com/office/drawing/2014/main" id="{485A4F5A-A630-4F44-AD5E-94020EC4D714}"/>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058;p50">
                <a:extLst>
                  <a:ext uri="{FF2B5EF4-FFF2-40B4-BE49-F238E27FC236}">
                    <a16:creationId xmlns:a16="http://schemas.microsoft.com/office/drawing/2014/main" id="{BB77B93E-775F-7E40-8201-412058B586FE}"/>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3" name="Google Shape;4059;p50">
                <a:extLst>
                  <a:ext uri="{FF2B5EF4-FFF2-40B4-BE49-F238E27FC236}">
                    <a16:creationId xmlns:a16="http://schemas.microsoft.com/office/drawing/2014/main" id="{C7D4C15A-47FE-7B4D-9B86-10B48C1E56FD}"/>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0" name="Google Shape;4060;p50">
              <a:extLst>
                <a:ext uri="{FF2B5EF4-FFF2-40B4-BE49-F238E27FC236}">
                  <a16:creationId xmlns:a16="http://schemas.microsoft.com/office/drawing/2014/main" id="{CBE24293-8856-6044-A0D1-7EDF754D4D3C}"/>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61;p50">
              <a:extLst>
                <a:ext uri="{FF2B5EF4-FFF2-40B4-BE49-F238E27FC236}">
                  <a16:creationId xmlns:a16="http://schemas.microsoft.com/office/drawing/2014/main" id="{987F3EC3-E1F2-BB47-A659-5726503A964E}"/>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62;p50">
              <a:extLst>
                <a:ext uri="{FF2B5EF4-FFF2-40B4-BE49-F238E27FC236}">
                  <a16:creationId xmlns:a16="http://schemas.microsoft.com/office/drawing/2014/main" id="{FED7DF6A-7C4A-9E4E-A055-CD04BE3E38C0}"/>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63;p50">
              <a:extLst>
                <a:ext uri="{FF2B5EF4-FFF2-40B4-BE49-F238E27FC236}">
                  <a16:creationId xmlns:a16="http://schemas.microsoft.com/office/drawing/2014/main" id="{EA22FB56-BC4F-8941-8E9B-4008A2671D8F}"/>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4" name="Google Shape;4064;p50">
              <a:extLst>
                <a:ext uri="{FF2B5EF4-FFF2-40B4-BE49-F238E27FC236}">
                  <a16:creationId xmlns:a16="http://schemas.microsoft.com/office/drawing/2014/main" id="{AC09F06D-DB59-5548-9A89-248BD227AAED}"/>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5" name="Google Shape;4065;p50">
              <a:extLst>
                <a:ext uri="{FF2B5EF4-FFF2-40B4-BE49-F238E27FC236}">
                  <a16:creationId xmlns:a16="http://schemas.microsoft.com/office/drawing/2014/main" id="{18F9FA21-2789-BD45-AF86-A3A3EA2DCCD8}"/>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6;p50">
              <a:extLst>
                <a:ext uri="{FF2B5EF4-FFF2-40B4-BE49-F238E27FC236}">
                  <a16:creationId xmlns:a16="http://schemas.microsoft.com/office/drawing/2014/main" id="{CD23C33C-98DC-9B4C-9423-4D62B597924E}"/>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7;p50">
              <a:extLst>
                <a:ext uri="{FF2B5EF4-FFF2-40B4-BE49-F238E27FC236}">
                  <a16:creationId xmlns:a16="http://schemas.microsoft.com/office/drawing/2014/main" id="{EEA9E518-93A3-EB41-9739-915A1C20FC99}"/>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8;p50">
              <a:extLst>
                <a:ext uri="{FF2B5EF4-FFF2-40B4-BE49-F238E27FC236}">
                  <a16:creationId xmlns:a16="http://schemas.microsoft.com/office/drawing/2014/main" id="{5B1A2598-5CC3-494E-8F13-0289F6F485EC}"/>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9;p50">
              <a:extLst>
                <a:ext uri="{FF2B5EF4-FFF2-40B4-BE49-F238E27FC236}">
                  <a16:creationId xmlns:a16="http://schemas.microsoft.com/office/drawing/2014/main" id="{30C11BF4-3754-FD41-8B2F-54D8F9E264F9}"/>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70;p50">
              <a:extLst>
                <a:ext uri="{FF2B5EF4-FFF2-40B4-BE49-F238E27FC236}">
                  <a16:creationId xmlns:a16="http://schemas.microsoft.com/office/drawing/2014/main" id="{7E83AD8F-ADEC-564F-8EBE-B52901499AEA}"/>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71;p50">
              <a:extLst>
                <a:ext uri="{FF2B5EF4-FFF2-40B4-BE49-F238E27FC236}">
                  <a16:creationId xmlns:a16="http://schemas.microsoft.com/office/drawing/2014/main" id="{B4298F01-72FC-3F4F-88FC-879F1B67EC54}"/>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72;p50">
              <a:extLst>
                <a:ext uri="{FF2B5EF4-FFF2-40B4-BE49-F238E27FC236}">
                  <a16:creationId xmlns:a16="http://schemas.microsoft.com/office/drawing/2014/main" id="{C7DE7B17-BEAB-C446-A49A-10F66002DF88}"/>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73;p50">
              <a:extLst>
                <a:ext uri="{FF2B5EF4-FFF2-40B4-BE49-F238E27FC236}">
                  <a16:creationId xmlns:a16="http://schemas.microsoft.com/office/drawing/2014/main" id="{4D6CCEE1-77F4-FD40-9886-7CAF7BDEC395}"/>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74;p50">
              <a:extLst>
                <a:ext uri="{FF2B5EF4-FFF2-40B4-BE49-F238E27FC236}">
                  <a16:creationId xmlns:a16="http://schemas.microsoft.com/office/drawing/2014/main" id="{C006C66E-4035-B44F-AD09-871F1C8B0BBC}"/>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5;p50">
              <a:extLst>
                <a:ext uri="{FF2B5EF4-FFF2-40B4-BE49-F238E27FC236}">
                  <a16:creationId xmlns:a16="http://schemas.microsoft.com/office/drawing/2014/main" id="{3DB9D3CA-73C0-1546-80D7-3BC12005EF72}"/>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6;p50">
              <a:extLst>
                <a:ext uri="{FF2B5EF4-FFF2-40B4-BE49-F238E27FC236}">
                  <a16:creationId xmlns:a16="http://schemas.microsoft.com/office/drawing/2014/main" id="{C069855B-D7B8-E347-B851-5D766A65E7F0}"/>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7;p50">
              <a:extLst>
                <a:ext uri="{FF2B5EF4-FFF2-40B4-BE49-F238E27FC236}">
                  <a16:creationId xmlns:a16="http://schemas.microsoft.com/office/drawing/2014/main" id="{6751C754-913A-954A-929D-B70F22E23F37}"/>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8;p50">
              <a:extLst>
                <a:ext uri="{FF2B5EF4-FFF2-40B4-BE49-F238E27FC236}">
                  <a16:creationId xmlns:a16="http://schemas.microsoft.com/office/drawing/2014/main" id="{CE509F4D-B1B8-B645-83D7-5B0D35015039}"/>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9;p50">
              <a:extLst>
                <a:ext uri="{FF2B5EF4-FFF2-40B4-BE49-F238E27FC236}">
                  <a16:creationId xmlns:a16="http://schemas.microsoft.com/office/drawing/2014/main" id="{88BF6E06-35C0-7D48-8383-29F495C0F034}"/>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80;p50">
              <a:extLst>
                <a:ext uri="{FF2B5EF4-FFF2-40B4-BE49-F238E27FC236}">
                  <a16:creationId xmlns:a16="http://schemas.microsoft.com/office/drawing/2014/main" id="{663D0E8C-6FF9-6D4C-8B48-7E48E5E9AA5C}"/>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81;p50">
              <a:extLst>
                <a:ext uri="{FF2B5EF4-FFF2-40B4-BE49-F238E27FC236}">
                  <a16:creationId xmlns:a16="http://schemas.microsoft.com/office/drawing/2014/main" id="{9C4271A9-B9C5-BC42-8F29-6268DB707ACE}"/>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82;p50">
              <a:extLst>
                <a:ext uri="{FF2B5EF4-FFF2-40B4-BE49-F238E27FC236}">
                  <a16:creationId xmlns:a16="http://schemas.microsoft.com/office/drawing/2014/main" id="{A696B501-D64B-C740-B8D1-AAA048CFFAB2}"/>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83;p50">
              <a:extLst>
                <a:ext uri="{FF2B5EF4-FFF2-40B4-BE49-F238E27FC236}">
                  <a16:creationId xmlns:a16="http://schemas.microsoft.com/office/drawing/2014/main" id="{E154B2CD-548C-2D40-A13D-68994BEED934}"/>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84;p50">
              <a:extLst>
                <a:ext uri="{FF2B5EF4-FFF2-40B4-BE49-F238E27FC236}">
                  <a16:creationId xmlns:a16="http://schemas.microsoft.com/office/drawing/2014/main" id="{98FCDA07-9718-9344-BED9-6B58EBFC75C6}"/>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5;p50">
              <a:extLst>
                <a:ext uri="{FF2B5EF4-FFF2-40B4-BE49-F238E27FC236}">
                  <a16:creationId xmlns:a16="http://schemas.microsoft.com/office/drawing/2014/main" id="{6072A695-EE2C-9441-8A16-FD5BD746AC93}"/>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6;p50">
              <a:extLst>
                <a:ext uri="{FF2B5EF4-FFF2-40B4-BE49-F238E27FC236}">
                  <a16:creationId xmlns:a16="http://schemas.microsoft.com/office/drawing/2014/main" id="{B4E8372D-97A7-8848-B7D6-1410FE9B776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7;p50">
              <a:extLst>
                <a:ext uri="{FF2B5EF4-FFF2-40B4-BE49-F238E27FC236}">
                  <a16:creationId xmlns:a16="http://schemas.microsoft.com/office/drawing/2014/main" id="{160CE345-3362-0048-8E05-620577696DFB}"/>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8;p50">
              <a:extLst>
                <a:ext uri="{FF2B5EF4-FFF2-40B4-BE49-F238E27FC236}">
                  <a16:creationId xmlns:a16="http://schemas.microsoft.com/office/drawing/2014/main" id="{8AE2C1FE-58B5-B442-B1BE-AE8ABBE3BA2C}"/>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9;p50">
              <a:extLst>
                <a:ext uri="{FF2B5EF4-FFF2-40B4-BE49-F238E27FC236}">
                  <a16:creationId xmlns:a16="http://schemas.microsoft.com/office/drawing/2014/main" id="{F5ACA627-611A-E643-9258-EDD565850363}"/>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90;p50">
              <a:extLst>
                <a:ext uri="{FF2B5EF4-FFF2-40B4-BE49-F238E27FC236}">
                  <a16:creationId xmlns:a16="http://schemas.microsoft.com/office/drawing/2014/main" id="{5C374ADC-7A5B-E043-A431-E6DCA6A3D314}"/>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91;p50">
              <a:extLst>
                <a:ext uri="{FF2B5EF4-FFF2-40B4-BE49-F238E27FC236}">
                  <a16:creationId xmlns:a16="http://schemas.microsoft.com/office/drawing/2014/main" id="{BB0E409F-B803-A348-AA51-A32C6C6D1C5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92;p50">
              <a:extLst>
                <a:ext uri="{FF2B5EF4-FFF2-40B4-BE49-F238E27FC236}">
                  <a16:creationId xmlns:a16="http://schemas.microsoft.com/office/drawing/2014/main" id="{EF994F4E-1336-7C47-A384-2F8361EC547B}"/>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93;p50">
              <a:extLst>
                <a:ext uri="{FF2B5EF4-FFF2-40B4-BE49-F238E27FC236}">
                  <a16:creationId xmlns:a16="http://schemas.microsoft.com/office/drawing/2014/main" id="{CDCCCF56-1B12-454B-94B1-19D9AFB70F40}"/>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94;p50">
              <a:extLst>
                <a:ext uri="{FF2B5EF4-FFF2-40B4-BE49-F238E27FC236}">
                  <a16:creationId xmlns:a16="http://schemas.microsoft.com/office/drawing/2014/main" id="{9C242779-FA63-6A4E-B250-CF8DDE546857}"/>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5;p50">
              <a:extLst>
                <a:ext uri="{FF2B5EF4-FFF2-40B4-BE49-F238E27FC236}">
                  <a16:creationId xmlns:a16="http://schemas.microsoft.com/office/drawing/2014/main" id="{B42B081F-4E9F-EB4E-8244-FEAA2B2D7BDF}"/>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6;p50">
              <a:extLst>
                <a:ext uri="{FF2B5EF4-FFF2-40B4-BE49-F238E27FC236}">
                  <a16:creationId xmlns:a16="http://schemas.microsoft.com/office/drawing/2014/main" id="{0FC2EB7E-ECC8-B745-838F-B33057A2D6AE}"/>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7;p50">
              <a:extLst>
                <a:ext uri="{FF2B5EF4-FFF2-40B4-BE49-F238E27FC236}">
                  <a16:creationId xmlns:a16="http://schemas.microsoft.com/office/drawing/2014/main" id="{B0D92023-3041-3C42-A3C2-F70F28CF3FE0}"/>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8;p50">
              <a:extLst>
                <a:ext uri="{FF2B5EF4-FFF2-40B4-BE49-F238E27FC236}">
                  <a16:creationId xmlns:a16="http://schemas.microsoft.com/office/drawing/2014/main" id="{41A24A08-54D9-8A4C-9369-F273A8CE2943}"/>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9;p50">
              <a:extLst>
                <a:ext uri="{FF2B5EF4-FFF2-40B4-BE49-F238E27FC236}">
                  <a16:creationId xmlns:a16="http://schemas.microsoft.com/office/drawing/2014/main" id="{E57CAB7D-53C9-2546-B64A-5BA89E021F2A}"/>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100;p50">
              <a:extLst>
                <a:ext uri="{FF2B5EF4-FFF2-40B4-BE49-F238E27FC236}">
                  <a16:creationId xmlns:a16="http://schemas.microsoft.com/office/drawing/2014/main" id="{57BED43A-FAB9-FD42-8537-7F0A3E5C82F1}"/>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101;p50">
              <a:extLst>
                <a:ext uri="{FF2B5EF4-FFF2-40B4-BE49-F238E27FC236}">
                  <a16:creationId xmlns:a16="http://schemas.microsoft.com/office/drawing/2014/main" id="{9E4B898E-8C50-F047-9751-2E854376F4D7}"/>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2" name="Google Shape;4102;p50">
              <a:extLst>
                <a:ext uri="{FF2B5EF4-FFF2-40B4-BE49-F238E27FC236}">
                  <a16:creationId xmlns:a16="http://schemas.microsoft.com/office/drawing/2014/main" id="{5C07B2D2-17F4-5E41-A949-7840ECDFFF87}"/>
                </a:ext>
              </a:extLst>
            </p:cNvPr>
            <p:cNvGrpSpPr/>
            <p:nvPr/>
          </p:nvGrpSpPr>
          <p:grpSpPr>
            <a:xfrm>
              <a:off x="3450375" y="3038225"/>
              <a:ext cx="132875" cy="99400"/>
              <a:chOff x="3450375" y="3038225"/>
              <a:chExt cx="132875" cy="99400"/>
            </a:xfrm>
          </p:grpSpPr>
          <p:sp>
            <p:nvSpPr>
              <p:cNvPr id="188" name="Google Shape;4103;p50">
                <a:extLst>
                  <a:ext uri="{FF2B5EF4-FFF2-40B4-BE49-F238E27FC236}">
                    <a16:creationId xmlns:a16="http://schemas.microsoft.com/office/drawing/2014/main" id="{3A4E515A-23E0-334A-BF5C-1A424AD89830}"/>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04;p50">
                <a:extLst>
                  <a:ext uri="{FF2B5EF4-FFF2-40B4-BE49-F238E27FC236}">
                    <a16:creationId xmlns:a16="http://schemas.microsoft.com/office/drawing/2014/main" id="{F3B46A92-6463-1D41-9E6D-DC576FD30966}"/>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3" name="Google Shape;4105;p50">
              <a:extLst>
                <a:ext uri="{FF2B5EF4-FFF2-40B4-BE49-F238E27FC236}">
                  <a16:creationId xmlns:a16="http://schemas.microsoft.com/office/drawing/2014/main" id="{E3114988-7C64-5048-82F3-9784C75D3DC4}"/>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106;p50">
              <a:extLst>
                <a:ext uri="{FF2B5EF4-FFF2-40B4-BE49-F238E27FC236}">
                  <a16:creationId xmlns:a16="http://schemas.microsoft.com/office/drawing/2014/main" id="{FF01E8D9-D1B9-F447-A7C4-52CC26A10E78}"/>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7;p50">
              <a:extLst>
                <a:ext uri="{FF2B5EF4-FFF2-40B4-BE49-F238E27FC236}">
                  <a16:creationId xmlns:a16="http://schemas.microsoft.com/office/drawing/2014/main" id="{8A60F604-780A-BD44-88E5-79399AD4B65A}"/>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8;p50">
              <a:extLst>
                <a:ext uri="{FF2B5EF4-FFF2-40B4-BE49-F238E27FC236}">
                  <a16:creationId xmlns:a16="http://schemas.microsoft.com/office/drawing/2014/main" id="{37645BD8-44A2-484F-AADF-BAF05ADBB074}"/>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7" name="Google Shape;4109;p50">
              <a:extLst>
                <a:ext uri="{FF2B5EF4-FFF2-40B4-BE49-F238E27FC236}">
                  <a16:creationId xmlns:a16="http://schemas.microsoft.com/office/drawing/2014/main" id="{35061A01-F4F8-8644-BB98-5A31AA498464}"/>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8" name="Google Shape;4110;p50">
              <a:extLst>
                <a:ext uri="{FF2B5EF4-FFF2-40B4-BE49-F238E27FC236}">
                  <a16:creationId xmlns:a16="http://schemas.microsoft.com/office/drawing/2014/main" id="{923D8F93-BDCA-174F-9FBC-EB8A941C4681}"/>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11;p50">
              <a:extLst>
                <a:ext uri="{FF2B5EF4-FFF2-40B4-BE49-F238E27FC236}">
                  <a16:creationId xmlns:a16="http://schemas.microsoft.com/office/drawing/2014/main" id="{5CDAC805-5B83-8049-9716-042DB29D8A96}"/>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12;p50">
              <a:extLst>
                <a:ext uri="{FF2B5EF4-FFF2-40B4-BE49-F238E27FC236}">
                  <a16:creationId xmlns:a16="http://schemas.microsoft.com/office/drawing/2014/main" id="{AA1A246F-80C5-7349-BC05-72F9D7180BD5}"/>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13;p50">
              <a:extLst>
                <a:ext uri="{FF2B5EF4-FFF2-40B4-BE49-F238E27FC236}">
                  <a16:creationId xmlns:a16="http://schemas.microsoft.com/office/drawing/2014/main" id="{BA50331D-8AB4-9C4C-8DD0-57A720A2B6D6}"/>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14;p50">
              <a:extLst>
                <a:ext uri="{FF2B5EF4-FFF2-40B4-BE49-F238E27FC236}">
                  <a16:creationId xmlns:a16="http://schemas.microsoft.com/office/drawing/2014/main" id="{F2EE314A-DDCB-E147-BAD6-5BCD95261C32}"/>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5;p50">
              <a:extLst>
                <a:ext uri="{FF2B5EF4-FFF2-40B4-BE49-F238E27FC236}">
                  <a16:creationId xmlns:a16="http://schemas.microsoft.com/office/drawing/2014/main" id="{3BE16E51-97F2-DB42-84DE-1EBB0867FF54}"/>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6;p50">
              <a:extLst>
                <a:ext uri="{FF2B5EF4-FFF2-40B4-BE49-F238E27FC236}">
                  <a16:creationId xmlns:a16="http://schemas.microsoft.com/office/drawing/2014/main" id="{2A949333-2B78-044C-A85A-3C6C0B05AA4C}"/>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7;p50">
              <a:extLst>
                <a:ext uri="{FF2B5EF4-FFF2-40B4-BE49-F238E27FC236}">
                  <a16:creationId xmlns:a16="http://schemas.microsoft.com/office/drawing/2014/main" id="{FE647222-FB82-4D47-A968-D3F48D5308D8}"/>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8;p50">
              <a:extLst>
                <a:ext uri="{FF2B5EF4-FFF2-40B4-BE49-F238E27FC236}">
                  <a16:creationId xmlns:a16="http://schemas.microsoft.com/office/drawing/2014/main" id="{50EFB14B-0856-CE4C-9EAB-EDF9BC50F70A}"/>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9;p50">
              <a:extLst>
                <a:ext uri="{FF2B5EF4-FFF2-40B4-BE49-F238E27FC236}">
                  <a16:creationId xmlns:a16="http://schemas.microsoft.com/office/drawing/2014/main" id="{5E0B58A3-66F0-4A41-84FB-E10E8D5ADF77}"/>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20;p50">
              <a:extLst>
                <a:ext uri="{FF2B5EF4-FFF2-40B4-BE49-F238E27FC236}">
                  <a16:creationId xmlns:a16="http://schemas.microsoft.com/office/drawing/2014/main" id="{25F37B30-97F7-414B-A59C-041388C94687}"/>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21;p50">
              <a:extLst>
                <a:ext uri="{FF2B5EF4-FFF2-40B4-BE49-F238E27FC236}">
                  <a16:creationId xmlns:a16="http://schemas.microsoft.com/office/drawing/2014/main" id="{2F9468C9-DC19-ED4C-9A92-C3C0FFEF80BB}"/>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22;p50">
              <a:extLst>
                <a:ext uri="{FF2B5EF4-FFF2-40B4-BE49-F238E27FC236}">
                  <a16:creationId xmlns:a16="http://schemas.microsoft.com/office/drawing/2014/main" id="{0F350BDD-637F-B34A-BA58-E3347A47D4A1}"/>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23;p50">
              <a:extLst>
                <a:ext uri="{FF2B5EF4-FFF2-40B4-BE49-F238E27FC236}">
                  <a16:creationId xmlns:a16="http://schemas.microsoft.com/office/drawing/2014/main" id="{A3F825E5-FE97-BF4C-8FE9-97DAE42A1F11}"/>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24;p50">
              <a:extLst>
                <a:ext uri="{FF2B5EF4-FFF2-40B4-BE49-F238E27FC236}">
                  <a16:creationId xmlns:a16="http://schemas.microsoft.com/office/drawing/2014/main" id="{C025AEAF-F535-304D-A3C1-3C876554D935}"/>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5;p50">
              <a:extLst>
                <a:ext uri="{FF2B5EF4-FFF2-40B4-BE49-F238E27FC236}">
                  <a16:creationId xmlns:a16="http://schemas.microsoft.com/office/drawing/2014/main" id="{EB3864FD-1D38-7449-830E-76FB30CA52B9}"/>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6;p50">
              <a:extLst>
                <a:ext uri="{FF2B5EF4-FFF2-40B4-BE49-F238E27FC236}">
                  <a16:creationId xmlns:a16="http://schemas.microsoft.com/office/drawing/2014/main" id="{3397CDEA-C908-DE43-B4C6-D529CA0CD73A}"/>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7;p50">
              <a:extLst>
                <a:ext uri="{FF2B5EF4-FFF2-40B4-BE49-F238E27FC236}">
                  <a16:creationId xmlns:a16="http://schemas.microsoft.com/office/drawing/2014/main" id="{66386C71-C2D9-B741-AE2C-FA19F0AC6A7B}"/>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8;p50">
              <a:extLst>
                <a:ext uri="{FF2B5EF4-FFF2-40B4-BE49-F238E27FC236}">
                  <a16:creationId xmlns:a16="http://schemas.microsoft.com/office/drawing/2014/main" id="{E467E083-667B-F54D-8758-10A0E1EB5C5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9;p50">
              <a:extLst>
                <a:ext uri="{FF2B5EF4-FFF2-40B4-BE49-F238E27FC236}">
                  <a16:creationId xmlns:a16="http://schemas.microsoft.com/office/drawing/2014/main" id="{B46F57F5-879C-8F43-9949-3914AF2D6C94}"/>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30;p50">
              <a:extLst>
                <a:ext uri="{FF2B5EF4-FFF2-40B4-BE49-F238E27FC236}">
                  <a16:creationId xmlns:a16="http://schemas.microsoft.com/office/drawing/2014/main" id="{9A35BF5A-A339-C54B-BDD4-FB79714CD5E0}"/>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31;p50">
              <a:extLst>
                <a:ext uri="{FF2B5EF4-FFF2-40B4-BE49-F238E27FC236}">
                  <a16:creationId xmlns:a16="http://schemas.microsoft.com/office/drawing/2014/main" id="{87CCB06B-E28F-EF40-B690-FC03767EF9F9}"/>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32;p50">
              <a:extLst>
                <a:ext uri="{FF2B5EF4-FFF2-40B4-BE49-F238E27FC236}">
                  <a16:creationId xmlns:a16="http://schemas.microsoft.com/office/drawing/2014/main" id="{C36F5BDB-7D8A-6542-B78D-DA9010C1F592}"/>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33;p50">
              <a:extLst>
                <a:ext uri="{FF2B5EF4-FFF2-40B4-BE49-F238E27FC236}">
                  <a16:creationId xmlns:a16="http://schemas.microsoft.com/office/drawing/2014/main" id="{8F089613-6430-3C4B-BC3B-369A42A2338E}"/>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34;p50">
              <a:extLst>
                <a:ext uri="{FF2B5EF4-FFF2-40B4-BE49-F238E27FC236}">
                  <a16:creationId xmlns:a16="http://schemas.microsoft.com/office/drawing/2014/main" id="{4DA30CC1-5D8C-B549-BE1D-67CFFAA08533}"/>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5;p50">
              <a:extLst>
                <a:ext uri="{FF2B5EF4-FFF2-40B4-BE49-F238E27FC236}">
                  <a16:creationId xmlns:a16="http://schemas.microsoft.com/office/drawing/2014/main" id="{DFA1C228-9141-4A4B-8876-EC39F6752E1F}"/>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6;p50">
              <a:extLst>
                <a:ext uri="{FF2B5EF4-FFF2-40B4-BE49-F238E27FC236}">
                  <a16:creationId xmlns:a16="http://schemas.microsoft.com/office/drawing/2014/main" id="{947DB724-FAD1-0E4D-ACBB-572F9E3519DF}"/>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7;p50">
              <a:extLst>
                <a:ext uri="{FF2B5EF4-FFF2-40B4-BE49-F238E27FC236}">
                  <a16:creationId xmlns:a16="http://schemas.microsoft.com/office/drawing/2014/main" id="{F642778F-4D31-E843-99CB-70420E3099BC}"/>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8;p50">
              <a:extLst>
                <a:ext uri="{FF2B5EF4-FFF2-40B4-BE49-F238E27FC236}">
                  <a16:creationId xmlns:a16="http://schemas.microsoft.com/office/drawing/2014/main" id="{EEA8E7D0-E9FD-C24B-80E9-A41CC8666C74}"/>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9;p50">
              <a:extLst>
                <a:ext uri="{FF2B5EF4-FFF2-40B4-BE49-F238E27FC236}">
                  <a16:creationId xmlns:a16="http://schemas.microsoft.com/office/drawing/2014/main" id="{DAF21356-F831-234D-8C1F-6F49E8EB2B2C}"/>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8" name="Oval 277">
            <a:extLst>
              <a:ext uri="{FF2B5EF4-FFF2-40B4-BE49-F238E27FC236}">
                <a16:creationId xmlns:a16="http://schemas.microsoft.com/office/drawing/2014/main" id="{A900F08B-C9A8-3047-9A35-9914E2F81BC8}"/>
              </a:ext>
            </a:extLst>
          </p:cNvPr>
          <p:cNvSpPr>
            <a:spLocks noChangeAspect="1"/>
          </p:cNvSpPr>
          <p:nvPr/>
        </p:nvSpPr>
        <p:spPr>
          <a:xfrm>
            <a:off x="10808318" y="4319459"/>
            <a:ext cx="192766" cy="191372"/>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1" name="TextBox 270">
            <a:extLst>
              <a:ext uri="{FF2B5EF4-FFF2-40B4-BE49-F238E27FC236}">
                <a16:creationId xmlns:a16="http://schemas.microsoft.com/office/drawing/2014/main" id="{8558B4B7-5F8C-C04D-BB1B-3467DE5D6C7C}"/>
              </a:ext>
            </a:extLst>
          </p:cNvPr>
          <p:cNvSpPr txBox="1"/>
          <p:nvPr/>
        </p:nvSpPr>
        <p:spPr>
          <a:xfrm>
            <a:off x="10763599" y="4296985"/>
            <a:ext cx="370666" cy="215444"/>
          </a:xfrm>
          <a:prstGeom prst="rect">
            <a:avLst/>
          </a:prstGeom>
          <a:noFill/>
        </p:spPr>
        <p:txBody>
          <a:bodyPr wrap="square" rtlCol="0">
            <a:spAutoFit/>
          </a:bodyPr>
          <a:lstStyle/>
          <a:p>
            <a:r>
              <a:rPr lang="en-US" sz="800" b="1" dirty="0">
                <a:solidFill>
                  <a:schemeClr val="bg1"/>
                </a:solidFill>
                <a:latin typeface="+mj-lt"/>
              </a:rPr>
              <a:t>19</a:t>
            </a: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14</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sp>
        <p:nvSpPr>
          <p:cNvPr id="275" name="Oval 274">
            <a:extLst>
              <a:ext uri="{FF2B5EF4-FFF2-40B4-BE49-F238E27FC236}">
                <a16:creationId xmlns:a16="http://schemas.microsoft.com/office/drawing/2014/main" id="{F03C2F82-3FDF-884D-B7F7-3AC87F48BC42}"/>
              </a:ext>
            </a:extLst>
          </p:cNvPr>
          <p:cNvSpPr>
            <a:spLocks noChangeAspect="1"/>
          </p:cNvSpPr>
          <p:nvPr/>
        </p:nvSpPr>
        <p:spPr>
          <a:xfrm>
            <a:off x="8830677" y="3158214"/>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7" name="Oval 276">
            <a:extLst>
              <a:ext uri="{FF2B5EF4-FFF2-40B4-BE49-F238E27FC236}">
                <a16:creationId xmlns:a16="http://schemas.microsoft.com/office/drawing/2014/main" id="{549EF46F-E819-0A44-A626-4483338FDBAD}"/>
              </a:ext>
            </a:extLst>
          </p:cNvPr>
          <p:cNvSpPr>
            <a:spLocks noChangeAspect="1"/>
          </p:cNvSpPr>
          <p:nvPr/>
        </p:nvSpPr>
        <p:spPr>
          <a:xfrm>
            <a:off x="9294242" y="4609385"/>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6" name="Oval 275">
            <a:extLst>
              <a:ext uri="{FF2B5EF4-FFF2-40B4-BE49-F238E27FC236}">
                <a16:creationId xmlns:a16="http://schemas.microsoft.com/office/drawing/2014/main" id="{4E675504-9E07-D742-9665-3FDBA1D7DDB4}"/>
              </a:ext>
            </a:extLst>
          </p:cNvPr>
          <p:cNvSpPr>
            <a:spLocks noChangeAspect="1"/>
          </p:cNvSpPr>
          <p:nvPr/>
        </p:nvSpPr>
        <p:spPr>
          <a:xfrm>
            <a:off x="9007587" y="4059252"/>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nvGrpSpPr>
          <p:cNvPr id="267" name="Group 266">
            <a:extLst>
              <a:ext uri="{FF2B5EF4-FFF2-40B4-BE49-F238E27FC236}">
                <a16:creationId xmlns:a16="http://schemas.microsoft.com/office/drawing/2014/main" id="{2C648193-6B23-B24C-A751-0D59EECDC38D}"/>
              </a:ext>
            </a:extLst>
          </p:cNvPr>
          <p:cNvGrpSpPr/>
          <p:nvPr/>
        </p:nvGrpSpPr>
        <p:grpSpPr>
          <a:xfrm>
            <a:off x="11447585" y="1724485"/>
            <a:ext cx="1071706" cy="451407"/>
            <a:chOff x="4474596" y="1179277"/>
            <a:chExt cx="871065" cy="366896"/>
          </a:xfrm>
        </p:grpSpPr>
        <p:sp>
          <p:nvSpPr>
            <p:cNvPr id="268" name="TextBox 267">
              <a:extLst>
                <a:ext uri="{FF2B5EF4-FFF2-40B4-BE49-F238E27FC236}">
                  <a16:creationId xmlns:a16="http://schemas.microsoft.com/office/drawing/2014/main" id="{359EBA99-5612-5244-B358-727D771C54A7}"/>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solidFill>
                  <a:latin typeface="+mj-lt"/>
                  <a:sym typeface="Anaheim"/>
                </a:rPr>
                <a:t>Wroe</a:t>
              </a:r>
            </a:p>
            <a:p>
              <a:pPr>
                <a:spcBef>
                  <a:spcPts val="400"/>
                </a:spcBef>
              </a:pPr>
              <a:r>
                <a:rPr lang="en-US" sz="1000" b="1" dirty="0">
                  <a:solidFill>
                    <a:schemeClr val="tx2">
                      <a:lumMod val="20000"/>
                      <a:lumOff val="80000"/>
                    </a:schemeClr>
                  </a:solidFill>
                  <a:latin typeface="+mj-lt"/>
                  <a:sym typeface="Anaheim"/>
                </a:rPr>
                <a:t>Peiris</a:t>
              </a:r>
            </a:p>
          </p:txBody>
        </p:sp>
        <p:sp>
          <p:nvSpPr>
            <p:cNvPr id="269" name="Oval 268">
              <a:extLst>
                <a:ext uri="{FF2B5EF4-FFF2-40B4-BE49-F238E27FC236}">
                  <a16:creationId xmlns:a16="http://schemas.microsoft.com/office/drawing/2014/main" id="{EFE122E1-D1CF-BA4A-8777-E38E8E90ECB1}"/>
                </a:ext>
              </a:extLst>
            </p:cNvPr>
            <p:cNvSpPr>
              <a:spLocks noChangeAspect="1"/>
            </p:cNvSpPr>
            <p:nvPr/>
          </p:nvSpPr>
          <p:spPr>
            <a:xfrm>
              <a:off x="4476410" y="1394936"/>
              <a:ext cx="108000" cy="107219"/>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0" name="Oval 269">
              <a:extLst>
                <a:ext uri="{FF2B5EF4-FFF2-40B4-BE49-F238E27FC236}">
                  <a16:creationId xmlns:a16="http://schemas.microsoft.com/office/drawing/2014/main" id="{E53941EE-6D45-AA48-8025-2D3B05E92B25}"/>
                </a:ext>
              </a:extLst>
            </p:cNvPr>
            <p:cNvSpPr>
              <a:spLocks noChangeAspect="1"/>
            </p:cNvSpPr>
            <p:nvPr/>
          </p:nvSpPr>
          <p:spPr>
            <a:xfrm>
              <a:off x="4474596" y="1240630"/>
              <a:ext cx="108000" cy="107219"/>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2" name="TextBox 271">
            <a:extLst>
              <a:ext uri="{FF2B5EF4-FFF2-40B4-BE49-F238E27FC236}">
                <a16:creationId xmlns:a16="http://schemas.microsoft.com/office/drawing/2014/main" id="{BEF96DE3-F996-0F46-B721-FDC3D8D08CFE}"/>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3" name="TextBox 272">
            <a:extLst>
              <a:ext uri="{FF2B5EF4-FFF2-40B4-BE49-F238E27FC236}">
                <a16:creationId xmlns:a16="http://schemas.microsoft.com/office/drawing/2014/main" id="{2996AAFF-3C99-2D4B-90B4-4E5CEC1AD90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4" name="TextBox 273">
            <a:extLst>
              <a:ext uri="{FF2B5EF4-FFF2-40B4-BE49-F238E27FC236}">
                <a16:creationId xmlns:a16="http://schemas.microsoft.com/office/drawing/2014/main" id="{76B831B1-08FA-5B4A-BCA9-045157388B07}"/>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5" name="Text Placeholder 1">
            <a:extLst>
              <a:ext uri="{FF2B5EF4-FFF2-40B4-BE49-F238E27FC236}">
                <a16:creationId xmlns:a16="http://schemas.microsoft.com/office/drawing/2014/main" id="{1CD9A1BA-98CF-E36A-9CAD-63160C1D2D68}"/>
              </a:ext>
            </a:extLst>
          </p:cNvPr>
          <p:cNvSpPr txBox="1">
            <a:spLocks/>
          </p:cNvSpPr>
          <p:nvPr/>
        </p:nvSpPr>
        <p:spPr>
          <a:xfrm>
            <a:off x="526257" y="2036593"/>
            <a:ext cx="4829372"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v HICs [Wroe Data]</a:t>
            </a:r>
          </a:p>
          <a:p>
            <a:r>
              <a:rPr lang="en-US" altLang="ko-KR" sz="1800" dirty="0">
                <a:cs typeface="Arial" pitchFamily="34" charset="0"/>
              </a:rPr>
              <a:t>RT LINACs in LMICs fail more often than those in HICs in 9 out of 12 categories.</a:t>
            </a:r>
          </a:p>
          <a:p>
            <a:r>
              <a:rPr lang="en-US" altLang="ko-KR" sz="700" dirty="0">
                <a:cs typeface="Arial" pitchFamily="34" charset="0"/>
              </a:rPr>
              <a:t> </a:t>
            </a:r>
            <a:endParaRPr lang="en-US" altLang="ko-KR" sz="1800" dirty="0">
              <a:cs typeface="Arial" pitchFamily="34" charset="0"/>
            </a:endParaRPr>
          </a:p>
          <a:p>
            <a:endParaRPr lang="en-AU" dirty="0"/>
          </a:p>
        </p:txBody>
      </p:sp>
      <p:pic>
        <p:nvPicPr>
          <p:cNvPr id="6" name="Picture 5">
            <a:extLst>
              <a:ext uri="{FF2B5EF4-FFF2-40B4-BE49-F238E27FC236}">
                <a16:creationId xmlns:a16="http://schemas.microsoft.com/office/drawing/2014/main" id="{11314224-835B-5449-7613-0EE0428B6A8E}"/>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55885" y="2961953"/>
            <a:ext cx="5872429" cy="3724124"/>
          </a:xfrm>
          <a:prstGeom prst="rect">
            <a:avLst/>
          </a:prstGeom>
        </p:spPr>
      </p:pic>
    </p:spTree>
    <p:extLst>
      <p:ext uri="{BB962C8B-B14F-4D97-AF65-F5344CB8AC3E}">
        <p14:creationId xmlns:p14="http://schemas.microsoft.com/office/powerpoint/2010/main" val="47511919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3882;p50">
            <a:extLst>
              <a:ext uri="{FF2B5EF4-FFF2-40B4-BE49-F238E27FC236}">
                <a16:creationId xmlns:a16="http://schemas.microsoft.com/office/drawing/2014/main" id="{3C7A96B6-FA5C-824B-ACFD-110A49338829}"/>
              </a:ext>
            </a:extLst>
          </p:cNvPr>
          <p:cNvGrpSpPr>
            <a:grpSpLocks noChangeAspect="1"/>
          </p:cNvGrpSpPr>
          <p:nvPr/>
        </p:nvGrpSpPr>
        <p:grpSpPr>
          <a:xfrm>
            <a:off x="6116884" y="2027500"/>
            <a:ext cx="5916880" cy="3429871"/>
            <a:chOff x="1397225" y="1410350"/>
            <a:chExt cx="4786300" cy="2774500"/>
          </a:xfrm>
        </p:grpSpPr>
        <p:grpSp>
          <p:nvGrpSpPr>
            <p:cNvPr id="10" name="Google Shape;3883;p50">
              <a:extLst>
                <a:ext uri="{FF2B5EF4-FFF2-40B4-BE49-F238E27FC236}">
                  <a16:creationId xmlns:a16="http://schemas.microsoft.com/office/drawing/2014/main" id="{81430198-990C-8E44-B399-F89D1B950695}"/>
                </a:ext>
              </a:extLst>
            </p:cNvPr>
            <p:cNvGrpSpPr/>
            <p:nvPr/>
          </p:nvGrpSpPr>
          <p:grpSpPr>
            <a:xfrm>
              <a:off x="4293400" y="2574725"/>
              <a:ext cx="84425" cy="80100"/>
              <a:chOff x="4293400" y="2574725"/>
              <a:chExt cx="84425" cy="80100"/>
            </a:xfrm>
          </p:grpSpPr>
          <p:sp>
            <p:nvSpPr>
              <p:cNvPr id="265" name="Google Shape;3884;p50">
                <a:extLst>
                  <a:ext uri="{FF2B5EF4-FFF2-40B4-BE49-F238E27FC236}">
                    <a16:creationId xmlns:a16="http://schemas.microsoft.com/office/drawing/2014/main" id="{9D6CDA2C-66D2-9645-A32F-513BF1AB2185}"/>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6" name="Google Shape;3885;p50">
                <a:extLst>
                  <a:ext uri="{FF2B5EF4-FFF2-40B4-BE49-F238E27FC236}">
                    <a16:creationId xmlns:a16="http://schemas.microsoft.com/office/drawing/2014/main" id="{45CB6588-7FBE-0F41-A878-69D80C04C576}"/>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86;p50">
              <a:extLst>
                <a:ext uri="{FF2B5EF4-FFF2-40B4-BE49-F238E27FC236}">
                  <a16:creationId xmlns:a16="http://schemas.microsoft.com/office/drawing/2014/main" id="{778EA5A3-E4E3-2A4E-9105-DA0DF1D1ED01}"/>
                </a:ext>
              </a:extLst>
            </p:cNvPr>
            <p:cNvGrpSpPr/>
            <p:nvPr/>
          </p:nvGrpSpPr>
          <p:grpSpPr>
            <a:xfrm>
              <a:off x="4000175" y="1462675"/>
              <a:ext cx="1917275" cy="1140875"/>
              <a:chOff x="4000175" y="1462675"/>
              <a:chExt cx="1917275" cy="1140875"/>
            </a:xfrm>
          </p:grpSpPr>
          <p:sp>
            <p:nvSpPr>
              <p:cNvPr id="257" name="Google Shape;3887;p50">
                <a:extLst>
                  <a:ext uri="{FF2B5EF4-FFF2-40B4-BE49-F238E27FC236}">
                    <a16:creationId xmlns:a16="http://schemas.microsoft.com/office/drawing/2014/main" id="{C18C11C1-71F1-AB4D-8002-8A1B629535FF}"/>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58" name="Google Shape;3888;p50">
                <a:extLst>
                  <a:ext uri="{FF2B5EF4-FFF2-40B4-BE49-F238E27FC236}">
                    <a16:creationId xmlns:a16="http://schemas.microsoft.com/office/drawing/2014/main" id="{CA08C45D-3ABF-C747-87AA-ADA6189BD618}"/>
                  </a:ext>
                </a:extLst>
              </p:cNvPr>
              <p:cNvGrpSpPr/>
              <p:nvPr/>
            </p:nvGrpSpPr>
            <p:grpSpPr>
              <a:xfrm>
                <a:off x="4000175" y="1462675"/>
                <a:ext cx="1917275" cy="1140875"/>
                <a:chOff x="4000175" y="1462675"/>
                <a:chExt cx="1917275" cy="1140875"/>
              </a:xfrm>
            </p:grpSpPr>
            <p:sp>
              <p:nvSpPr>
                <p:cNvPr id="259" name="Google Shape;3889;p50">
                  <a:extLst>
                    <a:ext uri="{FF2B5EF4-FFF2-40B4-BE49-F238E27FC236}">
                      <a16:creationId xmlns:a16="http://schemas.microsoft.com/office/drawing/2014/main" id="{9B68468D-BEFD-3444-A91C-9C47916C7B8F}"/>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0" name="Google Shape;3890;p50">
                  <a:extLst>
                    <a:ext uri="{FF2B5EF4-FFF2-40B4-BE49-F238E27FC236}">
                      <a16:creationId xmlns:a16="http://schemas.microsoft.com/office/drawing/2014/main" id="{14F02AC4-200A-C247-AE3C-95320EDCE3E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1" name="Google Shape;3891;p50">
                  <a:extLst>
                    <a:ext uri="{FF2B5EF4-FFF2-40B4-BE49-F238E27FC236}">
                      <a16:creationId xmlns:a16="http://schemas.microsoft.com/office/drawing/2014/main" id="{D524E6CD-8336-AD4D-B3E4-8B4AE03F06B9}"/>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2" name="Google Shape;3892;p50">
                  <a:extLst>
                    <a:ext uri="{FF2B5EF4-FFF2-40B4-BE49-F238E27FC236}">
                      <a16:creationId xmlns:a16="http://schemas.microsoft.com/office/drawing/2014/main" id="{2E823630-AFDF-7E48-B0E8-6417F746CBD0}"/>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3" name="Google Shape;3893;p50">
                  <a:extLst>
                    <a:ext uri="{FF2B5EF4-FFF2-40B4-BE49-F238E27FC236}">
                      <a16:creationId xmlns:a16="http://schemas.microsoft.com/office/drawing/2014/main" id="{13A6BADF-72E7-3B4B-84AA-3A688EEDE419}"/>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4" name="Google Shape;3894;p50">
                  <a:extLst>
                    <a:ext uri="{FF2B5EF4-FFF2-40B4-BE49-F238E27FC236}">
                      <a16:creationId xmlns:a16="http://schemas.microsoft.com/office/drawing/2014/main" id="{4212110B-EF88-924B-B8A0-F4B224954B00}"/>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2" name="Google Shape;3895;p50">
              <a:extLst>
                <a:ext uri="{FF2B5EF4-FFF2-40B4-BE49-F238E27FC236}">
                  <a16:creationId xmlns:a16="http://schemas.microsoft.com/office/drawing/2014/main" id="{87B8522E-46B0-3243-8A6F-BC76358CE2C8}"/>
                </a:ext>
              </a:extLst>
            </p:cNvPr>
            <p:cNvGrpSpPr/>
            <p:nvPr/>
          </p:nvGrpSpPr>
          <p:grpSpPr>
            <a:xfrm>
              <a:off x="3960625" y="2587825"/>
              <a:ext cx="94050" cy="104125"/>
              <a:chOff x="3960625" y="2587825"/>
              <a:chExt cx="94050" cy="104125"/>
            </a:xfrm>
          </p:grpSpPr>
          <p:sp>
            <p:nvSpPr>
              <p:cNvPr id="255" name="Google Shape;3896;p50">
                <a:extLst>
                  <a:ext uri="{FF2B5EF4-FFF2-40B4-BE49-F238E27FC236}">
                    <a16:creationId xmlns:a16="http://schemas.microsoft.com/office/drawing/2014/main" id="{9C94C3E2-1E45-5C46-A9FB-7382D7854395}"/>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56" name="Google Shape;3897;p50">
                <a:extLst>
                  <a:ext uri="{FF2B5EF4-FFF2-40B4-BE49-F238E27FC236}">
                    <a16:creationId xmlns:a16="http://schemas.microsoft.com/office/drawing/2014/main" id="{AC47DF6F-3BE5-7B43-9C14-65760F3979CE}"/>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3" name="Google Shape;3898;p50">
              <a:extLst>
                <a:ext uri="{FF2B5EF4-FFF2-40B4-BE49-F238E27FC236}">
                  <a16:creationId xmlns:a16="http://schemas.microsoft.com/office/drawing/2014/main" id="{AAFB489A-EFE9-6942-87A6-64660AA5C864}"/>
                </a:ext>
              </a:extLst>
            </p:cNvPr>
            <p:cNvGrpSpPr/>
            <p:nvPr/>
          </p:nvGrpSpPr>
          <p:grpSpPr>
            <a:xfrm>
              <a:off x="3765350" y="2500900"/>
              <a:ext cx="173600" cy="187925"/>
              <a:chOff x="3765350" y="2500900"/>
              <a:chExt cx="173600" cy="187925"/>
            </a:xfrm>
          </p:grpSpPr>
          <p:sp>
            <p:nvSpPr>
              <p:cNvPr id="249" name="Google Shape;3899;p50">
                <a:extLst>
                  <a:ext uri="{FF2B5EF4-FFF2-40B4-BE49-F238E27FC236}">
                    <a16:creationId xmlns:a16="http://schemas.microsoft.com/office/drawing/2014/main" id="{BE4467AB-3309-E944-A3A6-2137E0B2EAEB}"/>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0" name="Google Shape;3900;p50">
                <a:extLst>
                  <a:ext uri="{FF2B5EF4-FFF2-40B4-BE49-F238E27FC236}">
                    <a16:creationId xmlns:a16="http://schemas.microsoft.com/office/drawing/2014/main" id="{A4032B34-CB49-2D4D-97EC-1DC67789DA99}"/>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1" name="Google Shape;3901;p50">
                <a:extLst>
                  <a:ext uri="{FF2B5EF4-FFF2-40B4-BE49-F238E27FC236}">
                    <a16:creationId xmlns:a16="http://schemas.microsoft.com/office/drawing/2014/main" id="{334A4C18-C923-BA4F-8B63-25BDA4119CBB}"/>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2" name="Google Shape;3902;p50">
                <a:extLst>
                  <a:ext uri="{FF2B5EF4-FFF2-40B4-BE49-F238E27FC236}">
                    <a16:creationId xmlns:a16="http://schemas.microsoft.com/office/drawing/2014/main" id="{F409E568-D90C-5042-B3DA-24F4C2EFD2A7}"/>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3;p50">
                <a:extLst>
                  <a:ext uri="{FF2B5EF4-FFF2-40B4-BE49-F238E27FC236}">
                    <a16:creationId xmlns:a16="http://schemas.microsoft.com/office/drawing/2014/main" id="{8E35587F-0E88-AA4D-8B20-A233F17BE2CB}"/>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4" name="Google Shape;3904;p50">
                <a:extLst>
                  <a:ext uri="{FF2B5EF4-FFF2-40B4-BE49-F238E27FC236}">
                    <a16:creationId xmlns:a16="http://schemas.microsoft.com/office/drawing/2014/main" id="{3520FD09-56EA-E642-BC56-D92048203646}"/>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4" name="Google Shape;3905;p50">
              <a:extLst>
                <a:ext uri="{FF2B5EF4-FFF2-40B4-BE49-F238E27FC236}">
                  <a16:creationId xmlns:a16="http://schemas.microsoft.com/office/drawing/2014/main" id="{3FB40FBA-310E-C040-BDF5-CE3E3AAF3ACA}"/>
                </a:ext>
              </a:extLst>
            </p:cNvPr>
            <p:cNvGrpSpPr/>
            <p:nvPr/>
          </p:nvGrpSpPr>
          <p:grpSpPr>
            <a:xfrm>
              <a:off x="3750475" y="2481850"/>
              <a:ext cx="85125" cy="51800"/>
              <a:chOff x="3750475" y="2481850"/>
              <a:chExt cx="85125" cy="51800"/>
            </a:xfrm>
          </p:grpSpPr>
          <p:sp>
            <p:nvSpPr>
              <p:cNvPr id="247" name="Google Shape;3906;p50">
                <a:extLst>
                  <a:ext uri="{FF2B5EF4-FFF2-40B4-BE49-F238E27FC236}">
                    <a16:creationId xmlns:a16="http://schemas.microsoft.com/office/drawing/2014/main" id="{74FDDB74-EED5-AA49-8B4D-48810D7A3E63}"/>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07;p50">
                <a:extLst>
                  <a:ext uri="{FF2B5EF4-FFF2-40B4-BE49-F238E27FC236}">
                    <a16:creationId xmlns:a16="http://schemas.microsoft.com/office/drawing/2014/main" id="{E9F9965D-9904-9E4B-8B40-C1F81574E78A}"/>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5" name="Google Shape;3908;p50">
              <a:extLst>
                <a:ext uri="{FF2B5EF4-FFF2-40B4-BE49-F238E27FC236}">
                  <a16:creationId xmlns:a16="http://schemas.microsoft.com/office/drawing/2014/main" id="{E538BCC1-1871-AD4E-AFAE-EF8B9FE97DC4}"/>
                </a:ext>
              </a:extLst>
            </p:cNvPr>
            <p:cNvGrpSpPr/>
            <p:nvPr/>
          </p:nvGrpSpPr>
          <p:grpSpPr>
            <a:xfrm>
              <a:off x="3627175" y="2432450"/>
              <a:ext cx="172100" cy="169075"/>
              <a:chOff x="3627175" y="2432450"/>
              <a:chExt cx="172100" cy="169075"/>
            </a:xfrm>
          </p:grpSpPr>
          <p:sp>
            <p:nvSpPr>
              <p:cNvPr id="244" name="Google Shape;3909;p50">
                <a:extLst>
                  <a:ext uri="{FF2B5EF4-FFF2-40B4-BE49-F238E27FC236}">
                    <a16:creationId xmlns:a16="http://schemas.microsoft.com/office/drawing/2014/main" id="{91907F3B-02B9-5545-8E51-9BDE828C5385}"/>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5" name="Google Shape;3910;p50">
                <a:extLst>
                  <a:ext uri="{FF2B5EF4-FFF2-40B4-BE49-F238E27FC236}">
                    <a16:creationId xmlns:a16="http://schemas.microsoft.com/office/drawing/2014/main" id="{12AD6533-645C-0545-BD3A-3EF5569DF8AB}"/>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46" name="Google Shape;3911;p50">
                <a:extLst>
                  <a:ext uri="{FF2B5EF4-FFF2-40B4-BE49-F238E27FC236}">
                    <a16:creationId xmlns:a16="http://schemas.microsoft.com/office/drawing/2014/main" id="{D053DFFE-3C5F-894F-AC6B-130B92D13CFF}"/>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6" name="Google Shape;3912;p50">
              <a:extLst>
                <a:ext uri="{FF2B5EF4-FFF2-40B4-BE49-F238E27FC236}">
                  <a16:creationId xmlns:a16="http://schemas.microsoft.com/office/drawing/2014/main" id="{25F63FF4-3B40-EA46-8307-BC65FF345C10}"/>
                </a:ext>
              </a:extLst>
            </p:cNvPr>
            <p:cNvGrpSpPr/>
            <p:nvPr/>
          </p:nvGrpSpPr>
          <p:grpSpPr>
            <a:xfrm>
              <a:off x="3561536" y="2585450"/>
              <a:ext cx="61539" cy="99045"/>
              <a:chOff x="3561536" y="2585450"/>
              <a:chExt cx="61539" cy="99045"/>
            </a:xfrm>
          </p:grpSpPr>
          <p:sp>
            <p:nvSpPr>
              <p:cNvPr id="242" name="Google Shape;3913;p50">
                <a:extLst>
                  <a:ext uri="{FF2B5EF4-FFF2-40B4-BE49-F238E27FC236}">
                    <a16:creationId xmlns:a16="http://schemas.microsoft.com/office/drawing/2014/main" id="{DDE802AD-AD6F-764C-AD11-D9A418707596}"/>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3" name="Google Shape;3914;p50">
                <a:extLst>
                  <a:ext uri="{FF2B5EF4-FFF2-40B4-BE49-F238E27FC236}">
                    <a16:creationId xmlns:a16="http://schemas.microsoft.com/office/drawing/2014/main" id="{98D969A4-4D9A-9D49-BC76-980C0FA5C358}"/>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7" name="Google Shape;3915;p50">
              <a:extLst>
                <a:ext uri="{FF2B5EF4-FFF2-40B4-BE49-F238E27FC236}">
                  <a16:creationId xmlns:a16="http://schemas.microsoft.com/office/drawing/2014/main" id="{DA8F9121-8C84-6C40-B057-5F2FAEA05CF3}"/>
                </a:ext>
              </a:extLst>
            </p:cNvPr>
            <p:cNvGrpSpPr/>
            <p:nvPr/>
          </p:nvGrpSpPr>
          <p:grpSpPr>
            <a:xfrm>
              <a:off x="3906325" y="1984500"/>
              <a:ext cx="156075" cy="262825"/>
              <a:chOff x="3906325" y="1984500"/>
              <a:chExt cx="156075" cy="262825"/>
            </a:xfrm>
          </p:grpSpPr>
          <p:sp>
            <p:nvSpPr>
              <p:cNvPr id="240" name="Google Shape;3916;p50">
                <a:extLst>
                  <a:ext uri="{FF2B5EF4-FFF2-40B4-BE49-F238E27FC236}">
                    <a16:creationId xmlns:a16="http://schemas.microsoft.com/office/drawing/2014/main" id="{61170903-3A04-614B-9C7B-8729999810EE}"/>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1" name="Google Shape;3917;p50">
                <a:extLst>
                  <a:ext uri="{FF2B5EF4-FFF2-40B4-BE49-F238E27FC236}">
                    <a16:creationId xmlns:a16="http://schemas.microsoft.com/office/drawing/2014/main" id="{4967D250-AC46-0B4F-9E87-320FFA516F17}"/>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8" name="Google Shape;3918;p50">
              <a:extLst>
                <a:ext uri="{FF2B5EF4-FFF2-40B4-BE49-F238E27FC236}">
                  <a16:creationId xmlns:a16="http://schemas.microsoft.com/office/drawing/2014/main" id="{8FA61FBE-9B46-5A47-AE93-41C6EBDFDCBE}"/>
                </a:ext>
              </a:extLst>
            </p:cNvPr>
            <p:cNvGrpSpPr/>
            <p:nvPr/>
          </p:nvGrpSpPr>
          <p:grpSpPr>
            <a:xfrm>
              <a:off x="1397225" y="1637375"/>
              <a:ext cx="1401575" cy="1228250"/>
              <a:chOff x="1397225" y="1637375"/>
              <a:chExt cx="1401575" cy="1228250"/>
            </a:xfrm>
          </p:grpSpPr>
          <p:sp>
            <p:nvSpPr>
              <p:cNvPr id="236" name="Google Shape;3919;p50">
                <a:extLst>
                  <a:ext uri="{FF2B5EF4-FFF2-40B4-BE49-F238E27FC236}">
                    <a16:creationId xmlns:a16="http://schemas.microsoft.com/office/drawing/2014/main" id="{75E3C222-2F59-7647-A0C8-41DC0A785F1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7" name="Google Shape;3920;p50">
                <a:extLst>
                  <a:ext uri="{FF2B5EF4-FFF2-40B4-BE49-F238E27FC236}">
                    <a16:creationId xmlns:a16="http://schemas.microsoft.com/office/drawing/2014/main" id="{5B8B57A7-EEC4-4945-B6CA-F2FD7066B8A1}"/>
                  </a:ext>
                </a:extLst>
              </p:cNvPr>
              <p:cNvGrpSpPr/>
              <p:nvPr/>
            </p:nvGrpSpPr>
            <p:grpSpPr>
              <a:xfrm>
                <a:off x="1397225" y="1637375"/>
                <a:ext cx="1398775" cy="1228250"/>
                <a:chOff x="1397225" y="1637375"/>
                <a:chExt cx="1398775" cy="1228250"/>
              </a:xfrm>
            </p:grpSpPr>
            <p:sp>
              <p:nvSpPr>
                <p:cNvPr id="238" name="Google Shape;3921;p50">
                  <a:extLst>
                    <a:ext uri="{FF2B5EF4-FFF2-40B4-BE49-F238E27FC236}">
                      <a16:creationId xmlns:a16="http://schemas.microsoft.com/office/drawing/2014/main" id="{E2124C9E-A8CC-2941-94C4-D9D40DE7DE3B}"/>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9" name="Google Shape;3922;p50">
                  <a:extLst>
                    <a:ext uri="{FF2B5EF4-FFF2-40B4-BE49-F238E27FC236}">
                      <a16:creationId xmlns:a16="http://schemas.microsoft.com/office/drawing/2014/main" id="{ED9B3647-7EB2-004E-B8DA-FA04000893D8}"/>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 name="Google Shape;3923;p50">
              <a:extLst>
                <a:ext uri="{FF2B5EF4-FFF2-40B4-BE49-F238E27FC236}">
                  <a16:creationId xmlns:a16="http://schemas.microsoft.com/office/drawing/2014/main" id="{42EE8880-FC09-3448-82B5-926B134E031F}"/>
                </a:ext>
              </a:extLst>
            </p:cNvPr>
            <p:cNvGrpSpPr/>
            <p:nvPr/>
          </p:nvGrpSpPr>
          <p:grpSpPr>
            <a:xfrm>
              <a:off x="2605700" y="3152850"/>
              <a:ext cx="594125" cy="616250"/>
              <a:chOff x="2605700" y="3152850"/>
              <a:chExt cx="594125" cy="616250"/>
            </a:xfrm>
          </p:grpSpPr>
          <p:sp>
            <p:nvSpPr>
              <p:cNvPr id="234" name="Google Shape;3924;p50">
                <a:extLst>
                  <a:ext uri="{FF2B5EF4-FFF2-40B4-BE49-F238E27FC236}">
                    <a16:creationId xmlns:a16="http://schemas.microsoft.com/office/drawing/2014/main" id="{30DD0C1B-E60D-F447-8C83-B46161318E9D}"/>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5" name="Google Shape;3925;p50">
                <a:extLst>
                  <a:ext uri="{FF2B5EF4-FFF2-40B4-BE49-F238E27FC236}">
                    <a16:creationId xmlns:a16="http://schemas.microsoft.com/office/drawing/2014/main" id="{85A7167C-4179-FE4F-92CA-A7C990AB6D9E}"/>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0" name="Google Shape;3926;p50">
              <a:extLst>
                <a:ext uri="{FF2B5EF4-FFF2-40B4-BE49-F238E27FC236}">
                  <a16:creationId xmlns:a16="http://schemas.microsoft.com/office/drawing/2014/main" id="{69D15E9C-D500-C145-906A-F2FCD6854435}"/>
                </a:ext>
              </a:extLst>
            </p:cNvPr>
            <p:cNvGrpSpPr/>
            <p:nvPr/>
          </p:nvGrpSpPr>
          <p:grpSpPr>
            <a:xfrm>
              <a:off x="2680375" y="3423800"/>
              <a:ext cx="182975" cy="761050"/>
              <a:chOff x="2680375" y="3423800"/>
              <a:chExt cx="182975" cy="761050"/>
            </a:xfrm>
          </p:grpSpPr>
          <p:sp>
            <p:nvSpPr>
              <p:cNvPr id="232" name="Google Shape;3927;p50">
                <a:extLst>
                  <a:ext uri="{FF2B5EF4-FFF2-40B4-BE49-F238E27FC236}">
                    <a16:creationId xmlns:a16="http://schemas.microsoft.com/office/drawing/2014/main" id="{2EC62AB8-5EEE-D04F-9451-93A45E6930A8}"/>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3" name="Google Shape;3928;p50">
                <a:extLst>
                  <a:ext uri="{FF2B5EF4-FFF2-40B4-BE49-F238E27FC236}">
                    <a16:creationId xmlns:a16="http://schemas.microsoft.com/office/drawing/2014/main" id="{840A9E43-B181-C745-A5A0-9B085B6A1113}"/>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1" name="Google Shape;3929;p50">
              <a:extLst>
                <a:ext uri="{FF2B5EF4-FFF2-40B4-BE49-F238E27FC236}">
                  <a16:creationId xmlns:a16="http://schemas.microsoft.com/office/drawing/2014/main" id="{F75BDC7D-BEE0-544C-A743-8A91950E1BE4}"/>
                </a:ext>
              </a:extLst>
            </p:cNvPr>
            <p:cNvGrpSpPr/>
            <p:nvPr/>
          </p:nvGrpSpPr>
          <p:grpSpPr>
            <a:xfrm>
              <a:off x="3918000" y="3561900"/>
              <a:ext cx="236225" cy="207100"/>
              <a:chOff x="3918000" y="3561900"/>
              <a:chExt cx="236225" cy="207100"/>
            </a:xfrm>
          </p:grpSpPr>
          <p:sp>
            <p:nvSpPr>
              <p:cNvPr id="230" name="Google Shape;3930;p50">
                <a:extLst>
                  <a:ext uri="{FF2B5EF4-FFF2-40B4-BE49-F238E27FC236}">
                    <a16:creationId xmlns:a16="http://schemas.microsoft.com/office/drawing/2014/main" id="{6A6F7794-D5E5-CE42-91B5-04A62F744BEF}"/>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1" name="Google Shape;3931;p50">
                <a:extLst>
                  <a:ext uri="{FF2B5EF4-FFF2-40B4-BE49-F238E27FC236}">
                    <a16:creationId xmlns:a16="http://schemas.microsoft.com/office/drawing/2014/main" id="{7AE25915-7C4E-124A-87F8-6D8730A378ED}"/>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2" name="Google Shape;3932;p50">
              <a:extLst>
                <a:ext uri="{FF2B5EF4-FFF2-40B4-BE49-F238E27FC236}">
                  <a16:creationId xmlns:a16="http://schemas.microsoft.com/office/drawing/2014/main" id="{D715DD78-86F9-ED4F-BB77-7A04958D9BC6}"/>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 name="Google Shape;3933;p50">
              <a:extLst>
                <a:ext uri="{FF2B5EF4-FFF2-40B4-BE49-F238E27FC236}">
                  <a16:creationId xmlns:a16="http://schemas.microsoft.com/office/drawing/2014/main" id="{5E8CA4F5-F24E-7C4F-9229-EA0EA1742E3B}"/>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 name="Google Shape;3934;p50">
              <a:extLst>
                <a:ext uri="{FF2B5EF4-FFF2-40B4-BE49-F238E27FC236}">
                  <a16:creationId xmlns:a16="http://schemas.microsoft.com/office/drawing/2014/main" id="{81390B44-0519-D145-BAEC-296AE6A5ED8E}"/>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25" name="Google Shape;3935;p50">
              <a:extLst>
                <a:ext uri="{FF2B5EF4-FFF2-40B4-BE49-F238E27FC236}">
                  <a16:creationId xmlns:a16="http://schemas.microsoft.com/office/drawing/2014/main" id="{E481EF84-1AAF-104F-AB5B-1213B1E774A0}"/>
                </a:ext>
              </a:extLst>
            </p:cNvPr>
            <p:cNvGrpSpPr/>
            <p:nvPr/>
          </p:nvGrpSpPr>
          <p:grpSpPr>
            <a:xfrm>
              <a:off x="1922950" y="1410350"/>
              <a:ext cx="1252825" cy="1162875"/>
              <a:chOff x="1922950" y="1410350"/>
              <a:chExt cx="1252825" cy="1162875"/>
            </a:xfrm>
          </p:grpSpPr>
          <p:sp>
            <p:nvSpPr>
              <p:cNvPr id="214" name="Google Shape;3936;p50">
                <a:extLst>
                  <a:ext uri="{FF2B5EF4-FFF2-40B4-BE49-F238E27FC236}">
                    <a16:creationId xmlns:a16="http://schemas.microsoft.com/office/drawing/2014/main" id="{F4BC214E-C735-CC46-937D-3D934CFE120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37;p50">
                <a:extLst>
                  <a:ext uri="{FF2B5EF4-FFF2-40B4-BE49-F238E27FC236}">
                    <a16:creationId xmlns:a16="http://schemas.microsoft.com/office/drawing/2014/main" id="{9EF9D4D2-CB7F-DF47-84EC-0A5B4C6259AF}"/>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38;p50">
                <a:extLst>
                  <a:ext uri="{FF2B5EF4-FFF2-40B4-BE49-F238E27FC236}">
                    <a16:creationId xmlns:a16="http://schemas.microsoft.com/office/drawing/2014/main" id="{07664C3D-13F1-6A4C-8497-2452660E64C8}"/>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7" name="Google Shape;3939;p50">
                <a:extLst>
                  <a:ext uri="{FF2B5EF4-FFF2-40B4-BE49-F238E27FC236}">
                    <a16:creationId xmlns:a16="http://schemas.microsoft.com/office/drawing/2014/main" id="{353782B8-AB0B-0044-8B00-8DC15D42002E}"/>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40;p50">
                <a:extLst>
                  <a:ext uri="{FF2B5EF4-FFF2-40B4-BE49-F238E27FC236}">
                    <a16:creationId xmlns:a16="http://schemas.microsoft.com/office/drawing/2014/main" id="{EB7EAB1D-02B9-6D4B-8124-5ED1BFE0082C}"/>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9" name="Google Shape;3941;p50">
                <a:extLst>
                  <a:ext uri="{FF2B5EF4-FFF2-40B4-BE49-F238E27FC236}">
                    <a16:creationId xmlns:a16="http://schemas.microsoft.com/office/drawing/2014/main" id="{260A1E53-0C20-7B42-AB3C-80BB46D65F2D}"/>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42;p50">
                <a:extLst>
                  <a:ext uri="{FF2B5EF4-FFF2-40B4-BE49-F238E27FC236}">
                    <a16:creationId xmlns:a16="http://schemas.microsoft.com/office/drawing/2014/main" id="{3F2F5E39-DBB1-C64B-9974-34F4C8E9C2EC}"/>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43;p50">
                <a:extLst>
                  <a:ext uri="{FF2B5EF4-FFF2-40B4-BE49-F238E27FC236}">
                    <a16:creationId xmlns:a16="http://schemas.microsoft.com/office/drawing/2014/main" id="{422DDF07-006F-0840-A55F-E81299C14AF6}"/>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44;p50">
                <a:extLst>
                  <a:ext uri="{FF2B5EF4-FFF2-40B4-BE49-F238E27FC236}">
                    <a16:creationId xmlns:a16="http://schemas.microsoft.com/office/drawing/2014/main" id="{E153F061-E7C5-E14E-AA88-5C2AAEC513D7}"/>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5;p50">
                <a:extLst>
                  <a:ext uri="{FF2B5EF4-FFF2-40B4-BE49-F238E27FC236}">
                    <a16:creationId xmlns:a16="http://schemas.microsoft.com/office/drawing/2014/main" id="{F3A2F98D-0FA1-194C-B7E0-4384FF0A3F62}"/>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6;p50">
                <a:extLst>
                  <a:ext uri="{FF2B5EF4-FFF2-40B4-BE49-F238E27FC236}">
                    <a16:creationId xmlns:a16="http://schemas.microsoft.com/office/drawing/2014/main" id="{8240DAC1-548D-9A46-8AB4-DD35324305F9}"/>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7;p50">
                <a:extLst>
                  <a:ext uri="{FF2B5EF4-FFF2-40B4-BE49-F238E27FC236}">
                    <a16:creationId xmlns:a16="http://schemas.microsoft.com/office/drawing/2014/main" id="{95BF25ED-89F5-EB4F-A70E-FAA92EED18EA}"/>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8;p50">
                <a:extLst>
                  <a:ext uri="{FF2B5EF4-FFF2-40B4-BE49-F238E27FC236}">
                    <a16:creationId xmlns:a16="http://schemas.microsoft.com/office/drawing/2014/main" id="{788D383D-00AE-9C40-B498-9242ED1AFA9F}"/>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9;p50">
                <a:extLst>
                  <a:ext uri="{FF2B5EF4-FFF2-40B4-BE49-F238E27FC236}">
                    <a16:creationId xmlns:a16="http://schemas.microsoft.com/office/drawing/2014/main" id="{7F42FC8D-EAE9-6C46-B7C0-9449F1D660E3}"/>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50;p50">
                <a:extLst>
                  <a:ext uri="{FF2B5EF4-FFF2-40B4-BE49-F238E27FC236}">
                    <a16:creationId xmlns:a16="http://schemas.microsoft.com/office/drawing/2014/main" id="{0B0E3CB6-BE5D-1E40-A169-2ED12C021DFD}"/>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51;p50">
                <a:extLst>
                  <a:ext uri="{FF2B5EF4-FFF2-40B4-BE49-F238E27FC236}">
                    <a16:creationId xmlns:a16="http://schemas.microsoft.com/office/drawing/2014/main" id="{1455BA20-3435-984E-982F-FE06B662AE65}"/>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6" name="Google Shape;3952;p50">
              <a:extLst>
                <a:ext uri="{FF2B5EF4-FFF2-40B4-BE49-F238E27FC236}">
                  <a16:creationId xmlns:a16="http://schemas.microsoft.com/office/drawing/2014/main" id="{418A5126-CE31-514D-8621-7F93C85B8B94}"/>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7" name="Google Shape;3953;p50">
              <a:extLst>
                <a:ext uri="{FF2B5EF4-FFF2-40B4-BE49-F238E27FC236}">
                  <a16:creationId xmlns:a16="http://schemas.microsoft.com/office/drawing/2014/main" id="{51DF4637-3E8E-DF45-95A2-A5180B7CBEB1}"/>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54;p50">
              <a:extLst>
                <a:ext uri="{FF2B5EF4-FFF2-40B4-BE49-F238E27FC236}">
                  <a16:creationId xmlns:a16="http://schemas.microsoft.com/office/drawing/2014/main" id="{785843F0-BB37-8E4D-9772-A6D2B836E91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55;p50">
              <a:extLst>
                <a:ext uri="{FF2B5EF4-FFF2-40B4-BE49-F238E27FC236}">
                  <a16:creationId xmlns:a16="http://schemas.microsoft.com/office/drawing/2014/main" id="{2938362A-5C67-044D-A217-C5F7B7029957}"/>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0" name="Google Shape;3956;p50">
              <a:extLst>
                <a:ext uri="{FF2B5EF4-FFF2-40B4-BE49-F238E27FC236}">
                  <a16:creationId xmlns:a16="http://schemas.microsoft.com/office/drawing/2014/main" id="{1419E3B6-E15E-FB40-8531-633340BD7EAC}"/>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1" name="Google Shape;3957;p50">
              <a:extLst>
                <a:ext uri="{FF2B5EF4-FFF2-40B4-BE49-F238E27FC236}">
                  <a16:creationId xmlns:a16="http://schemas.microsoft.com/office/drawing/2014/main" id="{4043ABB3-9A47-C04F-BDB4-F8A6F6AA05B2}"/>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8;p50">
              <a:extLst>
                <a:ext uri="{FF2B5EF4-FFF2-40B4-BE49-F238E27FC236}">
                  <a16:creationId xmlns:a16="http://schemas.microsoft.com/office/drawing/2014/main" id="{8E17AC78-F755-F54C-9C31-B103CEECF814}"/>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9;p50">
              <a:extLst>
                <a:ext uri="{FF2B5EF4-FFF2-40B4-BE49-F238E27FC236}">
                  <a16:creationId xmlns:a16="http://schemas.microsoft.com/office/drawing/2014/main" id="{6CB240E6-7B49-454A-BBE4-CCA2DD308463}"/>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60;p50">
              <a:extLst>
                <a:ext uri="{FF2B5EF4-FFF2-40B4-BE49-F238E27FC236}">
                  <a16:creationId xmlns:a16="http://schemas.microsoft.com/office/drawing/2014/main" id="{C5CD0B70-EB68-C644-AB4C-3592EF8FD2AC}"/>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61;p50">
              <a:extLst>
                <a:ext uri="{FF2B5EF4-FFF2-40B4-BE49-F238E27FC236}">
                  <a16:creationId xmlns:a16="http://schemas.microsoft.com/office/drawing/2014/main" id="{0F49FE60-9BE6-7047-A1B2-CF80093E1E42}"/>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62;p50">
              <a:extLst>
                <a:ext uri="{FF2B5EF4-FFF2-40B4-BE49-F238E27FC236}">
                  <a16:creationId xmlns:a16="http://schemas.microsoft.com/office/drawing/2014/main" id="{5CB53EC1-ACCE-0C46-8064-887DAB084557}"/>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63;p50">
              <a:extLst>
                <a:ext uri="{FF2B5EF4-FFF2-40B4-BE49-F238E27FC236}">
                  <a16:creationId xmlns:a16="http://schemas.microsoft.com/office/drawing/2014/main" id="{49799150-B9F2-3243-9944-99670E10A804}"/>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64;p50">
              <a:extLst>
                <a:ext uri="{FF2B5EF4-FFF2-40B4-BE49-F238E27FC236}">
                  <a16:creationId xmlns:a16="http://schemas.microsoft.com/office/drawing/2014/main" id="{C10BEA8D-923A-F440-A638-45023F7DFE61}"/>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5;p50">
              <a:extLst>
                <a:ext uri="{FF2B5EF4-FFF2-40B4-BE49-F238E27FC236}">
                  <a16:creationId xmlns:a16="http://schemas.microsoft.com/office/drawing/2014/main" id="{86CF0D9A-06CB-1F46-841A-6F6695D685E8}"/>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6;p50">
              <a:extLst>
                <a:ext uri="{FF2B5EF4-FFF2-40B4-BE49-F238E27FC236}">
                  <a16:creationId xmlns:a16="http://schemas.microsoft.com/office/drawing/2014/main" id="{B4FD8FD7-4B12-5A4E-9D51-54727C42790B}"/>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7;p50">
              <a:extLst>
                <a:ext uri="{FF2B5EF4-FFF2-40B4-BE49-F238E27FC236}">
                  <a16:creationId xmlns:a16="http://schemas.microsoft.com/office/drawing/2014/main" id="{7F7C303B-15A0-6B43-949A-E16D19A34987}"/>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8;p50">
              <a:extLst>
                <a:ext uri="{FF2B5EF4-FFF2-40B4-BE49-F238E27FC236}">
                  <a16:creationId xmlns:a16="http://schemas.microsoft.com/office/drawing/2014/main" id="{E059AB48-0897-814B-A6EA-5FFC2A37E56D}"/>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9;p50">
              <a:extLst>
                <a:ext uri="{FF2B5EF4-FFF2-40B4-BE49-F238E27FC236}">
                  <a16:creationId xmlns:a16="http://schemas.microsoft.com/office/drawing/2014/main" id="{60E27E9C-C03E-7942-B5FC-0004727A5F91}"/>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70;p50">
              <a:extLst>
                <a:ext uri="{FF2B5EF4-FFF2-40B4-BE49-F238E27FC236}">
                  <a16:creationId xmlns:a16="http://schemas.microsoft.com/office/drawing/2014/main" id="{B85F0698-A7B4-9E44-BAC1-032D4A8E5157}"/>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71;p50">
              <a:extLst>
                <a:ext uri="{FF2B5EF4-FFF2-40B4-BE49-F238E27FC236}">
                  <a16:creationId xmlns:a16="http://schemas.microsoft.com/office/drawing/2014/main" id="{AF36A88C-B2E2-BC4D-8EF5-57BFD0DD2F20}"/>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72;p50">
              <a:extLst>
                <a:ext uri="{FF2B5EF4-FFF2-40B4-BE49-F238E27FC236}">
                  <a16:creationId xmlns:a16="http://schemas.microsoft.com/office/drawing/2014/main" id="{0F5E8FAD-2AF4-E641-9BC4-1998C7EAE91B}"/>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73;p50">
              <a:extLst>
                <a:ext uri="{FF2B5EF4-FFF2-40B4-BE49-F238E27FC236}">
                  <a16:creationId xmlns:a16="http://schemas.microsoft.com/office/drawing/2014/main" id="{A7B534E4-3EC6-5848-B504-965B5814A996}"/>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48" name="Google Shape;3974;p50">
              <a:extLst>
                <a:ext uri="{FF2B5EF4-FFF2-40B4-BE49-F238E27FC236}">
                  <a16:creationId xmlns:a16="http://schemas.microsoft.com/office/drawing/2014/main" id="{856A7E7B-CDC9-EE42-88AD-CF07A7AA6FB8}"/>
                </a:ext>
              </a:extLst>
            </p:cNvPr>
            <p:cNvGrpSpPr/>
            <p:nvPr/>
          </p:nvGrpSpPr>
          <p:grpSpPr>
            <a:xfrm>
              <a:off x="2711750" y="3572300"/>
              <a:ext cx="230725" cy="598425"/>
              <a:chOff x="2711750" y="3572300"/>
              <a:chExt cx="230725" cy="598425"/>
            </a:xfrm>
          </p:grpSpPr>
          <p:sp>
            <p:nvSpPr>
              <p:cNvPr id="212" name="Google Shape;3975;p50">
                <a:extLst>
                  <a:ext uri="{FF2B5EF4-FFF2-40B4-BE49-F238E27FC236}">
                    <a16:creationId xmlns:a16="http://schemas.microsoft.com/office/drawing/2014/main" id="{80DB11AB-970F-E74B-8382-63C5518DCE1A}"/>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3" name="Google Shape;3976;p50">
                <a:extLst>
                  <a:ext uri="{FF2B5EF4-FFF2-40B4-BE49-F238E27FC236}">
                    <a16:creationId xmlns:a16="http://schemas.microsoft.com/office/drawing/2014/main" id="{E2C27D74-752C-4847-B607-992A90277C1C}"/>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49" name="Google Shape;3977;p50">
              <a:extLst>
                <a:ext uri="{FF2B5EF4-FFF2-40B4-BE49-F238E27FC236}">
                  <a16:creationId xmlns:a16="http://schemas.microsoft.com/office/drawing/2014/main" id="{794E2CB4-0C0D-8749-813C-257172BBC99A}"/>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0" name="Google Shape;3978;p50">
              <a:extLst>
                <a:ext uri="{FF2B5EF4-FFF2-40B4-BE49-F238E27FC236}">
                  <a16:creationId xmlns:a16="http://schemas.microsoft.com/office/drawing/2014/main" id="{2EA3179B-2C3E-214C-A0E2-633DC40DF411}"/>
                </a:ext>
              </a:extLst>
            </p:cNvPr>
            <p:cNvGrpSpPr/>
            <p:nvPr/>
          </p:nvGrpSpPr>
          <p:grpSpPr>
            <a:xfrm>
              <a:off x="3781475" y="1624825"/>
              <a:ext cx="153300" cy="166375"/>
              <a:chOff x="3781475" y="1624825"/>
              <a:chExt cx="153300" cy="166375"/>
            </a:xfrm>
          </p:grpSpPr>
          <p:sp>
            <p:nvSpPr>
              <p:cNvPr id="208" name="Google Shape;3979;p50">
                <a:extLst>
                  <a:ext uri="{FF2B5EF4-FFF2-40B4-BE49-F238E27FC236}">
                    <a16:creationId xmlns:a16="http://schemas.microsoft.com/office/drawing/2014/main" id="{4D0B4BB8-5355-E445-AEDC-7430BCE8427D}"/>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9" name="Google Shape;3980;p50">
                <a:extLst>
                  <a:ext uri="{FF2B5EF4-FFF2-40B4-BE49-F238E27FC236}">
                    <a16:creationId xmlns:a16="http://schemas.microsoft.com/office/drawing/2014/main" id="{E9910981-E8BF-0842-A4C0-515A192240F6}"/>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81;p50">
                <a:extLst>
                  <a:ext uri="{FF2B5EF4-FFF2-40B4-BE49-F238E27FC236}">
                    <a16:creationId xmlns:a16="http://schemas.microsoft.com/office/drawing/2014/main" id="{93B4C234-9DA7-B04F-AD32-2C215CC209B4}"/>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82;p50">
                <a:extLst>
                  <a:ext uri="{FF2B5EF4-FFF2-40B4-BE49-F238E27FC236}">
                    <a16:creationId xmlns:a16="http://schemas.microsoft.com/office/drawing/2014/main" id="{9220F4FD-9E45-FD4F-AF90-1FA2CBEEC277}"/>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1" name="Google Shape;3983;p50">
              <a:extLst>
                <a:ext uri="{FF2B5EF4-FFF2-40B4-BE49-F238E27FC236}">
                  <a16:creationId xmlns:a16="http://schemas.microsoft.com/office/drawing/2014/main" id="{865466A6-5940-DA4C-B586-AC61EE338E6C}"/>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84;p50">
              <a:extLst>
                <a:ext uri="{FF2B5EF4-FFF2-40B4-BE49-F238E27FC236}">
                  <a16:creationId xmlns:a16="http://schemas.microsoft.com/office/drawing/2014/main" id="{35343D6C-A4A6-AF43-AEB0-CE72EB2C1F93}"/>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3" name="Google Shape;3985;p50">
              <a:extLst>
                <a:ext uri="{FF2B5EF4-FFF2-40B4-BE49-F238E27FC236}">
                  <a16:creationId xmlns:a16="http://schemas.microsoft.com/office/drawing/2014/main" id="{68BE3B4E-8ED6-2B4B-93CB-7E1018F0049A}"/>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4" name="Google Shape;3986;p50">
              <a:extLst>
                <a:ext uri="{FF2B5EF4-FFF2-40B4-BE49-F238E27FC236}">
                  <a16:creationId xmlns:a16="http://schemas.microsoft.com/office/drawing/2014/main" id="{7E25715D-42F5-4544-9837-DF55584271A6}"/>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5" name="Google Shape;3987;p50">
              <a:extLst>
                <a:ext uri="{FF2B5EF4-FFF2-40B4-BE49-F238E27FC236}">
                  <a16:creationId xmlns:a16="http://schemas.microsoft.com/office/drawing/2014/main" id="{E2A59415-3CCF-D448-8FE1-91294720DEFB}"/>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6" name="Google Shape;3988;p50">
              <a:extLst>
                <a:ext uri="{FF2B5EF4-FFF2-40B4-BE49-F238E27FC236}">
                  <a16:creationId xmlns:a16="http://schemas.microsoft.com/office/drawing/2014/main" id="{1EA542C6-0D08-FF4B-ABAA-958AC8FF3820}"/>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9;p50">
              <a:extLst>
                <a:ext uri="{FF2B5EF4-FFF2-40B4-BE49-F238E27FC236}">
                  <a16:creationId xmlns:a16="http://schemas.microsoft.com/office/drawing/2014/main" id="{4272C1CC-67EF-EC43-B8EE-1AB242D24A1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8" name="Google Shape;3990;p50">
              <a:extLst>
                <a:ext uri="{FF2B5EF4-FFF2-40B4-BE49-F238E27FC236}">
                  <a16:creationId xmlns:a16="http://schemas.microsoft.com/office/drawing/2014/main" id="{4F6B7CAC-BDC3-1844-9764-D0C6C22CECE1}"/>
                </a:ext>
              </a:extLst>
            </p:cNvPr>
            <p:cNvGrpSpPr/>
            <p:nvPr/>
          </p:nvGrpSpPr>
          <p:grpSpPr>
            <a:xfrm>
              <a:off x="5068275" y="3161675"/>
              <a:ext cx="664875" cy="222850"/>
              <a:chOff x="5068275" y="3161675"/>
              <a:chExt cx="664875" cy="222850"/>
            </a:xfrm>
          </p:grpSpPr>
          <p:sp>
            <p:nvSpPr>
              <p:cNvPr id="204" name="Google Shape;3991;p50">
                <a:extLst>
                  <a:ext uri="{FF2B5EF4-FFF2-40B4-BE49-F238E27FC236}">
                    <a16:creationId xmlns:a16="http://schemas.microsoft.com/office/drawing/2014/main" id="{D09BA2A2-F979-5C40-819E-10874C89E6ED}"/>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5" name="Google Shape;3992;p50">
                <a:extLst>
                  <a:ext uri="{FF2B5EF4-FFF2-40B4-BE49-F238E27FC236}">
                    <a16:creationId xmlns:a16="http://schemas.microsoft.com/office/drawing/2014/main" id="{CED81CDC-9A32-5046-9B0F-BBB5C18009BE}"/>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3993;p50">
                <a:extLst>
                  <a:ext uri="{FF2B5EF4-FFF2-40B4-BE49-F238E27FC236}">
                    <a16:creationId xmlns:a16="http://schemas.microsoft.com/office/drawing/2014/main" id="{646B775C-824A-B24C-B510-945758073123}"/>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7" name="Google Shape;3994;p50">
                <a:extLst>
                  <a:ext uri="{FF2B5EF4-FFF2-40B4-BE49-F238E27FC236}">
                    <a16:creationId xmlns:a16="http://schemas.microsoft.com/office/drawing/2014/main" id="{57A66F3B-C209-504A-A50D-999A4EB35010}"/>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9" name="Google Shape;3995;p50">
              <a:extLst>
                <a:ext uri="{FF2B5EF4-FFF2-40B4-BE49-F238E27FC236}">
                  <a16:creationId xmlns:a16="http://schemas.microsoft.com/office/drawing/2014/main" id="{02DA32B9-50A2-B843-8C69-675BDCE2ABD0}"/>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96;p50">
              <a:extLst>
                <a:ext uri="{FF2B5EF4-FFF2-40B4-BE49-F238E27FC236}">
                  <a16:creationId xmlns:a16="http://schemas.microsoft.com/office/drawing/2014/main" id="{9F495DA1-DCB9-0047-8070-FE48533D8964}"/>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97;p50">
              <a:extLst>
                <a:ext uri="{FF2B5EF4-FFF2-40B4-BE49-F238E27FC236}">
                  <a16:creationId xmlns:a16="http://schemas.microsoft.com/office/drawing/2014/main" id="{AD720307-20CB-0A4E-9FE5-A86681FAD687}"/>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98;p50">
              <a:extLst>
                <a:ext uri="{FF2B5EF4-FFF2-40B4-BE49-F238E27FC236}">
                  <a16:creationId xmlns:a16="http://schemas.microsoft.com/office/drawing/2014/main" id="{73ECDA8C-97AF-C44B-936D-7B745075D7C0}"/>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3" name="Google Shape;3999;p50">
              <a:extLst>
                <a:ext uri="{FF2B5EF4-FFF2-40B4-BE49-F238E27FC236}">
                  <a16:creationId xmlns:a16="http://schemas.microsoft.com/office/drawing/2014/main" id="{9EE08750-C55D-284C-9087-E9F1400DC3A0}"/>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4" name="Google Shape;4000;p50">
              <a:extLst>
                <a:ext uri="{FF2B5EF4-FFF2-40B4-BE49-F238E27FC236}">
                  <a16:creationId xmlns:a16="http://schemas.microsoft.com/office/drawing/2014/main" id="{CB526943-1ACA-824B-B44D-F12597E46655}"/>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4001;p50">
              <a:extLst>
                <a:ext uri="{FF2B5EF4-FFF2-40B4-BE49-F238E27FC236}">
                  <a16:creationId xmlns:a16="http://schemas.microsoft.com/office/drawing/2014/main" id="{18CF2F63-EE80-2049-A16D-C841B4F8E6CF}"/>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4002;p50">
              <a:extLst>
                <a:ext uri="{FF2B5EF4-FFF2-40B4-BE49-F238E27FC236}">
                  <a16:creationId xmlns:a16="http://schemas.microsoft.com/office/drawing/2014/main" id="{0A0F4C7F-98E7-634C-B8FA-18EAB1DA137F}"/>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4003;p50">
              <a:extLst>
                <a:ext uri="{FF2B5EF4-FFF2-40B4-BE49-F238E27FC236}">
                  <a16:creationId xmlns:a16="http://schemas.microsoft.com/office/drawing/2014/main" id="{9F908195-3E5F-704D-A363-6DF287191E08}"/>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4004;p50">
              <a:extLst>
                <a:ext uri="{FF2B5EF4-FFF2-40B4-BE49-F238E27FC236}">
                  <a16:creationId xmlns:a16="http://schemas.microsoft.com/office/drawing/2014/main" id="{00A70242-CF9D-454C-A752-FFE13940CACE}"/>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5;p50">
              <a:extLst>
                <a:ext uri="{FF2B5EF4-FFF2-40B4-BE49-F238E27FC236}">
                  <a16:creationId xmlns:a16="http://schemas.microsoft.com/office/drawing/2014/main" id="{65FBB046-7A30-5946-8B2C-0AD128CD99B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6;p50">
              <a:extLst>
                <a:ext uri="{FF2B5EF4-FFF2-40B4-BE49-F238E27FC236}">
                  <a16:creationId xmlns:a16="http://schemas.microsoft.com/office/drawing/2014/main" id="{2E0E8798-B588-B745-862C-3EE927AB63E5}"/>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7;p50">
              <a:extLst>
                <a:ext uri="{FF2B5EF4-FFF2-40B4-BE49-F238E27FC236}">
                  <a16:creationId xmlns:a16="http://schemas.microsoft.com/office/drawing/2014/main" id="{2ECFEF0B-77B3-8A4A-B69E-29E7D0EAC82E}"/>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8;p50">
              <a:extLst>
                <a:ext uri="{FF2B5EF4-FFF2-40B4-BE49-F238E27FC236}">
                  <a16:creationId xmlns:a16="http://schemas.microsoft.com/office/drawing/2014/main" id="{F06ECCFE-E589-8A4A-889E-CA877B7889BC}"/>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9;p50">
              <a:extLst>
                <a:ext uri="{FF2B5EF4-FFF2-40B4-BE49-F238E27FC236}">
                  <a16:creationId xmlns:a16="http://schemas.microsoft.com/office/drawing/2014/main" id="{7405F92A-E0AE-C44D-933C-1AFCAF17A2DB}"/>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10;p50">
              <a:extLst>
                <a:ext uri="{FF2B5EF4-FFF2-40B4-BE49-F238E27FC236}">
                  <a16:creationId xmlns:a16="http://schemas.microsoft.com/office/drawing/2014/main" id="{94A9C66C-BE85-3B49-88D8-D021431686D7}"/>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11;p50">
              <a:extLst>
                <a:ext uri="{FF2B5EF4-FFF2-40B4-BE49-F238E27FC236}">
                  <a16:creationId xmlns:a16="http://schemas.microsoft.com/office/drawing/2014/main" id="{382FD603-95BF-1942-9517-4A08B3451B6F}"/>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12;p50">
              <a:extLst>
                <a:ext uri="{FF2B5EF4-FFF2-40B4-BE49-F238E27FC236}">
                  <a16:creationId xmlns:a16="http://schemas.microsoft.com/office/drawing/2014/main" id="{7B26BD4E-806C-6E44-8F84-2E58FA1AC3C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13;p50">
              <a:extLst>
                <a:ext uri="{FF2B5EF4-FFF2-40B4-BE49-F238E27FC236}">
                  <a16:creationId xmlns:a16="http://schemas.microsoft.com/office/drawing/2014/main" id="{E1199DB9-B1D6-DA4C-A211-ABA950A71DB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14;p50">
              <a:extLst>
                <a:ext uri="{FF2B5EF4-FFF2-40B4-BE49-F238E27FC236}">
                  <a16:creationId xmlns:a16="http://schemas.microsoft.com/office/drawing/2014/main" id="{07D74EAF-8D9E-5143-BA32-E1B09AF161C3}"/>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5;p50">
              <a:extLst>
                <a:ext uri="{FF2B5EF4-FFF2-40B4-BE49-F238E27FC236}">
                  <a16:creationId xmlns:a16="http://schemas.microsoft.com/office/drawing/2014/main" id="{04C2DF06-BA7F-7346-BD53-5715B87FE9CD}"/>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6;p50">
              <a:extLst>
                <a:ext uri="{FF2B5EF4-FFF2-40B4-BE49-F238E27FC236}">
                  <a16:creationId xmlns:a16="http://schemas.microsoft.com/office/drawing/2014/main" id="{EFF5E0DE-0E6D-264C-9405-48FAE044D956}"/>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7;p50">
              <a:extLst>
                <a:ext uri="{FF2B5EF4-FFF2-40B4-BE49-F238E27FC236}">
                  <a16:creationId xmlns:a16="http://schemas.microsoft.com/office/drawing/2014/main" id="{AC4540AE-CCA8-0940-813E-120F5B4FFC46}"/>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8;p50">
              <a:extLst>
                <a:ext uri="{FF2B5EF4-FFF2-40B4-BE49-F238E27FC236}">
                  <a16:creationId xmlns:a16="http://schemas.microsoft.com/office/drawing/2014/main" id="{48E279BF-907D-9C49-965D-861AF47A68C4}"/>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9;p50">
              <a:extLst>
                <a:ext uri="{FF2B5EF4-FFF2-40B4-BE49-F238E27FC236}">
                  <a16:creationId xmlns:a16="http://schemas.microsoft.com/office/drawing/2014/main" id="{3F51ABEE-EA27-4847-9B79-8938B7AF829B}"/>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20;p50">
              <a:extLst>
                <a:ext uri="{FF2B5EF4-FFF2-40B4-BE49-F238E27FC236}">
                  <a16:creationId xmlns:a16="http://schemas.microsoft.com/office/drawing/2014/main" id="{0F1BD0E1-6679-A247-8B40-6DC9B6012247}"/>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21;p50">
              <a:extLst>
                <a:ext uri="{FF2B5EF4-FFF2-40B4-BE49-F238E27FC236}">
                  <a16:creationId xmlns:a16="http://schemas.microsoft.com/office/drawing/2014/main" id="{67571B15-E424-E741-A87B-EE682F4BD7C0}"/>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22;p50">
              <a:extLst>
                <a:ext uri="{FF2B5EF4-FFF2-40B4-BE49-F238E27FC236}">
                  <a16:creationId xmlns:a16="http://schemas.microsoft.com/office/drawing/2014/main" id="{95130EA9-D41F-F243-BE3A-0047562355AA}"/>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23;p50">
              <a:extLst>
                <a:ext uri="{FF2B5EF4-FFF2-40B4-BE49-F238E27FC236}">
                  <a16:creationId xmlns:a16="http://schemas.microsoft.com/office/drawing/2014/main" id="{2D39B86C-6B0B-304C-B623-B9F08BD04BF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88" name="Google Shape;4024;p50">
              <a:extLst>
                <a:ext uri="{FF2B5EF4-FFF2-40B4-BE49-F238E27FC236}">
                  <a16:creationId xmlns:a16="http://schemas.microsoft.com/office/drawing/2014/main" id="{1D562805-64C0-6048-B6AF-9CFC95A60C6F}"/>
                </a:ext>
              </a:extLst>
            </p:cNvPr>
            <p:cNvGrpSpPr/>
            <p:nvPr/>
          </p:nvGrpSpPr>
          <p:grpSpPr>
            <a:xfrm>
              <a:off x="3586375" y="2281300"/>
              <a:ext cx="125025" cy="175275"/>
              <a:chOff x="3586375" y="2281300"/>
              <a:chExt cx="125025" cy="175275"/>
            </a:xfrm>
          </p:grpSpPr>
          <p:sp>
            <p:nvSpPr>
              <p:cNvPr id="202" name="Google Shape;4025;p50">
                <a:extLst>
                  <a:ext uri="{FF2B5EF4-FFF2-40B4-BE49-F238E27FC236}">
                    <a16:creationId xmlns:a16="http://schemas.microsoft.com/office/drawing/2014/main" id="{BD878F9C-E3E1-1E47-AB02-17769CAEF0F5}"/>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3" name="Google Shape;4026;p50">
                <a:extLst>
                  <a:ext uri="{FF2B5EF4-FFF2-40B4-BE49-F238E27FC236}">
                    <a16:creationId xmlns:a16="http://schemas.microsoft.com/office/drawing/2014/main" id="{DC75A9B7-48B2-5D40-B624-C358F927837E}"/>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89" name="Google Shape;4027;p50">
              <a:extLst>
                <a:ext uri="{FF2B5EF4-FFF2-40B4-BE49-F238E27FC236}">
                  <a16:creationId xmlns:a16="http://schemas.microsoft.com/office/drawing/2014/main" id="{A41B2564-8E94-8B4C-8C31-5748801AEF3F}"/>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0" name="Google Shape;4028;p50">
              <a:extLst>
                <a:ext uri="{FF2B5EF4-FFF2-40B4-BE49-F238E27FC236}">
                  <a16:creationId xmlns:a16="http://schemas.microsoft.com/office/drawing/2014/main" id="{7996F882-6974-9843-B82A-1E2B2C1B3530}"/>
                </a:ext>
              </a:extLst>
            </p:cNvPr>
            <p:cNvGrpSpPr/>
            <p:nvPr/>
          </p:nvGrpSpPr>
          <p:grpSpPr>
            <a:xfrm>
              <a:off x="5298975" y="3412225"/>
              <a:ext cx="576450" cy="616225"/>
              <a:chOff x="5298975" y="3412225"/>
              <a:chExt cx="576450" cy="616225"/>
            </a:xfrm>
          </p:grpSpPr>
          <p:sp>
            <p:nvSpPr>
              <p:cNvPr id="200" name="Google Shape;4029;p50">
                <a:extLst>
                  <a:ext uri="{FF2B5EF4-FFF2-40B4-BE49-F238E27FC236}">
                    <a16:creationId xmlns:a16="http://schemas.microsoft.com/office/drawing/2014/main" id="{FC26941E-6611-EF45-A193-A9602BB5AE73}"/>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30;p50">
                <a:extLst>
                  <a:ext uri="{FF2B5EF4-FFF2-40B4-BE49-F238E27FC236}">
                    <a16:creationId xmlns:a16="http://schemas.microsoft.com/office/drawing/2014/main" id="{30C89BDB-B116-7048-BB10-5ADD412FE8E4}"/>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1" name="Google Shape;4031;p50">
              <a:extLst>
                <a:ext uri="{FF2B5EF4-FFF2-40B4-BE49-F238E27FC236}">
                  <a16:creationId xmlns:a16="http://schemas.microsoft.com/office/drawing/2014/main" id="{6CA34058-08A3-4745-B609-84A0A7DDEEA6}"/>
                </a:ext>
              </a:extLst>
            </p:cNvPr>
            <p:cNvGrpSpPr/>
            <p:nvPr/>
          </p:nvGrpSpPr>
          <p:grpSpPr>
            <a:xfrm>
              <a:off x="5952300" y="3852150"/>
              <a:ext cx="231225" cy="287200"/>
              <a:chOff x="5952300" y="3852150"/>
              <a:chExt cx="231225" cy="287200"/>
            </a:xfrm>
          </p:grpSpPr>
          <p:sp>
            <p:nvSpPr>
              <p:cNvPr id="198" name="Google Shape;4032;p50">
                <a:extLst>
                  <a:ext uri="{FF2B5EF4-FFF2-40B4-BE49-F238E27FC236}">
                    <a16:creationId xmlns:a16="http://schemas.microsoft.com/office/drawing/2014/main" id="{4B155FFA-AF07-9E41-9F9D-13D5219A25C4}"/>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9" name="Google Shape;4033;p50">
                <a:extLst>
                  <a:ext uri="{FF2B5EF4-FFF2-40B4-BE49-F238E27FC236}">
                    <a16:creationId xmlns:a16="http://schemas.microsoft.com/office/drawing/2014/main" id="{CCFAFDBC-9D6D-2D40-98C0-0AC716707C55}"/>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2" name="Google Shape;4034;p50">
              <a:extLst>
                <a:ext uri="{FF2B5EF4-FFF2-40B4-BE49-F238E27FC236}">
                  <a16:creationId xmlns:a16="http://schemas.microsoft.com/office/drawing/2014/main" id="{5779FD23-0AC8-B04E-946E-C1C424576939}"/>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3" name="Google Shape;4035;p50">
              <a:extLst>
                <a:ext uri="{FF2B5EF4-FFF2-40B4-BE49-F238E27FC236}">
                  <a16:creationId xmlns:a16="http://schemas.microsoft.com/office/drawing/2014/main" id="{88DD42E9-877E-2543-AA72-A62850CF4AC0}"/>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4" name="Google Shape;4036;p50">
              <a:extLst>
                <a:ext uri="{FF2B5EF4-FFF2-40B4-BE49-F238E27FC236}">
                  <a16:creationId xmlns:a16="http://schemas.microsoft.com/office/drawing/2014/main" id="{923E10BA-541C-3041-9A13-02DF44E7D272}"/>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5" name="Google Shape;4037;p50">
              <a:extLst>
                <a:ext uri="{FF2B5EF4-FFF2-40B4-BE49-F238E27FC236}">
                  <a16:creationId xmlns:a16="http://schemas.microsoft.com/office/drawing/2014/main" id="{AAB11745-115F-F94E-A8A9-3230815570B8}"/>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6" name="Google Shape;4038;p50">
              <a:extLst>
                <a:ext uri="{FF2B5EF4-FFF2-40B4-BE49-F238E27FC236}">
                  <a16:creationId xmlns:a16="http://schemas.microsoft.com/office/drawing/2014/main" id="{36C712D1-F435-A94A-9ABD-F0ED8B465276}"/>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7" name="Google Shape;4039;p50">
              <a:extLst>
                <a:ext uri="{FF2B5EF4-FFF2-40B4-BE49-F238E27FC236}">
                  <a16:creationId xmlns:a16="http://schemas.microsoft.com/office/drawing/2014/main" id="{B8691253-CD4A-BB46-B675-CEDAD1D52F20}"/>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40;p50">
              <a:extLst>
                <a:ext uri="{FF2B5EF4-FFF2-40B4-BE49-F238E27FC236}">
                  <a16:creationId xmlns:a16="http://schemas.microsoft.com/office/drawing/2014/main" id="{1E51E1B2-2AF1-A34F-923C-FBD23836CF8C}"/>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41;p50">
              <a:extLst>
                <a:ext uri="{FF2B5EF4-FFF2-40B4-BE49-F238E27FC236}">
                  <a16:creationId xmlns:a16="http://schemas.microsoft.com/office/drawing/2014/main" id="{76810062-0743-494A-B671-779ACEFC9710}"/>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0" name="Google Shape;4042;p50">
              <a:extLst>
                <a:ext uri="{FF2B5EF4-FFF2-40B4-BE49-F238E27FC236}">
                  <a16:creationId xmlns:a16="http://schemas.microsoft.com/office/drawing/2014/main" id="{B5108726-7134-1548-9F83-385938430250}"/>
                </a:ext>
              </a:extLst>
            </p:cNvPr>
            <p:cNvGrpSpPr/>
            <p:nvPr/>
          </p:nvGrpSpPr>
          <p:grpSpPr>
            <a:xfrm>
              <a:off x="4842300" y="3099950"/>
              <a:ext cx="31425" cy="59650"/>
              <a:chOff x="4842300" y="3099950"/>
              <a:chExt cx="31425" cy="59650"/>
            </a:xfrm>
          </p:grpSpPr>
          <p:sp>
            <p:nvSpPr>
              <p:cNvPr id="194" name="Google Shape;4043;p50">
                <a:extLst>
                  <a:ext uri="{FF2B5EF4-FFF2-40B4-BE49-F238E27FC236}">
                    <a16:creationId xmlns:a16="http://schemas.microsoft.com/office/drawing/2014/main" id="{3C435A67-E322-7548-8D44-8087B8562ED0}"/>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5" name="Google Shape;4044;p50">
                <a:extLst>
                  <a:ext uri="{FF2B5EF4-FFF2-40B4-BE49-F238E27FC236}">
                    <a16:creationId xmlns:a16="http://schemas.microsoft.com/office/drawing/2014/main" id="{237131D7-450C-9B4D-A122-31CF3CB346E4}"/>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45;p50">
                <a:extLst>
                  <a:ext uri="{FF2B5EF4-FFF2-40B4-BE49-F238E27FC236}">
                    <a16:creationId xmlns:a16="http://schemas.microsoft.com/office/drawing/2014/main" id="{DA170151-AA4F-2241-8B20-679BABFDB093}"/>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46;p50">
                <a:extLst>
                  <a:ext uri="{FF2B5EF4-FFF2-40B4-BE49-F238E27FC236}">
                    <a16:creationId xmlns:a16="http://schemas.microsoft.com/office/drawing/2014/main" id="{F4CE3C58-8CF2-6C46-B26A-F1CD57ED71A0}"/>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1" name="Google Shape;4047;p50">
              <a:extLst>
                <a:ext uri="{FF2B5EF4-FFF2-40B4-BE49-F238E27FC236}">
                  <a16:creationId xmlns:a16="http://schemas.microsoft.com/office/drawing/2014/main" id="{11DBCB8E-BC1D-E046-ACC2-45FFCF504834}"/>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48;p50">
              <a:extLst>
                <a:ext uri="{FF2B5EF4-FFF2-40B4-BE49-F238E27FC236}">
                  <a16:creationId xmlns:a16="http://schemas.microsoft.com/office/drawing/2014/main" id="{80D11266-19EC-BD44-B534-98AD47FB5FAC}"/>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9;p50">
              <a:extLst>
                <a:ext uri="{FF2B5EF4-FFF2-40B4-BE49-F238E27FC236}">
                  <a16:creationId xmlns:a16="http://schemas.microsoft.com/office/drawing/2014/main" id="{20B3EC49-ACC4-0247-A376-336846FF4A39}"/>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50;p50">
              <a:extLst>
                <a:ext uri="{FF2B5EF4-FFF2-40B4-BE49-F238E27FC236}">
                  <a16:creationId xmlns:a16="http://schemas.microsoft.com/office/drawing/2014/main" id="{30B16F12-50D8-7E4C-BB44-418ED6D29DE9}"/>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5" name="Google Shape;4051;p50">
              <a:extLst>
                <a:ext uri="{FF2B5EF4-FFF2-40B4-BE49-F238E27FC236}">
                  <a16:creationId xmlns:a16="http://schemas.microsoft.com/office/drawing/2014/main" id="{A13DDF90-B7BF-1842-8473-CA90DC61A763}"/>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6" name="Google Shape;4052;p50">
              <a:extLst>
                <a:ext uri="{FF2B5EF4-FFF2-40B4-BE49-F238E27FC236}">
                  <a16:creationId xmlns:a16="http://schemas.microsoft.com/office/drawing/2014/main" id="{258E2442-CBE4-B14E-9CA2-516901D0A03A}"/>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53;p50">
              <a:extLst>
                <a:ext uri="{FF2B5EF4-FFF2-40B4-BE49-F238E27FC236}">
                  <a16:creationId xmlns:a16="http://schemas.microsoft.com/office/drawing/2014/main" id="{A4659C3A-7186-2A4E-B94F-8DAD1DA1B277}"/>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54;p50">
              <a:extLst>
                <a:ext uri="{FF2B5EF4-FFF2-40B4-BE49-F238E27FC236}">
                  <a16:creationId xmlns:a16="http://schemas.microsoft.com/office/drawing/2014/main" id="{89CF7477-B2A3-F646-AF2A-0D45B684B2B3}"/>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9" name="Google Shape;4055;p50">
              <a:extLst>
                <a:ext uri="{FF2B5EF4-FFF2-40B4-BE49-F238E27FC236}">
                  <a16:creationId xmlns:a16="http://schemas.microsoft.com/office/drawing/2014/main" id="{5846139A-C09A-E547-891B-E687420AAD9C}"/>
                </a:ext>
              </a:extLst>
            </p:cNvPr>
            <p:cNvGrpSpPr/>
            <p:nvPr/>
          </p:nvGrpSpPr>
          <p:grpSpPr>
            <a:xfrm>
              <a:off x="3866750" y="2520350"/>
              <a:ext cx="78475" cy="60700"/>
              <a:chOff x="3866750" y="2520350"/>
              <a:chExt cx="78475" cy="60700"/>
            </a:xfrm>
          </p:grpSpPr>
          <p:sp>
            <p:nvSpPr>
              <p:cNvPr id="190" name="Google Shape;4056;p50">
                <a:extLst>
                  <a:ext uri="{FF2B5EF4-FFF2-40B4-BE49-F238E27FC236}">
                    <a16:creationId xmlns:a16="http://schemas.microsoft.com/office/drawing/2014/main" id="{26F2D9F4-85F7-D440-8DA3-E035E28B2952}"/>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057;p50">
                <a:extLst>
                  <a:ext uri="{FF2B5EF4-FFF2-40B4-BE49-F238E27FC236}">
                    <a16:creationId xmlns:a16="http://schemas.microsoft.com/office/drawing/2014/main" id="{485A4F5A-A630-4F44-AD5E-94020EC4D714}"/>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058;p50">
                <a:extLst>
                  <a:ext uri="{FF2B5EF4-FFF2-40B4-BE49-F238E27FC236}">
                    <a16:creationId xmlns:a16="http://schemas.microsoft.com/office/drawing/2014/main" id="{BB77B93E-775F-7E40-8201-412058B586FE}"/>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3" name="Google Shape;4059;p50">
                <a:extLst>
                  <a:ext uri="{FF2B5EF4-FFF2-40B4-BE49-F238E27FC236}">
                    <a16:creationId xmlns:a16="http://schemas.microsoft.com/office/drawing/2014/main" id="{C7D4C15A-47FE-7B4D-9B86-10B48C1E56FD}"/>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0" name="Google Shape;4060;p50">
              <a:extLst>
                <a:ext uri="{FF2B5EF4-FFF2-40B4-BE49-F238E27FC236}">
                  <a16:creationId xmlns:a16="http://schemas.microsoft.com/office/drawing/2014/main" id="{CBE24293-8856-6044-A0D1-7EDF754D4D3C}"/>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61;p50">
              <a:extLst>
                <a:ext uri="{FF2B5EF4-FFF2-40B4-BE49-F238E27FC236}">
                  <a16:creationId xmlns:a16="http://schemas.microsoft.com/office/drawing/2014/main" id="{987F3EC3-E1F2-BB47-A659-5726503A964E}"/>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62;p50">
              <a:extLst>
                <a:ext uri="{FF2B5EF4-FFF2-40B4-BE49-F238E27FC236}">
                  <a16:creationId xmlns:a16="http://schemas.microsoft.com/office/drawing/2014/main" id="{FED7DF6A-7C4A-9E4E-A055-CD04BE3E38C0}"/>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63;p50">
              <a:extLst>
                <a:ext uri="{FF2B5EF4-FFF2-40B4-BE49-F238E27FC236}">
                  <a16:creationId xmlns:a16="http://schemas.microsoft.com/office/drawing/2014/main" id="{EA22FB56-BC4F-8941-8E9B-4008A2671D8F}"/>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4" name="Google Shape;4064;p50">
              <a:extLst>
                <a:ext uri="{FF2B5EF4-FFF2-40B4-BE49-F238E27FC236}">
                  <a16:creationId xmlns:a16="http://schemas.microsoft.com/office/drawing/2014/main" id="{AC09F06D-DB59-5548-9A89-248BD227AAED}"/>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5" name="Google Shape;4065;p50">
              <a:extLst>
                <a:ext uri="{FF2B5EF4-FFF2-40B4-BE49-F238E27FC236}">
                  <a16:creationId xmlns:a16="http://schemas.microsoft.com/office/drawing/2014/main" id="{18F9FA21-2789-BD45-AF86-A3A3EA2DCCD8}"/>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6;p50">
              <a:extLst>
                <a:ext uri="{FF2B5EF4-FFF2-40B4-BE49-F238E27FC236}">
                  <a16:creationId xmlns:a16="http://schemas.microsoft.com/office/drawing/2014/main" id="{CD23C33C-98DC-9B4C-9423-4D62B597924E}"/>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7;p50">
              <a:extLst>
                <a:ext uri="{FF2B5EF4-FFF2-40B4-BE49-F238E27FC236}">
                  <a16:creationId xmlns:a16="http://schemas.microsoft.com/office/drawing/2014/main" id="{EEA9E518-93A3-EB41-9739-915A1C20FC99}"/>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8;p50">
              <a:extLst>
                <a:ext uri="{FF2B5EF4-FFF2-40B4-BE49-F238E27FC236}">
                  <a16:creationId xmlns:a16="http://schemas.microsoft.com/office/drawing/2014/main" id="{5B1A2598-5CC3-494E-8F13-0289F6F485EC}"/>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9;p50">
              <a:extLst>
                <a:ext uri="{FF2B5EF4-FFF2-40B4-BE49-F238E27FC236}">
                  <a16:creationId xmlns:a16="http://schemas.microsoft.com/office/drawing/2014/main" id="{30C11BF4-3754-FD41-8B2F-54D8F9E264F9}"/>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70;p50">
              <a:extLst>
                <a:ext uri="{FF2B5EF4-FFF2-40B4-BE49-F238E27FC236}">
                  <a16:creationId xmlns:a16="http://schemas.microsoft.com/office/drawing/2014/main" id="{7E83AD8F-ADEC-564F-8EBE-B52901499AEA}"/>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71;p50">
              <a:extLst>
                <a:ext uri="{FF2B5EF4-FFF2-40B4-BE49-F238E27FC236}">
                  <a16:creationId xmlns:a16="http://schemas.microsoft.com/office/drawing/2014/main" id="{B4298F01-72FC-3F4F-88FC-879F1B67EC54}"/>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72;p50">
              <a:extLst>
                <a:ext uri="{FF2B5EF4-FFF2-40B4-BE49-F238E27FC236}">
                  <a16:creationId xmlns:a16="http://schemas.microsoft.com/office/drawing/2014/main" id="{C7DE7B17-BEAB-C446-A49A-10F66002DF88}"/>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73;p50">
              <a:extLst>
                <a:ext uri="{FF2B5EF4-FFF2-40B4-BE49-F238E27FC236}">
                  <a16:creationId xmlns:a16="http://schemas.microsoft.com/office/drawing/2014/main" id="{4D6CCEE1-77F4-FD40-9886-7CAF7BDEC395}"/>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74;p50">
              <a:extLst>
                <a:ext uri="{FF2B5EF4-FFF2-40B4-BE49-F238E27FC236}">
                  <a16:creationId xmlns:a16="http://schemas.microsoft.com/office/drawing/2014/main" id="{C006C66E-4035-B44F-AD09-871F1C8B0BBC}"/>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5;p50">
              <a:extLst>
                <a:ext uri="{FF2B5EF4-FFF2-40B4-BE49-F238E27FC236}">
                  <a16:creationId xmlns:a16="http://schemas.microsoft.com/office/drawing/2014/main" id="{3DB9D3CA-73C0-1546-80D7-3BC12005EF72}"/>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6;p50">
              <a:extLst>
                <a:ext uri="{FF2B5EF4-FFF2-40B4-BE49-F238E27FC236}">
                  <a16:creationId xmlns:a16="http://schemas.microsoft.com/office/drawing/2014/main" id="{C069855B-D7B8-E347-B851-5D766A65E7F0}"/>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7;p50">
              <a:extLst>
                <a:ext uri="{FF2B5EF4-FFF2-40B4-BE49-F238E27FC236}">
                  <a16:creationId xmlns:a16="http://schemas.microsoft.com/office/drawing/2014/main" id="{6751C754-913A-954A-929D-B70F22E23F37}"/>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8;p50">
              <a:extLst>
                <a:ext uri="{FF2B5EF4-FFF2-40B4-BE49-F238E27FC236}">
                  <a16:creationId xmlns:a16="http://schemas.microsoft.com/office/drawing/2014/main" id="{CE509F4D-B1B8-B645-83D7-5B0D35015039}"/>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9;p50">
              <a:extLst>
                <a:ext uri="{FF2B5EF4-FFF2-40B4-BE49-F238E27FC236}">
                  <a16:creationId xmlns:a16="http://schemas.microsoft.com/office/drawing/2014/main" id="{88BF6E06-35C0-7D48-8383-29F495C0F034}"/>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80;p50">
              <a:extLst>
                <a:ext uri="{FF2B5EF4-FFF2-40B4-BE49-F238E27FC236}">
                  <a16:creationId xmlns:a16="http://schemas.microsoft.com/office/drawing/2014/main" id="{663D0E8C-6FF9-6D4C-8B48-7E48E5E9AA5C}"/>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81;p50">
              <a:extLst>
                <a:ext uri="{FF2B5EF4-FFF2-40B4-BE49-F238E27FC236}">
                  <a16:creationId xmlns:a16="http://schemas.microsoft.com/office/drawing/2014/main" id="{9C4271A9-B9C5-BC42-8F29-6268DB707ACE}"/>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82;p50">
              <a:extLst>
                <a:ext uri="{FF2B5EF4-FFF2-40B4-BE49-F238E27FC236}">
                  <a16:creationId xmlns:a16="http://schemas.microsoft.com/office/drawing/2014/main" id="{A696B501-D64B-C740-B8D1-AAA048CFFAB2}"/>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83;p50">
              <a:extLst>
                <a:ext uri="{FF2B5EF4-FFF2-40B4-BE49-F238E27FC236}">
                  <a16:creationId xmlns:a16="http://schemas.microsoft.com/office/drawing/2014/main" id="{E154B2CD-548C-2D40-A13D-68994BEED934}"/>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84;p50">
              <a:extLst>
                <a:ext uri="{FF2B5EF4-FFF2-40B4-BE49-F238E27FC236}">
                  <a16:creationId xmlns:a16="http://schemas.microsoft.com/office/drawing/2014/main" id="{98FCDA07-9718-9344-BED9-6B58EBFC75C6}"/>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5;p50">
              <a:extLst>
                <a:ext uri="{FF2B5EF4-FFF2-40B4-BE49-F238E27FC236}">
                  <a16:creationId xmlns:a16="http://schemas.microsoft.com/office/drawing/2014/main" id="{6072A695-EE2C-9441-8A16-FD5BD746AC93}"/>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6;p50">
              <a:extLst>
                <a:ext uri="{FF2B5EF4-FFF2-40B4-BE49-F238E27FC236}">
                  <a16:creationId xmlns:a16="http://schemas.microsoft.com/office/drawing/2014/main" id="{B4E8372D-97A7-8848-B7D6-1410FE9B776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7;p50">
              <a:extLst>
                <a:ext uri="{FF2B5EF4-FFF2-40B4-BE49-F238E27FC236}">
                  <a16:creationId xmlns:a16="http://schemas.microsoft.com/office/drawing/2014/main" id="{160CE345-3362-0048-8E05-620577696DFB}"/>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8;p50">
              <a:extLst>
                <a:ext uri="{FF2B5EF4-FFF2-40B4-BE49-F238E27FC236}">
                  <a16:creationId xmlns:a16="http://schemas.microsoft.com/office/drawing/2014/main" id="{8AE2C1FE-58B5-B442-B1BE-AE8ABBE3BA2C}"/>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9;p50">
              <a:extLst>
                <a:ext uri="{FF2B5EF4-FFF2-40B4-BE49-F238E27FC236}">
                  <a16:creationId xmlns:a16="http://schemas.microsoft.com/office/drawing/2014/main" id="{F5ACA627-611A-E643-9258-EDD565850363}"/>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90;p50">
              <a:extLst>
                <a:ext uri="{FF2B5EF4-FFF2-40B4-BE49-F238E27FC236}">
                  <a16:creationId xmlns:a16="http://schemas.microsoft.com/office/drawing/2014/main" id="{5C374ADC-7A5B-E043-A431-E6DCA6A3D314}"/>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91;p50">
              <a:extLst>
                <a:ext uri="{FF2B5EF4-FFF2-40B4-BE49-F238E27FC236}">
                  <a16:creationId xmlns:a16="http://schemas.microsoft.com/office/drawing/2014/main" id="{BB0E409F-B803-A348-AA51-A32C6C6D1C5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92;p50">
              <a:extLst>
                <a:ext uri="{FF2B5EF4-FFF2-40B4-BE49-F238E27FC236}">
                  <a16:creationId xmlns:a16="http://schemas.microsoft.com/office/drawing/2014/main" id="{EF994F4E-1336-7C47-A384-2F8361EC547B}"/>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93;p50">
              <a:extLst>
                <a:ext uri="{FF2B5EF4-FFF2-40B4-BE49-F238E27FC236}">
                  <a16:creationId xmlns:a16="http://schemas.microsoft.com/office/drawing/2014/main" id="{CDCCCF56-1B12-454B-94B1-19D9AFB70F40}"/>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94;p50">
              <a:extLst>
                <a:ext uri="{FF2B5EF4-FFF2-40B4-BE49-F238E27FC236}">
                  <a16:creationId xmlns:a16="http://schemas.microsoft.com/office/drawing/2014/main" id="{9C242779-FA63-6A4E-B250-CF8DDE546857}"/>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5;p50">
              <a:extLst>
                <a:ext uri="{FF2B5EF4-FFF2-40B4-BE49-F238E27FC236}">
                  <a16:creationId xmlns:a16="http://schemas.microsoft.com/office/drawing/2014/main" id="{B42B081F-4E9F-EB4E-8244-FEAA2B2D7BDF}"/>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6;p50">
              <a:extLst>
                <a:ext uri="{FF2B5EF4-FFF2-40B4-BE49-F238E27FC236}">
                  <a16:creationId xmlns:a16="http://schemas.microsoft.com/office/drawing/2014/main" id="{0FC2EB7E-ECC8-B745-838F-B33057A2D6AE}"/>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7;p50">
              <a:extLst>
                <a:ext uri="{FF2B5EF4-FFF2-40B4-BE49-F238E27FC236}">
                  <a16:creationId xmlns:a16="http://schemas.microsoft.com/office/drawing/2014/main" id="{B0D92023-3041-3C42-A3C2-F70F28CF3FE0}"/>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8;p50">
              <a:extLst>
                <a:ext uri="{FF2B5EF4-FFF2-40B4-BE49-F238E27FC236}">
                  <a16:creationId xmlns:a16="http://schemas.microsoft.com/office/drawing/2014/main" id="{41A24A08-54D9-8A4C-9369-F273A8CE2943}"/>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9;p50">
              <a:extLst>
                <a:ext uri="{FF2B5EF4-FFF2-40B4-BE49-F238E27FC236}">
                  <a16:creationId xmlns:a16="http://schemas.microsoft.com/office/drawing/2014/main" id="{E57CAB7D-53C9-2546-B64A-5BA89E021F2A}"/>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100;p50">
              <a:extLst>
                <a:ext uri="{FF2B5EF4-FFF2-40B4-BE49-F238E27FC236}">
                  <a16:creationId xmlns:a16="http://schemas.microsoft.com/office/drawing/2014/main" id="{57BED43A-FAB9-FD42-8537-7F0A3E5C82F1}"/>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101;p50">
              <a:extLst>
                <a:ext uri="{FF2B5EF4-FFF2-40B4-BE49-F238E27FC236}">
                  <a16:creationId xmlns:a16="http://schemas.microsoft.com/office/drawing/2014/main" id="{9E4B898E-8C50-F047-9751-2E854376F4D7}"/>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2" name="Google Shape;4102;p50">
              <a:extLst>
                <a:ext uri="{FF2B5EF4-FFF2-40B4-BE49-F238E27FC236}">
                  <a16:creationId xmlns:a16="http://schemas.microsoft.com/office/drawing/2014/main" id="{5C07B2D2-17F4-5E41-A949-7840ECDFFF87}"/>
                </a:ext>
              </a:extLst>
            </p:cNvPr>
            <p:cNvGrpSpPr/>
            <p:nvPr/>
          </p:nvGrpSpPr>
          <p:grpSpPr>
            <a:xfrm>
              <a:off x="3450375" y="3038225"/>
              <a:ext cx="132875" cy="99400"/>
              <a:chOff x="3450375" y="3038225"/>
              <a:chExt cx="132875" cy="99400"/>
            </a:xfrm>
          </p:grpSpPr>
          <p:sp>
            <p:nvSpPr>
              <p:cNvPr id="188" name="Google Shape;4103;p50">
                <a:extLst>
                  <a:ext uri="{FF2B5EF4-FFF2-40B4-BE49-F238E27FC236}">
                    <a16:creationId xmlns:a16="http://schemas.microsoft.com/office/drawing/2014/main" id="{3A4E515A-23E0-334A-BF5C-1A424AD89830}"/>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04;p50">
                <a:extLst>
                  <a:ext uri="{FF2B5EF4-FFF2-40B4-BE49-F238E27FC236}">
                    <a16:creationId xmlns:a16="http://schemas.microsoft.com/office/drawing/2014/main" id="{F3B46A92-6463-1D41-9E6D-DC576FD30966}"/>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3" name="Google Shape;4105;p50">
              <a:extLst>
                <a:ext uri="{FF2B5EF4-FFF2-40B4-BE49-F238E27FC236}">
                  <a16:creationId xmlns:a16="http://schemas.microsoft.com/office/drawing/2014/main" id="{E3114988-7C64-5048-82F3-9784C75D3DC4}"/>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106;p50">
              <a:extLst>
                <a:ext uri="{FF2B5EF4-FFF2-40B4-BE49-F238E27FC236}">
                  <a16:creationId xmlns:a16="http://schemas.microsoft.com/office/drawing/2014/main" id="{FF01E8D9-D1B9-F447-A7C4-52CC26A10E78}"/>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7;p50">
              <a:extLst>
                <a:ext uri="{FF2B5EF4-FFF2-40B4-BE49-F238E27FC236}">
                  <a16:creationId xmlns:a16="http://schemas.microsoft.com/office/drawing/2014/main" id="{8A60F604-780A-BD44-88E5-79399AD4B65A}"/>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8;p50">
              <a:extLst>
                <a:ext uri="{FF2B5EF4-FFF2-40B4-BE49-F238E27FC236}">
                  <a16:creationId xmlns:a16="http://schemas.microsoft.com/office/drawing/2014/main" id="{37645BD8-44A2-484F-AADF-BAF05ADBB074}"/>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7" name="Google Shape;4109;p50">
              <a:extLst>
                <a:ext uri="{FF2B5EF4-FFF2-40B4-BE49-F238E27FC236}">
                  <a16:creationId xmlns:a16="http://schemas.microsoft.com/office/drawing/2014/main" id="{35061A01-F4F8-8644-BB98-5A31AA498464}"/>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8" name="Google Shape;4110;p50">
              <a:extLst>
                <a:ext uri="{FF2B5EF4-FFF2-40B4-BE49-F238E27FC236}">
                  <a16:creationId xmlns:a16="http://schemas.microsoft.com/office/drawing/2014/main" id="{923D8F93-BDCA-174F-9FBC-EB8A941C4681}"/>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11;p50">
              <a:extLst>
                <a:ext uri="{FF2B5EF4-FFF2-40B4-BE49-F238E27FC236}">
                  <a16:creationId xmlns:a16="http://schemas.microsoft.com/office/drawing/2014/main" id="{5CDAC805-5B83-8049-9716-042DB29D8A96}"/>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12;p50">
              <a:extLst>
                <a:ext uri="{FF2B5EF4-FFF2-40B4-BE49-F238E27FC236}">
                  <a16:creationId xmlns:a16="http://schemas.microsoft.com/office/drawing/2014/main" id="{AA1A246F-80C5-7349-BC05-72F9D7180BD5}"/>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13;p50">
              <a:extLst>
                <a:ext uri="{FF2B5EF4-FFF2-40B4-BE49-F238E27FC236}">
                  <a16:creationId xmlns:a16="http://schemas.microsoft.com/office/drawing/2014/main" id="{BA50331D-8AB4-9C4C-8DD0-57A720A2B6D6}"/>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14;p50">
              <a:extLst>
                <a:ext uri="{FF2B5EF4-FFF2-40B4-BE49-F238E27FC236}">
                  <a16:creationId xmlns:a16="http://schemas.microsoft.com/office/drawing/2014/main" id="{F2EE314A-DDCB-E147-BAD6-5BCD95261C32}"/>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5;p50">
              <a:extLst>
                <a:ext uri="{FF2B5EF4-FFF2-40B4-BE49-F238E27FC236}">
                  <a16:creationId xmlns:a16="http://schemas.microsoft.com/office/drawing/2014/main" id="{3BE16E51-97F2-DB42-84DE-1EBB0867FF54}"/>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6;p50">
              <a:extLst>
                <a:ext uri="{FF2B5EF4-FFF2-40B4-BE49-F238E27FC236}">
                  <a16:creationId xmlns:a16="http://schemas.microsoft.com/office/drawing/2014/main" id="{2A949333-2B78-044C-A85A-3C6C0B05AA4C}"/>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7;p50">
              <a:extLst>
                <a:ext uri="{FF2B5EF4-FFF2-40B4-BE49-F238E27FC236}">
                  <a16:creationId xmlns:a16="http://schemas.microsoft.com/office/drawing/2014/main" id="{FE647222-FB82-4D47-A968-D3F48D5308D8}"/>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8;p50">
              <a:extLst>
                <a:ext uri="{FF2B5EF4-FFF2-40B4-BE49-F238E27FC236}">
                  <a16:creationId xmlns:a16="http://schemas.microsoft.com/office/drawing/2014/main" id="{50EFB14B-0856-CE4C-9EAB-EDF9BC50F70A}"/>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9;p50">
              <a:extLst>
                <a:ext uri="{FF2B5EF4-FFF2-40B4-BE49-F238E27FC236}">
                  <a16:creationId xmlns:a16="http://schemas.microsoft.com/office/drawing/2014/main" id="{5E0B58A3-66F0-4A41-84FB-E10E8D5ADF77}"/>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20;p50">
              <a:extLst>
                <a:ext uri="{FF2B5EF4-FFF2-40B4-BE49-F238E27FC236}">
                  <a16:creationId xmlns:a16="http://schemas.microsoft.com/office/drawing/2014/main" id="{25F37B30-97F7-414B-A59C-041388C94687}"/>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21;p50">
              <a:extLst>
                <a:ext uri="{FF2B5EF4-FFF2-40B4-BE49-F238E27FC236}">
                  <a16:creationId xmlns:a16="http://schemas.microsoft.com/office/drawing/2014/main" id="{2F9468C9-DC19-ED4C-9A92-C3C0FFEF80BB}"/>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22;p50">
              <a:extLst>
                <a:ext uri="{FF2B5EF4-FFF2-40B4-BE49-F238E27FC236}">
                  <a16:creationId xmlns:a16="http://schemas.microsoft.com/office/drawing/2014/main" id="{0F350BDD-637F-B34A-BA58-E3347A47D4A1}"/>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23;p50">
              <a:extLst>
                <a:ext uri="{FF2B5EF4-FFF2-40B4-BE49-F238E27FC236}">
                  <a16:creationId xmlns:a16="http://schemas.microsoft.com/office/drawing/2014/main" id="{A3F825E5-FE97-BF4C-8FE9-97DAE42A1F11}"/>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24;p50">
              <a:extLst>
                <a:ext uri="{FF2B5EF4-FFF2-40B4-BE49-F238E27FC236}">
                  <a16:creationId xmlns:a16="http://schemas.microsoft.com/office/drawing/2014/main" id="{C025AEAF-F535-304D-A3C1-3C876554D935}"/>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5;p50">
              <a:extLst>
                <a:ext uri="{FF2B5EF4-FFF2-40B4-BE49-F238E27FC236}">
                  <a16:creationId xmlns:a16="http://schemas.microsoft.com/office/drawing/2014/main" id="{EB3864FD-1D38-7449-830E-76FB30CA52B9}"/>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6;p50">
              <a:extLst>
                <a:ext uri="{FF2B5EF4-FFF2-40B4-BE49-F238E27FC236}">
                  <a16:creationId xmlns:a16="http://schemas.microsoft.com/office/drawing/2014/main" id="{3397CDEA-C908-DE43-B4C6-D529CA0CD73A}"/>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7;p50">
              <a:extLst>
                <a:ext uri="{FF2B5EF4-FFF2-40B4-BE49-F238E27FC236}">
                  <a16:creationId xmlns:a16="http://schemas.microsoft.com/office/drawing/2014/main" id="{66386C71-C2D9-B741-AE2C-FA19F0AC6A7B}"/>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8;p50">
              <a:extLst>
                <a:ext uri="{FF2B5EF4-FFF2-40B4-BE49-F238E27FC236}">
                  <a16:creationId xmlns:a16="http://schemas.microsoft.com/office/drawing/2014/main" id="{E467E083-667B-F54D-8758-10A0E1EB5C5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9;p50">
              <a:extLst>
                <a:ext uri="{FF2B5EF4-FFF2-40B4-BE49-F238E27FC236}">
                  <a16:creationId xmlns:a16="http://schemas.microsoft.com/office/drawing/2014/main" id="{B46F57F5-879C-8F43-9949-3914AF2D6C94}"/>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30;p50">
              <a:extLst>
                <a:ext uri="{FF2B5EF4-FFF2-40B4-BE49-F238E27FC236}">
                  <a16:creationId xmlns:a16="http://schemas.microsoft.com/office/drawing/2014/main" id="{9A35BF5A-A339-C54B-BDD4-FB79714CD5E0}"/>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31;p50">
              <a:extLst>
                <a:ext uri="{FF2B5EF4-FFF2-40B4-BE49-F238E27FC236}">
                  <a16:creationId xmlns:a16="http://schemas.microsoft.com/office/drawing/2014/main" id="{87CCB06B-E28F-EF40-B690-FC03767EF9F9}"/>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32;p50">
              <a:extLst>
                <a:ext uri="{FF2B5EF4-FFF2-40B4-BE49-F238E27FC236}">
                  <a16:creationId xmlns:a16="http://schemas.microsoft.com/office/drawing/2014/main" id="{C36F5BDB-7D8A-6542-B78D-DA9010C1F592}"/>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33;p50">
              <a:extLst>
                <a:ext uri="{FF2B5EF4-FFF2-40B4-BE49-F238E27FC236}">
                  <a16:creationId xmlns:a16="http://schemas.microsoft.com/office/drawing/2014/main" id="{8F089613-6430-3C4B-BC3B-369A42A2338E}"/>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34;p50">
              <a:extLst>
                <a:ext uri="{FF2B5EF4-FFF2-40B4-BE49-F238E27FC236}">
                  <a16:creationId xmlns:a16="http://schemas.microsoft.com/office/drawing/2014/main" id="{4DA30CC1-5D8C-B549-BE1D-67CFFAA08533}"/>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5;p50">
              <a:extLst>
                <a:ext uri="{FF2B5EF4-FFF2-40B4-BE49-F238E27FC236}">
                  <a16:creationId xmlns:a16="http://schemas.microsoft.com/office/drawing/2014/main" id="{DFA1C228-9141-4A4B-8876-EC39F6752E1F}"/>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6;p50">
              <a:extLst>
                <a:ext uri="{FF2B5EF4-FFF2-40B4-BE49-F238E27FC236}">
                  <a16:creationId xmlns:a16="http://schemas.microsoft.com/office/drawing/2014/main" id="{947DB724-FAD1-0E4D-ACBB-572F9E3519DF}"/>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7;p50">
              <a:extLst>
                <a:ext uri="{FF2B5EF4-FFF2-40B4-BE49-F238E27FC236}">
                  <a16:creationId xmlns:a16="http://schemas.microsoft.com/office/drawing/2014/main" id="{F642778F-4D31-E843-99CB-70420E3099BC}"/>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8;p50">
              <a:extLst>
                <a:ext uri="{FF2B5EF4-FFF2-40B4-BE49-F238E27FC236}">
                  <a16:creationId xmlns:a16="http://schemas.microsoft.com/office/drawing/2014/main" id="{EEA8E7D0-E9FD-C24B-80E9-A41CC8666C74}"/>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9;p50">
              <a:extLst>
                <a:ext uri="{FF2B5EF4-FFF2-40B4-BE49-F238E27FC236}">
                  <a16:creationId xmlns:a16="http://schemas.microsoft.com/office/drawing/2014/main" id="{DAF21356-F831-234D-8C1F-6F49E8EB2B2C}"/>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8" name="Oval 277">
            <a:extLst>
              <a:ext uri="{FF2B5EF4-FFF2-40B4-BE49-F238E27FC236}">
                <a16:creationId xmlns:a16="http://schemas.microsoft.com/office/drawing/2014/main" id="{A900F08B-C9A8-3047-9A35-9914E2F81BC8}"/>
              </a:ext>
            </a:extLst>
          </p:cNvPr>
          <p:cNvSpPr>
            <a:spLocks noChangeAspect="1"/>
          </p:cNvSpPr>
          <p:nvPr/>
        </p:nvSpPr>
        <p:spPr>
          <a:xfrm>
            <a:off x="10808318" y="4319459"/>
            <a:ext cx="192766" cy="191372"/>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1" name="TextBox 270">
            <a:extLst>
              <a:ext uri="{FF2B5EF4-FFF2-40B4-BE49-F238E27FC236}">
                <a16:creationId xmlns:a16="http://schemas.microsoft.com/office/drawing/2014/main" id="{8558B4B7-5F8C-C04D-BB1B-3467DE5D6C7C}"/>
              </a:ext>
            </a:extLst>
          </p:cNvPr>
          <p:cNvSpPr txBox="1"/>
          <p:nvPr/>
        </p:nvSpPr>
        <p:spPr>
          <a:xfrm>
            <a:off x="10763599" y="4296985"/>
            <a:ext cx="370666" cy="215444"/>
          </a:xfrm>
          <a:prstGeom prst="rect">
            <a:avLst/>
          </a:prstGeom>
          <a:noFill/>
        </p:spPr>
        <p:txBody>
          <a:bodyPr wrap="square" rtlCol="0">
            <a:spAutoFit/>
          </a:bodyPr>
          <a:lstStyle/>
          <a:p>
            <a:r>
              <a:rPr lang="en-US" sz="800" b="1" dirty="0">
                <a:solidFill>
                  <a:schemeClr val="bg1"/>
                </a:solidFill>
                <a:latin typeface="+mj-lt"/>
              </a:rPr>
              <a:t>19</a:t>
            </a:r>
          </a:p>
        </p:txBody>
      </p:sp>
      <p:pic>
        <p:nvPicPr>
          <p:cNvPr id="282" name="Picture 281">
            <a:extLst>
              <a:ext uri="{FF2B5EF4-FFF2-40B4-BE49-F238E27FC236}">
                <a16:creationId xmlns:a16="http://schemas.microsoft.com/office/drawing/2014/main" id="{1E1D0873-2DDB-2BC2-5B70-B06327238DA2}"/>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55885" y="2961953"/>
            <a:ext cx="5872429" cy="3724124"/>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15</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sp>
        <p:nvSpPr>
          <p:cNvPr id="275" name="Oval 274">
            <a:extLst>
              <a:ext uri="{FF2B5EF4-FFF2-40B4-BE49-F238E27FC236}">
                <a16:creationId xmlns:a16="http://schemas.microsoft.com/office/drawing/2014/main" id="{F03C2F82-3FDF-884D-B7F7-3AC87F48BC42}"/>
              </a:ext>
            </a:extLst>
          </p:cNvPr>
          <p:cNvSpPr>
            <a:spLocks noChangeAspect="1"/>
          </p:cNvSpPr>
          <p:nvPr/>
        </p:nvSpPr>
        <p:spPr>
          <a:xfrm>
            <a:off x="8830677" y="3158214"/>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7" name="Oval 276">
            <a:extLst>
              <a:ext uri="{FF2B5EF4-FFF2-40B4-BE49-F238E27FC236}">
                <a16:creationId xmlns:a16="http://schemas.microsoft.com/office/drawing/2014/main" id="{549EF46F-E819-0A44-A626-4483338FDBAD}"/>
              </a:ext>
            </a:extLst>
          </p:cNvPr>
          <p:cNvSpPr>
            <a:spLocks noChangeAspect="1"/>
          </p:cNvSpPr>
          <p:nvPr/>
        </p:nvSpPr>
        <p:spPr>
          <a:xfrm>
            <a:off x="9294242" y="4609385"/>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6" name="Oval 275">
            <a:extLst>
              <a:ext uri="{FF2B5EF4-FFF2-40B4-BE49-F238E27FC236}">
                <a16:creationId xmlns:a16="http://schemas.microsoft.com/office/drawing/2014/main" id="{4E675504-9E07-D742-9665-3FDBA1D7DDB4}"/>
              </a:ext>
            </a:extLst>
          </p:cNvPr>
          <p:cNvSpPr>
            <a:spLocks noChangeAspect="1"/>
          </p:cNvSpPr>
          <p:nvPr/>
        </p:nvSpPr>
        <p:spPr>
          <a:xfrm>
            <a:off x="9007587" y="4059252"/>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nvGrpSpPr>
          <p:cNvPr id="267" name="Group 266">
            <a:extLst>
              <a:ext uri="{FF2B5EF4-FFF2-40B4-BE49-F238E27FC236}">
                <a16:creationId xmlns:a16="http://schemas.microsoft.com/office/drawing/2014/main" id="{2C648193-6B23-B24C-A751-0D59EECDC38D}"/>
              </a:ext>
            </a:extLst>
          </p:cNvPr>
          <p:cNvGrpSpPr/>
          <p:nvPr/>
        </p:nvGrpSpPr>
        <p:grpSpPr>
          <a:xfrm>
            <a:off x="11447585" y="1724485"/>
            <a:ext cx="1071706" cy="451407"/>
            <a:chOff x="4474596" y="1179277"/>
            <a:chExt cx="871065" cy="366896"/>
          </a:xfrm>
        </p:grpSpPr>
        <p:sp>
          <p:nvSpPr>
            <p:cNvPr id="268" name="TextBox 267">
              <a:extLst>
                <a:ext uri="{FF2B5EF4-FFF2-40B4-BE49-F238E27FC236}">
                  <a16:creationId xmlns:a16="http://schemas.microsoft.com/office/drawing/2014/main" id="{359EBA99-5612-5244-B358-727D771C54A7}"/>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solidFill>
                  <a:latin typeface="+mj-lt"/>
                  <a:sym typeface="Anaheim"/>
                </a:rPr>
                <a:t>Wroe</a:t>
              </a:r>
            </a:p>
            <a:p>
              <a:pPr>
                <a:spcBef>
                  <a:spcPts val="400"/>
                </a:spcBef>
              </a:pPr>
              <a:r>
                <a:rPr lang="en-US" sz="1000" b="1" dirty="0">
                  <a:solidFill>
                    <a:schemeClr val="tx2">
                      <a:lumMod val="20000"/>
                      <a:lumOff val="80000"/>
                    </a:schemeClr>
                  </a:solidFill>
                  <a:latin typeface="+mj-lt"/>
                  <a:sym typeface="Anaheim"/>
                </a:rPr>
                <a:t>Peiris</a:t>
              </a:r>
            </a:p>
          </p:txBody>
        </p:sp>
        <p:sp>
          <p:nvSpPr>
            <p:cNvPr id="269" name="Oval 268">
              <a:extLst>
                <a:ext uri="{FF2B5EF4-FFF2-40B4-BE49-F238E27FC236}">
                  <a16:creationId xmlns:a16="http://schemas.microsoft.com/office/drawing/2014/main" id="{EFE122E1-D1CF-BA4A-8777-E38E8E90ECB1}"/>
                </a:ext>
              </a:extLst>
            </p:cNvPr>
            <p:cNvSpPr>
              <a:spLocks noChangeAspect="1"/>
            </p:cNvSpPr>
            <p:nvPr/>
          </p:nvSpPr>
          <p:spPr>
            <a:xfrm>
              <a:off x="4476410" y="1394936"/>
              <a:ext cx="108000" cy="107219"/>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0" name="Oval 269">
              <a:extLst>
                <a:ext uri="{FF2B5EF4-FFF2-40B4-BE49-F238E27FC236}">
                  <a16:creationId xmlns:a16="http://schemas.microsoft.com/office/drawing/2014/main" id="{E53941EE-6D45-AA48-8025-2D3B05E92B25}"/>
                </a:ext>
              </a:extLst>
            </p:cNvPr>
            <p:cNvSpPr>
              <a:spLocks noChangeAspect="1"/>
            </p:cNvSpPr>
            <p:nvPr/>
          </p:nvSpPr>
          <p:spPr>
            <a:xfrm>
              <a:off x="4474596" y="1240630"/>
              <a:ext cx="108000" cy="107219"/>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2" name="TextBox 271">
            <a:extLst>
              <a:ext uri="{FF2B5EF4-FFF2-40B4-BE49-F238E27FC236}">
                <a16:creationId xmlns:a16="http://schemas.microsoft.com/office/drawing/2014/main" id="{BEF96DE3-F996-0F46-B721-FDC3D8D08CFE}"/>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3" name="TextBox 272">
            <a:extLst>
              <a:ext uri="{FF2B5EF4-FFF2-40B4-BE49-F238E27FC236}">
                <a16:creationId xmlns:a16="http://schemas.microsoft.com/office/drawing/2014/main" id="{2996AAFF-3C99-2D4B-90B4-4E5CEC1AD90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4" name="TextBox 273">
            <a:extLst>
              <a:ext uri="{FF2B5EF4-FFF2-40B4-BE49-F238E27FC236}">
                <a16:creationId xmlns:a16="http://schemas.microsoft.com/office/drawing/2014/main" id="{76B831B1-08FA-5B4A-BCA9-045157388B07}"/>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5" name="Text Placeholder 1">
            <a:extLst>
              <a:ext uri="{FF2B5EF4-FFF2-40B4-BE49-F238E27FC236}">
                <a16:creationId xmlns:a16="http://schemas.microsoft.com/office/drawing/2014/main" id="{1CD9A1BA-98CF-E36A-9CAD-63160C1D2D68}"/>
              </a:ext>
            </a:extLst>
          </p:cNvPr>
          <p:cNvSpPr txBox="1">
            <a:spLocks/>
          </p:cNvSpPr>
          <p:nvPr/>
        </p:nvSpPr>
        <p:spPr>
          <a:xfrm>
            <a:off x="526257" y="2036593"/>
            <a:ext cx="4829372"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v HICs [Wroe Data]</a:t>
            </a:r>
          </a:p>
          <a:p>
            <a:r>
              <a:rPr lang="en-US" altLang="ko-KR" sz="1800" dirty="0">
                <a:cs typeface="Arial" pitchFamily="34" charset="0"/>
              </a:rPr>
              <a:t>RT LINACs in LMICs fail more often than those in HICs in 9 out of 12 categories.</a:t>
            </a:r>
          </a:p>
          <a:p>
            <a:r>
              <a:rPr lang="en-US" altLang="ko-KR" sz="700" dirty="0">
                <a:cs typeface="Arial" pitchFamily="34" charset="0"/>
              </a:rPr>
              <a:t> </a:t>
            </a:r>
            <a:endParaRPr lang="en-US" altLang="ko-KR" sz="1800" dirty="0">
              <a:cs typeface="Arial" pitchFamily="34" charset="0"/>
            </a:endParaRPr>
          </a:p>
          <a:p>
            <a:endParaRPr lang="en-AU" dirty="0"/>
          </a:p>
        </p:txBody>
      </p:sp>
      <p:sp>
        <p:nvSpPr>
          <p:cNvPr id="7" name="Right Arrow 6">
            <a:extLst>
              <a:ext uri="{FF2B5EF4-FFF2-40B4-BE49-F238E27FC236}">
                <a16:creationId xmlns:a16="http://schemas.microsoft.com/office/drawing/2014/main" id="{7E4FAAC4-20F9-B35F-D88A-774C20C73E05}"/>
              </a:ext>
            </a:extLst>
          </p:cNvPr>
          <p:cNvSpPr/>
          <p:nvPr/>
        </p:nvSpPr>
        <p:spPr>
          <a:xfrm rot="9601808">
            <a:off x="1032553" y="4872294"/>
            <a:ext cx="441064" cy="204396"/>
          </a:xfrm>
          <a:prstGeom prst="rightArrow">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Right Arrow 278">
            <a:extLst>
              <a:ext uri="{FF2B5EF4-FFF2-40B4-BE49-F238E27FC236}">
                <a16:creationId xmlns:a16="http://schemas.microsoft.com/office/drawing/2014/main" id="{165AC8A1-01EA-D0BC-46D1-9202E71E6E8F}"/>
              </a:ext>
            </a:extLst>
          </p:cNvPr>
          <p:cNvSpPr/>
          <p:nvPr/>
        </p:nvSpPr>
        <p:spPr>
          <a:xfrm rot="7192168">
            <a:off x="4590232" y="4801528"/>
            <a:ext cx="441064" cy="204396"/>
          </a:xfrm>
          <a:prstGeom prst="rightArrow">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Right Arrow 279">
            <a:extLst>
              <a:ext uri="{FF2B5EF4-FFF2-40B4-BE49-F238E27FC236}">
                <a16:creationId xmlns:a16="http://schemas.microsoft.com/office/drawing/2014/main" id="{BB33A93E-6BD6-4EC1-8D49-C2296CE0F75D}"/>
              </a:ext>
            </a:extLst>
          </p:cNvPr>
          <p:cNvSpPr/>
          <p:nvPr/>
        </p:nvSpPr>
        <p:spPr>
          <a:xfrm rot="12145370">
            <a:off x="5484366" y="5337711"/>
            <a:ext cx="441064" cy="204396"/>
          </a:xfrm>
          <a:prstGeom prst="rightArrow">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ight Arrow 280">
            <a:extLst>
              <a:ext uri="{FF2B5EF4-FFF2-40B4-BE49-F238E27FC236}">
                <a16:creationId xmlns:a16="http://schemas.microsoft.com/office/drawing/2014/main" id="{0FFB4BEF-DBC5-D895-A010-E97F87152C8A}"/>
              </a:ext>
            </a:extLst>
          </p:cNvPr>
          <p:cNvSpPr/>
          <p:nvPr/>
        </p:nvSpPr>
        <p:spPr>
          <a:xfrm rot="20548073">
            <a:off x="3236065" y="3508680"/>
            <a:ext cx="441064" cy="204396"/>
          </a:xfrm>
          <a:prstGeom prst="rightArrow">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4791767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3882;p50">
            <a:extLst>
              <a:ext uri="{FF2B5EF4-FFF2-40B4-BE49-F238E27FC236}">
                <a16:creationId xmlns:a16="http://schemas.microsoft.com/office/drawing/2014/main" id="{3C7A96B6-FA5C-824B-ACFD-110A49338829}"/>
              </a:ext>
            </a:extLst>
          </p:cNvPr>
          <p:cNvGrpSpPr>
            <a:grpSpLocks noChangeAspect="1"/>
          </p:cNvGrpSpPr>
          <p:nvPr/>
        </p:nvGrpSpPr>
        <p:grpSpPr>
          <a:xfrm>
            <a:off x="6116884" y="2027500"/>
            <a:ext cx="5916880" cy="3429871"/>
            <a:chOff x="1397225" y="1410350"/>
            <a:chExt cx="4786300" cy="2774500"/>
          </a:xfrm>
        </p:grpSpPr>
        <p:grpSp>
          <p:nvGrpSpPr>
            <p:cNvPr id="10" name="Google Shape;3883;p50">
              <a:extLst>
                <a:ext uri="{FF2B5EF4-FFF2-40B4-BE49-F238E27FC236}">
                  <a16:creationId xmlns:a16="http://schemas.microsoft.com/office/drawing/2014/main" id="{81430198-990C-8E44-B399-F89D1B950695}"/>
                </a:ext>
              </a:extLst>
            </p:cNvPr>
            <p:cNvGrpSpPr/>
            <p:nvPr/>
          </p:nvGrpSpPr>
          <p:grpSpPr>
            <a:xfrm>
              <a:off x="4293400" y="2574725"/>
              <a:ext cx="84425" cy="80100"/>
              <a:chOff x="4293400" y="2574725"/>
              <a:chExt cx="84425" cy="80100"/>
            </a:xfrm>
          </p:grpSpPr>
          <p:sp>
            <p:nvSpPr>
              <p:cNvPr id="265" name="Google Shape;3884;p50">
                <a:extLst>
                  <a:ext uri="{FF2B5EF4-FFF2-40B4-BE49-F238E27FC236}">
                    <a16:creationId xmlns:a16="http://schemas.microsoft.com/office/drawing/2014/main" id="{9D6CDA2C-66D2-9645-A32F-513BF1AB2185}"/>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6" name="Google Shape;3885;p50">
                <a:extLst>
                  <a:ext uri="{FF2B5EF4-FFF2-40B4-BE49-F238E27FC236}">
                    <a16:creationId xmlns:a16="http://schemas.microsoft.com/office/drawing/2014/main" id="{45CB6588-7FBE-0F41-A878-69D80C04C576}"/>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86;p50">
              <a:extLst>
                <a:ext uri="{FF2B5EF4-FFF2-40B4-BE49-F238E27FC236}">
                  <a16:creationId xmlns:a16="http://schemas.microsoft.com/office/drawing/2014/main" id="{778EA5A3-E4E3-2A4E-9105-DA0DF1D1ED01}"/>
                </a:ext>
              </a:extLst>
            </p:cNvPr>
            <p:cNvGrpSpPr/>
            <p:nvPr/>
          </p:nvGrpSpPr>
          <p:grpSpPr>
            <a:xfrm>
              <a:off x="4000175" y="1462675"/>
              <a:ext cx="1917275" cy="1140875"/>
              <a:chOff x="4000175" y="1462675"/>
              <a:chExt cx="1917275" cy="1140875"/>
            </a:xfrm>
          </p:grpSpPr>
          <p:sp>
            <p:nvSpPr>
              <p:cNvPr id="257" name="Google Shape;3887;p50">
                <a:extLst>
                  <a:ext uri="{FF2B5EF4-FFF2-40B4-BE49-F238E27FC236}">
                    <a16:creationId xmlns:a16="http://schemas.microsoft.com/office/drawing/2014/main" id="{C18C11C1-71F1-AB4D-8002-8A1B629535FF}"/>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58" name="Google Shape;3888;p50">
                <a:extLst>
                  <a:ext uri="{FF2B5EF4-FFF2-40B4-BE49-F238E27FC236}">
                    <a16:creationId xmlns:a16="http://schemas.microsoft.com/office/drawing/2014/main" id="{CA08C45D-3ABF-C747-87AA-ADA6189BD618}"/>
                  </a:ext>
                </a:extLst>
              </p:cNvPr>
              <p:cNvGrpSpPr/>
              <p:nvPr/>
            </p:nvGrpSpPr>
            <p:grpSpPr>
              <a:xfrm>
                <a:off x="4000175" y="1462675"/>
                <a:ext cx="1917275" cy="1140875"/>
                <a:chOff x="4000175" y="1462675"/>
                <a:chExt cx="1917275" cy="1140875"/>
              </a:xfrm>
            </p:grpSpPr>
            <p:sp>
              <p:nvSpPr>
                <p:cNvPr id="259" name="Google Shape;3889;p50">
                  <a:extLst>
                    <a:ext uri="{FF2B5EF4-FFF2-40B4-BE49-F238E27FC236}">
                      <a16:creationId xmlns:a16="http://schemas.microsoft.com/office/drawing/2014/main" id="{9B68468D-BEFD-3444-A91C-9C47916C7B8F}"/>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0" name="Google Shape;3890;p50">
                  <a:extLst>
                    <a:ext uri="{FF2B5EF4-FFF2-40B4-BE49-F238E27FC236}">
                      <a16:creationId xmlns:a16="http://schemas.microsoft.com/office/drawing/2014/main" id="{14F02AC4-200A-C247-AE3C-95320EDCE3E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1" name="Google Shape;3891;p50">
                  <a:extLst>
                    <a:ext uri="{FF2B5EF4-FFF2-40B4-BE49-F238E27FC236}">
                      <a16:creationId xmlns:a16="http://schemas.microsoft.com/office/drawing/2014/main" id="{D524E6CD-8336-AD4D-B3E4-8B4AE03F06B9}"/>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2" name="Google Shape;3892;p50">
                  <a:extLst>
                    <a:ext uri="{FF2B5EF4-FFF2-40B4-BE49-F238E27FC236}">
                      <a16:creationId xmlns:a16="http://schemas.microsoft.com/office/drawing/2014/main" id="{2E823630-AFDF-7E48-B0E8-6417F746CBD0}"/>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3" name="Google Shape;3893;p50">
                  <a:extLst>
                    <a:ext uri="{FF2B5EF4-FFF2-40B4-BE49-F238E27FC236}">
                      <a16:creationId xmlns:a16="http://schemas.microsoft.com/office/drawing/2014/main" id="{13A6BADF-72E7-3B4B-84AA-3A688EEDE419}"/>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4" name="Google Shape;3894;p50">
                  <a:extLst>
                    <a:ext uri="{FF2B5EF4-FFF2-40B4-BE49-F238E27FC236}">
                      <a16:creationId xmlns:a16="http://schemas.microsoft.com/office/drawing/2014/main" id="{4212110B-EF88-924B-B8A0-F4B224954B00}"/>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2" name="Google Shape;3895;p50">
              <a:extLst>
                <a:ext uri="{FF2B5EF4-FFF2-40B4-BE49-F238E27FC236}">
                  <a16:creationId xmlns:a16="http://schemas.microsoft.com/office/drawing/2014/main" id="{87B8522E-46B0-3243-8A6F-BC76358CE2C8}"/>
                </a:ext>
              </a:extLst>
            </p:cNvPr>
            <p:cNvGrpSpPr/>
            <p:nvPr/>
          </p:nvGrpSpPr>
          <p:grpSpPr>
            <a:xfrm>
              <a:off x="3960625" y="2587825"/>
              <a:ext cx="94050" cy="104125"/>
              <a:chOff x="3960625" y="2587825"/>
              <a:chExt cx="94050" cy="104125"/>
            </a:xfrm>
          </p:grpSpPr>
          <p:sp>
            <p:nvSpPr>
              <p:cNvPr id="255" name="Google Shape;3896;p50">
                <a:extLst>
                  <a:ext uri="{FF2B5EF4-FFF2-40B4-BE49-F238E27FC236}">
                    <a16:creationId xmlns:a16="http://schemas.microsoft.com/office/drawing/2014/main" id="{9C94C3E2-1E45-5C46-A9FB-7382D7854395}"/>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56" name="Google Shape;3897;p50">
                <a:extLst>
                  <a:ext uri="{FF2B5EF4-FFF2-40B4-BE49-F238E27FC236}">
                    <a16:creationId xmlns:a16="http://schemas.microsoft.com/office/drawing/2014/main" id="{AC47DF6F-3BE5-7B43-9C14-65760F3979CE}"/>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3" name="Google Shape;3898;p50">
              <a:extLst>
                <a:ext uri="{FF2B5EF4-FFF2-40B4-BE49-F238E27FC236}">
                  <a16:creationId xmlns:a16="http://schemas.microsoft.com/office/drawing/2014/main" id="{AAFB489A-EFE9-6942-87A6-64660AA5C864}"/>
                </a:ext>
              </a:extLst>
            </p:cNvPr>
            <p:cNvGrpSpPr/>
            <p:nvPr/>
          </p:nvGrpSpPr>
          <p:grpSpPr>
            <a:xfrm>
              <a:off x="3765350" y="2500900"/>
              <a:ext cx="173600" cy="187925"/>
              <a:chOff x="3765350" y="2500900"/>
              <a:chExt cx="173600" cy="187925"/>
            </a:xfrm>
          </p:grpSpPr>
          <p:sp>
            <p:nvSpPr>
              <p:cNvPr id="249" name="Google Shape;3899;p50">
                <a:extLst>
                  <a:ext uri="{FF2B5EF4-FFF2-40B4-BE49-F238E27FC236}">
                    <a16:creationId xmlns:a16="http://schemas.microsoft.com/office/drawing/2014/main" id="{BE4467AB-3309-E944-A3A6-2137E0B2EAEB}"/>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0" name="Google Shape;3900;p50">
                <a:extLst>
                  <a:ext uri="{FF2B5EF4-FFF2-40B4-BE49-F238E27FC236}">
                    <a16:creationId xmlns:a16="http://schemas.microsoft.com/office/drawing/2014/main" id="{A4032B34-CB49-2D4D-97EC-1DC67789DA99}"/>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1" name="Google Shape;3901;p50">
                <a:extLst>
                  <a:ext uri="{FF2B5EF4-FFF2-40B4-BE49-F238E27FC236}">
                    <a16:creationId xmlns:a16="http://schemas.microsoft.com/office/drawing/2014/main" id="{334A4C18-C923-BA4F-8B63-25BDA4119CBB}"/>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2" name="Google Shape;3902;p50">
                <a:extLst>
                  <a:ext uri="{FF2B5EF4-FFF2-40B4-BE49-F238E27FC236}">
                    <a16:creationId xmlns:a16="http://schemas.microsoft.com/office/drawing/2014/main" id="{F409E568-D90C-5042-B3DA-24F4C2EFD2A7}"/>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3;p50">
                <a:extLst>
                  <a:ext uri="{FF2B5EF4-FFF2-40B4-BE49-F238E27FC236}">
                    <a16:creationId xmlns:a16="http://schemas.microsoft.com/office/drawing/2014/main" id="{8E35587F-0E88-AA4D-8B20-A233F17BE2CB}"/>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4" name="Google Shape;3904;p50">
                <a:extLst>
                  <a:ext uri="{FF2B5EF4-FFF2-40B4-BE49-F238E27FC236}">
                    <a16:creationId xmlns:a16="http://schemas.microsoft.com/office/drawing/2014/main" id="{3520FD09-56EA-E642-BC56-D92048203646}"/>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4" name="Google Shape;3905;p50">
              <a:extLst>
                <a:ext uri="{FF2B5EF4-FFF2-40B4-BE49-F238E27FC236}">
                  <a16:creationId xmlns:a16="http://schemas.microsoft.com/office/drawing/2014/main" id="{3FB40FBA-310E-C040-BDF5-CE3E3AAF3ACA}"/>
                </a:ext>
              </a:extLst>
            </p:cNvPr>
            <p:cNvGrpSpPr/>
            <p:nvPr/>
          </p:nvGrpSpPr>
          <p:grpSpPr>
            <a:xfrm>
              <a:off x="3750475" y="2481850"/>
              <a:ext cx="85125" cy="51800"/>
              <a:chOff x="3750475" y="2481850"/>
              <a:chExt cx="85125" cy="51800"/>
            </a:xfrm>
          </p:grpSpPr>
          <p:sp>
            <p:nvSpPr>
              <p:cNvPr id="247" name="Google Shape;3906;p50">
                <a:extLst>
                  <a:ext uri="{FF2B5EF4-FFF2-40B4-BE49-F238E27FC236}">
                    <a16:creationId xmlns:a16="http://schemas.microsoft.com/office/drawing/2014/main" id="{74FDDB74-EED5-AA49-8B4D-48810D7A3E63}"/>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07;p50">
                <a:extLst>
                  <a:ext uri="{FF2B5EF4-FFF2-40B4-BE49-F238E27FC236}">
                    <a16:creationId xmlns:a16="http://schemas.microsoft.com/office/drawing/2014/main" id="{E9F9965D-9904-9E4B-8B40-C1F81574E78A}"/>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5" name="Google Shape;3908;p50">
              <a:extLst>
                <a:ext uri="{FF2B5EF4-FFF2-40B4-BE49-F238E27FC236}">
                  <a16:creationId xmlns:a16="http://schemas.microsoft.com/office/drawing/2014/main" id="{E538BCC1-1871-AD4E-AFAE-EF8B9FE97DC4}"/>
                </a:ext>
              </a:extLst>
            </p:cNvPr>
            <p:cNvGrpSpPr/>
            <p:nvPr/>
          </p:nvGrpSpPr>
          <p:grpSpPr>
            <a:xfrm>
              <a:off x="3627175" y="2432450"/>
              <a:ext cx="172100" cy="169075"/>
              <a:chOff x="3627175" y="2432450"/>
              <a:chExt cx="172100" cy="169075"/>
            </a:xfrm>
          </p:grpSpPr>
          <p:sp>
            <p:nvSpPr>
              <p:cNvPr id="244" name="Google Shape;3909;p50">
                <a:extLst>
                  <a:ext uri="{FF2B5EF4-FFF2-40B4-BE49-F238E27FC236}">
                    <a16:creationId xmlns:a16="http://schemas.microsoft.com/office/drawing/2014/main" id="{91907F3B-02B9-5545-8E51-9BDE828C5385}"/>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5" name="Google Shape;3910;p50">
                <a:extLst>
                  <a:ext uri="{FF2B5EF4-FFF2-40B4-BE49-F238E27FC236}">
                    <a16:creationId xmlns:a16="http://schemas.microsoft.com/office/drawing/2014/main" id="{12AD6533-645C-0545-BD3A-3EF5569DF8AB}"/>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46" name="Google Shape;3911;p50">
                <a:extLst>
                  <a:ext uri="{FF2B5EF4-FFF2-40B4-BE49-F238E27FC236}">
                    <a16:creationId xmlns:a16="http://schemas.microsoft.com/office/drawing/2014/main" id="{D053DFFE-3C5F-894F-AC6B-130B92D13CFF}"/>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6" name="Google Shape;3912;p50">
              <a:extLst>
                <a:ext uri="{FF2B5EF4-FFF2-40B4-BE49-F238E27FC236}">
                  <a16:creationId xmlns:a16="http://schemas.microsoft.com/office/drawing/2014/main" id="{25F63FF4-3B40-EA46-8307-BC65FF345C10}"/>
                </a:ext>
              </a:extLst>
            </p:cNvPr>
            <p:cNvGrpSpPr/>
            <p:nvPr/>
          </p:nvGrpSpPr>
          <p:grpSpPr>
            <a:xfrm>
              <a:off x="3561536" y="2585450"/>
              <a:ext cx="61539" cy="99045"/>
              <a:chOff x="3561536" y="2585450"/>
              <a:chExt cx="61539" cy="99045"/>
            </a:xfrm>
          </p:grpSpPr>
          <p:sp>
            <p:nvSpPr>
              <p:cNvPr id="242" name="Google Shape;3913;p50">
                <a:extLst>
                  <a:ext uri="{FF2B5EF4-FFF2-40B4-BE49-F238E27FC236}">
                    <a16:creationId xmlns:a16="http://schemas.microsoft.com/office/drawing/2014/main" id="{DDE802AD-AD6F-764C-AD11-D9A418707596}"/>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3" name="Google Shape;3914;p50">
                <a:extLst>
                  <a:ext uri="{FF2B5EF4-FFF2-40B4-BE49-F238E27FC236}">
                    <a16:creationId xmlns:a16="http://schemas.microsoft.com/office/drawing/2014/main" id="{98D969A4-4D9A-9D49-BC76-980C0FA5C358}"/>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7" name="Google Shape;3915;p50">
              <a:extLst>
                <a:ext uri="{FF2B5EF4-FFF2-40B4-BE49-F238E27FC236}">
                  <a16:creationId xmlns:a16="http://schemas.microsoft.com/office/drawing/2014/main" id="{DA8F9121-8C84-6C40-B057-5F2FAEA05CF3}"/>
                </a:ext>
              </a:extLst>
            </p:cNvPr>
            <p:cNvGrpSpPr/>
            <p:nvPr/>
          </p:nvGrpSpPr>
          <p:grpSpPr>
            <a:xfrm>
              <a:off x="3906325" y="1984500"/>
              <a:ext cx="156075" cy="262825"/>
              <a:chOff x="3906325" y="1984500"/>
              <a:chExt cx="156075" cy="262825"/>
            </a:xfrm>
          </p:grpSpPr>
          <p:sp>
            <p:nvSpPr>
              <p:cNvPr id="240" name="Google Shape;3916;p50">
                <a:extLst>
                  <a:ext uri="{FF2B5EF4-FFF2-40B4-BE49-F238E27FC236}">
                    <a16:creationId xmlns:a16="http://schemas.microsoft.com/office/drawing/2014/main" id="{61170903-3A04-614B-9C7B-8729999810EE}"/>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1" name="Google Shape;3917;p50">
                <a:extLst>
                  <a:ext uri="{FF2B5EF4-FFF2-40B4-BE49-F238E27FC236}">
                    <a16:creationId xmlns:a16="http://schemas.microsoft.com/office/drawing/2014/main" id="{4967D250-AC46-0B4F-9E87-320FFA516F17}"/>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8" name="Google Shape;3918;p50">
              <a:extLst>
                <a:ext uri="{FF2B5EF4-FFF2-40B4-BE49-F238E27FC236}">
                  <a16:creationId xmlns:a16="http://schemas.microsoft.com/office/drawing/2014/main" id="{8FA61FBE-9B46-5A47-AE93-41C6EBDFDCBE}"/>
                </a:ext>
              </a:extLst>
            </p:cNvPr>
            <p:cNvGrpSpPr/>
            <p:nvPr/>
          </p:nvGrpSpPr>
          <p:grpSpPr>
            <a:xfrm>
              <a:off x="1397225" y="1637375"/>
              <a:ext cx="1401575" cy="1228250"/>
              <a:chOff x="1397225" y="1637375"/>
              <a:chExt cx="1401575" cy="1228250"/>
            </a:xfrm>
          </p:grpSpPr>
          <p:sp>
            <p:nvSpPr>
              <p:cNvPr id="236" name="Google Shape;3919;p50">
                <a:extLst>
                  <a:ext uri="{FF2B5EF4-FFF2-40B4-BE49-F238E27FC236}">
                    <a16:creationId xmlns:a16="http://schemas.microsoft.com/office/drawing/2014/main" id="{75E3C222-2F59-7647-A0C8-41DC0A785F1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7" name="Google Shape;3920;p50">
                <a:extLst>
                  <a:ext uri="{FF2B5EF4-FFF2-40B4-BE49-F238E27FC236}">
                    <a16:creationId xmlns:a16="http://schemas.microsoft.com/office/drawing/2014/main" id="{5B8B57A7-EEC4-4945-B6CA-F2FD7066B8A1}"/>
                  </a:ext>
                </a:extLst>
              </p:cNvPr>
              <p:cNvGrpSpPr/>
              <p:nvPr/>
            </p:nvGrpSpPr>
            <p:grpSpPr>
              <a:xfrm>
                <a:off x="1397225" y="1637375"/>
                <a:ext cx="1398775" cy="1228250"/>
                <a:chOff x="1397225" y="1637375"/>
                <a:chExt cx="1398775" cy="1228250"/>
              </a:xfrm>
            </p:grpSpPr>
            <p:sp>
              <p:nvSpPr>
                <p:cNvPr id="238" name="Google Shape;3921;p50">
                  <a:extLst>
                    <a:ext uri="{FF2B5EF4-FFF2-40B4-BE49-F238E27FC236}">
                      <a16:creationId xmlns:a16="http://schemas.microsoft.com/office/drawing/2014/main" id="{E2124C9E-A8CC-2941-94C4-D9D40DE7DE3B}"/>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9" name="Google Shape;3922;p50">
                  <a:extLst>
                    <a:ext uri="{FF2B5EF4-FFF2-40B4-BE49-F238E27FC236}">
                      <a16:creationId xmlns:a16="http://schemas.microsoft.com/office/drawing/2014/main" id="{ED9B3647-7EB2-004E-B8DA-FA04000893D8}"/>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 name="Google Shape;3923;p50">
              <a:extLst>
                <a:ext uri="{FF2B5EF4-FFF2-40B4-BE49-F238E27FC236}">
                  <a16:creationId xmlns:a16="http://schemas.microsoft.com/office/drawing/2014/main" id="{42EE8880-FC09-3448-82B5-926B134E031F}"/>
                </a:ext>
              </a:extLst>
            </p:cNvPr>
            <p:cNvGrpSpPr/>
            <p:nvPr/>
          </p:nvGrpSpPr>
          <p:grpSpPr>
            <a:xfrm>
              <a:off x="2605700" y="3152850"/>
              <a:ext cx="594125" cy="616250"/>
              <a:chOff x="2605700" y="3152850"/>
              <a:chExt cx="594125" cy="616250"/>
            </a:xfrm>
          </p:grpSpPr>
          <p:sp>
            <p:nvSpPr>
              <p:cNvPr id="234" name="Google Shape;3924;p50">
                <a:extLst>
                  <a:ext uri="{FF2B5EF4-FFF2-40B4-BE49-F238E27FC236}">
                    <a16:creationId xmlns:a16="http://schemas.microsoft.com/office/drawing/2014/main" id="{30DD0C1B-E60D-F447-8C83-B46161318E9D}"/>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5" name="Google Shape;3925;p50">
                <a:extLst>
                  <a:ext uri="{FF2B5EF4-FFF2-40B4-BE49-F238E27FC236}">
                    <a16:creationId xmlns:a16="http://schemas.microsoft.com/office/drawing/2014/main" id="{85A7167C-4179-FE4F-92CA-A7C990AB6D9E}"/>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0" name="Google Shape;3926;p50">
              <a:extLst>
                <a:ext uri="{FF2B5EF4-FFF2-40B4-BE49-F238E27FC236}">
                  <a16:creationId xmlns:a16="http://schemas.microsoft.com/office/drawing/2014/main" id="{69D15E9C-D500-C145-906A-F2FCD6854435}"/>
                </a:ext>
              </a:extLst>
            </p:cNvPr>
            <p:cNvGrpSpPr/>
            <p:nvPr/>
          </p:nvGrpSpPr>
          <p:grpSpPr>
            <a:xfrm>
              <a:off x="2680375" y="3423800"/>
              <a:ext cx="182975" cy="761050"/>
              <a:chOff x="2680375" y="3423800"/>
              <a:chExt cx="182975" cy="761050"/>
            </a:xfrm>
          </p:grpSpPr>
          <p:sp>
            <p:nvSpPr>
              <p:cNvPr id="232" name="Google Shape;3927;p50">
                <a:extLst>
                  <a:ext uri="{FF2B5EF4-FFF2-40B4-BE49-F238E27FC236}">
                    <a16:creationId xmlns:a16="http://schemas.microsoft.com/office/drawing/2014/main" id="{2EC62AB8-5EEE-D04F-9451-93A45E6930A8}"/>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3" name="Google Shape;3928;p50">
                <a:extLst>
                  <a:ext uri="{FF2B5EF4-FFF2-40B4-BE49-F238E27FC236}">
                    <a16:creationId xmlns:a16="http://schemas.microsoft.com/office/drawing/2014/main" id="{840A9E43-B181-C745-A5A0-9B085B6A1113}"/>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1" name="Google Shape;3929;p50">
              <a:extLst>
                <a:ext uri="{FF2B5EF4-FFF2-40B4-BE49-F238E27FC236}">
                  <a16:creationId xmlns:a16="http://schemas.microsoft.com/office/drawing/2014/main" id="{F75BDC7D-BEE0-544C-A743-8A91950E1BE4}"/>
                </a:ext>
              </a:extLst>
            </p:cNvPr>
            <p:cNvGrpSpPr/>
            <p:nvPr/>
          </p:nvGrpSpPr>
          <p:grpSpPr>
            <a:xfrm>
              <a:off x="3918000" y="3561900"/>
              <a:ext cx="236225" cy="207100"/>
              <a:chOff x="3918000" y="3561900"/>
              <a:chExt cx="236225" cy="207100"/>
            </a:xfrm>
          </p:grpSpPr>
          <p:sp>
            <p:nvSpPr>
              <p:cNvPr id="230" name="Google Shape;3930;p50">
                <a:extLst>
                  <a:ext uri="{FF2B5EF4-FFF2-40B4-BE49-F238E27FC236}">
                    <a16:creationId xmlns:a16="http://schemas.microsoft.com/office/drawing/2014/main" id="{6A6F7794-D5E5-CE42-91B5-04A62F744BEF}"/>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1" name="Google Shape;3931;p50">
                <a:extLst>
                  <a:ext uri="{FF2B5EF4-FFF2-40B4-BE49-F238E27FC236}">
                    <a16:creationId xmlns:a16="http://schemas.microsoft.com/office/drawing/2014/main" id="{7AE25915-7C4E-124A-87F8-6D8730A378ED}"/>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2" name="Google Shape;3932;p50">
              <a:extLst>
                <a:ext uri="{FF2B5EF4-FFF2-40B4-BE49-F238E27FC236}">
                  <a16:creationId xmlns:a16="http://schemas.microsoft.com/office/drawing/2014/main" id="{D715DD78-86F9-ED4F-BB77-7A04958D9BC6}"/>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 name="Google Shape;3933;p50">
              <a:extLst>
                <a:ext uri="{FF2B5EF4-FFF2-40B4-BE49-F238E27FC236}">
                  <a16:creationId xmlns:a16="http://schemas.microsoft.com/office/drawing/2014/main" id="{5E8CA4F5-F24E-7C4F-9229-EA0EA1742E3B}"/>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 name="Google Shape;3934;p50">
              <a:extLst>
                <a:ext uri="{FF2B5EF4-FFF2-40B4-BE49-F238E27FC236}">
                  <a16:creationId xmlns:a16="http://schemas.microsoft.com/office/drawing/2014/main" id="{81390B44-0519-D145-BAEC-296AE6A5ED8E}"/>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25" name="Google Shape;3935;p50">
              <a:extLst>
                <a:ext uri="{FF2B5EF4-FFF2-40B4-BE49-F238E27FC236}">
                  <a16:creationId xmlns:a16="http://schemas.microsoft.com/office/drawing/2014/main" id="{E481EF84-1AAF-104F-AB5B-1213B1E774A0}"/>
                </a:ext>
              </a:extLst>
            </p:cNvPr>
            <p:cNvGrpSpPr/>
            <p:nvPr/>
          </p:nvGrpSpPr>
          <p:grpSpPr>
            <a:xfrm>
              <a:off x="1922950" y="1410350"/>
              <a:ext cx="1252825" cy="1162875"/>
              <a:chOff x="1922950" y="1410350"/>
              <a:chExt cx="1252825" cy="1162875"/>
            </a:xfrm>
          </p:grpSpPr>
          <p:sp>
            <p:nvSpPr>
              <p:cNvPr id="214" name="Google Shape;3936;p50">
                <a:extLst>
                  <a:ext uri="{FF2B5EF4-FFF2-40B4-BE49-F238E27FC236}">
                    <a16:creationId xmlns:a16="http://schemas.microsoft.com/office/drawing/2014/main" id="{F4BC214E-C735-CC46-937D-3D934CFE120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37;p50">
                <a:extLst>
                  <a:ext uri="{FF2B5EF4-FFF2-40B4-BE49-F238E27FC236}">
                    <a16:creationId xmlns:a16="http://schemas.microsoft.com/office/drawing/2014/main" id="{9EF9D4D2-CB7F-DF47-84EC-0A5B4C6259AF}"/>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38;p50">
                <a:extLst>
                  <a:ext uri="{FF2B5EF4-FFF2-40B4-BE49-F238E27FC236}">
                    <a16:creationId xmlns:a16="http://schemas.microsoft.com/office/drawing/2014/main" id="{07664C3D-13F1-6A4C-8497-2452660E64C8}"/>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7" name="Google Shape;3939;p50">
                <a:extLst>
                  <a:ext uri="{FF2B5EF4-FFF2-40B4-BE49-F238E27FC236}">
                    <a16:creationId xmlns:a16="http://schemas.microsoft.com/office/drawing/2014/main" id="{353782B8-AB0B-0044-8B00-8DC15D42002E}"/>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40;p50">
                <a:extLst>
                  <a:ext uri="{FF2B5EF4-FFF2-40B4-BE49-F238E27FC236}">
                    <a16:creationId xmlns:a16="http://schemas.microsoft.com/office/drawing/2014/main" id="{EB7EAB1D-02B9-6D4B-8124-5ED1BFE0082C}"/>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9" name="Google Shape;3941;p50">
                <a:extLst>
                  <a:ext uri="{FF2B5EF4-FFF2-40B4-BE49-F238E27FC236}">
                    <a16:creationId xmlns:a16="http://schemas.microsoft.com/office/drawing/2014/main" id="{260A1E53-0C20-7B42-AB3C-80BB46D65F2D}"/>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42;p50">
                <a:extLst>
                  <a:ext uri="{FF2B5EF4-FFF2-40B4-BE49-F238E27FC236}">
                    <a16:creationId xmlns:a16="http://schemas.microsoft.com/office/drawing/2014/main" id="{3F2F5E39-DBB1-C64B-9974-34F4C8E9C2EC}"/>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43;p50">
                <a:extLst>
                  <a:ext uri="{FF2B5EF4-FFF2-40B4-BE49-F238E27FC236}">
                    <a16:creationId xmlns:a16="http://schemas.microsoft.com/office/drawing/2014/main" id="{422DDF07-006F-0840-A55F-E81299C14AF6}"/>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44;p50">
                <a:extLst>
                  <a:ext uri="{FF2B5EF4-FFF2-40B4-BE49-F238E27FC236}">
                    <a16:creationId xmlns:a16="http://schemas.microsoft.com/office/drawing/2014/main" id="{E153F061-E7C5-E14E-AA88-5C2AAEC513D7}"/>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5;p50">
                <a:extLst>
                  <a:ext uri="{FF2B5EF4-FFF2-40B4-BE49-F238E27FC236}">
                    <a16:creationId xmlns:a16="http://schemas.microsoft.com/office/drawing/2014/main" id="{F3A2F98D-0FA1-194C-B7E0-4384FF0A3F62}"/>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6;p50">
                <a:extLst>
                  <a:ext uri="{FF2B5EF4-FFF2-40B4-BE49-F238E27FC236}">
                    <a16:creationId xmlns:a16="http://schemas.microsoft.com/office/drawing/2014/main" id="{8240DAC1-548D-9A46-8AB4-DD35324305F9}"/>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7;p50">
                <a:extLst>
                  <a:ext uri="{FF2B5EF4-FFF2-40B4-BE49-F238E27FC236}">
                    <a16:creationId xmlns:a16="http://schemas.microsoft.com/office/drawing/2014/main" id="{95BF25ED-89F5-EB4F-A70E-FAA92EED18EA}"/>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8;p50">
                <a:extLst>
                  <a:ext uri="{FF2B5EF4-FFF2-40B4-BE49-F238E27FC236}">
                    <a16:creationId xmlns:a16="http://schemas.microsoft.com/office/drawing/2014/main" id="{788D383D-00AE-9C40-B498-9242ED1AFA9F}"/>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9;p50">
                <a:extLst>
                  <a:ext uri="{FF2B5EF4-FFF2-40B4-BE49-F238E27FC236}">
                    <a16:creationId xmlns:a16="http://schemas.microsoft.com/office/drawing/2014/main" id="{7F42FC8D-EAE9-6C46-B7C0-9449F1D660E3}"/>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50;p50">
                <a:extLst>
                  <a:ext uri="{FF2B5EF4-FFF2-40B4-BE49-F238E27FC236}">
                    <a16:creationId xmlns:a16="http://schemas.microsoft.com/office/drawing/2014/main" id="{0B0E3CB6-BE5D-1E40-A169-2ED12C021DFD}"/>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51;p50">
                <a:extLst>
                  <a:ext uri="{FF2B5EF4-FFF2-40B4-BE49-F238E27FC236}">
                    <a16:creationId xmlns:a16="http://schemas.microsoft.com/office/drawing/2014/main" id="{1455BA20-3435-984E-982F-FE06B662AE65}"/>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6" name="Google Shape;3952;p50">
              <a:extLst>
                <a:ext uri="{FF2B5EF4-FFF2-40B4-BE49-F238E27FC236}">
                  <a16:creationId xmlns:a16="http://schemas.microsoft.com/office/drawing/2014/main" id="{418A5126-CE31-514D-8621-7F93C85B8B94}"/>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7" name="Google Shape;3953;p50">
              <a:extLst>
                <a:ext uri="{FF2B5EF4-FFF2-40B4-BE49-F238E27FC236}">
                  <a16:creationId xmlns:a16="http://schemas.microsoft.com/office/drawing/2014/main" id="{51DF4637-3E8E-DF45-95A2-A5180B7CBEB1}"/>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54;p50">
              <a:extLst>
                <a:ext uri="{FF2B5EF4-FFF2-40B4-BE49-F238E27FC236}">
                  <a16:creationId xmlns:a16="http://schemas.microsoft.com/office/drawing/2014/main" id="{785843F0-BB37-8E4D-9772-A6D2B836E91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55;p50">
              <a:extLst>
                <a:ext uri="{FF2B5EF4-FFF2-40B4-BE49-F238E27FC236}">
                  <a16:creationId xmlns:a16="http://schemas.microsoft.com/office/drawing/2014/main" id="{2938362A-5C67-044D-A217-C5F7B7029957}"/>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0" name="Google Shape;3956;p50">
              <a:extLst>
                <a:ext uri="{FF2B5EF4-FFF2-40B4-BE49-F238E27FC236}">
                  <a16:creationId xmlns:a16="http://schemas.microsoft.com/office/drawing/2014/main" id="{1419E3B6-E15E-FB40-8531-633340BD7EAC}"/>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1" name="Google Shape;3957;p50">
              <a:extLst>
                <a:ext uri="{FF2B5EF4-FFF2-40B4-BE49-F238E27FC236}">
                  <a16:creationId xmlns:a16="http://schemas.microsoft.com/office/drawing/2014/main" id="{4043ABB3-9A47-C04F-BDB4-F8A6F6AA05B2}"/>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8;p50">
              <a:extLst>
                <a:ext uri="{FF2B5EF4-FFF2-40B4-BE49-F238E27FC236}">
                  <a16:creationId xmlns:a16="http://schemas.microsoft.com/office/drawing/2014/main" id="{8E17AC78-F755-F54C-9C31-B103CEECF814}"/>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9;p50">
              <a:extLst>
                <a:ext uri="{FF2B5EF4-FFF2-40B4-BE49-F238E27FC236}">
                  <a16:creationId xmlns:a16="http://schemas.microsoft.com/office/drawing/2014/main" id="{6CB240E6-7B49-454A-BBE4-CCA2DD308463}"/>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60;p50">
              <a:extLst>
                <a:ext uri="{FF2B5EF4-FFF2-40B4-BE49-F238E27FC236}">
                  <a16:creationId xmlns:a16="http://schemas.microsoft.com/office/drawing/2014/main" id="{C5CD0B70-EB68-C644-AB4C-3592EF8FD2AC}"/>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61;p50">
              <a:extLst>
                <a:ext uri="{FF2B5EF4-FFF2-40B4-BE49-F238E27FC236}">
                  <a16:creationId xmlns:a16="http://schemas.microsoft.com/office/drawing/2014/main" id="{0F49FE60-9BE6-7047-A1B2-CF80093E1E42}"/>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62;p50">
              <a:extLst>
                <a:ext uri="{FF2B5EF4-FFF2-40B4-BE49-F238E27FC236}">
                  <a16:creationId xmlns:a16="http://schemas.microsoft.com/office/drawing/2014/main" id="{5CB53EC1-ACCE-0C46-8064-887DAB084557}"/>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63;p50">
              <a:extLst>
                <a:ext uri="{FF2B5EF4-FFF2-40B4-BE49-F238E27FC236}">
                  <a16:creationId xmlns:a16="http://schemas.microsoft.com/office/drawing/2014/main" id="{49799150-B9F2-3243-9944-99670E10A804}"/>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64;p50">
              <a:extLst>
                <a:ext uri="{FF2B5EF4-FFF2-40B4-BE49-F238E27FC236}">
                  <a16:creationId xmlns:a16="http://schemas.microsoft.com/office/drawing/2014/main" id="{C10BEA8D-923A-F440-A638-45023F7DFE61}"/>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5;p50">
              <a:extLst>
                <a:ext uri="{FF2B5EF4-FFF2-40B4-BE49-F238E27FC236}">
                  <a16:creationId xmlns:a16="http://schemas.microsoft.com/office/drawing/2014/main" id="{86CF0D9A-06CB-1F46-841A-6F6695D685E8}"/>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6;p50">
              <a:extLst>
                <a:ext uri="{FF2B5EF4-FFF2-40B4-BE49-F238E27FC236}">
                  <a16:creationId xmlns:a16="http://schemas.microsoft.com/office/drawing/2014/main" id="{B4FD8FD7-4B12-5A4E-9D51-54727C42790B}"/>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7;p50">
              <a:extLst>
                <a:ext uri="{FF2B5EF4-FFF2-40B4-BE49-F238E27FC236}">
                  <a16:creationId xmlns:a16="http://schemas.microsoft.com/office/drawing/2014/main" id="{7F7C303B-15A0-6B43-949A-E16D19A34987}"/>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8;p50">
              <a:extLst>
                <a:ext uri="{FF2B5EF4-FFF2-40B4-BE49-F238E27FC236}">
                  <a16:creationId xmlns:a16="http://schemas.microsoft.com/office/drawing/2014/main" id="{E059AB48-0897-814B-A6EA-5FFC2A37E56D}"/>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9;p50">
              <a:extLst>
                <a:ext uri="{FF2B5EF4-FFF2-40B4-BE49-F238E27FC236}">
                  <a16:creationId xmlns:a16="http://schemas.microsoft.com/office/drawing/2014/main" id="{60E27E9C-C03E-7942-B5FC-0004727A5F91}"/>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70;p50">
              <a:extLst>
                <a:ext uri="{FF2B5EF4-FFF2-40B4-BE49-F238E27FC236}">
                  <a16:creationId xmlns:a16="http://schemas.microsoft.com/office/drawing/2014/main" id="{B85F0698-A7B4-9E44-BAC1-032D4A8E5157}"/>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71;p50">
              <a:extLst>
                <a:ext uri="{FF2B5EF4-FFF2-40B4-BE49-F238E27FC236}">
                  <a16:creationId xmlns:a16="http://schemas.microsoft.com/office/drawing/2014/main" id="{AF36A88C-B2E2-BC4D-8EF5-57BFD0DD2F20}"/>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72;p50">
              <a:extLst>
                <a:ext uri="{FF2B5EF4-FFF2-40B4-BE49-F238E27FC236}">
                  <a16:creationId xmlns:a16="http://schemas.microsoft.com/office/drawing/2014/main" id="{0F5E8FAD-2AF4-E641-9BC4-1998C7EAE91B}"/>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73;p50">
              <a:extLst>
                <a:ext uri="{FF2B5EF4-FFF2-40B4-BE49-F238E27FC236}">
                  <a16:creationId xmlns:a16="http://schemas.microsoft.com/office/drawing/2014/main" id="{A7B534E4-3EC6-5848-B504-965B5814A996}"/>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48" name="Google Shape;3974;p50">
              <a:extLst>
                <a:ext uri="{FF2B5EF4-FFF2-40B4-BE49-F238E27FC236}">
                  <a16:creationId xmlns:a16="http://schemas.microsoft.com/office/drawing/2014/main" id="{856A7E7B-CDC9-EE42-88AD-CF07A7AA6FB8}"/>
                </a:ext>
              </a:extLst>
            </p:cNvPr>
            <p:cNvGrpSpPr/>
            <p:nvPr/>
          </p:nvGrpSpPr>
          <p:grpSpPr>
            <a:xfrm>
              <a:off x="2711750" y="3572300"/>
              <a:ext cx="230725" cy="598425"/>
              <a:chOff x="2711750" y="3572300"/>
              <a:chExt cx="230725" cy="598425"/>
            </a:xfrm>
          </p:grpSpPr>
          <p:sp>
            <p:nvSpPr>
              <p:cNvPr id="212" name="Google Shape;3975;p50">
                <a:extLst>
                  <a:ext uri="{FF2B5EF4-FFF2-40B4-BE49-F238E27FC236}">
                    <a16:creationId xmlns:a16="http://schemas.microsoft.com/office/drawing/2014/main" id="{80DB11AB-970F-E74B-8382-63C5518DCE1A}"/>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3" name="Google Shape;3976;p50">
                <a:extLst>
                  <a:ext uri="{FF2B5EF4-FFF2-40B4-BE49-F238E27FC236}">
                    <a16:creationId xmlns:a16="http://schemas.microsoft.com/office/drawing/2014/main" id="{E2C27D74-752C-4847-B607-992A90277C1C}"/>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49" name="Google Shape;3977;p50">
              <a:extLst>
                <a:ext uri="{FF2B5EF4-FFF2-40B4-BE49-F238E27FC236}">
                  <a16:creationId xmlns:a16="http://schemas.microsoft.com/office/drawing/2014/main" id="{794E2CB4-0C0D-8749-813C-257172BBC99A}"/>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0" name="Google Shape;3978;p50">
              <a:extLst>
                <a:ext uri="{FF2B5EF4-FFF2-40B4-BE49-F238E27FC236}">
                  <a16:creationId xmlns:a16="http://schemas.microsoft.com/office/drawing/2014/main" id="{2EA3179B-2C3E-214C-A0E2-633DC40DF411}"/>
                </a:ext>
              </a:extLst>
            </p:cNvPr>
            <p:cNvGrpSpPr/>
            <p:nvPr/>
          </p:nvGrpSpPr>
          <p:grpSpPr>
            <a:xfrm>
              <a:off x="3781475" y="1624825"/>
              <a:ext cx="153300" cy="166375"/>
              <a:chOff x="3781475" y="1624825"/>
              <a:chExt cx="153300" cy="166375"/>
            </a:xfrm>
          </p:grpSpPr>
          <p:sp>
            <p:nvSpPr>
              <p:cNvPr id="208" name="Google Shape;3979;p50">
                <a:extLst>
                  <a:ext uri="{FF2B5EF4-FFF2-40B4-BE49-F238E27FC236}">
                    <a16:creationId xmlns:a16="http://schemas.microsoft.com/office/drawing/2014/main" id="{4D0B4BB8-5355-E445-AEDC-7430BCE8427D}"/>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9" name="Google Shape;3980;p50">
                <a:extLst>
                  <a:ext uri="{FF2B5EF4-FFF2-40B4-BE49-F238E27FC236}">
                    <a16:creationId xmlns:a16="http://schemas.microsoft.com/office/drawing/2014/main" id="{E9910981-E8BF-0842-A4C0-515A192240F6}"/>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81;p50">
                <a:extLst>
                  <a:ext uri="{FF2B5EF4-FFF2-40B4-BE49-F238E27FC236}">
                    <a16:creationId xmlns:a16="http://schemas.microsoft.com/office/drawing/2014/main" id="{93B4C234-9DA7-B04F-AD32-2C215CC209B4}"/>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82;p50">
                <a:extLst>
                  <a:ext uri="{FF2B5EF4-FFF2-40B4-BE49-F238E27FC236}">
                    <a16:creationId xmlns:a16="http://schemas.microsoft.com/office/drawing/2014/main" id="{9220F4FD-9E45-FD4F-AF90-1FA2CBEEC277}"/>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1" name="Google Shape;3983;p50">
              <a:extLst>
                <a:ext uri="{FF2B5EF4-FFF2-40B4-BE49-F238E27FC236}">
                  <a16:creationId xmlns:a16="http://schemas.microsoft.com/office/drawing/2014/main" id="{865466A6-5940-DA4C-B586-AC61EE338E6C}"/>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84;p50">
              <a:extLst>
                <a:ext uri="{FF2B5EF4-FFF2-40B4-BE49-F238E27FC236}">
                  <a16:creationId xmlns:a16="http://schemas.microsoft.com/office/drawing/2014/main" id="{35343D6C-A4A6-AF43-AEB0-CE72EB2C1F93}"/>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3" name="Google Shape;3985;p50">
              <a:extLst>
                <a:ext uri="{FF2B5EF4-FFF2-40B4-BE49-F238E27FC236}">
                  <a16:creationId xmlns:a16="http://schemas.microsoft.com/office/drawing/2014/main" id="{68BE3B4E-8ED6-2B4B-93CB-7E1018F0049A}"/>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4" name="Google Shape;3986;p50">
              <a:extLst>
                <a:ext uri="{FF2B5EF4-FFF2-40B4-BE49-F238E27FC236}">
                  <a16:creationId xmlns:a16="http://schemas.microsoft.com/office/drawing/2014/main" id="{7E25715D-42F5-4544-9837-DF55584271A6}"/>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5" name="Google Shape;3987;p50">
              <a:extLst>
                <a:ext uri="{FF2B5EF4-FFF2-40B4-BE49-F238E27FC236}">
                  <a16:creationId xmlns:a16="http://schemas.microsoft.com/office/drawing/2014/main" id="{E2A59415-3CCF-D448-8FE1-91294720DEFB}"/>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6" name="Google Shape;3988;p50">
              <a:extLst>
                <a:ext uri="{FF2B5EF4-FFF2-40B4-BE49-F238E27FC236}">
                  <a16:creationId xmlns:a16="http://schemas.microsoft.com/office/drawing/2014/main" id="{1EA542C6-0D08-FF4B-ABAA-958AC8FF3820}"/>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9;p50">
              <a:extLst>
                <a:ext uri="{FF2B5EF4-FFF2-40B4-BE49-F238E27FC236}">
                  <a16:creationId xmlns:a16="http://schemas.microsoft.com/office/drawing/2014/main" id="{4272C1CC-67EF-EC43-B8EE-1AB242D24A1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8" name="Google Shape;3990;p50">
              <a:extLst>
                <a:ext uri="{FF2B5EF4-FFF2-40B4-BE49-F238E27FC236}">
                  <a16:creationId xmlns:a16="http://schemas.microsoft.com/office/drawing/2014/main" id="{4F6B7CAC-BDC3-1844-9764-D0C6C22CECE1}"/>
                </a:ext>
              </a:extLst>
            </p:cNvPr>
            <p:cNvGrpSpPr/>
            <p:nvPr/>
          </p:nvGrpSpPr>
          <p:grpSpPr>
            <a:xfrm>
              <a:off x="5068275" y="3161675"/>
              <a:ext cx="664875" cy="222850"/>
              <a:chOff x="5068275" y="3161675"/>
              <a:chExt cx="664875" cy="222850"/>
            </a:xfrm>
          </p:grpSpPr>
          <p:sp>
            <p:nvSpPr>
              <p:cNvPr id="204" name="Google Shape;3991;p50">
                <a:extLst>
                  <a:ext uri="{FF2B5EF4-FFF2-40B4-BE49-F238E27FC236}">
                    <a16:creationId xmlns:a16="http://schemas.microsoft.com/office/drawing/2014/main" id="{D09BA2A2-F979-5C40-819E-10874C89E6ED}"/>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5" name="Google Shape;3992;p50">
                <a:extLst>
                  <a:ext uri="{FF2B5EF4-FFF2-40B4-BE49-F238E27FC236}">
                    <a16:creationId xmlns:a16="http://schemas.microsoft.com/office/drawing/2014/main" id="{CED81CDC-9A32-5046-9B0F-BBB5C18009BE}"/>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3993;p50">
                <a:extLst>
                  <a:ext uri="{FF2B5EF4-FFF2-40B4-BE49-F238E27FC236}">
                    <a16:creationId xmlns:a16="http://schemas.microsoft.com/office/drawing/2014/main" id="{646B775C-824A-B24C-B510-945758073123}"/>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7" name="Google Shape;3994;p50">
                <a:extLst>
                  <a:ext uri="{FF2B5EF4-FFF2-40B4-BE49-F238E27FC236}">
                    <a16:creationId xmlns:a16="http://schemas.microsoft.com/office/drawing/2014/main" id="{57A66F3B-C209-504A-A50D-999A4EB35010}"/>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9" name="Google Shape;3995;p50">
              <a:extLst>
                <a:ext uri="{FF2B5EF4-FFF2-40B4-BE49-F238E27FC236}">
                  <a16:creationId xmlns:a16="http://schemas.microsoft.com/office/drawing/2014/main" id="{02DA32B9-50A2-B843-8C69-675BDCE2ABD0}"/>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96;p50">
              <a:extLst>
                <a:ext uri="{FF2B5EF4-FFF2-40B4-BE49-F238E27FC236}">
                  <a16:creationId xmlns:a16="http://schemas.microsoft.com/office/drawing/2014/main" id="{9F495DA1-DCB9-0047-8070-FE48533D8964}"/>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97;p50">
              <a:extLst>
                <a:ext uri="{FF2B5EF4-FFF2-40B4-BE49-F238E27FC236}">
                  <a16:creationId xmlns:a16="http://schemas.microsoft.com/office/drawing/2014/main" id="{AD720307-20CB-0A4E-9FE5-A86681FAD687}"/>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98;p50">
              <a:extLst>
                <a:ext uri="{FF2B5EF4-FFF2-40B4-BE49-F238E27FC236}">
                  <a16:creationId xmlns:a16="http://schemas.microsoft.com/office/drawing/2014/main" id="{73ECDA8C-97AF-C44B-936D-7B745075D7C0}"/>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3" name="Google Shape;3999;p50">
              <a:extLst>
                <a:ext uri="{FF2B5EF4-FFF2-40B4-BE49-F238E27FC236}">
                  <a16:creationId xmlns:a16="http://schemas.microsoft.com/office/drawing/2014/main" id="{9EE08750-C55D-284C-9087-E9F1400DC3A0}"/>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4" name="Google Shape;4000;p50">
              <a:extLst>
                <a:ext uri="{FF2B5EF4-FFF2-40B4-BE49-F238E27FC236}">
                  <a16:creationId xmlns:a16="http://schemas.microsoft.com/office/drawing/2014/main" id="{CB526943-1ACA-824B-B44D-F12597E46655}"/>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4001;p50">
              <a:extLst>
                <a:ext uri="{FF2B5EF4-FFF2-40B4-BE49-F238E27FC236}">
                  <a16:creationId xmlns:a16="http://schemas.microsoft.com/office/drawing/2014/main" id="{18CF2F63-EE80-2049-A16D-C841B4F8E6CF}"/>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4002;p50">
              <a:extLst>
                <a:ext uri="{FF2B5EF4-FFF2-40B4-BE49-F238E27FC236}">
                  <a16:creationId xmlns:a16="http://schemas.microsoft.com/office/drawing/2014/main" id="{0A0F4C7F-98E7-634C-B8FA-18EAB1DA137F}"/>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4003;p50">
              <a:extLst>
                <a:ext uri="{FF2B5EF4-FFF2-40B4-BE49-F238E27FC236}">
                  <a16:creationId xmlns:a16="http://schemas.microsoft.com/office/drawing/2014/main" id="{9F908195-3E5F-704D-A363-6DF287191E08}"/>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4004;p50">
              <a:extLst>
                <a:ext uri="{FF2B5EF4-FFF2-40B4-BE49-F238E27FC236}">
                  <a16:creationId xmlns:a16="http://schemas.microsoft.com/office/drawing/2014/main" id="{00A70242-CF9D-454C-A752-FFE13940CACE}"/>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5;p50">
              <a:extLst>
                <a:ext uri="{FF2B5EF4-FFF2-40B4-BE49-F238E27FC236}">
                  <a16:creationId xmlns:a16="http://schemas.microsoft.com/office/drawing/2014/main" id="{65FBB046-7A30-5946-8B2C-0AD128CD99B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6;p50">
              <a:extLst>
                <a:ext uri="{FF2B5EF4-FFF2-40B4-BE49-F238E27FC236}">
                  <a16:creationId xmlns:a16="http://schemas.microsoft.com/office/drawing/2014/main" id="{2E0E8798-B588-B745-862C-3EE927AB63E5}"/>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7;p50">
              <a:extLst>
                <a:ext uri="{FF2B5EF4-FFF2-40B4-BE49-F238E27FC236}">
                  <a16:creationId xmlns:a16="http://schemas.microsoft.com/office/drawing/2014/main" id="{2ECFEF0B-77B3-8A4A-B69E-29E7D0EAC82E}"/>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8;p50">
              <a:extLst>
                <a:ext uri="{FF2B5EF4-FFF2-40B4-BE49-F238E27FC236}">
                  <a16:creationId xmlns:a16="http://schemas.microsoft.com/office/drawing/2014/main" id="{F06ECCFE-E589-8A4A-889E-CA877B7889BC}"/>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9;p50">
              <a:extLst>
                <a:ext uri="{FF2B5EF4-FFF2-40B4-BE49-F238E27FC236}">
                  <a16:creationId xmlns:a16="http://schemas.microsoft.com/office/drawing/2014/main" id="{7405F92A-E0AE-C44D-933C-1AFCAF17A2DB}"/>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10;p50">
              <a:extLst>
                <a:ext uri="{FF2B5EF4-FFF2-40B4-BE49-F238E27FC236}">
                  <a16:creationId xmlns:a16="http://schemas.microsoft.com/office/drawing/2014/main" id="{94A9C66C-BE85-3B49-88D8-D021431686D7}"/>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11;p50">
              <a:extLst>
                <a:ext uri="{FF2B5EF4-FFF2-40B4-BE49-F238E27FC236}">
                  <a16:creationId xmlns:a16="http://schemas.microsoft.com/office/drawing/2014/main" id="{382FD603-95BF-1942-9517-4A08B3451B6F}"/>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12;p50">
              <a:extLst>
                <a:ext uri="{FF2B5EF4-FFF2-40B4-BE49-F238E27FC236}">
                  <a16:creationId xmlns:a16="http://schemas.microsoft.com/office/drawing/2014/main" id="{7B26BD4E-806C-6E44-8F84-2E58FA1AC3C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13;p50">
              <a:extLst>
                <a:ext uri="{FF2B5EF4-FFF2-40B4-BE49-F238E27FC236}">
                  <a16:creationId xmlns:a16="http://schemas.microsoft.com/office/drawing/2014/main" id="{E1199DB9-B1D6-DA4C-A211-ABA950A71DB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14;p50">
              <a:extLst>
                <a:ext uri="{FF2B5EF4-FFF2-40B4-BE49-F238E27FC236}">
                  <a16:creationId xmlns:a16="http://schemas.microsoft.com/office/drawing/2014/main" id="{07D74EAF-8D9E-5143-BA32-E1B09AF161C3}"/>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5;p50">
              <a:extLst>
                <a:ext uri="{FF2B5EF4-FFF2-40B4-BE49-F238E27FC236}">
                  <a16:creationId xmlns:a16="http://schemas.microsoft.com/office/drawing/2014/main" id="{04C2DF06-BA7F-7346-BD53-5715B87FE9CD}"/>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6;p50">
              <a:extLst>
                <a:ext uri="{FF2B5EF4-FFF2-40B4-BE49-F238E27FC236}">
                  <a16:creationId xmlns:a16="http://schemas.microsoft.com/office/drawing/2014/main" id="{EFF5E0DE-0E6D-264C-9405-48FAE044D956}"/>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7;p50">
              <a:extLst>
                <a:ext uri="{FF2B5EF4-FFF2-40B4-BE49-F238E27FC236}">
                  <a16:creationId xmlns:a16="http://schemas.microsoft.com/office/drawing/2014/main" id="{AC4540AE-CCA8-0940-813E-120F5B4FFC46}"/>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8;p50">
              <a:extLst>
                <a:ext uri="{FF2B5EF4-FFF2-40B4-BE49-F238E27FC236}">
                  <a16:creationId xmlns:a16="http://schemas.microsoft.com/office/drawing/2014/main" id="{48E279BF-907D-9C49-965D-861AF47A68C4}"/>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9;p50">
              <a:extLst>
                <a:ext uri="{FF2B5EF4-FFF2-40B4-BE49-F238E27FC236}">
                  <a16:creationId xmlns:a16="http://schemas.microsoft.com/office/drawing/2014/main" id="{3F51ABEE-EA27-4847-9B79-8938B7AF829B}"/>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20;p50">
              <a:extLst>
                <a:ext uri="{FF2B5EF4-FFF2-40B4-BE49-F238E27FC236}">
                  <a16:creationId xmlns:a16="http://schemas.microsoft.com/office/drawing/2014/main" id="{0F1BD0E1-6679-A247-8B40-6DC9B6012247}"/>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21;p50">
              <a:extLst>
                <a:ext uri="{FF2B5EF4-FFF2-40B4-BE49-F238E27FC236}">
                  <a16:creationId xmlns:a16="http://schemas.microsoft.com/office/drawing/2014/main" id="{67571B15-E424-E741-A87B-EE682F4BD7C0}"/>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22;p50">
              <a:extLst>
                <a:ext uri="{FF2B5EF4-FFF2-40B4-BE49-F238E27FC236}">
                  <a16:creationId xmlns:a16="http://schemas.microsoft.com/office/drawing/2014/main" id="{95130EA9-D41F-F243-BE3A-0047562355AA}"/>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23;p50">
              <a:extLst>
                <a:ext uri="{FF2B5EF4-FFF2-40B4-BE49-F238E27FC236}">
                  <a16:creationId xmlns:a16="http://schemas.microsoft.com/office/drawing/2014/main" id="{2D39B86C-6B0B-304C-B623-B9F08BD04BF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88" name="Google Shape;4024;p50">
              <a:extLst>
                <a:ext uri="{FF2B5EF4-FFF2-40B4-BE49-F238E27FC236}">
                  <a16:creationId xmlns:a16="http://schemas.microsoft.com/office/drawing/2014/main" id="{1D562805-64C0-6048-B6AF-9CFC95A60C6F}"/>
                </a:ext>
              </a:extLst>
            </p:cNvPr>
            <p:cNvGrpSpPr/>
            <p:nvPr/>
          </p:nvGrpSpPr>
          <p:grpSpPr>
            <a:xfrm>
              <a:off x="3586375" y="2281300"/>
              <a:ext cx="125025" cy="175275"/>
              <a:chOff x="3586375" y="2281300"/>
              <a:chExt cx="125025" cy="175275"/>
            </a:xfrm>
          </p:grpSpPr>
          <p:sp>
            <p:nvSpPr>
              <p:cNvPr id="202" name="Google Shape;4025;p50">
                <a:extLst>
                  <a:ext uri="{FF2B5EF4-FFF2-40B4-BE49-F238E27FC236}">
                    <a16:creationId xmlns:a16="http://schemas.microsoft.com/office/drawing/2014/main" id="{BD878F9C-E3E1-1E47-AB02-17769CAEF0F5}"/>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3" name="Google Shape;4026;p50">
                <a:extLst>
                  <a:ext uri="{FF2B5EF4-FFF2-40B4-BE49-F238E27FC236}">
                    <a16:creationId xmlns:a16="http://schemas.microsoft.com/office/drawing/2014/main" id="{DC75A9B7-48B2-5D40-B624-C358F927837E}"/>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89" name="Google Shape;4027;p50">
              <a:extLst>
                <a:ext uri="{FF2B5EF4-FFF2-40B4-BE49-F238E27FC236}">
                  <a16:creationId xmlns:a16="http://schemas.microsoft.com/office/drawing/2014/main" id="{A41B2564-8E94-8B4C-8C31-5748801AEF3F}"/>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0" name="Google Shape;4028;p50">
              <a:extLst>
                <a:ext uri="{FF2B5EF4-FFF2-40B4-BE49-F238E27FC236}">
                  <a16:creationId xmlns:a16="http://schemas.microsoft.com/office/drawing/2014/main" id="{7996F882-6974-9843-B82A-1E2B2C1B3530}"/>
                </a:ext>
              </a:extLst>
            </p:cNvPr>
            <p:cNvGrpSpPr/>
            <p:nvPr/>
          </p:nvGrpSpPr>
          <p:grpSpPr>
            <a:xfrm>
              <a:off x="5298975" y="3412225"/>
              <a:ext cx="576450" cy="616225"/>
              <a:chOff x="5298975" y="3412225"/>
              <a:chExt cx="576450" cy="616225"/>
            </a:xfrm>
          </p:grpSpPr>
          <p:sp>
            <p:nvSpPr>
              <p:cNvPr id="200" name="Google Shape;4029;p50">
                <a:extLst>
                  <a:ext uri="{FF2B5EF4-FFF2-40B4-BE49-F238E27FC236}">
                    <a16:creationId xmlns:a16="http://schemas.microsoft.com/office/drawing/2014/main" id="{FC26941E-6611-EF45-A193-A9602BB5AE73}"/>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30;p50">
                <a:extLst>
                  <a:ext uri="{FF2B5EF4-FFF2-40B4-BE49-F238E27FC236}">
                    <a16:creationId xmlns:a16="http://schemas.microsoft.com/office/drawing/2014/main" id="{30C89BDB-B116-7048-BB10-5ADD412FE8E4}"/>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1" name="Google Shape;4031;p50">
              <a:extLst>
                <a:ext uri="{FF2B5EF4-FFF2-40B4-BE49-F238E27FC236}">
                  <a16:creationId xmlns:a16="http://schemas.microsoft.com/office/drawing/2014/main" id="{6CA34058-08A3-4745-B609-84A0A7DDEEA6}"/>
                </a:ext>
              </a:extLst>
            </p:cNvPr>
            <p:cNvGrpSpPr/>
            <p:nvPr/>
          </p:nvGrpSpPr>
          <p:grpSpPr>
            <a:xfrm>
              <a:off x="5952300" y="3852150"/>
              <a:ext cx="231225" cy="287200"/>
              <a:chOff x="5952300" y="3852150"/>
              <a:chExt cx="231225" cy="287200"/>
            </a:xfrm>
          </p:grpSpPr>
          <p:sp>
            <p:nvSpPr>
              <p:cNvPr id="198" name="Google Shape;4032;p50">
                <a:extLst>
                  <a:ext uri="{FF2B5EF4-FFF2-40B4-BE49-F238E27FC236}">
                    <a16:creationId xmlns:a16="http://schemas.microsoft.com/office/drawing/2014/main" id="{4B155FFA-AF07-9E41-9F9D-13D5219A25C4}"/>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9" name="Google Shape;4033;p50">
                <a:extLst>
                  <a:ext uri="{FF2B5EF4-FFF2-40B4-BE49-F238E27FC236}">
                    <a16:creationId xmlns:a16="http://schemas.microsoft.com/office/drawing/2014/main" id="{CCFAFDBC-9D6D-2D40-98C0-0AC716707C55}"/>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2" name="Google Shape;4034;p50">
              <a:extLst>
                <a:ext uri="{FF2B5EF4-FFF2-40B4-BE49-F238E27FC236}">
                  <a16:creationId xmlns:a16="http://schemas.microsoft.com/office/drawing/2014/main" id="{5779FD23-0AC8-B04E-946E-C1C424576939}"/>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3" name="Google Shape;4035;p50">
              <a:extLst>
                <a:ext uri="{FF2B5EF4-FFF2-40B4-BE49-F238E27FC236}">
                  <a16:creationId xmlns:a16="http://schemas.microsoft.com/office/drawing/2014/main" id="{88DD42E9-877E-2543-AA72-A62850CF4AC0}"/>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4" name="Google Shape;4036;p50">
              <a:extLst>
                <a:ext uri="{FF2B5EF4-FFF2-40B4-BE49-F238E27FC236}">
                  <a16:creationId xmlns:a16="http://schemas.microsoft.com/office/drawing/2014/main" id="{923E10BA-541C-3041-9A13-02DF44E7D272}"/>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5" name="Google Shape;4037;p50">
              <a:extLst>
                <a:ext uri="{FF2B5EF4-FFF2-40B4-BE49-F238E27FC236}">
                  <a16:creationId xmlns:a16="http://schemas.microsoft.com/office/drawing/2014/main" id="{AAB11745-115F-F94E-A8A9-3230815570B8}"/>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6" name="Google Shape;4038;p50">
              <a:extLst>
                <a:ext uri="{FF2B5EF4-FFF2-40B4-BE49-F238E27FC236}">
                  <a16:creationId xmlns:a16="http://schemas.microsoft.com/office/drawing/2014/main" id="{36C712D1-F435-A94A-9ABD-F0ED8B465276}"/>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7" name="Google Shape;4039;p50">
              <a:extLst>
                <a:ext uri="{FF2B5EF4-FFF2-40B4-BE49-F238E27FC236}">
                  <a16:creationId xmlns:a16="http://schemas.microsoft.com/office/drawing/2014/main" id="{B8691253-CD4A-BB46-B675-CEDAD1D52F20}"/>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40;p50">
              <a:extLst>
                <a:ext uri="{FF2B5EF4-FFF2-40B4-BE49-F238E27FC236}">
                  <a16:creationId xmlns:a16="http://schemas.microsoft.com/office/drawing/2014/main" id="{1E51E1B2-2AF1-A34F-923C-FBD23836CF8C}"/>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41;p50">
              <a:extLst>
                <a:ext uri="{FF2B5EF4-FFF2-40B4-BE49-F238E27FC236}">
                  <a16:creationId xmlns:a16="http://schemas.microsoft.com/office/drawing/2014/main" id="{76810062-0743-494A-B671-779ACEFC9710}"/>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0" name="Google Shape;4042;p50">
              <a:extLst>
                <a:ext uri="{FF2B5EF4-FFF2-40B4-BE49-F238E27FC236}">
                  <a16:creationId xmlns:a16="http://schemas.microsoft.com/office/drawing/2014/main" id="{B5108726-7134-1548-9F83-385938430250}"/>
                </a:ext>
              </a:extLst>
            </p:cNvPr>
            <p:cNvGrpSpPr/>
            <p:nvPr/>
          </p:nvGrpSpPr>
          <p:grpSpPr>
            <a:xfrm>
              <a:off x="4842300" y="3099950"/>
              <a:ext cx="31425" cy="59650"/>
              <a:chOff x="4842300" y="3099950"/>
              <a:chExt cx="31425" cy="59650"/>
            </a:xfrm>
          </p:grpSpPr>
          <p:sp>
            <p:nvSpPr>
              <p:cNvPr id="194" name="Google Shape;4043;p50">
                <a:extLst>
                  <a:ext uri="{FF2B5EF4-FFF2-40B4-BE49-F238E27FC236}">
                    <a16:creationId xmlns:a16="http://schemas.microsoft.com/office/drawing/2014/main" id="{3C435A67-E322-7548-8D44-8087B8562ED0}"/>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5" name="Google Shape;4044;p50">
                <a:extLst>
                  <a:ext uri="{FF2B5EF4-FFF2-40B4-BE49-F238E27FC236}">
                    <a16:creationId xmlns:a16="http://schemas.microsoft.com/office/drawing/2014/main" id="{237131D7-450C-9B4D-A122-31CF3CB346E4}"/>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45;p50">
                <a:extLst>
                  <a:ext uri="{FF2B5EF4-FFF2-40B4-BE49-F238E27FC236}">
                    <a16:creationId xmlns:a16="http://schemas.microsoft.com/office/drawing/2014/main" id="{DA170151-AA4F-2241-8B20-679BABFDB093}"/>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46;p50">
                <a:extLst>
                  <a:ext uri="{FF2B5EF4-FFF2-40B4-BE49-F238E27FC236}">
                    <a16:creationId xmlns:a16="http://schemas.microsoft.com/office/drawing/2014/main" id="{F4CE3C58-8CF2-6C46-B26A-F1CD57ED71A0}"/>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1" name="Google Shape;4047;p50">
              <a:extLst>
                <a:ext uri="{FF2B5EF4-FFF2-40B4-BE49-F238E27FC236}">
                  <a16:creationId xmlns:a16="http://schemas.microsoft.com/office/drawing/2014/main" id="{11DBCB8E-BC1D-E046-ACC2-45FFCF504834}"/>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48;p50">
              <a:extLst>
                <a:ext uri="{FF2B5EF4-FFF2-40B4-BE49-F238E27FC236}">
                  <a16:creationId xmlns:a16="http://schemas.microsoft.com/office/drawing/2014/main" id="{80D11266-19EC-BD44-B534-98AD47FB5FAC}"/>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9;p50">
              <a:extLst>
                <a:ext uri="{FF2B5EF4-FFF2-40B4-BE49-F238E27FC236}">
                  <a16:creationId xmlns:a16="http://schemas.microsoft.com/office/drawing/2014/main" id="{20B3EC49-ACC4-0247-A376-336846FF4A39}"/>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50;p50">
              <a:extLst>
                <a:ext uri="{FF2B5EF4-FFF2-40B4-BE49-F238E27FC236}">
                  <a16:creationId xmlns:a16="http://schemas.microsoft.com/office/drawing/2014/main" id="{30B16F12-50D8-7E4C-BB44-418ED6D29DE9}"/>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5" name="Google Shape;4051;p50">
              <a:extLst>
                <a:ext uri="{FF2B5EF4-FFF2-40B4-BE49-F238E27FC236}">
                  <a16:creationId xmlns:a16="http://schemas.microsoft.com/office/drawing/2014/main" id="{A13DDF90-B7BF-1842-8473-CA90DC61A763}"/>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6" name="Google Shape;4052;p50">
              <a:extLst>
                <a:ext uri="{FF2B5EF4-FFF2-40B4-BE49-F238E27FC236}">
                  <a16:creationId xmlns:a16="http://schemas.microsoft.com/office/drawing/2014/main" id="{258E2442-CBE4-B14E-9CA2-516901D0A03A}"/>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53;p50">
              <a:extLst>
                <a:ext uri="{FF2B5EF4-FFF2-40B4-BE49-F238E27FC236}">
                  <a16:creationId xmlns:a16="http://schemas.microsoft.com/office/drawing/2014/main" id="{A4659C3A-7186-2A4E-B94F-8DAD1DA1B277}"/>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54;p50">
              <a:extLst>
                <a:ext uri="{FF2B5EF4-FFF2-40B4-BE49-F238E27FC236}">
                  <a16:creationId xmlns:a16="http://schemas.microsoft.com/office/drawing/2014/main" id="{89CF7477-B2A3-F646-AF2A-0D45B684B2B3}"/>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9" name="Google Shape;4055;p50">
              <a:extLst>
                <a:ext uri="{FF2B5EF4-FFF2-40B4-BE49-F238E27FC236}">
                  <a16:creationId xmlns:a16="http://schemas.microsoft.com/office/drawing/2014/main" id="{5846139A-C09A-E547-891B-E687420AAD9C}"/>
                </a:ext>
              </a:extLst>
            </p:cNvPr>
            <p:cNvGrpSpPr/>
            <p:nvPr/>
          </p:nvGrpSpPr>
          <p:grpSpPr>
            <a:xfrm>
              <a:off x="3866750" y="2520350"/>
              <a:ext cx="78475" cy="60700"/>
              <a:chOff x="3866750" y="2520350"/>
              <a:chExt cx="78475" cy="60700"/>
            </a:xfrm>
          </p:grpSpPr>
          <p:sp>
            <p:nvSpPr>
              <p:cNvPr id="190" name="Google Shape;4056;p50">
                <a:extLst>
                  <a:ext uri="{FF2B5EF4-FFF2-40B4-BE49-F238E27FC236}">
                    <a16:creationId xmlns:a16="http://schemas.microsoft.com/office/drawing/2014/main" id="{26F2D9F4-85F7-D440-8DA3-E035E28B2952}"/>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057;p50">
                <a:extLst>
                  <a:ext uri="{FF2B5EF4-FFF2-40B4-BE49-F238E27FC236}">
                    <a16:creationId xmlns:a16="http://schemas.microsoft.com/office/drawing/2014/main" id="{485A4F5A-A630-4F44-AD5E-94020EC4D714}"/>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058;p50">
                <a:extLst>
                  <a:ext uri="{FF2B5EF4-FFF2-40B4-BE49-F238E27FC236}">
                    <a16:creationId xmlns:a16="http://schemas.microsoft.com/office/drawing/2014/main" id="{BB77B93E-775F-7E40-8201-412058B586FE}"/>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3" name="Google Shape;4059;p50">
                <a:extLst>
                  <a:ext uri="{FF2B5EF4-FFF2-40B4-BE49-F238E27FC236}">
                    <a16:creationId xmlns:a16="http://schemas.microsoft.com/office/drawing/2014/main" id="{C7D4C15A-47FE-7B4D-9B86-10B48C1E56FD}"/>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0" name="Google Shape;4060;p50">
              <a:extLst>
                <a:ext uri="{FF2B5EF4-FFF2-40B4-BE49-F238E27FC236}">
                  <a16:creationId xmlns:a16="http://schemas.microsoft.com/office/drawing/2014/main" id="{CBE24293-8856-6044-A0D1-7EDF754D4D3C}"/>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61;p50">
              <a:extLst>
                <a:ext uri="{FF2B5EF4-FFF2-40B4-BE49-F238E27FC236}">
                  <a16:creationId xmlns:a16="http://schemas.microsoft.com/office/drawing/2014/main" id="{987F3EC3-E1F2-BB47-A659-5726503A964E}"/>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62;p50">
              <a:extLst>
                <a:ext uri="{FF2B5EF4-FFF2-40B4-BE49-F238E27FC236}">
                  <a16:creationId xmlns:a16="http://schemas.microsoft.com/office/drawing/2014/main" id="{FED7DF6A-7C4A-9E4E-A055-CD04BE3E38C0}"/>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63;p50">
              <a:extLst>
                <a:ext uri="{FF2B5EF4-FFF2-40B4-BE49-F238E27FC236}">
                  <a16:creationId xmlns:a16="http://schemas.microsoft.com/office/drawing/2014/main" id="{EA22FB56-BC4F-8941-8E9B-4008A2671D8F}"/>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4" name="Google Shape;4064;p50">
              <a:extLst>
                <a:ext uri="{FF2B5EF4-FFF2-40B4-BE49-F238E27FC236}">
                  <a16:creationId xmlns:a16="http://schemas.microsoft.com/office/drawing/2014/main" id="{AC09F06D-DB59-5548-9A89-248BD227AAED}"/>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5" name="Google Shape;4065;p50">
              <a:extLst>
                <a:ext uri="{FF2B5EF4-FFF2-40B4-BE49-F238E27FC236}">
                  <a16:creationId xmlns:a16="http://schemas.microsoft.com/office/drawing/2014/main" id="{18F9FA21-2789-BD45-AF86-A3A3EA2DCCD8}"/>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6;p50">
              <a:extLst>
                <a:ext uri="{FF2B5EF4-FFF2-40B4-BE49-F238E27FC236}">
                  <a16:creationId xmlns:a16="http://schemas.microsoft.com/office/drawing/2014/main" id="{CD23C33C-98DC-9B4C-9423-4D62B597924E}"/>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7;p50">
              <a:extLst>
                <a:ext uri="{FF2B5EF4-FFF2-40B4-BE49-F238E27FC236}">
                  <a16:creationId xmlns:a16="http://schemas.microsoft.com/office/drawing/2014/main" id="{EEA9E518-93A3-EB41-9739-915A1C20FC99}"/>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8;p50">
              <a:extLst>
                <a:ext uri="{FF2B5EF4-FFF2-40B4-BE49-F238E27FC236}">
                  <a16:creationId xmlns:a16="http://schemas.microsoft.com/office/drawing/2014/main" id="{5B1A2598-5CC3-494E-8F13-0289F6F485EC}"/>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9;p50">
              <a:extLst>
                <a:ext uri="{FF2B5EF4-FFF2-40B4-BE49-F238E27FC236}">
                  <a16:creationId xmlns:a16="http://schemas.microsoft.com/office/drawing/2014/main" id="{30C11BF4-3754-FD41-8B2F-54D8F9E264F9}"/>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70;p50">
              <a:extLst>
                <a:ext uri="{FF2B5EF4-FFF2-40B4-BE49-F238E27FC236}">
                  <a16:creationId xmlns:a16="http://schemas.microsoft.com/office/drawing/2014/main" id="{7E83AD8F-ADEC-564F-8EBE-B52901499AEA}"/>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71;p50">
              <a:extLst>
                <a:ext uri="{FF2B5EF4-FFF2-40B4-BE49-F238E27FC236}">
                  <a16:creationId xmlns:a16="http://schemas.microsoft.com/office/drawing/2014/main" id="{B4298F01-72FC-3F4F-88FC-879F1B67EC54}"/>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72;p50">
              <a:extLst>
                <a:ext uri="{FF2B5EF4-FFF2-40B4-BE49-F238E27FC236}">
                  <a16:creationId xmlns:a16="http://schemas.microsoft.com/office/drawing/2014/main" id="{C7DE7B17-BEAB-C446-A49A-10F66002DF88}"/>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73;p50">
              <a:extLst>
                <a:ext uri="{FF2B5EF4-FFF2-40B4-BE49-F238E27FC236}">
                  <a16:creationId xmlns:a16="http://schemas.microsoft.com/office/drawing/2014/main" id="{4D6CCEE1-77F4-FD40-9886-7CAF7BDEC395}"/>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74;p50">
              <a:extLst>
                <a:ext uri="{FF2B5EF4-FFF2-40B4-BE49-F238E27FC236}">
                  <a16:creationId xmlns:a16="http://schemas.microsoft.com/office/drawing/2014/main" id="{C006C66E-4035-B44F-AD09-871F1C8B0BBC}"/>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5;p50">
              <a:extLst>
                <a:ext uri="{FF2B5EF4-FFF2-40B4-BE49-F238E27FC236}">
                  <a16:creationId xmlns:a16="http://schemas.microsoft.com/office/drawing/2014/main" id="{3DB9D3CA-73C0-1546-80D7-3BC12005EF72}"/>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6;p50">
              <a:extLst>
                <a:ext uri="{FF2B5EF4-FFF2-40B4-BE49-F238E27FC236}">
                  <a16:creationId xmlns:a16="http://schemas.microsoft.com/office/drawing/2014/main" id="{C069855B-D7B8-E347-B851-5D766A65E7F0}"/>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7;p50">
              <a:extLst>
                <a:ext uri="{FF2B5EF4-FFF2-40B4-BE49-F238E27FC236}">
                  <a16:creationId xmlns:a16="http://schemas.microsoft.com/office/drawing/2014/main" id="{6751C754-913A-954A-929D-B70F22E23F37}"/>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8;p50">
              <a:extLst>
                <a:ext uri="{FF2B5EF4-FFF2-40B4-BE49-F238E27FC236}">
                  <a16:creationId xmlns:a16="http://schemas.microsoft.com/office/drawing/2014/main" id="{CE509F4D-B1B8-B645-83D7-5B0D35015039}"/>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9;p50">
              <a:extLst>
                <a:ext uri="{FF2B5EF4-FFF2-40B4-BE49-F238E27FC236}">
                  <a16:creationId xmlns:a16="http://schemas.microsoft.com/office/drawing/2014/main" id="{88BF6E06-35C0-7D48-8383-29F495C0F034}"/>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80;p50">
              <a:extLst>
                <a:ext uri="{FF2B5EF4-FFF2-40B4-BE49-F238E27FC236}">
                  <a16:creationId xmlns:a16="http://schemas.microsoft.com/office/drawing/2014/main" id="{663D0E8C-6FF9-6D4C-8B48-7E48E5E9AA5C}"/>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81;p50">
              <a:extLst>
                <a:ext uri="{FF2B5EF4-FFF2-40B4-BE49-F238E27FC236}">
                  <a16:creationId xmlns:a16="http://schemas.microsoft.com/office/drawing/2014/main" id="{9C4271A9-B9C5-BC42-8F29-6268DB707ACE}"/>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82;p50">
              <a:extLst>
                <a:ext uri="{FF2B5EF4-FFF2-40B4-BE49-F238E27FC236}">
                  <a16:creationId xmlns:a16="http://schemas.microsoft.com/office/drawing/2014/main" id="{A696B501-D64B-C740-B8D1-AAA048CFFAB2}"/>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83;p50">
              <a:extLst>
                <a:ext uri="{FF2B5EF4-FFF2-40B4-BE49-F238E27FC236}">
                  <a16:creationId xmlns:a16="http://schemas.microsoft.com/office/drawing/2014/main" id="{E154B2CD-548C-2D40-A13D-68994BEED934}"/>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84;p50">
              <a:extLst>
                <a:ext uri="{FF2B5EF4-FFF2-40B4-BE49-F238E27FC236}">
                  <a16:creationId xmlns:a16="http://schemas.microsoft.com/office/drawing/2014/main" id="{98FCDA07-9718-9344-BED9-6B58EBFC75C6}"/>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5;p50">
              <a:extLst>
                <a:ext uri="{FF2B5EF4-FFF2-40B4-BE49-F238E27FC236}">
                  <a16:creationId xmlns:a16="http://schemas.microsoft.com/office/drawing/2014/main" id="{6072A695-EE2C-9441-8A16-FD5BD746AC93}"/>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6;p50">
              <a:extLst>
                <a:ext uri="{FF2B5EF4-FFF2-40B4-BE49-F238E27FC236}">
                  <a16:creationId xmlns:a16="http://schemas.microsoft.com/office/drawing/2014/main" id="{B4E8372D-97A7-8848-B7D6-1410FE9B776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7;p50">
              <a:extLst>
                <a:ext uri="{FF2B5EF4-FFF2-40B4-BE49-F238E27FC236}">
                  <a16:creationId xmlns:a16="http://schemas.microsoft.com/office/drawing/2014/main" id="{160CE345-3362-0048-8E05-620577696DFB}"/>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8;p50">
              <a:extLst>
                <a:ext uri="{FF2B5EF4-FFF2-40B4-BE49-F238E27FC236}">
                  <a16:creationId xmlns:a16="http://schemas.microsoft.com/office/drawing/2014/main" id="{8AE2C1FE-58B5-B442-B1BE-AE8ABBE3BA2C}"/>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9;p50">
              <a:extLst>
                <a:ext uri="{FF2B5EF4-FFF2-40B4-BE49-F238E27FC236}">
                  <a16:creationId xmlns:a16="http://schemas.microsoft.com/office/drawing/2014/main" id="{F5ACA627-611A-E643-9258-EDD565850363}"/>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90;p50">
              <a:extLst>
                <a:ext uri="{FF2B5EF4-FFF2-40B4-BE49-F238E27FC236}">
                  <a16:creationId xmlns:a16="http://schemas.microsoft.com/office/drawing/2014/main" id="{5C374ADC-7A5B-E043-A431-E6DCA6A3D314}"/>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91;p50">
              <a:extLst>
                <a:ext uri="{FF2B5EF4-FFF2-40B4-BE49-F238E27FC236}">
                  <a16:creationId xmlns:a16="http://schemas.microsoft.com/office/drawing/2014/main" id="{BB0E409F-B803-A348-AA51-A32C6C6D1C5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92;p50">
              <a:extLst>
                <a:ext uri="{FF2B5EF4-FFF2-40B4-BE49-F238E27FC236}">
                  <a16:creationId xmlns:a16="http://schemas.microsoft.com/office/drawing/2014/main" id="{EF994F4E-1336-7C47-A384-2F8361EC547B}"/>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93;p50">
              <a:extLst>
                <a:ext uri="{FF2B5EF4-FFF2-40B4-BE49-F238E27FC236}">
                  <a16:creationId xmlns:a16="http://schemas.microsoft.com/office/drawing/2014/main" id="{CDCCCF56-1B12-454B-94B1-19D9AFB70F40}"/>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94;p50">
              <a:extLst>
                <a:ext uri="{FF2B5EF4-FFF2-40B4-BE49-F238E27FC236}">
                  <a16:creationId xmlns:a16="http://schemas.microsoft.com/office/drawing/2014/main" id="{9C242779-FA63-6A4E-B250-CF8DDE546857}"/>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5;p50">
              <a:extLst>
                <a:ext uri="{FF2B5EF4-FFF2-40B4-BE49-F238E27FC236}">
                  <a16:creationId xmlns:a16="http://schemas.microsoft.com/office/drawing/2014/main" id="{B42B081F-4E9F-EB4E-8244-FEAA2B2D7BDF}"/>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6;p50">
              <a:extLst>
                <a:ext uri="{FF2B5EF4-FFF2-40B4-BE49-F238E27FC236}">
                  <a16:creationId xmlns:a16="http://schemas.microsoft.com/office/drawing/2014/main" id="{0FC2EB7E-ECC8-B745-838F-B33057A2D6AE}"/>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7;p50">
              <a:extLst>
                <a:ext uri="{FF2B5EF4-FFF2-40B4-BE49-F238E27FC236}">
                  <a16:creationId xmlns:a16="http://schemas.microsoft.com/office/drawing/2014/main" id="{B0D92023-3041-3C42-A3C2-F70F28CF3FE0}"/>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8;p50">
              <a:extLst>
                <a:ext uri="{FF2B5EF4-FFF2-40B4-BE49-F238E27FC236}">
                  <a16:creationId xmlns:a16="http://schemas.microsoft.com/office/drawing/2014/main" id="{41A24A08-54D9-8A4C-9369-F273A8CE2943}"/>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9;p50">
              <a:extLst>
                <a:ext uri="{FF2B5EF4-FFF2-40B4-BE49-F238E27FC236}">
                  <a16:creationId xmlns:a16="http://schemas.microsoft.com/office/drawing/2014/main" id="{E57CAB7D-53C9-2546-B64A-5BA89E021F2A}"/>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100;p50">
              <a:extLst>
                <a:ext uri="{FF2B5EF4-FFF2-40B4-BE49-F238E27FC236}">
                  <a16:creationId xmlns:a16="http://schemas.microsoft.com/office/drawing/2014/main" id="{57BED43A-FAB9-FD42-8537-7F0A3E5C82F1}"/>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101;p50">
              <a:extLst>
                <a:ext uri="{FF2B5EF4-FFF2-40B4-BE49-F238E27FC236}">
                  <a16:creationId xmlns:a16="http://schemas.microsoft.com/office/drawing/2014/main" id="{9E4B898E-8C50-F047-9751-2E854376F4D7}"/>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2" name="Google Shape;4102;p50">
              <a:extLst>
                <a:ext uri="{FF2B5EF4-FFF2-40B4-BE49-F238E27FC236}">
                  <a16:creationId xmlns:a16="http://schemas.microsoft.com/office/drawing/2014/main" id="{5C07B2D2-17F4-5E41-A949-7840ECDFFF87}"/>
                </a:ext>
              </a:extLst>
            </p:cNvPr>
            <p:cNvGrpSpPr/>
            <p:nvPr/>
          </p:nvGrpSpPr>
          <p:grpSpPr>
            <a:xfrm>
              <a:off x="3450375" y="3038225"/>
              <a:ext cx="132875" cy="99400"/>
              <a:chOff x="3450375" y="3038225"/>
              <a:chExt cx="132875" cy="99400"/>
            </a:xfrm>
          </p:grpSpPr>
          <p:sp>
            <p:nvSpPr>
              <p:cNvPr id="188" name="Google Shape;4103;p50">
                <a:extLst>
                  <a:ext uri="{FF2B5EF4-FFF2-40B4-BE49-F238E27FC236}">
                    <a16:creationId xmlns:a16="http://schemas.microsoft.com/office/drawing/2014/main" id="{3A4E515A-23E0-334A-BF5C-1A424AD89830}"/>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04;p50">
                <a:extLst>
                  <a:ext uri="{FF2B5EF4-FFF2-40B4-BE49-F238E27FC236}">
                    <a16:creationId xmlns:a16="http://schemas.microsoft.com/office/drawing/2014/main" id="{F3B46A92-6463-1D41-9E6D-DC576FD30966}"/>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3" name="Google Shape;4105;p50">
              <a:extLst>
                <a:ext uri="{FF2B5EF4-FFF2-40B4-BE49-F238E27FC236}">
                  <a16:creationId xmlns:a16="http://schemas.microsoft.com/office/drawing/2014/main" id="{E3114988-7C64-5048-82F3-9784C75D3DC4}"/>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106;p50">
              <a:extLst>
                <a:ext uri="{FF2B5EF4-FFF2-40B4-BE49-F238E27FC236}">
                  <a16:creationId xmlns:a16="http://schemas.microsoft.com/office/drawing/2014/main" id="{FF01E8D9-D1B9-F447-A7C4-52CC26A10E78}"/>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7;p50">
              <a:extLst>
                <a:ext uri="{FF2B5EF4-FFF2-40B4-BE49-F238E27FC236}">
                  <a16:creationId xmlns:a16="http://schemas.microsoft.com/office/drawing/2014/main" id="{8A60F604-780A-BD44-88E5-79399AD4B65A}"/>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8;p50">
              <a:extLst>
                <a:ext uri="{FF2B5EF4-FFF2-40B4-BE49-F238E27FC236}">
                  <a16:creationId xmlns:a16="http://schemas.microsoft.com/office/drawing/2014/main" id="{37645BD8-44A2-484F-AADF-BAF05ADBB074}"/>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7" name="Google Shape;4109;p50">
              <a:extLst>
                <a:ext uri="{FF2B5EF4-FFF2-40B4-BE49-F238E27FC236}">
                  <a16:creationId xmlns:a16="http://schemas.microsoft.com/office/drawing/2014/main" id="{35061A01-F4F8-8644-BB98-5A31AA498464}"/>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8" name="Google Shape;4110;p50">
              <a:extLst>
                <a:ext uri="{FF2B5EF4-FFF2-40B4-BE49-F238E27FC236}">
                  <a16:creationId xmlns:a16="http://schemas.microsoft.com/office/drawing/2014/main" id="{923D8F93-BDCA-174F-9FBC-EB8A941C4681}"/>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11;p50">
              <a:extLst>
                <a:ext uri="{FF2B5EF4-FFF2-40B4-BE49-F238E27FC236}">
                  <a16:creationId xmlns:a16="http://schemas.microsoft.com/office/drawing/2014/main" id="{5CDAC805-5B83-8049-9716-042DB29D8A96}"/>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12;p50">
              <a:extLst>
                <a:ext uri="{FF2B5EF4-FFF2-40B4-BE49-F238E27FC236}">
                  <a16:creationId xmlns:a16="http://schemas.microsoft.com/office/drawing/2014/main" id="{AA1A246F-80C5-7349-BC05-72F9D7180BD5}"/>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13;p50">
              <a:extLst>
                <a:ext uri="{FF2B5EF4-FFF2-40B4-BE49-F238E27FC236}">
                  <a16:creationId xmlns:a16="http://schemas.microsoft.com/office/drawing/2014/main" id="{BA50331D-8AB4-9C4C-8DD0-57A720A2B6D6}"/>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14;p50">
              <a:extLst>
                <a:ext uri="{FF2B5EF4-FFF2-40B4-BE49-F238E27FC236}">
                  <a16:creationId xmlns:a16="http://schemas.microsoft.com/office/drawing/2014/main" id="{F2EE314A-DDCB-E147-BAD6-5BCD95261C32}"/>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5;p50">
              <a:extLst>
                <a:ext uri="{FF2B5EF4-FFF2-40B4-BE49-F238E27FC236}">
                  <a16:creationId xmlns:a16="http://schemas.microsoft.com/office/drawing/2014/main" id="{3BE16E51-97F2-DB42-84DE-1EBB0867FF54}"/>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6;p50">
              <a:extLst>
                <a:ext uri="{FF2B5EF4-FFF2-40B4-BE49-F238E27FC236}">
                  <a16:creationId xmlns:a16="http://schemas.microsoft.com/office/drawing/2014/main" id="{2A949333-2B78-044C-A85A-3C6C0B05AA4C}"/>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7;p50">
              <a:extLst>
                <a:ext uri="{FF2B5EF4-FFF2-40B4-BE49-F238E27FC236}">
                  <a16:creationId xmlns:a16="http://schemas.microsoft.com/office/drawing/2014/main" id="{FE647222-FB82-4D47-A968-D3F48D5308D8}"/>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8;p50">
              <a:extLst>
                <a:ext uri="{FF2B5EF4-FFF2-40B4-BE49-F238E27FC236}">
                  <a16:creationId xmlns:a16="http://schemas.microsoft.com/office/drawing/2014/main" id="{50EFB14B-0856-CE4C-9EAB-EDF9BC50F70A}"/>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9;p50">
              <a:extLst>
                <a:ext uri="{FF2B5EF4-FFF2-40B4-BE49-F238E27FC236}">
                  <a16:creationId xmlns:a16="http://schemas.microsoft.com/office/drawing/2014/main" id="{5E0B58A3-66F0-4A41-84FB-E10E8D5ADF77}"/>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20;p50">
              <a:extLst>
                <a:ext uri="{FF2B5EF4-FFF2-40B4-BE49-F238E27FC236}">
                  <a16:creationId xmlns:a16="http://schemas.microsoft.com/office/drawing/2014/main" id="{25F37B30-97F7-414B-A59C-041388C94687}"/>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21;p50">
              <a:extLst>
                <a:ext uri="{FF2B5EF4-FFF2-40B4-BE49-F238E27FC236}">
                  <a16:creationId xmlns:a16="http://schemas.microsoft.com/office/drawing/2014/main" id="{2F9468C9-DC19-ED4C-9A92-C3C0FFEF80BB}"/>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22;p50">
              <a:extLst>
                <a:ext uri="{FF2B5EF4-FFF2-40B4-BE49-F238E27FC236}">
                  <a16:creationId xmlns:a16="http://schemas.microsoft.com/office/drawing/2014/main" id="{0F350BDD-637F-B34A-BA58-E3347A47D4A1}"/>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23;p50">
              <a:extLst>
                <a:ext uri="{FF2B5EF4-FFF2-40B4-BE49-F238E27FC236}">
                  <a16:creationId xmlns:a16="http://schemas.microsoft.com/office/drawing/2014/main" id="{A3F825E5-FE97-BF4C-8FE9-97DAE42A1F11}"/>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24;p50">
              <a:extLst>
                <a:ext uri="{FF2B5EF4-FFF2-40B4-BE49-F238E27FC236}">
                  <a16:creationId xmlns:a16="http://schemas.microsoft.com/office/drawing/2014/main" id="{C025AEAF-F535-304D-A3C1-3C876554D935}"/>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5;p50">
              <a:extLst>
                <a:ext uri="{FF2B5EF4-FFF2-40B4-BE49-F238E27FC236}">
                  <a16:creationId xmlns:a16="http://schemas.microsoft.com/office/drawing/2014/main" id="{EB3864FD-1D38-7449-830E-76FB30CA52B9}"/>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6;p50">
              <a:extLst>
                <a:ext uri="{FF2B5EF4-FFF2-40B4-BE49-F238E27FC236}">
                  <a16:creationId xmlns:a16="http://schemas.microsoft.com/office/drawing/2014/main" id="{3397CDEA-C908-DE43-B4C6-D529CA0CD73A}"/>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7;p50">
              <a:extLst>
                <a:ext uri="{FF2B5EF4-FFF2-40B4-BE49-F238E27FC236}">
                  <a16:creationId xmlns:a16="http://schemas.microsoft.com/office/drawing/2014/main" id="{66386C71-C2D9-B741-AE2C-FA19F0AC6A7B}"/>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8;p50">
              <a:extLst>
                <a:ext uri="{FF2B5EF4-FFF2-40B4-BE49-F238E27FC236}">
                  <a16:creationId xmlns:a16="http://schemas.microsoft.com/office/drawing/2014/main" id="{E467E083-667B-F54D-8758-10A0E1EB5C5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9;p50">
              <a:extLst>
                <a:ext uri="{FF2B5EF4-FFF2-40B4-BE49-F238E27FC236}">
                  <a16:creationId xmlns:a16="http://schemas.microsoft.com/office/drawing/2014/main" id="{B46F57F5-879C-8F43-9949-3914AF2D6C94}"/>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30;p50">
              <a:extLst>
                <a:ext uri="{FF2B5EF4-FFF2-40B4-BE49-F238E27FC236}">
                  <a16:creationId xmlns:a16="http://schemas.microsoft.com/office/drawing/2014/main" id="{9A35BF5A-A339-C54B-BDD4-FB79714CD5E0}"/>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31;p50">
              <a:extLst>
                <a:ext uri="{FF2B5EF4-FFF2-40B4-BE49-F238E27FC236}">
                  <a16:creationId xmlns:a16="http://schemas.microsoft.com/office/drawing/2014/main" id="{87CCB06B-E28F-EF40-B690-FC03767EF9F9}"/>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32;p50">
              <a:extLst>
                <a:ext uri="{FF2B5EF4-FFF2-40B4-BE49-F238E27FC236}">
                  <a16:creationId xmlns:a16="http://schemas.microsoft.com/office/drawing/2014/main" id="{C36F5BDB-7D8A-6542-B78D-DA9010C1F592}"/>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33;p50">
              <a:extLst>
                <a:ext uri="{FF2B5EF4-FFF2-40B4-BE49-F238E27FC236}">
                  <a16:creationId xmlns:a16="http://schemas.microsoft.com/office/drawing/2014/main" id="{8F089613-6430-3C4B-BC3B-369A42A2338E}"/>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34;p50">
              <a:extLst>
                <a:ext uri="{FF2B5EF4-FFF2-40B4-BE49-F238E27FC236}">
                  <a16:creationId xmlns:a16="http://schemas.microsoft.com/office/drawing/2014/main" id="{4DA30CC1-5D8C-B549-BE1D-67CFFAA08533}"/>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5;p50">
              <a:extLst>
                <a:ext uri="{FF2B5EF4-FFF2-40B4-BE49-F238E27FC236}">
                  <a16:creationId xmlns:a16="http://schemas.microsoft.com/office/drawing/2014/main" id="{DFA1C228-9141-4A4B-8876-EC39F6752E1F}"/>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6;p50">
              <a:extLst>
                <a:ext uri="{FF2B5EF4-FFF2-40B4-BE49-F238E27FC236}">
                  <a16:creationId xmlns:a16="http://schemas.microsoft.com/office/drawing/2014/main" id="{947DB724-FAD1-0E4D-ACBB-572F9E3519DF}"/>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7;p50">
              <a:extLst>
                <a:ext uri="{FF2B5EF4-FFF2-40B4-BE49-F238E27FC236}">
                  <a16:creationId xmlns:a16="http://schemas.microsoft.com/office/drawing/2014/main" id="{F642778F-4D31-E843-99CB-70420E3099BC}"/>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8;p50">
              <a:extLst>
                <a:ext uri="{FF2B5EF4-FFF2-40B4-BE49-F238E27FC236}">
                  <a16:creationId xmlns:a16="http://schemas.microsoft.com/office/drawing/2014/main" id="{EEA8E7D0-E9FD-C24B-80E9-A41CC8666C74}"/>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9;p50">
              <a:extLst>
                <a:ext uri="{FF2B5EF4-FFF2-40B4-BE49-F238E27FC236}">
                  <a16:creationId xmlns:a16="http://schemas.microsoft.com/office/drawing/2014/main" id="{DAF21356-F831-234D-8C1F-6F49E8EB2B2C}"/>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8" name="Oval 277">
            <a:extLst>
              <a:ext uri="{FF2B5EF4-FFF2-40B4-BE49-F238E27FC236}">
                <a16:creationId xmlns:a16="http://schemas.microsoft.com/office/drawing/2014/main" id="{A900F08B-C9A8-3047-9A35-9914E2F81BC8}"/>
              </a:ext>
            </a:extLst>
          </p:cNvPr>
          <p:cNvSpPr>
            <a:spLocks noChangeAspect="1"/>
          </p:cNvSpPr>
          <p:nvPr/>
        </p:nvSpPr>
        <p:spPr>
          <a:xfrm>
            <a:off x="10808318" y="4319459"/>
            <a:ext cx="192766" cy="191372"/>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1" name="TextBox 270">
            <a:extLst>
              <a:ext uri="{FF2B5EF4-FFF2-40B4-BE49-F238E27FC236}">
                <a16:creationId xmlns:a16="http://schemas.microsoft.com/office/drawing/2014/main" id="{8558B4B7-5F8C-C04D-BB1B-3467DE5D6C7C}"/>
              </a:ext>
            </a:extLst>
          </p:cNvPr>
          <p:cNvSpPr txBox="1"/>
          <p:nvPr/>
        </p:nvSpPr>
        <p:spPr>
          <a:xfrm>
            <a:off x="10763599" y="4296985"/>
            <a:ext cx="370666" cy="215444"/>
          </a:xfrm>
          <a:prstGeom prst="rect">
            <a:avLst/>
          </a:prstGeom>
          <a:noFill/>
        </p:spPr>
        <p:txBody>
          <a:bodyPr wrap="square" rtlCol="0">
            <a:spAutoFit/>
          </a:bodyPr>
          <a:lstStyle/>
          <a:p>
            <a:r>
              <a:rPr lang="en-US" sz="800" b="1" dirty="0">
                <a:solidFill>
                  <a:schemeClr val="bg1"/>
                </a:solidFill>
                <a:latin typeface="+mj-lt"/>
              </a:rPr>
              <a:t>19</a:t>
            </a: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16</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LINACs break in HICs?</a:t>
            </a:r>
            <a:endParaRPr lang="en-AU" sz="2000" b="0" dirty="0">
              <a:solidFill>
                <a:schemeClr val="tx1"/>
              </a:solidFill>
            </a:endParaRPr>
          </a:p>
        </p:txBody>
      </p:sp>
      <p:sp>
        <p:nvSpPr>
          <p:cNvPr id="275" name="Oval 274">
            <a:extLst>
              <a:ext uri="{FF2B5EF4-FFF2-40B4-BE49-F238E27FC236}">
                <a16:creationId xmlns:a16="http://schemas.microsoft.com/office/drawing/2014/main" id="{F03C2F82-3FDF-884D-B7F7-3AC87F48BC42}"/>
              </a:ext>
            </a:extLst>
          </p:cNvPr>
          <p:cNvSpPr>
            <a:spLocks noChangeAspect="1"/>
          </p:cNvSpPr>
          <p:nvPr/>
        </p:nvSpPr>
        <p:spPr>
          <a:xfrm>
            <a:off x="8830677" y="3158214"/>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7" name="Oval 276">
            <a:extLst>
              <a:ext uri="{FF2B5EF4-FFF2-40B4-BE49-F238E27FC236}">
                <a16:creationId xmlns:a16="http://schemas.microsoft.com/office/drawing/2014/main" id="{549EF46F-E819-0A44-A626-4483338FDBAD}"/>
              </a:ext>
            </a:extLst>
          </p:cNvPr>
          <p:cNvSpPr>
            <a:spLocks noChangeAspect="1"/>
          </p:cNvSpPr>
          <p:nvPr/>
        </p:nvSpPr>
        <p:spPr>
          <a:xfrm>
            <a:off x="9294242" y="4609385"/>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6" name="Oval 275">
            <a:extLst>
              <a:ext uri="{FF2B5EF4-FFF2-40B4-BE49-F238E27FC236}">
                <a16:creationId xmlns:a16="http://schemas.microsoft.com/office/drawing/2014/main" id="{4E675504-9E07-D742-9665-3FDBA1D7DDB4}"/>
              </a:ext>
            </a:extLst>
          </p:cNvPr>
          <p:cNvSpPr>
            <a:spLocks noChangeAspect="1"/>
          </p:cNvSpPr>
          <p:nvPr/>
        </p:nvSpPr>
        <p:spPr>
          <a:xfrm>
            <a:off x="9007587" y="4059252"/>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nvGrpSpPr>
          <p:cNvPr id="267" name="Group 266">
            <a:extLst>
              <a:ext uri="{FF2B5EF4-FFF2-40B4-BE49-F238E27FC236}">
                <a16:creationId xmlns:a16="http://schemas.microsoft.com/office/drawing/2014/main" id="{2C648193-6B23-B24C-A751-0D59EECDC38D}"/>
              </a:ext>
            </a:extLst>
          </p:cNvPr>
          <p:cNvGrpSpPr/>
          <p:nvPr/>
        </p:nvGrpSpPr>
        <p:grpSpPr>
          <a:xfrm>
            <a:off x="11447585" y="1724485"/>
            <a:ext cx="1071706" cy="451407"/>
            <a:chOff x="4474596" y="1179277"/>
            <a:chExt cx="871065" cy="366896"/>
          </a:xfrm>
        </p:grpSpPr>
        <p:sp>
          <p:nvSpPr>
            <p:cNvPr id="268" name="TextBox 267">
              <a:extLst>
                <a:ext uri="{FF2B5EF4-FFF2-40B4-BE49-F238E27FC236}">
                  <a16:creationId xmlns:a16="http://schemas.microsoft.com/office/drawing/2014/main" id="{359EBA99-5612-5244-B358-727D771C54A7}"/>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solidFill>
                  <a:latin typeface="+mj-lt"/>
                  <a:sym typeface="Anaheim"/>
                </a:rPr>
                <a:t>Wroe</a:t>
              </a:r>
            </a:p>
            <a:p>
              <a:pPr>
                <a:spcBef>
                  <a:spcPts val="400"/>
                </a:spcBef>
              </a:pPr>
              <a:r>
                <a:rPr lang="en-US" sz="1000" b="1" dirty="0">
                  <a:solidFill>
                    <a:schemeClr val="tx2">
                      <a:lumMod val="20000"/>
                      <a:lumOff val="80000"/>
                    </a:schemeClr>
                  </a:solidFill>
                  <a:latin typeface="+mj-lt"/>
                  <a:sym typeface="Anaheim"/>
                </a:rPr>
                <a:t>Peiris</a:t>
              </a:r>
            </a:p>
          </p:txBody>
        </p:sp>
        <p:sp>
          <p:nvSpPr>
            <p:cNvPr id="269" name="Oval 268">
              <a:extLst>
                <a:ext uri="{FF2B5EF4-FFF2-40B4-BE49-F238E27FC236}">
                  <a16:creationId xmlns:a16="http://schemas.microsoft.com/office/drawing/2014/main" id="{EFE122E1-D1CF-BA4A-8777-E38E8E90ECB1}"/>
                </a:ext>
              </a:extLst>
            </p:cNvPr>
            <p:cNvSpPr>
              <a:spLocks noChangeAspect="1"/>
            </p:cNvSpPr>
            <p:nvPr/>
          </p:nvSpPr>
          <p:spPr>
            <a:xfrm>
              <a:off x="4476410" y="1394936"/>
              <a:ext cx="108000" cy="107219"/>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0" name="Oval 269">
              <a:extLst>
                <a:ext uri="{FF2B5EF4-FFF2-40B4-BE49-F238E27FC236}">
                  <a16:creationId xmlns:a16="http://schemas.microsoft.com/office/drawing/2014/main" id="{E53941EE-6D45-AA48-8025-2D3B05E92B25}"/>
                </a:ext>
              </a:extLst>
            </p:cNvPr>
            <p:cNvSpPr>
              <a:spLocks noChangeAspect="1"/>
            </p:cNvSpPr>
            <p:nvPr/>
          </p:nvSpPr>
          <p:spPr>
            <a:xfrm>
              <a:off x="4474596" y="1240630"/>
              <a:ext cx="108000" cy="107219"/>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2" name="TextBox 271">
            <a:extLst>
              <a:ext uri="{FF2B5EF4-FFF2-40B4-BE49-F238E27FC236}">
                <a16:creationId xmlns:a16="http://schemas.microsoft.com/office/drawing/2014/main" id="{BEF96DE3-F996-0F46-B721-FDC3D8D08CFE}"/>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3" name="TextBox 272">
            <a:extLst>
              <a:ext uri="{FF2B5EF4-FFF2-40B4-BE49-F238E27FC236}">
                <a16:creationId xmlns:a16="http://schemas.microsoft.com/office/drawing/2014/main" id="{2996AAFF-3C99-2D4B-90B4-4E5CEC1AD90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4" name="TextBox 273">
            <a:extLst>
              <a:ext uri="{FF2B5EF4-FFF2-40B4-BE49-F238E27FC236}">
                <a16:creationId xmlns:a16="http://schemas.microsoft.com/office/drawing/2014/main" id="{76B831B1-08FA-5B4A-BCA9-045157388B07}"/>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6" name="Google Shape;858;p31">
            <a:extLst>
              <a:ext uri="{FF2B5EF4-FFF2-40B4-BE49-F238E27FC236}">
                <a16:creationId xmlns:a16="http://schemas.microsoft.com/office/drawing/2014/main" id="{22BB9EDD-2023-E61D-500F-3620C09A29A5}"/>
              </a:ext>
            </a:extLst>
          </p:cNvPr>
          <p:cNvSpPr txBox="1">
            <a:spLocks/>
          </p:cNvSpPr>
          <p:nvPr/>
        </p:nvSpPr>
        <p:spPr>
          <a:xfrm>
            <a:off x="457813" y="6169298"/>
            <a:ext cx="1394738" cy="365125"/>
          </a:xfrm>
          <a:prstGeom prst="rect">
            <a:avLst/>
          </a:prstGeom>
          <a:ln>
            <a:solidFill>
              <a:schemeClr val="tx1"/>
            </a:solid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AU" sz="2800" dirty="0">
                <a:solidFill>
                  <a:schemeClr val="accent1"/>
                </a:solidFill>
                <a:latin typeface="+mn-lt"/>
                <a:ea typeface="Reem Kufi"/>
                <a:cs typeface="Reem Kufi"/>
                <a:sym typeface="Reem Kufi"/>
              </a:rPr>
              <a:t>&lt; 5mins</a:t>
            </a:r>
            <a:endParaRPr lang="en-AU" sz="2000" dirty="0">
              <a:solidFill>
                <a:schemeClr val="accent1"/>
              </a:solidFill>
              <a:latin typeface="+mn-lt"/>
              <a:ea typeface="Reem Kufi"/>
              <a:cs typeface="Reem Kufi"/>
              <a:sym typeface="Reem Kufi"/>
            </a:endParaRPr>
          </a:p>
        </p:txBody>
      </p:sp>
      <p:sp>
        <p:nvSpPr>
          <p:cNvPr id="283" name="Google Shape;858;p31">
            <a:extLst>
              <a:ext uri="{FF2B5EF4-FFF2-40B4-BE49-F238E27FC236}">
                <a16:creationId xmlns:a16="http://schemas.microsoft.com/office/drawing/2014/main" id="{08D87670-DB30-541F-64EA-5A070C6FDE96}"/>
              </a:ext>
            </a:extLst>
          </p:cNvPr>
          <p:cNvSpPr txBox="1">
            <a:spLocks/>
          </p:cNvSpPr>
          <p:nvPr/>
        </p:nvSpPr>
        <p:spPr>
          <a:xfrm>
            <a:off x="2151473" y="6169299"/>
            <a:ext cx="3085545" cy="365124"/>
          </a:xfrm>
          <a:prstGeom prst="rect">
            <a:avLst/>
          </a:prstGeom>
          <a:ln>
            <a:solidFill>
              <a:schemeClr val="tx1"/>
            </a:solid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AU" sz="2800" dirty="0">
                <a:solidFill>
                  <a:schemeClr val="accent1"/>
                </a:solidFill>
                <a:latin typeface="+mn-lt"/>
                <a:ea typeface="Reem Kufi"/>
                <a:cs typeface="Reem Kufi"/>
                <a:sym typeface="Reem Kufi"/>
              </a:rPr>
              <a:t>5mins &lt; x &lt; 60 mins</a:t>
            </a:r>
            <a:endParaRPr lang="en-AU" sz="2000" dirty="0">
              <a:solidFill>
                <a:schemeClr val="accent1"/>
              </a:solidFill>
              <a:latin typeface="+mn-lt"/>
              <a:ea typeface="Reem Kufi"/>
              <a:cs typeface="Reem Kufi"/>
              <a:sym typeface="Reem Kufi"/>
            </a:endParaRPr>
          </a:p>
        </p:txBody>
      </p:sp>
      <p:sp>
        <p:nvSpPr>
          <p:cNvPr id="284" name="Google Shape;858;p31">
            <a:extLst>
              <a:ext uri="{FF2B5EF4-FFF2-40B4-BE49-F238E27FC236}">
                <a16:creationId xmlns:a16="http://schemas.microsoft.com/office/drawing/2014/main" id="{2D70FFBF-7CCC-D881-4F87-C70FECE2459F}"/>
              </a:ext>
            </a:extLst>
          </p:cNvPr>
          <p:cNvSpPr txBox="1">
            <a:spLocks/>
          </p:cNvSpPr>
          <p:nvPr/>
        </p:nvSpPr>
        <p:spPr>
          <a:xfrm>
            <a:off x="5436337" y="6166847"/>
            <a:ext cx="1676982" cy="377694"/>
          </a:xfrm>
          <a:prstGeom prst="rect">
            <a:avLst/>
          </a:prstGeom>
          <a:ln>
            <a:solidFill>
              <a:schemeClr val="tx1"/>
            </a:solid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AU" sz="2800" dirty="0">
                <a:solidFill>
                  <a:schemeClr val="accent1"/>
                </a:solidFill>
                <a:latin typeface="+mn-lt"/>
                <a:ea typeface="Reem Kufi"/>
                <a:cs typeface="Reem Kufi"/>
                <a:sym typeface="Reem Kufi"/>
              </a:rPr>
              <a:t>&gt; 60 mins</a:t>
            </a:r>
            <a:endParaRPr lang="en-AU" sz="2000" dirty="0">
              <a:solidFill>
                <a:schemeClr val="accent1"/>
              </a:solidFill>
              <a:latin typeface="+mn-lt"/>
              <a:ea typeface="Reem Kufi"/>
              <a:cs typeface="Reem Kufi"/>
              <a:sym typeface="Reem Kufi"/>
            </a:endParaRPr>
          </a:p>
        </p:txBody>
      </p:sp>
      <p:sp>
        <p:nvSpPr>
          <p:cNvPr id="285" name="Google Shape;858;p31">
            <a:extLst>
              <a:ext uri="{FF2B5EF4-FFF2-40B4-BE49-F238E27FC236}">
                <a16:creationId xmlns:a16="http://schemas.microsoft.com/office/drawing/2014/main" id="{07D4BEA4-334B-BCF8-F77E-B1839A14BA9B}"/>
              </a:ext>
            </a:extLst>
          </p:cNvPr>
          <p:cNvSpPr txBox="1">
            <a:spLocks/>
          </p:cNvSpPr>
          <p:nvPr/>
        </p:nvSpPr>
        <p:spPr>
          <a:xfrm>
            <a:off x="457813" y="2830805"/>
            <a:ext cx="2277937" cy="365125"/>
          </a:xfrm>
          <a:prstGeom prst="rect">
            <a:avLst/>
          </a:prstGeom>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AU" sz="2800" dirty="0">
                <a:solidFill>
                  <a:schemeClr val="tx1"/>
                </a:solidFill>
                <a:latin typeface="+mj-lt"/>
                <a:ea typeface="Reem Kufi"/>
                <a:cs typeface="Reem Kufi"/>
                <a:sym typeface="Reem Kufi"/>
              </a:rPr>
              <a:t>Minor Faults</a:t>
            </a:r>
            <a:endParaRPr lang="en-AU" sz="2000" dirty="0">
              <a:solidFill>
                <a:schemeClr val="tx1"/>
              </a:solidFill>
              <a:latin typeface="+mj-lt"/>
              <a:ea typeface="Reem Kufi"/>
              <a:cs typeface="Reem Kufi"/>
              <a:sym typeface="Reem Kufi"/>
            </a:endParaRPr>
          </a:p>
        </p:txBody>
      </p:sp>
      <p:sp>
        <p:nvSpPr>
          <p:cNvPr id="286" name="Google Shape;858;p31">
            <a:extLst>
              <a:ext uri="{FF2B5EF4-FFF2-40B4-BE49-F238E27FC236}">
                <a16:creationId xmlns:a16="http://schemas.microsoft.com/office/drawing/2014/main" id="{495EA57C-25BE-0E5E-9ECE-8DEB4474CD52}"/>
              </a:ext>
            </a:extLst>
          </p:cNvPr>
          <p:cNvSpPr txBox="1">
            <a:spLocks/>
          </p:cNvSpPr>
          <p:nvPr/>
        </p:nvSpPr>
        <p:spPr>
          <a:xfrm>
            <a:off x="5388018" y="4776759"/>
            <a:ext cx="2077312" cy="852841"/>
          </a:xfrm>
          <a:prstGeom prst="rect">
            <a:avLst/>
          </a:prstGeom>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AU" sz="2800" dirty="0">
                <a:solidFill>
                  <a:schemeClr val="tx1"/>
                </a:solidFill>
                <a:latin typeface="+mj-lt"/>
                <a:ea typeface="Reem Kufi"/>
                <a:cs typeface="Reem Kufi"/>
                <a:sym typeface="Reem Kufi"/>
              </a:rPr>
              <a:t>Debilitating Faults</a:t>
            </a:r>
            <a:endParaRPr lang="en-AU" sz="2000" dirty="0">
              <a:solidFill>
                <a:schemeClr val="tx1"/>
              </a:solidFill>
              <a:latin typeface="+mj-lt"/>
              <a:ea typeface="Reem Kufi"/>
              <a:cs typeface="Reem Kufi"/>
              <a:sym typeface="Reem Kufi"/>
            </a:endParaRPr>
          </a:p>
        </p:txBody>
      </p:sp>
      <p:sp>
        <p:nvSpPr>
          <p:cNvPr id="287" name="Google Shape;858;p31">
            <a:extLst>
              <a:ext uri="{FF2B5EF4-FFF2-40B4-BE49-F238E27FC236}">
                <a16:creationId xmlns:a16="http://schemas.microsoft.com/office/drawing/2014/main" id="{A80856C4-FD9A-4864-1E56-2BA1BF4F3880}"/>
              </a:ext>
            </a:extLst>
          </p:cNvPr>
          <p:cNvSpPr txBox="1">
            <a:spLocks/>
          </p:cNvSpPr>
          <p:nvPr/>
        </p:nvSpPr>
        <p:spPr>
          <a:xfrm>
            <a:off x="2151473" y="3664855"/>
            <a:ext cx="3284864" cy="1301605"/>
          </a:xfrm>
          <a:prstGeom prst="rect">
            <a:avLst/>
          </a:prstGeom>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AU" sz="2800" dirty="0">
                <a:solidFill>
                  <a:schemeClr val="tx1"/>
                </a:solidFill>
                <a:latin typeface="+mj-lt"/>
                <a:ea typeface="Reem Kufi"/>
                <a:cs typeface="Reem Kufi"/>
                <a:sym typeface="Reem Kufi"/>
              </a:rPr>
              <a:t>Workflow Interrupt -</a:t>
            </a:r>
            <a:r>
              <a:rPr lang="en-AU" sz="2800" dirty="0" err="1">
                <a:solidFill>
                  <a:schemeClr val="tx1"/>
                </a:solidFill>
                <a:latin typeface="+mj-lt"/>
                <a:ea typeface="Reem Kufi"/>
                <a:cs typeface="Reem Kufi"/>
                <a:sym typeface="Reem Kufi"/>
              </a:rPr>
              <a:t>ing</a:t>
            </a:r>
            <a:r>
              <a:rPr lang="en-AU" sz="2800" dirty="0">
                <a:solidFill>
                  <a:schemeClr val="tx1"/>
                </a:solidFill>
                <a:latin typeface="+mj-lt"/>
                <a:ea typeface="Reem Kufi"/>
                <a:cs typeface="Reem Kufi"/>
                <a:sym typeface="Reem Kufi"/>
              </a:rPr>
              <a:t> Faults</a:t>
            </a:r>
            <a:endParaRPr lang="en-AU" sz="2000" dirty="0">
              <a:solidFill>
                <a:schemeClr val="tx1"/>
              </a:solidFill>
              <a:latin typeface="+mj-lt"/>
              <a:ea typeface="Reem Kufi"/>
              <a:cs typeface="Reem Kufi"/>
              <a:sym typeface="Reem Kufi"/>
            </a:endParaRPr>
          </a:p>
        </p:txBody>
      </p:sp>
      <p:cxnSp>
        <p:nvCxnSpPr>
          <p:cNvPr id="288" name="Straight Arrow Connector 287">
            <a:extLst>
              <a:ext uri="{FF2B5EF4-FFF2-40B4-BE49-F238E27FC236}">
                <a16:creationId xmlns:a16="http://schemas.microsoft.com/office/drawing/2014/main" id="{717085FF-3A32-EC18-DBCF-28BB2568839F}"/>
              </a:ext>
            </a:extLst>
          </p:cNvPr>
          <p:cNvCxnSpPr>
            <a:cxnSpLocks/>
          </p:cNvCxnSpPr>
          <p:nvPr/>
        </p:nvCxnSpPr>
        <p:spPr>
          <a:xfrm>
            <a:off x="1175657" y="3231571"/>
            <a:ext cx="0" cy="2881857"/>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289" name="Straight Arrow Connector 288">
            <a:extLst>
              <a:ext uri="{FF2B5EF4-FFF2-40B4-BE49-F238E27FC236}">
                <a16:creationId xmlns:a16="http://schemas.microsoft.com/office/drawing/2014/main" id="{5F1C6947-384D-20CB-9731-39C2A701ED60}"/>
              </a:ext>
            </a:extLst>
          </p:cNvPr>
          <p:cNvCxnSpPr>
            <a:cxnSpLocks/>
          </p:cNvCxnSpPr>
          <p:nvPr/>
        </p:nvCxnSpPr>
        <p:spPr>
          <a:xfrm>
            <a:off x="3726873" y="4762187"/>
            <a:ext cx="0" cy="1386866"/>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cxnSp>
        <p:nvCxnSpPr>
          <p:cNvPr id="290" name="Straight Arrow Connector 289">
            <a:extLst>
              <a:ext uri="{FF2B5EF4-FFF2-40B4-BE49-F238E27FC236}">
                <a16:creationId xmlns:a16="http://schemas.microsoft.com/office/drawing/2014/main" id="{6B377F31-E309-B70B-9DD3-CA80A2471B6A}"/>
              </a:ext>
            </a:extLst>
          </p:cNvPr>
          <p:cNvCxnSpPr>
            <a:cxnSpLocks/>
          </p:cNvCxnSpPr>
          <p:nvPr/>
        </p:nvCxnSpPr>
        <p:spPr>
          <a:xfrm>
            <a:off x="6313715" y="5629600"/>
            <a:ext cx="0" cy="509484"/>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900272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96D8BBB0-B867-3712-8562-9A19282CA36B}"/>
              </a:ext>
            </a:extLst>
          </p:cNvPr>
          <p:cNvPicPr>
            <a:picLocks noChangeAspect="1"/>
          </p:cNvPicPr>
          <p:nvPr/>
        </p:nvPicPr>
        <p:blipFill rotWithShape="1">
          <a:blip r:embed="rId3">
            <a:extLst>
              <a:ext uri="{28A0092B-C50C-407E-A947-70E740481C1C}">
                <a14:useLocalDpi xmlns:a14="http://schemas.microsoft.com/office/drawing/2010/main" val="0"/>
              </a:ext>
            </a:extLst>
          </a:blip>
          <a:srcRect l="3044" t="7445" r="8446" b="2498"/>
          <a:stretch/>
        </p:blipFill>
        <p:spPr>
          <a:xfrm>
            <a:off x="121816" y="2324108"/>
            <a:ext cx="6134142" cy="4261202"/>
          </a:xfrm>
          <a:prstGeom prst="rect">
            <a:avLst/>
          </a:prstGeom>
        </p:spPr>
      </p:pic>
      <p:grpSp>
        <p:nvGrpSpPr>
          <p:cNvPr id="9" name="Google Shape;3882;p50">
            <a:extLst>
              <a:ext uri="{FF2B5EF4-FFF2-40B4-BE49-F238E27FC236}">
                <a16:creationId xmlns:a16="http://schemas.microsoft.com/office/drawing/2014/main" id="{3C7A96B6-FA5C-824B-ACFD-110A49338829}"/>
              </a:ext>
            </a:extLst>
          </p:cNvPr>
          <p:cNvGrpSpPr>
            <a:grpSpLocks noChangeAspect="1"/>
          </p:cNvGrpSpPr>
          <p:nvPr/>
        </p:nvGrpSpPr>
        <p:grpSpPr>
          <a:xfrm>
            <a:off x="6116884" y="2027500"/>
            <a:ext cx="5916880" cy="3429871"/>
            <a:chOff x="1397225" y="1410350"/>
            <a:chExt cx="4786300" cy="2774500"/>
          </a:xfrm>
        </p:grpSpPr>
        <p:grpSp>
          <p:nvGrpSpPr>
            <p:cNvPr id="10" name="Google Shape;3883;p50">
              <a:extLst>
                <a:ext uri="{FF2B5EF4-FFF2-40B4-BE49-F238E27FC236}">
                  <a16:creationId xmlns:a16="http://schemas.microsoft.com/office/drawing/2014/main" id="{81430198-990C-8E44-B399-F89D1B950695}"/>
                </a:ext>
              </a:extLst>
            </p:cNvPr>
            <p:cNvGrpSpPr/>
            <p:nvPr/>
          </p:nvGrpSpPr>
          <p:grpSpPr>
            <a:xfrm>
              <a:off x="4293400" y="2574725"/>
              <a:ext cx="84425" cy="80100"/>
              <a:chOff x="4293400" y="2574725"/>
              <a:chExt cx="84425" cy="80100"/>
            </a:xfrm>
          </p:grpSpPr>
          <p:sp>
            <p:nvSpPr>
              <p:cNvPr id="265" name="Google Shape;3884;p50">
                <a:extLst>
                  <a:ext uri="{FF2B5EF4-FFF2-40B4-BE49-F238E27FC236}">
                    <a16:creationId xmlns:a16="http://schemas.microsoft.com/office/drawing/2014/main" id="{9D6CDA2C-66D2-9645-A32F-513BF1AB2185}"/>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66" name="Google Shape;3885;p50">
                <a:extLst>
                  <a:ext uri="{FF2B5EF4-FFF2-40B4-BE49-F238E27FC236}">
                    <a16:creationId xmlns:a16="http://schemas.microsoft.com/office/drawing/2014/main" id="{45CB6588-7FBE-0F41-A878-69D80C04C576}"/>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86;p50">
              <a:extLst>
                <a:ext uri="{FF2B5EF4-FFF2-40B4-BE49-F238E27FC236}">
                  <a16:creationId xmlns:a16="http://schemas.microsoft.com/office/drawing/2014/main" id="{778EA5A3-E4E3-2A4E-9105-DA0DF1D1ED01}"/>
                </a:ext>
              </a:extLst>
            </p:cNvPr>
            <p:cNvGrpSpPr/>
            <p:nvPr/>
          </p:nvGrpSpPr>
          <p:grpSpPr>
            <a:xfrm>
              <a:off x="4000175" y="1462675"/>
              <a:ext cx="1917275" cy="1140875"/>
              <a:chOff x="4000175" y="1462675"/>
              <a:chExt cx="1917275" cy="1140875"/>
            </a:xfrm>
          </p:grpSpPr>
          <p:sp>
            <p:nvSpPr>
              <p:cNvPr id="257" name="Google Shape;3887;p50">
                <a:extLst>
                  <a:ext uri="{FF2B5EF4-FFF2-40B4-BE49-F238E27FC236}">
                    <a16:creationId xmlns:a16="http://schemas.microsoft.com/office/drawing/2014/main" id="{C18C11C1-71F1-AB4D-8002-8A1B629535FF}"/>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58" name="Google Shape;3888;p50">
                <a:extLst>
                  <a:ext uri="{FF2B5EF4-FFF2-40B4-BE49-F238E27FC236}">
                    <a16:creationId xmlns:a16="http://schemas.microsoft.com/office/drawing/2014/main" id="{CA08C45D-3ABF-C747-87AA-ADA6189BD618}"/>
                  </a:ext>
                </a:extLst>
              </p:cNvPr>
              <p:cNvGrpSpPr/>
              <p:nvPr/>
            </p:nvGrpSpPr>
            <p:grpSpPr>
              <a:xfrm>
                <a:off x="4000175" y="1462675"/>
                <a:ext cx="1917275" cy="1140875"/>
                <a:chOff x="4000175" y="1462675"/>
                <a:chExt cx="1917275" cy="1140875"/>
              </a:xfrm>
            </p:grpSpPr>
            <p:sp>
              <p:nvSpPr>
                <p:cNvPr id="259" name="Google Shape;3889;p50">
                  <a:extLst>
                    <a:ext uri="{FF2B5EF4-FFF2-40B4-BE49-F238E27FC236}">
                      <a16:creationId xmlns:a16="http://schemas.microsoft.com/office/drawing/2014/main" id="{9B68468D-BEFD-3444-A91C-9C47916C7B8F}"/>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0" name="Google Shape;3890;p50">
                  <a:extLst>
                    <a:ext uri="{FF2B5EF4-FFF2-40B4-BE49-F238E27FC236}">
                      <a16:creationId xmlns:a16="http://schemas.microsoft.com/office/drawing/2014/main" id="{14F02AC4-200A-C247-AE3C-95320EDCE3E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1" name="Google Shape;3891;p50">
                  <a:extLst>
                    <a:ext uri="{FF2B5EF4-FFF2-40B4-BE49-F238E27FC236}">
                      <a16:creationId xmlns:a16="http://schemas.microsoft.com/office/drawing/2014/main" id="{D524E6CD-8336-AD4D-B3E4-8B4AE03F06B9}"/>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2" name="Google Shape;3892;p50">
                  <a:extLst>
                    <a:ext uri="{FF2B5EF4-FFF2-40B4-BE49-F238E27FC236}">
                      <a16:creationId xmlns:a16="http://schemas.microsoft.com/office/drawing/2014/main" id="{2E823630-AFDF-7E48-B0E8-6417F746CBD0}"/>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3" name="Google Shape;3893;p50">
                  <a:extLst>
                    <a:ext uri="{FF2B5EF4-FFF2-40B4-BE49-F238E27FC236}">
                      <a16:creationId xmlns:a16="http://schemas.microsoft.com/office/drawing/2014/main" id="{13A6BADF-72E7-3B4B-84AA-3A688EEDE419}"/>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4" name="Google Shape;3894;p50">
                  <a:extLst>
                    <a:ext uri="{FF2B5EF4-FFF2-40B4-BE49-F238E27FC236}">
                      <a16:creationId xmlns:a16="http://schemas.microsoft.com/office/drawing/2014/main" id="{4212110B-EF88-924B-B8A0-F4B224954B00}"/>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2" name="Google Shape;3895;p50">
              <a:extLst>
                <a:ext uri="{FF2B5EF4-FFF2-40B4-BE49-F238E27FC236}">
                  <a16:creationId xmlns:a16="http://schemas.microsoft.com/office/drawing/2014/main" id="{87B8522E-46B0-3243-8A6F-BC76358CE2C8}"/>
                </a:ext>
              </a:extLst>
            </p:cNvPr>
            <p:cNvGrpSpPr/>
            <p:nvPr/>
          </p:nvGrpSpPr>
          <p:grpSpPr>
            <a:xfrm>
              <a:off x="3960625" y="2587825"/>
              <a:ext cx="94050" cy="104125"/>
              <a:chOff x="3960625" y="2587825"/>
              <a:chExt cx="94050" cy="104125"/>
            </a:xfrm>
          </p:grpSpPr>
          <p:sp>
            <p:nvSpPr>
              <p:cNvPr id="255" name="Google Shape;3896;p50">
                <a:extLst>
                  <a:ext uri="{FF2B5EF4-FFF2-40B4-BE49-F238E27FC236}">
                    <a16:creationId xmlns:a16="http://schemas.microsoft.com/office/drawing/2014/main" id="{9C94C3E2-1E45-5C46-A9FB-7382D7854395}"/>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56" name="Google Shape;3897;p50">
                <a:extLst>
                  <a:ext uri="{FF2B5EF4-FFF2-40B4-BE49-F238E27FC236}">
                    <a16:creationId xmlns:a16="http://schemas.microsoft.com/office/drawing/2014/main" id="{AC47DF6F-3BE5-7B43-9C14-65760F3979CE}"/>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3" name="Google Shape;3898;p50">
              <a:extLst>
                <a:ext uri="{FF2B5EF4-FFF2-40B4-BE49-F238E27FC236}">
                  <a16:creationId xmlns:a16="http://schemas.microsoft.com/office/drawing/2014/main" id="{AAFB489A-EFE9-6942-87A6-64660AA5C864}"/>
                </a:ext>
              </a:extLst>
            </p:cNvPr>
            <p:cNvGrpSpPr/>
            <p:nvPr/>
          </p:nvGrpSpPr>
          <p:grpSpPr>
            <a:xfrm>
              <a:off x="3765350" y="2500900"/>
              <a:ext cx="173600" cy="187925"/>
              <a:chOff x="3765350" y="2500900"/>
              <a:chExt cx="173600" cy="187925"/>
            </a:xfrm>
          </p:grpSpPr>
          <p:sp>
            <p:nvSpPr>
              <p:cNvPr id="249" name="Google Shape;3899;p50">
                <a:extLst>
                  <a:ext uri="{FF2B5EF4-FFF2-40B4-BE49-F238E27FC236}">
                    <a16:creationId xmlns:a16="http://schemas.microsoft.com/office/drawing/2014/main" id="{BE4467AB-3309-E944-A3A6-2137E0B2EAEB}"/>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0" name="Google Shape;3900;p50">
                <a:extLst>
                  <a:ext uri="{FF2B5EF4-FFF2-40B4-BE49-F238E27FC236}">
                    <a16:creationId xmlns:a16="http://schemas.microsoft.com/office/drawing/2014/main" id="{A4032B34-CB49-2D4D-97EC-1DC67789DA99}"/>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1" name="Google Shape;3901;p50">
                <a:extLst>
                  <a:ext uri="{FF2B5EF4-FFF2-40B4-BE49-F238E27FC236}">
                    <a16:creationId xmlns:a16="http://schemas.microsoft.com/office/drawing/2014/main" id="{334A4C18-C923-BA4F-8B63-25BDA4119CBB}"/>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2" name="Google Shape;3902;p50">
                <a:extLst>
                  <a:ext uri="{FF2B5EF4-FFF2-40B4-BE49-F238E27FC236}">
                    <a16:creationId xmlns:a16="http://schemas.microsoft.com/office/drawing/2014/main" id="{F409E568-D90C-5042-B3DA-24F4C2EFD2A7}"/>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3;p50">
                <a:extLst>
                  <a:ext uri="{FF2B5EF4-FFF2-40B4-BE49-F238E27FC236}">
                    <a16:creationId xmlns:a16="http://schemas.microsoft.com/office/drawing/2014/main" id="{8E35587F-0E88-AA4D-8B20-A233F17BE2CB}"/>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4" name="Google Shape;3904;p50">
                <a:extLst>
                  <a:ext uri="{FF2B5EF4-FFF2-40B4-BE49-F238E27FC236}">
                    <a16:creationId xmlns:a16="http://schemas.microsoft.com/office/drawing/2014/main" id="{3520FD09-56EA-E642-BC56-D92048203646}"/>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4" name="Google Shape;3905;p50">
              <a:extLst>
                <a:ext uri="{FF2B5EF4-FFF2-40B4-BE49-F238E27FC236}">
                  <a16:creationId xmlns:a16="http://schemas.microsoft.com/office/drawing/2014/main" id="{3FB40FBA-310E-C040-BDF5-CE3E3AAF3ACA}"/>
                </a:ext>
              </a:extLst>
            </p:cNvPr>
            <p:cNvGrpSpPr/>
            <p:nvPr/>
          </p:nvGrpSpPr>
          <p:grpSpPr>
            <a:xfrm>
              <a:off x="3750475" y="2481850"/>
              <a:ext cx="85125" cy="51800"/>
              <a:chOff x="3750475" y="2481850"/>
              <a:chExt cx="85125" cy="51800"/>
            </a:xfrm>
          </p:grpSpPr>
          <p:sp>
            <p:nvSpPr>
              <p:cNvPr id="247" name="Google Shape;3906;p50">
                <a:extLst>
                  <a:ext uri="{FF2B5EF4-FFF2-40B4-BE49-F238E27FC236}">
                    <a16:creationId xmlns:a16="http://schemas.microsoft.com/office/drawing/2014/main" id="{74FDDB74-EED5-AA49-8B4D-48810D7A3E63}"/>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07;p50">
                <a:extLst>
                  <a:ext uri="{FF2B5EF4-FFF2-40B4-BE49-F238E27FC236}">
                    <a16:creationId xmlns:a16="http://schemas.microsoft.com/office/drawing/2014/main" id="{E9F9965D-9904-9E4B-8B40-C1F81574E78A}"/>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5" name="Google Shape;3908;p50">
              <a:extLst>
                <a:ext uri="{FF2B5EF4-FFF2-40B4-BE49-F238E27FC236}">
                  <a16:creationId xmlns:a16="http://schemas.microsoft.com/office/drawing/2014/main" id="{E538BCC1-1871-AD4E-AFAE-EF8B9FE97DC4}"/>
                </a:ext>
              </a:extLst>
            </p:cNvPr>
            <p:cNvGrpSpPr/>
            <p:nvPr/>
          </p:nvGrpSpPr>
          <p:grpSpPr>
            <a:xfrm>
              <a:off x="3627175" y="2432450"/>
              <a:ext cx="172100" cy="169075"/>
              <a:chOff x="3627175" y="2432450"/>
              <a:chExt cx="172100" cy="169075"/>
            </a:xfrm>
          </p:grpSpPr>
          <p:sp>
            <p:nvSpPr>
              <p:cNvPr id="244" name="Google Shape;3909;p50">
                <a:extLst>
                  <a:ext uri="{FF2B5EF4-FFF2-40B4-BE49-F238E27FC236}">
                    <a16:creationId xmlns:a16="http://schemas.microsoft.com/office/drawing/2014/main" id="{91907F3B-02B9-5545-8E51-9BDE828C5385}"/>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5" name="Google Shape;3910;p50">
                <a:extLst>
                  <a:ext uri="{FF2B5EF4-FFF2-40B4-BE49-F238E27FC236}">
                    <a16:creationId xmlns:a16="http://schemas.microsoft.com/office/drawing/2014/main" id="{12AD6533-645C-0545-BD3A-3EF5569DF8AB}"/>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46" name="Google Shape;3911;p50">
                <a:extLst>
                  <a:ext uri="{FF2B5EF4-FFF2-40B4-BE49-F238E27FC236}">
                    <a16:creationId xmlns:a16="http://schemas.microsoft.com/office/drawing/2014/main" id="{D053DFFE-3C5F-894F-AC6B-130B92D13CFF}"/>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6" name="Google Shape;3912;p50">
              <a:extLst>
                <a:ext uri="{FF2B5EF4-FFF2-40B4-BE49-F238E27FC236}">
                  <a16:creationId xmlns:a16="http://schemas.microsoft.com/office/drawing/2014/main" id="{25F63FF4-3B40-EA46-8307-BC65FF345C10}"/>
                </a:ext>
              </a:extLst>
            </p:cNvPr>
            <p:cNvGrpSpPr/>
            <p:nvPr/>
          </p:nvGrpSpPr>
          <p:grpSpPr>
            <a:xfrm>
              <a:off x="3561536" y="2585450"/>
              <a:ext cx="61539" cy="99045"/>
              <a:chOff x="3561536" y="2585450"/>
              <a:chExt cx="61539" cy="99045"/>
            </a:xfrm>
          </p:grpSpPr>
          <p:sp>
            <p:nvSpPr>
              <p:cNvPr id="242" name="Google Shape;3913;p50">
                <a:extLst>
                  <a:ext uri="{FF2B5EF4-FFF2-40B4-BE49-F238E27FC236}">
                    <a16:creationId xmlns:a16="http://schemas.microsoft.com/office/drawing/2014/main" id="{DDE802AD-AD6F-764C-AD11-D9A418707596}"/>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3" name="Google Shape;3914;p50">
                <a:extLst>
                  <a:ext uri="{FF2B5EF4-FFF2-40B4-BE49-F238E27FC236}">
                    <a16:creationId xmlns:a16="http://schemas.microsoft.com/office/drawing/2014/main" id="{98D969A4-4D9A-9D49-BC76-980C0FA5C358}"/>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7" name="Google Shape;3915;p50">
              <a:extLst>
                <a:ext uri="{FF2B5EF4-FFF2-40B4-BE49-F238E27FC236}">
                  <a16:creationId xmlns:a16="http://schemas.microsoft.com/office/drawing/2014/main" id="{DA8F9121-8C84-6C40-B057-5F2FAEA05CF3}"/>
                </a:ext>
              </a:extLst>
            </p:cNvPr>
            <p:cNvGrpSpPr/>
            <p:nvPr/>
          </p:nvGrpSpPr>
          <p:grpSpPr>
            <a:xfrm>
              <a:off x="3906325" y="1984500"/>
              <a:ext cx="156075" cy="262825"/>
              <a:chOff x="3906325" y="1984500"/>
              <a:chExt cx="156075" cy="262825"/>
            </a:xfrm>
          </p:grpSpPr>
          <p:sp>
            <p:nvSpPr>
              <p:cNvPr id="240" name="Google Shape;3916;p50">
                <a:extLst>
                  <a:ext uri="{FF2B5EF4-FFF2-40B4-BE49-F238E27FC236}">
                    <a16:creationId xmlns:a16="http://schemas.microsoft.com/office/drawing/2014/main" id="{61170903-3A04-614B-9C7B-8729999810EE}"/>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1" name="Google Shape;3917;p50">
                <a:extLst>
                  <a:ext uri="{FF2B5EF4-FFF2-40B4-BE49-F238E27FC236}">
                    <a16:creationId xmlns:a16="http://schemas.microsoft.com/office/drawing/2014/main" id="{4967D250-AC46-0B4F-9E87-320FFA516F17}"/>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8" name="Google Shape;3918;p50">
              <a:extLst>
                <a:ext uri="{FF2B5EF4-FFF2-40B4-BE49-F238E27FC236}">
                  <a16:creationId xmlns:a16="http://schemas.microsoft.com/office/drawing/2014/main" id="{8FA61FBE-9B46-5A47-AE93-41C6EBDFDCBE}"/>
                </a:ext>
              </a:extLst>
            </p:cNvPr>
            <p:cNvGrpSpPr/>
            <p:nvPr/>
          </p:nvGrpSpPr>
          <p:grpSpPr>
            <a:xfrm>
              <a:off x="1397225" y="1637375"/>
              <a:ext cx="1401575" cy="1228250"/>
              <a:chOff x="1397225" y="1637375"/>
              <a:chExt cx="1401575" cy="1228250"/>
            </a:xfrm>
          </p:grpSpPr>
          <p:sp>
            <p:nvSpPr>
              <p:cNvPr id="236" name="Google Shape;3919;p50">
                <a:extLst>
                  <a:ext uri="{FF2B5EF4-FFF2-40B4-BE49-F238E27FC236}">
                    <a16:creationId xmlns:a16="http://schemas.microsoft.com/office/drawing/2014/main" id="{75E3C222-2F59-7647-A0C8-41DC0A785F1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7" name="Google Shape;3920;p50">
                <a:extLst>
                  <a:ext uri="{FF2B5EF4-FFF2-40B4-BE49-F238E27FC236}">
                    <a16:creationId xmlns:a16="http://schemas.microsoft.com/office/drawing/2014/main" id="{5B8B57A7-EEC4-4945-B6CA-F2FD7066B8A1}"/>
                  </a:ext>
                </a:extLst>
              </p:cNvPr>
              <p:cNvGrpSpPr/>
              <p:nvPr/>
            </p:nvGrpSpPr>
            <p:grpSpPr>
              <a:xfrm>
                <a:off x="1397225" y="1637375"/>
                <a:ext cx="1398775" cy="1228250"/>
                <a:chOff x="1397225" y="1637375"/>
                <a:chExt cx="1398775" cy="1228250"/>
              </a:xfrm>
            </p:grpSpPr>
            <p:sp>
              <p:nvSpPr>
                <p:cNvPr id="238" name="Google Shape;3921;p50">
                  <a:extLst>
                    <a:ext uri="{FF2B5EF4-FFF2-40B4-BE49-F238E27FC236}">
                      <a16:creationId xmlns:a16="http://schemas.microsoft.com/office/drawing/2014/main" id="{E2124C9E-A8CC-2941-94C4-D9D40DE7DE3B}"/>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9" name="Google Shape;3922;p50">
                  <a:extLst>
                    <a:ext uri="{FF2B5EF4-FFF2-40B4-BE49-F238E27FC236}">
                      <a16:creationId xmlns:a16="http://schemas.microsoft.com/office/drawing/2014/main" id="{ED9B3647-7EB2-004E-B8DA-FA04000893D8}"/>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9" name="Google Shape;3923;p50">
              <a:extLst>
                <a:ext uri="{FF2B5EF4-FFF2-40B4-BE49-F238E27FC236}">
                  <a16:creationId xmlns:a16="http://schemas.microsoft.com/office/drawing/2014/main" id="{42EE8880-FC09-3448-82B5-926B134E031F}"/>
                </a:ext>
              </a:extLst>
            </p:cNvPr>
            <p:cNvGrpSpPr/>
            <p:nvPr/>
          </p:nvGrpSpPr>
          <p:grpSpPr>
            <a:xfrm>
              <a:off x="2605700" y="3152850"/>
              <a:ext cx="594125" cy="616250"/>
              <a:chOff x="2605700" y="3152850"/>
              <a:chExt cx="594125" cy="616250"/>
            </a:xfrm>
          </p:grpSpPr>
          <p:sp>
            <p:nvSpPr>
              <p:cNvPr id="234" name="Google Shape;3924;p50">
                <a:extLst>
                  <a:ext uri="{FF2B5EF4-FFF2-40B4-BE49-F238E27FC236}">
                    <a16:creationId xmlns:a16="http://schemas.microsoft.com/office/drawing/2014/main" id="{30DD0C1B-E60D-F447-8C83-B46161318E9D}"/>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5" name="Google Shape;3925;p50">
                <a:extLst>
                  <a:ext uri="{FF2B5EF4-FFF2-40B4-BE49-F238E27FC236}">
                    <a16:creationId xmlns:a16="http://schemas.microsoft.com/office/drawing/2014/main" id="{85A7167C-4179-FE4F-92CA-A7C990AB6D9E}"/>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0" name="Google Shape;3926;p50">
              <a:extLst>
                <a:ext uri="{FF2B5EF4-FFF2-40B4-BE49-F238E27FC236}">
                  <a16:creationId xmlns:a16="http://schemas.microsoft.com/office/drawing/2014/main" id="{69D15E9C-D500-C145-906A-F2FCD6854435}"/>
                </a:ext>
              </a:extLst>
            </p:cNvPr>
            <p:cNvGrpSpPr/>
            <p:nvPr/>
          </p:nvGrpSpPr>
          <p:grpSpPr>
            <a:xfrm>
              <a:off x="2680375" y="3423800"/>
              <a:ext cx="182975" cy="761050"/>
              <a:chOff x="2680375" y="3423800"/>
              <a:chExt cx="182975" cy="761050"/>
            </a:xfrm>
          </p:grpSpPr>
          <p:sp>
            <p:nvSpPr>
              <p:cNvPr id="232" name="Google Shape;3927;p50">
                <a:extLst>
                  <a:ext uri="{FF2B5EF4-FFF2-40B4-BE49-F238E27FC236}">
                    <a16:creationId xmlns:a16="http://schemas.microsoft.com/office/drawing/2014/main" id="{2EC62AB8-5EEE-D04F-9451-93A45E6930A8}"/>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3" name="Google Shape;3928;p50">
                <a:extLst>
                  <a:ext uri="{FF2B5EF4-FFF2-40B4-BE49-F238E27FC236}">
                    <a16:creationId xmlns:a16="http://schemas.microsoft.com/office/drawing/2014/main" id="{840A9E43-B181-C745-A5A0-9B085B6A1113}"/>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1" name="Google Shape;3929;p50">
              <a:extLst>
                <a:ext uri="{FF2B5EF4-FFF2-40B4-BE49-F238E27FC236}">
                  <a16:creationId xmlns:a16="http://schemas.microsoft.com/office/drawing/2014/main" id="{F75BDC7D-BEE0-544C-A743-8A91950E1BE4}"/>
                </a:ext>
              </a:extLst>
            </p:cNvPr>
            <p:cNvGrpSpPr/>
            <p:nvPr/>
          </p:nvGrpSpPr>
          <p:grpSpPr>
            <a:xfrm>
              <a:off x="3918000" y="3561900"/>
              <a:ext cx="236225" cy="207100"/>
              <a:chOff x="3918000" y="3561900"/>
              <a:chExt cx="236225" cy="207100"/>
            </a:xfrm>
          </p:grpSpPr>
          <p:sp>
            <p:nvSpPr>
              <p:cNvPr id="230" name="Google Shape;3930;p50">
                <a:extLst>
                  <a:ext uri="{FF2B5EF4-FFF2-40B4-BE49-F238E27FC236}">
                    <a16:creationId xmlns:a16="http://schemas.microsoft.com/office/drawing/2014/main" id="{6A6F7794-D5E5-CE42-91B5-04A62F744BEF}"/>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1" name="Google Shape;3931;p50">
                <a:extLst>
                  <a:ext uri="{FF2B5EF4-FFF2-40B4-BE49-F238E27FC236}">
                    <a16:creationId xmlns:a16="http://schemas.microsoft.com/office/drawing/2014/main" id="{7AE25915-7C4E-124A-87F8-6D8730A378ED}"/>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2" name="Google Shape;3932;p50">
              <a:extLst>
                <a:ext uri="{FF2B5EF4-FFF2-40B4-BE49-F238E27FC236}">
                  <a16:creationId xmlns:a16="http://schemas.microsoft.com/office/drawing/2014/main" id="{D715DD78-86F9-ED4F-BB77-7A04958D9BC6}"/>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 name="Google Shape;3933;p50">
              <a:extLst>
                <a:ext uri="{FF2B5EF4-FFF2-40B4-BE49-F238E27FC236}">
                  <a16:creationId xmlns:a16="http://schemas.microsoft.com/office/drawing/2014/main" id="{5E8CA4F5-F24E-7C4F-9229-EA0EA1742E3B}"/>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 name="Google Shape;3934;p50">
              <a:extLst>
                <a:ext uri="{FF2B5EF4-FFF2-40B4-BE49-F238E27FC236}">
                  <a16:creationId xmlns:a16="http://schemas.microsoft.com/office/drawing/2014/main" id="{81390B44-0519-D145-BAEC-296AE6A5ED8E}"/>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25" name="Google Shape;3935;p50">
              <a:extLst>
                <a:ext uri="{FF2B5EF4-FFF2-40B4-BE49-F238E27FC236}">
                  <a16:creationId xmlns:a16="http://schemas.microsoft.com/office/drawing/2014/main" id="{E481EF84-1AAF-104F-AB5B-1213B1E774A0}"/>
                </a:ext>
              </a:extLst>
            </p:cNvPr>
            <p:cNvGrpSpPr/>
            <p:nvPr/>
          </p:nvGrpSpPr>
          <p:grpSpPr>
            <a:xfrm>
              <a:off x="1922950" y="1410350"/>
              <a:ext cx="1252825" cy="1162875"/>
              <a:chOff x="1922950" y="1410350"/>
              <a:chExt cx="1252825" cy="1162875"/>
            </a:xfrm>
          </p:grpSpPr>
          <p:sp>
            <p:nvSpPr>
              <p:cNvPr id="214" name="Google Shape;3936;p50">
                <a:extLst>
                  <a:ext uri="{FF2B5EF4-FFF2-40B4-BE49-F238E27FC236}">
                    <a16:creationId xmlns:a16="http://schemas.microsoft.com/office/drawing/2014/main" id="{F4BC214E-C735-CC46-937D-3D934CFE120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37;p50">
                <a:extLst>
                  <a:ext uri="{FF2B5EF4-FFF2-40B4-BE49-F238E27FC236}">
                    <a16:creationId xmlns:a16="http://schemas.microsoft.com/office/drawing/2014/main" id="{9EF9D4D2-CB7F-DF47-84EC-0A5B4C6259AF}"/>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38;p50">
                <a:extLst>
                  <a:ext uri="{FF2B5EF4-FFF2-40B4-BE49-F238E27FC236}">
                    <a16:creationId xmlns:a16="http://schemas.microsoft.com/office/drawing/2014/main" id="{07664C3D-13F1-6A4C-8497-2452660E64C8}"/>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7" name="Google Shape;3939;p50">
                <a:extLst>
                  <a:ext uri="{FF2B5EF4-FFF2-40B4-BE49-F238E27FC236}">
                    <a16:creationId xmlns:a16="http://schemas.microsoft.com/office/drawing/2014/main" id="{353782B8-AB0B-0044-8B00-8DC15D42002E}"/>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40;p50">
                <a:extLst>
                  <a:ext uri="{FF2B5EF4-FFF2-40B4-BE49-F238E27FC236}">
                    <a16:creationId xmlns:a16="http://schemas.microsoft.com/office/drawing/2014/main" id="{EB7EAB1D-02B9-6D4B-8124-5ED1BFE0082C}"/>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9" name="Google Shape;3941;p50">
                <a:extLst>
                  <a:ext uri="{FF2B5EF4-FFF2-40B4-BE49-F238E27FC236}">
                    <a16:creationId xmlns:a16="http://schemas.microsoft.com/office/drawing/2014/main" id="{260A1E53-0C20-7B42-AB3C-80BB46D65F2D}"/>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42;p50">
                <a:extLst>
                  <a:ext uri="{FF2B5EF4-FFF2-40B4-BE49-F238E27FC236}">
                    <a16:creationId xmlns:a16="http://schemas.microsoft.com/office/drawing/2014/main" id="{3F2F5E39-DBB1-C64B-9974-34F4C8E9C2EC}"/>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43;p50">
                <a:extLst>
                  <a:ext uri="{FF2B5EF4-FFF2-40B4-BE49-F238E27FC236}">
                    <a16:creationId xmlns:a16="http://schemas.microsoft.com/office/drawing/2014/main" id="{422DDF07-006F-0840-A55F-E81299C14AF6}"/>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44;p50">
                <a:extLst>
                  <a:ext uri="{FF2B5EF4-FFF2-40B4-BE49-F238E27FC236}">
                    <a16:creationId xmlns:a16="http://schemas.microsoft.com/office/drawing/2014/main" id="{E153F061-E7C5-E14E-AA88-5C2AAEC513D7}"/>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5;p50">
                <a:extLst>
                  <a:ext uri="{FF2B5EF4-FFF2-40B4-BE49-F238E27FC236}">
                    <a16:creationId xmlns:a16="http://schemas.microsoft.com/office/drawing/2014/main" id="{F3A2F98D-0FA1-194C-B7E0-4384FF0A3F62}"/>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6;p50">
                <a:extLst>
                  <a:ext uri="{FF2B5EF4-FFF2-40B4-BE49-F238E27FC236}">
                    <a16:creationId xmlns:a16="http://schemas.microsoft.com/office/drawing/2014/main" id="{8240DAC1-548D-9A46-8AB4-DD35324305F9}"/>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7;p50">
                <a:extLst>
                  <a:ext uri="{FF2B5EF4-FFF2-40B4-BE49-F238E27FC236}">
                    <a16:creationId xmlns:a16="http://schemas.microsoft.com/office/drawing/2014/main" id="{95BF25ED-89F5-EB4F-A70E-FAA92EED18EA}"/>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8;p50">
                <a:extLst>
                  <a:ext uri="{FF2B5EF4-FFF2-40B4-BE49-F238E27FC236}">
                    <a16:creationId xmlns:a16="http://schemas.microsoft.com/office/drawing/2014/main" id="{788D383D-00AE-9C40-B498-9242ED1AFA9F}"/>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9;p50">
                <a:extLst>
                  <a:ext uri="{FF2B5EF4-FFF2-40B4-BE49-F238E27FC236}">
                    <a16:creationId xmlns:a16="http://schemas.microsoft.com/office/drawing/2014/main" id="{7F42FC8D-EAE9-6C46-B7C0-9449F1D660E3}"/>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50;p50">
                <a:extLst>
                  <a:ext uri="{FF2B5EF4-FFF2-40B4-BE49-F238E27FC236}">
                    <a16:creationId xmlns:a16="http://schemas.microsoft.com/office/drawing/2014/main" id="{0B0E3CB6-BE5D-1E40-A169-2ED12C021DFD}"/>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51;p50">
                <a:extLst>
                  <a:ext uri="{FF2B5EF4-FFF2-40B4-BE49-F238E27FC236}">
                    <a16:creationId xmlns:a16="http://schemas.microsoft.com/office/drawing/2014/main" id="{1455BA20-3435-984E-982F-FE06B662AE65}"/>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6" name="Google Shape;3952;p50">
              <a:extLst>
                <a:ext uri="{FF2B5EF4-FFF2-40B4-BE49-F238E27FC236}">
                  <a16:creationId xmlns:a16="http://schemas.microsoft.com/office/drawing/2014/main" id="{418A5126-CE31-514D-8621-7F93C85B8B94}"/>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7" name="Google Shape;3953;p50">
              <a:extLst>
                <a:ext uri="{FF2B5EF4-FFF2-40B4-BE49-F238E27FC236}">
                  <a16:creationId xmlns:a16="http://schemas.microsoft.com/office/drawing/2014/main" id="{51DF4637-3E8E-DF45-95A2-A5180B7CBEB1}"/>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54;p50">
              <a:extLst>
                <a:ext uri="{FF2B5EF4-FFF2-40B4-BE49-F238E27FC236}">
                  <a16:creationId xmlns:a16="http://schemas.microsoft.com/office/drawing/2014/main" id="{785843F0-BB37-8E4D-9772-A6D2B836E91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55;p50">
              <a:extLst>
                <a:ext uri="{FF2B5EF4-FFF2-40B4-BE49-F238E27FC236}">
                  <a16:creationId xmlns:a16="http://schemas.microsoft.com/office/drawing/2014/main" id="{2938362A-5C67-044D-A217-C5F7B7029957}"/>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0" name="Google Shape;3956;p50">
              <a:extLst>
                <a:ext uri="{FF2B5EF4-FFF2-40B4-BE49-F238E27FC236}">
                  <a16:creationId xmlns:a16="http://schemas.microsoft.com/office/drawing/2014/main" id="{1419E3B6-E15E-FB40-8531-633340BD7EAC}"/>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1" name="Google Shape;3957;p50">
              <a:extLst>
                <a:ext uri="{FF2B5EF4-FFF2-40B4-BE49-F238E27FC236}">
                  <a16:creationId xmlns:a16="http://schemas.microsoft.com/office/drawing/2014/main" id="{4043ABB3-9A47-C04F-BDB4-F8A6F6AA05B2}"/>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8;p50">
              <a:extLst>
                <a:ext uri="{FF2B5EF4-FFF2-40B4-BE49-F238E27FC236}">
                  <a16:creationId xmlns:a16="http://schemas.microsoft.com/office/drawing/2014/main" id="{8E17AC78-F755-F54C-9C31-B103CEECF814}"/>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9;p50">
              <a:extLst>
                <a:ext uri="{FF2B5EF4-FFF2-40B4-BE49-F238E27FC236}">
                  <a16:creationId xmlns:a16="http://schemas.microsoft.com/office/drawing/2014/main" id="{6CB240E6-7B49-454A-BBE4-CCA2DD308463}"/>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60;p50">
              <a:extLst>
                <a:ext uri="{FF2B5EF4-FFF2-40B4-BE49-F238E27FC236}">
                  <a16:creationId xmlns:a16="http://schemas.microsoft.com/office/drawing/2014/main" id="{C5CD0B70-EB68-C644-AB4C-3592EF8FD2AC}"/>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61;p50">
              <a:extLst>
                <a:ext uri="{FF2B5EF4-FFF2-40B4-BE49-F238E27FC236}">
                  <a16:creationId xmlns:a16="http://schemas.microsoft.com/office/drawing/2014/main" id="{0F49FE60-9BE6-7047-A1B2-CF80093E1E42}"/>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62;p50">
              <a:extLst>
                <a:ext uri="{FF2B5EF4-FFF2-40B4-BE49-F238E27FC236}">
                  <a16:creationId xmlns:a16="http://schemas.microsoft.com/office/drawing/2014/main" id="{5CB53EC1-ACCE-0C46-8064-887DAB084557}"/>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63;p50">
              <a:extLst>
                <a:ext uri="{FF2B5EF4-FFF2-40B4-BE49-F238E27FC236}">
                  <a16:creationId xmlns:a16="http://schemas.microsoft.com/office/drawing/2014/main" id="{49799150-B9F2-3243-9944-99670E10A804}"/>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64;p50">
              <a:extLst>
                <a:ext uri="{FF2B5EF4-FFF2-40B4-BE49-F238E27FC236}">
                  <a16:creationId xmlns:a16="http://schemas.microsoft.com/office/drawing/2014/main" id="{C10BEA8D-923A-F440-A638-45023F7DFE61}"/>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5;p50">
              <a:extLst>
                <a:ext uri="{FF2B5EF4-FFF2-40B4-BE49-F238E27FC236}">
                  <a16:creationId xmlns:a16="http://schemas.microsoft.com/office/drawing/2014/main" id="{86CF0D9A-06CB-1F46-841A-6F6695D685E8}"/>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6;p50">
              <a:extLst>
                <a:ext uri="{FF2B5EF4-FFF2-40B4-BE49-F238E27FC236}">
                  <a16:creationId xmlns:a16="http://schemas.microsoft.com/office/drawing/2014/main" id="{B4FD8FD7-4B12-5A4E-9D51-54727C42790B}"/>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7;p50">
              <a:extLst>
                <a:ext uri="{FF2B5EF4-FFF2-40B4-BE49-F238E27FC236}">
                  <a16:creationId xmlns:a16="http://schemas.microsoft.com/office/drawing/2014/main" id="{7F7C303B-15A0-6B43-949A-E16D19A34987}"/>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8;p50">
              <a:extLst>
                <a:ext uri="{FF2B5EF4-FFF2-40B4-BE49-F238E27FC236}">
                  <a16:creationId xmlns:a16="http://schemas.microsoft.com/office/drawing/2014/main" id="{E059AB48-0897-814B-A6EA-5FFC2A37E56D}"/>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9;p50">
              <a:extLst>
                <a:ext uri="{FF2B5EF4-FFF2-40B4-BE49-F238E27FC236}">
                  <a16:creationId xmlns:a16="http://schemas.microsoft.com/office/drawing/2014/main" id="{60E27E9C-C03E-7942-B5FC-0004727A5F91}"/>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70;p50">
              <a:extLst>
                <a:ext uri="{FF2B5EF4-FFF2-40B4-BE49-F238E27FC236}">
                  <a16:creationId xmlns:a16="http://schemas.microsoft.com/office/drawing/2014/main" id="{B85F0698-A7B4-9E44-BAC1-032D4A8E5157}"/>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71;p50">
              <a:extLst>
                <a:ext uri="{FF2B5EF4-FFF2-40B4-BE49-F238E27FC236}">
                  <a16:creationId xmlns:a16="http://schemas.microsoft.com/office/drawing/2014/main" id="{AF36A88C-B2E2-BC4D-8EF5-57BFD0DD2F20}"/>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72;p50">
              <a:extLst>
                <a:ext uri="{FF2B5EF4-FFF2-40B4-BE49-F238E27FC236}">
                  <a16:creationId xmlns:a16="http://schemas.microsoft.com/office/drawing/2014/main" id="{0F5E8FAD-2AF4-E641-9BC4-1998C7EAE91B}"/>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73;p50">
              <a:extLst>
                <a:ext uri="{FF2B5EF4-FFF2-40B4-BE49-F238E27FC236}">
                  <a16:creationId xmlns:a16="http://schemas.microsoft.com/office/drawing/2014/main" id="{A7B534E4-3EC6-5848-B504-965B5814A996}"/>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48" name="Google Shape;3974;p50">
              <a:extLst>
                <a:ext uri="{FF2B5EF4-FFF2-40B4-BE49-F238E27FC236}">
                  <a16:creationId xmlns:a16="http://schemas.microsoft.com/office/drawing/2014/main" id="{856A7E7B-CDC9-EE42-88AD-CF07A7AA6FB8}"/>
                </a:ext>
              </a:extLst>
            </p:cNvPr>
            <p:cNvGrpSpPr/>
            <p:nvPr/>
          </p:nvGrpSpPr>
          <p:grpSpPr>
            <a:xfrm>
              <a:off x="2711750" y="3572300"/>
              <a:ext cx="230725" cy="598425"/>
              <a:chOff x="2711750" y="3572300"/>
              <a:chExt cx="230725" cy="598425"/>
            </a:xfrm>
          </p:grpSpPr>
          <p:sp>
            <p:nvSpPr>
              <p:cNvPr id="212" name="Google Shape;3975;p50">
                <a:extLst>
                  <a:ext uri="{FF2B5EF4-FFF2-40B4-BE49-F238E27FC236}">
                    <a16:creationId xmlns:a16="http://schemas.microsoft.com/office/drawing/2014/main" id="{80DB11AB-970F-E74B-8382-63C5518DCE1A}"/>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3" name="Google Shape;3976;p50">
                <a:extLst>
                  <a:ext uri="{FF2B5EF4-FFF2-40B4-BE49-F238E27FC236}">
                    <a16:creationId xmlns:a16="http://schemas.microsoft.com/office/drawing/2014/main" id="{E2C27D74-752C-4847-B607-992A90277C1C}"/>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49" name="Google Shape;3977;p50">
              <a:extLst>
                <a:ext uri="{FF2B5EF4-FFF2-40B4-BE49-F238E27FC236}">
                  <a16:creationId xmlns:a16="http://schemas.microsoft.com/office/drawing/2014/main" id="{794E2CB4-0C0D-8749-813C-257172BBC99A}"/>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0" name="Google Shape;3978;p50">
              <a:extLst>
                <a:ext uri="{FF2B5EF4-FFF2-40B4-BE49-F238E27FC236}">
                  <a16:creationId xmlns:a16="http://schemas.microsoft.com/office/drawing/2014/main" id="{2EA3179B-2C3E-214C-A0E2-633DC40DF411}"/>
                </a:ext>
              </a:extLst>
            </p:cNvPr>
            <p:cNvGrpSpPr/>
            <p:nvPr/>
          </p:nvGrpSpPr>
          <p:grpSpPr>
            <a:xfrm>
              <a:off x="3781475" y="1624825"/>
              <a:ext cx="153300" cy="166375"/>
              <a:chOff x="3781475" y="1624825"/>
              <a:chExt cx="153300" cy="166375"/>
            </a:xfrm>
          </p:grpSpPr>
          <p:sp>
            <p:nvSpPr>
              <p:cNvPr id="208" name="Google Shape;3979;p50">
                <a:extLst>
                  <a:ext uri="{FF2B5EF4-FFF2-40B4-BE49-F238E27FC236}">
                    <a16:creationId xmlns:a16="http://schemas.microsoft.com/office/drawing/2014/main" id="{4D0B4BB8-5355-E445-AEDC-7430BCE8427D}"/>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9" name="Google Shape;3980;p50">
                <a:extLst>
                  <a:ext uri="{FF2B5EF4-FFF2-40B4-BE49-F238E27FC236}">
                    <a16:creationId xmlns:a16="http://schemas.microsoft.com/office/drawing/2014/main" id="{E9910981-E8BF-0842-A4C0-515A192240F6}"/>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81;p50">
                <a:extLst>
                  <a:ext uri="{FF2B5EF4-FFF2-40B4-BE49-F238E27FC236}">
                    <a16:creationId xmlns:a16="http://schemas.microsoft.com/office/drawing/2014/main" id="{93B4C234-9DA7-B04F-AD32-2C215CC209B4}"/>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82;p50">
                <a:extLst>
                  <a:ext uri="{FF2B5EF4-FFF2-40B4-BE49-F238E27FC236}">
                    <a16:creationId xmlns:a16="http://schemas.microsoft.com/office/drawing/2014/main" id="{9220F4FD-9E45-FD4F-AF90-1FA2CBEEC277}"/>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1" name="Google Shape;3983;p50">
              <a:extLst>
                <a:ext uri="{FF2B5EF4-FFF2-40B4-BE49-F238E27FC236}">
                  <a16:creationId xmlns:a16="http://schemas.microsoft.com/office/drawing/2014/main" id="{865466A6-5940-DA4C-B586-AC61EE338E6C}"/>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84;p50">
              <a:extLst>
                <a:ext uri="{FF2B5EF4-FFF2-40B4-BE49-F238E27FC236}">
                  <a16:creationId xmlns:a16="http://schemas.microsoft.com/office/drawing/2014/main" id="{35343D6C-A4A6-AF43-AEB0-CE72EB2C1F93}"/>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3" name="Google Shape;3985;p50">
              <a:extLst>
                <a:ext uri="{FF2B5EF4-FFF2-40B4-BE49-F238E27FC236}">
                  <a16:creationId xmlns:a16="http://schemas.microsoft.com/office/drawing/2014/main" id="{68BE3B4E-8ED6-2B4B-93CB-7E1018F0049A}"/>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4" name="Google Shape;3986;p50">
              <a:extLst>
                <a:ext uri="{FF2B5EF4-FFF2-40B4-BE49-F238E27FC236}">
                  <a16:creationId xmlns:a16="http://schemas.microsoft.com/office/drawing/2014/main" id="{7E25715D-42F5-4544-9837-DF55584271A6}"/>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5" name="Google Shape;3987;p50">
              <a:extLst>
                <a:ext uri="{FF2B5EF4-FFF2-40B4-BE49-F238E27FC236}">
                  <a16:creationId xmlns:a16="http://schemas.microsoft.com/office/drawing/2014/main" id="{E2A59415-3CCF-D448-8FE1-91294720DEFB}"/>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6" name="Google Shape;3988;p50">
              <a:extLst>
                <a:ext uri="{FF2B5EF4-FFF2-40B4-BE49-F238E27FC236}">
                  <a16:creationId xmlns:a16="http://schemas.microsoft.com/office/drawing/2014/main" id="{1EA542C6-0D08-FF4B-ABAA-958AC8FF3820}"/>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9;p50">
              <a:extLst>
                <a:ext uri="{FF2B5EF4-FFF2-40B4-BE49-F238E27FC236}">
                  <a16:creationId xmlns:a16="http://schemas.microsoft.com/office/drawing/2014/main" id="{4272C1CC-67EF-EC43-B8EE-1AB242D24A1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8" name="Google Shape;3990;p50">
              <a:extLst>
                <a:ext uri="{FF2B5EF4-FFF2-40B4-BE49-F238E27FC236}">
                  <a16:creationId xmlns:a16="http://schemas.microsoft.com/office/drawing/2014/main" id="{4F6B7CAC-BDC3-1844-9764-D0C6C22CECE1}"/>
                </a:ext>
              </a:extLst>
            </p:cNvPr>
            <p:cNvGrpSpPr/>
            <p:nvPr/>
          </p:nvGrpSpPr>
          <p:grpSpPr>
            <a:xfrm>
              <a:off x="5068275" y="3161675"/>
              <a:ext cx="664875" cy="222850"/>
              <a:chOff x="5068275" y="3161675"/>
              <a:chExt cx="664875" cy="222850"/>
            </a:xfrm>
          </p:grpSpPr>
          <p:sp>
            <p:nvSpPr>
              <p:cNvPr id="204" name="Google Shape;3991;p50">
                <a:extLst>
                  <a:ext uri="{FF2B5EF4-FFF2-40B4-BE49-F238E27FC236}">
                    <a16:creationId xmlns:a16="http://schemas.microsoft.com/office/drawing/2014/main" id="{D09BA2A2-F979-5C40-819E-10874C89E6ED}"/>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5" name="Google Shape;3992;p50">
                <a:extLst>
                  <a:ext uri="{FF2B5EF4-FFF2-40B4-BE49-F238E27FC236}">
                    <a16:creationId xmlns:a16="http://schemas.microsoft.com/office/drawing/2014/main" id="{CED81CDC-9A32-5046-9B0F-BBB5C18009BE}"/>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3993;p50">
                <a:extLst>
                  <a:ext uri="{FF2B5EF4-FFF2-40B4-BE49-F238E27FC236}">
                    <a16:creationId xmlns:a16="http://schemas.microsoft.com/office/drawing/2014/main" id="{646B775C-824A-B24C-B510-945758073123}"/>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7" name="Google Shape;3994;p50">
                <a:extLst>
                  <a:ext uri="{FF2B5EF4-FFF2-40B4-BE49-F238E27FC236}">
                    <a16:creationId xmlns:a16="http://schemas.microsoft.com/office/drawing/2014/main" id="{57A66F3B-C209-504A-A50D-999A4EB35010}"/>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9" name="Google Shape;3995;p50">
              <a:extLst>
                <a:ext uri="{FF2B5EF4-FFF2-40B4-BE49-F238E27FC236}">
                  <a16:creationId xmlns:a16="http://schemas.microsoft.com/office/drawing/2014/main" id="{02DA32B9-50A2-B843-8C69-675BDCE2ABD0}"/>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96;p50">
              <a:extLst>
                <a:ext uri="{FF2B5EF4-FFF2-40B4-BE49-F238E27FC236}">
                  <a16:creationId xmlns:a16="http://schemas.microsoft.com/office/drawing/2014/main" id="{9F495DA1-DCB9-0047-8070-FE48533D8964}"/>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97;p50">
              <a:extLst>
                <a:ext uri="{FF2B5EF4-FFF2-40B4-BE49-F238E27FC236}">
                  <a16:creationId xmlns:a16="http://schemas.microsoft.com/office/drawing/2014/main" id="{AD720307-20CB-0A4E-9FE5-A86681FAD687}"/>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98;p50">
              <a:extLst>
                <a:ext uri="{FF2B5EF4-FFF2-40B4-BE49-F238E27FC236}">
                  <a16:creationId xmlns:a16="http://schemas.microsoft.com/office/drawing/2014/main" id="{73ECDA8C-97AF-C44B-936D-7B745075D7C0}"/>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3" name="Google Shape;3999;p50">
              <a:extLst>
                <a:ext uri="{FF2B5EF4-FFF2-40B4-BE49-F238E27FC236}">
                  <a16:creationId xmlns:a16="http://schemas.microsoft.com/office/drawing/2014/main" id="{9EE08750-C55D-284C-9087-E9F1400DC3A0}"/>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4" name="Google Shape;4000;p50">
              <a:extLst>
                <a:ext uri="{FF2B5EF4-FFF2-40B4-BE49-F238E27FC236}">
                  <a16:creationId xmlns:a16="http://schemas.microsoft.com/office/drawing/2014/main" id="{CB526943-1ACA-824B-B44D-F12597E46655}"/>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4001;p50">
              <a:extLst>
                <a:ext uri="{FF2B5EF4-FFF2-40B4-BE49-F238E27FC236}">
                  <a16:creationId xmlns:a16="http://schemas.microsoft.com/office/drawing/2014/main" id="{18CF2F63-EE80-2049-A16D-C841B4F8E6CF}"/>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4002;p50">
              <a:extLst>
                <a:ext uri="{FF2B5EF4-FFF2-40B4-BE49-F238E27FC236}">
                  <a16:creationId xmlns:a16="http://schemas.microsoft.com/office/drawing/2014/main" id="{0A0F4C7F-98E7-634C-B8FA-18EAB1DA137F}"/>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4003;p50">
              <a:extLst>
                <a:ext uri="{FF2B5EF4-FFF2-40B4-BE49-F238E27FC236}">
                  <a16:creationId xmlns:a16="http://schemas.microsoft.com/office/drawing/2014/main" id="{9F908195-3E5F-704D-A363-6DF287191E08}"/>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4004;p50">
              <a:extLst>
                <a:ext uri="{FF2B5EF4-FFF2-40B4-BE49-F238E27FC236}">
                  <a16:creationId xmlns:a16="http://schemas.microsoft.com/office/drawing/2014/main" id="{00A70242-CF9D-454C-A752-FFE13940CACE}"/>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5;p50">
              <a:extLst>
                <a:ext uri="{FF2B5EF4-FFF2-40B4-BE49-F238E27FC236}">
                  <a16:creationId xmlns:a16="http://schemas.microsoft.com/office/drawing/2014/main" id="{65FBB046-7A30-5946-8B2C-0AD128CD99B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6;p50">
              <a:extLst>
                <a:ext uri="{FF2B5EF4-FFF2-40B4-BE49-F238E27FC236}">
                  <a16:creationId xmlns:a16="http://schemas.microsoft.com/office/drawing/2014/main" id="{2E0E8798-B588-B745-862C-3EE927AB63E5}"/>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7;p50">
              <a:extLst>
                <a:ext uri="{FF2B5EF4-FFF2-40B4-BE49-F238E27FC236}">
                  <a16:creationId xmlns:a16="http://schemas.microsoft.com/office/drawing/2014/main" id="{2ECFEF0B-77B3-8A4A-B69E-29E7D0EAC82E}"/>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8;p50">
              <a:extLst>
                <a:ext uri="{FF2B5EF4-FFF2-40B4-BE49-F238E27FC236}">
                  <a16:creationId xmlns:a16="http://schemas.microsoft.com/office/drawing/2014/main" id="{F06ECCFE-E589-8A4A-889E-CA877B7889BC}"/>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9;p50">
              <a:extLst>
                <a:ext uri="{FF2B5EF4-FFF2-40B4-BE49-F238E27FC236}">
                  <a16:creationId xmlns:a16="http://schemas.microsoft.com/office/drawing/2014/main" id="{7405F92A-E0AE-C44D-933C-1AFCAF17A2DB}"/>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10;p50">
              <a:extLst>
                <a:ext uri="{FF2B5EF4-FFF2-40B4-BE49-F238E27FC236}">
                  <a16:creationId xmlns:a16="http://schemas.microsoft.com/office/drawing/2014/main" id="{94A9C66C-BE85-3B49-88D8-D021431686D7}"/>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11;p50">
              <a:extLst>
                <a:ext uri="{FF2B5EF4-FFF2-40B4-BE49-F238E27FC236}">
                  <a16:creationId xmlns:a16="http://schemas.microsoft.com/office/drawing/2014/main" id="{382FD603-95BF-1942-9517-4A08B3451B6F}"/>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12;p50">
              <a:extLst>
                <a:ext uri="{FF2B5EF4-FFF2-40B4-BE49-F238E27FC236}">
                  <a16:creationId xmlns:a16="http://schemas.microsoft.com/office/drawing/2014/main" id="{7B26BD4E-806C-6E44-8F84-2E58FA1AC3C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13;p50">
              <a:extLst>
                <a:ext uri="{FF2B5EF4-FFF2-40B4-BE49-F238E27FC236}">
                  <a16:creationId xmlns:a16="http://schemas.microsoft.com/office/drawing/2014/main" id="{E1199DB9-B1D6-DA4C-A211-ABA950A71DB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14;p50">
              <a:extLst>
                <a:ext uri="{FF2B5EF4-FFF2-40B4-BE49-F238E27FC236}">
                  <a16:creationId xmlns:a16="http://schemas.microsoft.com/office/drawing/2014/main" id="{07D74EAF-8D9E-5143-BA32-E1B09AF161C3}"/>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5;p50">
              <a:extLst>
                <a:ext uri="{FF2B5EF4-FFF2-40B4-BE49-F238E27FC236}">
                  <a16:creationId xmlns:a16="http://schemas.microsoft.com/office/drawing/2014/main" id="{04C2DF06-BA7F-7346-BD53-5715B87FE9CD}"/>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6;p50">
              <a:extLst>
                <a:ext uri="{FF2B5EF4-FFF2-40B4-BE49-F238E27FC236}">
                  <a16:creationId xmlns:a16="http://schemas.microsoft.com/office/drawing/2014/main" id="{EFF5E0DE-0E6D-264C-9405-48FAE044D956}"/>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7;p50">
              <a:extLst>
                <a:ext uri="{FF2B5EF4-FFF2-40B4-BE49-F238E27FC236}">
                  <a16:creationId xmlns:a16="http://schemas.microsoft.com/office/drawing/2014/main" id="{AC4540AE-CCA8-0940-813E-120F5B4FFC46}"/>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8;p50">
              <a:extLst>
                <a:ext uri="{FF2B5EF4-FFF2-40B4-BE49-F238E27FC236}">
                  <a16:creationId xmlns:a16="http://schemas.microsoft.com/office/drawing/2014/main" id="{48E279BF-907D-9C49-965D-861AF47A68C4}"/>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9;p50">
              <a:extLst>
                <a:ext uri="{FF2B5EF4-FFF2-40B4-BE49-F238E27FC236}">
                  <a16:creationId xmlns:a16="http://schemas.microsoft.com/office/drawing/2014/main" id="{3F51ABEE-EA27-4847-9B79-8938B7AF829B}"/>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20;p50">
              <a:extLst>
                <a:ext uri="{FF2B5EF4-FFF2-40B4-BE49-F238E27FC236}">
                  <a16:creationId xmlns:a16="http://schemas.microsoft.com/office/drawing/2014/main" id="{0F1BD0E1-6679-A247-8B40-6DC9B6012247}"/>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21;p50">
              <a:extLst>
                <a:ext uri="{FF2B5EF4-FFF2-40B4-BE49-F238E27FC236}">
                  <a16:creationId xmlns:a16="http://schemas.microsoft.com/office/drawing/2014/main" id="{67571B15-E424-E741-A87B-EE682F4BD7C0}"/>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22;p50">
              <a:extLst>
                <a:ext uri="{FF2B5EF4-FFF2-40B4-BE49-F238E27FC236}">
                  <a16:creationId xmlns:a16="http://schemas.microsoft.com/office/drawing/2014/main" id="{95130EA9-D41F-F243-BE3A-0047562355AA}"/>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23;p50">
              <a:extLst>
                <a:ext uri="{FF2B5EF4-FFF2-40B4-BE49-F238E27FC236}">
                  <a16:creationId xmlns:a16="http://schemas.microsoft.com/office/drawing/2014/main" id="{2D39B86C-6B0B-304C-B623-B9F08BD04BF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88" name="Google Shape;4024;p50">
              <a:extLst>
                <a:ext uri="{FF2B5EF4-FFF2-40B4-BE49-F238E27FC236}">
                  <a16:creationId xmlns:a16="http://schemas.microsoft.com/office/drawing/2014/main" id="{1D562805-64C0-6048-B6AF-9CFC95A60C6F}"/>
                </a:ext>
              </a:extLst>
            </p:cNvPr>
            <p:cNvGrpSpPr/>
            <p:nvPr/>
          </p:nvGrpSpPr>
          <p:grpSpPr>
            <a:xfrm>
              <a:off x="3586375" y="2281300"/>
              <a:ext cx="125025" cy="175275"/>
              <a:chOff x="3586375" y="2281300"/>
              <a:chExt cx="125025" cy="175275"/>
            </a:xfrm>
          </p:grpSpPr>
          <p:sp>
            <p:nvSpPr>
              <p:cNvPr id="202" name="Google Shape;4025;p50">
                <a:extLst>
                  <a:ext uri="{FF2B5EF4-FFF2-40B4-BE49-F238E27FC236}">
                    <a16:creationId xmlns:a16="http://schemas.microsoft.com/office/drawing/2014/main" id="{BD878F9C-E3E1-1E47-AB02-17769CAEF0F5}"/>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3" name="Google Shape;4026;p50">
                <a:extLst>
                  <a:ext uri="{FF2B5EF4-FFF2-40B4-BE49-F238E27FC236}">
                    <a16:creationId xmlns:a16="http://schemas.microsoft.com/office/drawing/2014/main" id="{DC75A9B7-48B2-5D40-B624-C358F927837E}"/>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89" name="Google Shape;4027;p50">
              <a:extLst>
                <a:ext uri="{FF2B5EF4-FFF2-40B4-BE49-F238E27FC236}">
                  <a16:creationId xmlns:a16="http://schemas.microsoft.com/office/drawing/2014/main" id="{A41B2564-8E94-8B4C-8C31-5748801AEF3F}"/>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0" name="Google Shape;4028;p50">
              <a:extLst>
                <a:ext uri="{FF2B5EF4-FFF2-40B4-BE49-F238E27FC236}">
                  <a16:creationId xmlns:a16="http://schemas.microsoft.com/office/drawing/2014/main" id="{7996F882-6974-9843-B82A-1E2B2C1B3530}"/>
                </a:ext>
              </a:extLst>
            </p:cNvPr>
            <p:cNvGrpSpPr/>
            <p:nvPr/>
          </p:nvGrpSpPr>
          <p:grpSpPr>
            <a:xfrm>
              <a:off x="5298975" y="3412225"/>
              <a:ext cx="576450" cy="616225"/>
              <a:chOff x="5298975" y="3412225"/>
              <a:chExt cx="576450" cy="616225"/>
            </a:xfrm>
          </p:grpSpPr>
          <p:sp>
            <p:nvSpPr>
              <p:cNvPr id="200" name="Google Shape;4029;p50">
                <a:extLst>
                  <a:ext uri="{FF2B5EF4-FFF2-40B4-BE49-F238E27FC236}">
                    <a16:creationId xmlns:a16="http://schemas.microsoft.com/office/drawing/2014/main" id="{FC26941E-6611-EF45-A193-A9602BB5AE73}"/>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30;p50">
                <a:extLst>
                  <a:ext uri="{FF2B5EF4-FFF2-40B4-BE49-F238E27FC236}">
                    <a16:creationId xmlns:a16="http://schemas.microsoft.com/office/drawing/2014/main" id="{30C89BDB-B116-7048-BB10-5ADD412FE8E4}"/>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1" name="Google Shape;4031;p50">
              <a:extLst>
                <a:ext uri="{FF2B5EF4-FFF2-40B4-BE49-F238E27FC236}">
                  <a16:creationId xmlns:a16="http://schemas.microsoft.com/office/drawing/2014/main" id="{6CA34058-08A3-4745-B609-84A0A7DDEEA6}"/>
                </a:ext>
              </a:extLst>
            </p:cNvPr>
            <p:cNvGrpSpPr/>
            <p:nvPr/>
          </p:nvGrpSpPr>
          <p:grpSpPr>
            <a:xfrm>
              <a:off x="5952300" y="3852150"/>
              <a:ext cx="231225" cy="287200"/>
              <a:chOff x="5952300" y="3852150"/>
              <a:chExt cx="231225" cy="287200"/>
            </a:xfrm>
          </p:grpSpPr>
          <p:sp>
            <p:nvSpPr>
              <p:cNvPr id="198" name="Google Shape;4032;p50">
                <a:extLst>
                  <a:ext uri="{FF2B5EF4-FFF2-40B4-BE49-F238E27FC236}">
                    <a16:creationId xmlns:a16="http://schemas.microsoft.com/office/drawing/2014/main" id="{4B155FFA-AF07-9E41-9F9D-13D5219A25C4}"/>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9" name="Google Shape;4033;p50">
                <a:extLst>
                  <a:ext uri="{FF2B5EF4-FFF2-40B4-BE49-F238E27FC236}">
                    <a16:creationId xmlns:a16="http://schemas.microsoft.com/office/drawing/2014/main" id="{CCFAFDBC-9D6D-2D40-98C0-0AC716707C55}"/>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2" name="Google Shape;4034;p50">
              <a:extLst>
                <a:ext uri="{FF2B5EF4-FFF2-40B4-BE49-F238E27FC236}">
                  <a16:creationId xmlns:a16="http://schemas.microsoft.com/office/drawing/2014/main" id="{5779FD23-0AC8-B04E-946E-C1C424576939}"/>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3" name="Google Shape;4035;p50">
              <a:extLst>
                <a:ext uri="{FF2B5EF4-FFF2-40B4-BE49-F238E27FC236}">
                  <a16:creationId xmlns:a16="http://schemas.microsoft.com/office/drawing/2014/main" id="{88DD42E9-877E-2543-AA72-A62850CF4AC0}"/>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4" name="Google Shape;4036;p50">
              <a:extLst>
                <a:ext uri="{FF2B5EF4-FFF2-40B4-BE49-F238E27FC236}">
                  <a16:creationId xmlns:a16="http://schemas.microsoft.com/office/drawing/2014/main" id="{923E10BA-541C-3041-9A13-02DF44E7D272}"/>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5" name="Google Shape;4037;p50">
              <a:extLst>
                <a:ext uri="{FF2B5EF4-FFF2-40B4-BE49-F238E27FC236}">
                  <a16:creationId xmlns:a16="http://schemas.microsoft.com/office/drawing/2014/main" id="{AAB11745-115F-F94E-A8A9-3230815570B8}"/>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6" name="Google Shape;4038;p50">
              <a:extLst>
                <a:ext uri="{FF2B5EF4-FFF2-40B4-BE49-F238E27FC236}">
                  <a16:creationId xmlns:a16="http://schemas.microsoft.com/office/drawing/2014/main" id="{36C712D1-F435-A94A-9ABD-F0ED8B465276}"/>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7" name="Google Shape;4039;p50">
              <a:extLst>
                <a:ext uri="{FF2B5EF4-FFF2-40B4-BE49-F238E27FC236}">
                  <a16:creationId xmlns:a16="http://schemas.microsoft.com/office/drawing/2014/main" id="{B8691253-CD4A-BB46-B675-CEDAD1D52F20}"/>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40;p50">
              <a:extLst>
                <a:ext uri="{FF2B5EF4-FFF2-40B4-BE49-F238E27FC236}">
                  <a16:creationId xmlns:a16="http://schemas.microsoft.com/office/drawing/2014/main" id="{1E51E1B2-2AF1-A34F-923C-FBD23836CF8C}"/>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41;p50">
              <a:extLst>
                <a:ext uri="{FF2B5EF4-FFF2-40B4-BE49-F238E27FC236}">
                  <a16:creationId xmlns:a16="http://schemas.microsoft.com/office/drawing/2014/main" id="{76810062-0743-494A-B671-779ACEFC9710}"/>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0" name="Google Shape;4042;p50">
              <a:extLst>
                <a:ext uri="{FF2B5EF4-FFF2-40B4-BE49-F238E27FC236}">
                  <a16:creationId xmlns:a16="http://schemas.microsoft.com/office/drawing/2014/main" id="{B5108726-7134-1548-9F83-385938430250}"/>
                </a:ext>
              </a:extLst>
            </p:cNvPr>
            <p:cNvGrpSpPr/>
            <p:nvPr/>
          </p:nvGrpSpPr>
          <p:grpSpPr>
            <a:xfrm>
              <a:off x="4842300" y="3099950"/>
              <a:ext cx="31425" cy="59650"/>
              <a:chOff x="4842300" y="3099950"/>
              <a:chExt cx="31425" cy="59650"/>
            </a:xfrm>
          </p:grpSpPr>
          <p:sp>
            <p:nvSpPr>
              <p:cNvPr id="194" name="Google Shape;4043;p50">
                <a:extLst>
                  <a:ext uri="{FF2B5EF4-FFF2-40B4-BE49-F238E27FC236}">
                    <a16:creationId xmlns:a16="http://schemas.microsoft.com/office/drawing/2014/main" id="{3C435A67-E322-7548-8D44-8087B8562ED0}"/>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5" name="Google Shape;4044;p50">
                <a:extLst>
                  <a:ext uri="{FF2B5EF4-FFF2-40B4-BE49-F238E27FC236}">
                    <a16:creationId xmlns:a16="http://schemas.microsoft.com/office/drawing/2014/main" id="{237131D7-450C-9B4D-A122-31CF3CB346E4}"/>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45;p50">
                <a:extLst>
                  <a:ext uri="{FF2B5EF4-FFF2-40B4-BE49-F238E27FC236}">
                    <a16:creationId xmlns:a16="http://schemas.microsoft.com/office/drawing/2014/main" id="{DA170151-AA4F-2241-8B20-679BABFDB093}"/>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46;p50">
                <a:extLst>
                  <a:ext uri="{FF2B5EF4-FFF2-40B4-BE49-F238E27FC236}">
                    <a16:creationId xmlns:a16="http://schemas.microsoft.com/office/drawing/2014/main" id="{F4CE3C58-8CF2-6C46-B26A-F1CD57ED71A0}"/>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1" name="Google Shape;4047;p50">
              <a:extLst>
                <a:ext uri="{FF2B5EF4-FFF2-40B4-BE49-F238E27FC236}">
                  <a16:creationId xmlns:a16="http://schemas.microsoft.com/office/drawing/2014/main" id="{11DBCB8E-BC1D-E046-ACC2-45FFCF504834}"/>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48;p50">
              <a:extLst>
                <a:ext uri="{FF2B5EF4-FFF2-40B4-BE49-F238E27FC236}">
                  <a16:creationId xmlns:a16="http://schemas.microsoft.com/office/drawing/2014/main" id="{80D11266-19EC-BD44-B534-98AD47FB5FAC}"/>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9;p50">
              <a:extLst>
                <a:ext uri="{FF2B5EF4-FFF2-40B4-BE49-F238E27FC236}">
                  <a16:creationId xmlns:a16="http://schemas.microsoft.com/office/drawing/2014/main" id="{20B3EC49-ACC4-0247-A376-336846FF4A39}"/>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50;p50">
              <a:extLst>
                <a:ext uri="{FF2B5EF4-FFF2-40B4-BE49-F238E27FC236}">
                  <a16:creationId xmlns:a16="http://schemas.microsoft.com/office/drawing/2014/main" id="{30B16F12-50D8-7E4C-BB44-418ED6D29DE9}"/>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5" name="Google Shape;4051;p50">
              <a:extLst>
                <a:ext uri="{FF2B5EF4-FFF2-40B4-BE49-F238E27FC236}">
                  <a16:creationId xmlns:a16="http://schemas.microsoft.com/office/drawing/2014/main" id="{A13DDF90-B7BF-1842-8473-CA90DC61A763}"/>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6" name="Google Shape;4052;p50">
              <a:extLst>
                <a:ext uri="{FF2B5EF4-FFF2-40B4-BE49-F238E27FC236}">
                  <a16:creationId xmlns:a16="http://schemas.microsoft.com/office/drawing/2014/main" id="{258E2442-CBE4-B14E-9CA2-516901D0A03A}"/>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53;p50">
              <a:extLst>
                <a:ext uri="{FF2B5EF4-FFF2-40B4-BE49-F238E27FC236}">
                  <a16:creationId xmlns:a16="http://schemas.microsoft.com/office/drawing/2014/main" id="{A4659C3A-7186-2A4E-B94F-8DAD1DA1B277}"/>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54;p50">
              <a:extLst>
                <a:ext uri="{FF2B5EF4-FFF2-40B4-BE49-F238E27FC236}">
                  <a16:creationId xmlns:a16="http://schemas.microsoft.com/office/drawing/2014/main" id="{89CF7477-B2A3-F646-AF2A-0D45B684B2B3}"/>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9" name="Google Shape;4055;p50">
              <a:extLst>
                <a:ext uri="{FF2B5EF4-FFF2-40B4-BE49-F238E27FC236}">
                  <a16:creationId xmlns:a16="http://schemas.microsoft.com/office/drawing/2014/main" id="{5846139A-C09A-E547-891B-E687420AAD9C}"/>
                </a:ext>
              </a:extLst>
            </p:cNvPr>
            <p:cNvGrpSpPr/>
            <p:nvPr/>
          </p:nvGrpSpPr>
          <p:grpSpPr>
            <a:xfrm>
              <a:off x="3866750" y="2520350"/>
              <a:ext cx="78475" cy="60700"/>
              <a:chOff x="3866750" y="2520350"/>
              <a:chExt cx="78475" cy="60700"/>
            </a:xfrm>
          </p:grpSpPr>
          <p:sp>
            <p:nvSpPr>
              <p:cNvPr id="190" name="Google Shape;4056;p50">
                <a:extLst>
                  <a:ext uri="{FF2B5EF4-FFF2-40B4-BE49-F238E27FC236}">
                    <a16:creationId xmlns:a16="http://schemas.microsoft.com/office/drawing/2014/main" id="{26F2D9F4-85F7-D440-8DA3-E035E28B2952}"/>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057;p50">
                <a:extLst>
                  <a:ext uri="{FF2B5EF4-FFF2-40B4-BE49-F238E27FC236}">
                    <a16:creationId xmlns:a16="http://schemas.microsoft.com/office/drawing/2014/main" id="{485A4F5A-A630-4F44-AD5E-94020EC4D714}"/>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058;p50">
                <a:extLst>
                  <a:ext uri="{FF2B5EF4-FFF2-40B4-BE49-F238E27FC236}">
                    <a16:creationId xmlns:a16="http://schemas.microsoft.com/office/drawing/2014/main" id="{BB77B93E-775F-7E40-8201-412058B586FE}"/>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3" name="Google Shape;4059;p50">
                <a:extLst>
                  <a:ext uri="{FF2B5EF4-FFF2-40B4-BE49-F238E27FC236}">
                    <a16:creationId xmlns:a16="http://schemas.microsoft.com/office/drawing/2014/main" id="{C7D4C15A-47FE-7B4D-9B86-10B48C1E56FD}"/>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0" name="Google Shape;4060;p50">
              <a:extLst>
                <a:ext uri="{FF2B5EF4-FFF2-40B4-BE49-F238E27FC236}">
                  <a16:creationId xmlns:a16="http://schemas.microsoft.com/office/drawing/2014/main" id="{CBE24293-8856-6044-A0D1-7EDF754D4D3C}"/>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61;p50">
              <a:extLst>
                <a:ext uri="{FF2B5EF4-FFF2-40B4-BE49-F238E27FC236}">
                  <a16:creationId xmlns:a16="http://schemas.microsoft.com/office/drawing/2014/main" id="{987F3EC3-E1F2-BB47-A659-5726503A964E}"/>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62;p50">
              <a:extLst>
                <a:ext uri="{FF2B5EF4-FFF2-40B4-BE49-F238E27FC236}">
                  <a16:creationId xmlns:a16="http://schemas.microsoft.com/office/drawing/2014/main" id="{FED7DF6A-7C4A-9E4E-A055-CD04BE3E38C0}"/>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63;p50">
              <a:extLst>
                <a:ext uri="{FF2B5EF4-FFF2-40B4-BE49-F238E27FC236}">
                  <a16:creationId xmlns:a16="http://schemas.microsoft.com/office/drawing/2014/main" id="{EA22FB56-BC4F-8941-8E9B-4008A2671D8F}"/>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4" name="Google Shape;4064;p50">
              <a:extLst>
                <a:ext uri="{FF2B5EF4-FFF2-40B4-BE49-F238E27FC236}">
                  <a16:creationId xmlns:a16="http://schemas.microsoft.com/office/drawing/2014/main" id="{AC09F06D-DB59-5548-9A89-248BD227AAED}"/>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5" name="Google Shape;4065;p50">
              <a:extLst>
                <a:ext uri="{FF2B5EF4-FFF2-40B4-BE49-F238E27FC236}">
                  <a16:creationId xmlns:a16="http://schemas.microsoft.com/office/drawing/2014/main" id="{18F9FA21-2789-BD45-AF86-A3A3EA2DCCD8}"/>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6;p50">
              <a:extLst>
                <a:ext uri="{FF2B5EF4-FFF2-40B4-BE49-F238E27FC236}">
                  <a16:creationId xmlns:a16="http://schemas.microsoft.com/office/drawing/2014/main" id="{CD23C33C-98DC-9B4C-9423-4D62B597924E}"/>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7;p50">
              <a:extLst>
                <a:ext uri="{FF2B5EF4-FFF2-40B4-BE49-F238E27FC236}">
                  <a16:creationId xmlns:a16="http://schemas.microsoft.com/office/drawing/2014/main" id="{EEA9E518-93A3-EB41-9739-915A1C20FC99}"/>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8;p50">
              <a:extLst>
                <a:ext uri="{FF2B5EF4-FFF2-40B4-BE49-F238E27FC236}">
                  <a16:creationId xmlns:a16="http://schemas.microsoft.com/office/drawing/2014/main" id="{5B1A2598-5CC3-494E-8F13-0289F6F485EC}"/>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9;p50">
              <a:extLst>
                <a:ext uri="{FF2B5EF4-FFF2-40B4-BE49-F238E27FC236}">
                  <a16:creationId xmlns:a16="http://schemas.microsoft.com/office/drawing/2014/main" id="{30C11BF4-3754-FD41-8B2F-54D8F9E264F9}"/>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70;p50">
              <a:extLst>
                <a:ext uri="{FF2B5EF4-FFF2-40B4-BE49-F238E27FC236}">
                  <a16:creationId xmlns:a16="http://schemas.microsoft.com/office/drawing/2014/main" id="{7E83AD8F-ADEC-564F-8EBE-B52901499AEA}"/>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71;p50">
              <a:extLst>
                <a:ext uri="{FF2B5EF4-FFF2-40B4-BE49-F238E27FC236}">
                  <a16:creationId xmlns:a16="http://schemas.microsoft.com/office/drawing/2014/main" id="{B4298F01-72FC-3F4F-88FC-879F1B67EC54}"/>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72;p50">
              <a:extLst>
                <a:ext uri="{FF2B5EF4-FFF2-40B4-BE49-F238E27FC236}">
                  <a16:creationId xmlns:a16="http://schemas.microsoft.com/office/drawing/2014/main" id="{C7DE7B17-BEAB-C446-A49A-10F66002DF88}"/>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73;p50">
              <a:extLst>
                <a:ext uri="{FF2B5EF4-FFF2-40B4-BE49-F238E27FC236}">
                  <a16:creationId xmlns:a16="http://schemas.microsoft.com/office/drawing/2014/main" id="{4D6CCEE1-77F4-FD40-9886-7CAF7BDEC395}"/>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74;p50">
              <a:extLst>
                <a:ext uri="{FF2B5EF4-FFF2-40B4-BE49-F238E27FC236}">
                  <a16:creationId xmlns:a16="http://schemas.microsoft.com/office/drawing/2014/main" id="{C006C66E-4035-B44F-AD09-871F1C8B0BBC}"/>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5;p50">
              <a:extLst>
                <a:ext uri="{FF2B5EF4-FFF2-40B4-BE49-F238E27FC236}">
                  <a16:creationId xmlns:a16="http://schemas.microsoft.com/office/drawing/2014/main" id="{3DB9D3CA-73C0-1546-80D7-3BC12005EF72}"/>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6;p50">
              <a:extLst>
                <a:ext uri="{FF2B5EF4-FFF2-40B4-BE49-F238E27FC236}">
                  <a16:creationId xmlns:a16="http://schemas.microsoft.com/office/drawing/2014/main" id="{C069855B-D7B8-E347-B851-5D766A65E7F0}"/>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7;p50">
              <a:extLst>
                <a:ext uri="{FF2B5EF4-FFF2-40B4-BE49-F238E27FC236}">
                  <a16:creationId xmlns:a16="http://schemas.microsoft.com/office/drawing/2014/main" id="{6751C754-913A-954A-929D-B70F22E23F37}"/>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8;p50">
              <a:extLst>
                <a:ext uri="{FF2B5EF4-FFF2-40B4-BE49-F238E27FC236}">
                  <a16:creationId xmlns:a16="http://schemas.microsoft.com/office/drawing/2014/main" id="{CE509F4D-B1B8-B645-83D7-5B0D35015039}"/>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9;p50">
              <a:extLst>
                <a:ext uri="{FF2B5EF4-FFF2-40B4-BE49-F238E27FC236}">
                  <a16:creationId xmlns:a16="http://schemas.microsoft.com/office/drawing/2014/main" id="{88BF6E06-35C0-7D48-8383-29F495C0F034}"/>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80;p50">
              <a:extLst>
                <a:ext uri="{FF2B5EF4-FFF2-40B4-BE49-F238E27FC236}">
                  <a16:creationId xmlns:a16="http://schemas.microsoft.com/office/drawing/2014/main" id="{663D0E8C-6FF9-6D4C-8B48-7E48E5E9AA5C}"/>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81;p50">
              <a:extLst>
                <a:ext uri="{FF2B5EF4-FFF2-40B4-BE49-F238E27FC236}">
                  <a16:creationId xmlns:a16="http://schemas.microsoft.com/office/drawing/2014/main" id="{9C4271A9-B9C5-BC42-8F29-6268DB707ACE}"/>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82;p50">
              <a:extLst>
                <a:ext uri="{FF2B5EF4-FFF2-40B4-BE49-F238E27FC236}">
                  <a16:creationId xmlns:a16="http://schemas.microsoft.com/office/drawing/2014/main" id="{A696B501-D64B-C740-B8D1-AAA048CFFAB2}"/>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83;p50">
              <a:extLst>
                <a:ext uri="{FF2B5EF4-FFF2-40B4-BE49-F238E27FC236}">
                  <a16:creationId xmlns:a16="http://schemas.microsoft.com/office/drawing/2014/main" id="{E154B2CD-548C-2D40-A13D-68994BEED934}"/>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84;p50">
              <a:extLst>
                <a:ext uri="{FF2B5EF4-FFF2-40B4-BE49-F238E27FC236}">
                  <a16:creationId xmlns:a16="http://schemas.microsoft.com/office/drawing/2014/main" id="{98FCDA07-9718-9344-BED9-6B58EBFC75C6}"/>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5;p50">
              <a:extLst>
                <a:ext uri="{FF2B5EF4-FFF2-40B4-BE49-F238E27FC236}">
                  <a16:creationId xmlns:a16="http://schemas.microsoft.com/office/drawing/2014/main" id="{6072A695-EE2C-9441-8A16-FD5BD746AC93}"/>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6;p50">
              <a:extLst>
                <a:ext uri="{FF2B5EF4-FFF2-40B4-BE49-F238E27FC236}">
                  <a16:creationId xmlns:a16="http://schemas.microsoft.com/office/drawing/2014/main" id="{B4E8372D-97A7-8848-B7D6-1410FE9B776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7;p50">
              <a:extLst>
                <a:ext uri="{FF2B5EF4-FFF2-40B4-BE49-F238E27FC236}">
                  <a16:creationId xmlns:a16="http://schemas.microsoft.com/office/drawing/2014/main" id="{160CE345-3362-0048-8E05-620577696DFB}"/>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8;p50">
              <a:extLst>
                <a:ext uri="{FF2B5EF4-FFF2-40B4-BE49-F238E27FC236}">
                  <a16:creationId xmlns:a16="http://schemas.microsoft.com/office/drawing/2014/main" id="{8AE2C1FE-58B5-B442-B1BE-AE8ABBE3BA2C}"/>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9;p50">
              <a:extLst>
                <a:ext uri="{FF2B5EF4-FFF2-40B4-BE49-F238E27FC236}">
                  <a16:creationId xmlns:a16="http://schemas.microsoft.com/office/drawing/2014/main" id="{F5ACA627-611A-E643-9258-EDD565850363}"/>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90;p50">
              <a:extLst>
                <a:ext uri="{FF2B5EF4-FFF2-40B4-BE49-F238E27FC236}">
                  <a16:creationId xmlns:a16="http://schemas.microsoft.com/office/drawing/2014/main" id="{5C374ADC-7A5B-E043-A431-E6DCA6A3D314}"/>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91;p50">
              <a:extLst>
                <a:ext uri="{FF2B5EF4-FFF2-40B4-BE49-F238E27FC236}">
                  <a16:creationId xmlns:a16="http://schemas.microsoft.com/office/drawing/2014/main" id="{BB0E409F-B803-A348-AA51-A32C6C6D1C5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92;p50">
              <a:extLst>
                <a:ext uri="{FF2B5EF4-FFF2-40B4-BE49-F238E27FC236}">
                  <a16:creationId xmlns:a16="http://schemas.microsoft.com/office/drawing/2014/main" id="{EF994F4E-1336-7C47-A384-2F8361EC547B}"/>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93;p50">
              <a:extLst>
                <a:ext uri="{FF2B5EF4-FFF2-40B4-BE49-F238E27FC236}">
                  <a16:creationId xmlns:a16="http://schemas.microsoft.com/office/drawing/2014/main" id="{CDCCCF56-1B12-454B-94B1-19D9AFB70F40}"/>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94;p50">
              <a:extLst>
                <a:ext uri="{FF2B5EF4-FFF2-40B4-BE49-F238E27FC236}">
                  <a16:creationId xmlns:a16="http://schemas.microsoft.com/office/drawing/2014/main" id="{9C242779-FA63-6A4E-B250-CF8DDE546857}"/>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5;p50">
              <a:extLst>
                <a:ext uri="{FF2B5EF4-FFF2-40B4-BE49-F238E27FC236}">
                  <a16:creationId xmlns:a16="http://schemas.microsoft.com/office/drawing/2014/main" id="{B42B081F-4E9F-EB4E-8244-FEAA2B2D7BDF}"/>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6;p50">
              <a:extLst>
                <a:ext uri="{FF2B5EF4-FFF2-40B4-BE49-F238E27FC236}">
                  <a16:creationId xmlns:a16="http://schemas.microsoft.com/office/drawing/2014/main" id="{0FC2EB7E-ECC8-B745-838F-B33057A2D6AE}"/>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7;p50">
              <a:extLst>
                <a:ext uri="{FF2B5EF4-FFF2-40B4-BE49-F238E27FC236}">
                  <a16:creationId xmlns:a16="http://schemas.microsoft.com/office/drawing/2014/main" id="{B0D92023-3041-3C42-A3C2-F70F28CF3FE0}"/>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8;p50">
              <a:extLst>
                <a:ext uri="{FF2B5EF4-FFF2-40B4-BE49-F238E27FC236}">
                  <a16:creationId xmlns:a16="http://schemas.microsoft.com/office/drawing/2014/main" id="{41A24A08-54D9-8A4C-9369-F273A8CE2943}"/>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9;p50">
              <a:extLst>
                <a:ext uri="{FF2B5EF4-FFF2-40B4-BE49-F238E27FC236}">
                  <a16:creationId xmlns:a16="http://schemas.microsoft.com/office/drawing/2014/main" id="{E57CAB7D-53C9-2546-B64A-5BA89E021F2A}"/>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100;p50">
              <a:extLst>
                <a:ext uri="{FF2B5EF4-FFF2-40B4-BE49-F238E27FC236}">
                  <a16:creationId xmlns:a16="http://schemas.microsoft.com/office/drawing/2014/main" id="{57BED43A-FAB9-FD42-8537-7F0A3E5C82F1}"/>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101;p50">
              <a:extLst>
                <a:ext uri="{FF2B5EF4-FFF2-40B4-BE49-F238E27FC236}">
                  <a16:creationId xmlns:a16="http://schemas.microsoft.com/office/drawing/2014/main" id="{9E4B898E-8C50-F047-9751-2E854376F4D7}"/>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2" name="Google Shape;4102;p50">
              <a:extLst>
                <a:ext uri="{FF2B5EF4-FFF2-40B4-BE49-F238E27FC236}">
                  <a16:creationId xmlns:a16="http://schemas.microsoft.com/office/drawing/2014/main" id="{5C07B2D2-17F4-5E41-A949-7840ECDFFF87}"/>
                </a:ext>
              </a:extLst>
            </p:cNvPr>
            <p:cNvGrpSpPr/>
            <p:nvPr/>
          </p:nvGrpSpPr>
          <p:grpSpPr>
            <a:xfrm>
              <a:off x="3450375" y="3038225"/>
              <a:ext cx="132875" cy="99400"/>
              <a:chOff x="3450375" y="3038225"/>
              <a:chExt cx="132875" cy="99400"/>
            </a:xfrm>
          </p:grpSpPr>
          <p:sp>
            <p:nvSpPr>
              <p:cNvPr id="188" name="Google Shape;4103;p50">
                <a:extLst>
                  <a:ext uri="{FF2B5EF4-FFF2-40B4-BE49-F238E27FC236}">
                    <a16:creationId xmlns:a16="http://schemas.microsoft.com/office/drawing/2014/main" id="{3A4E515A-23E0-334A-BF5C-1A424AD89830}"/>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04;p50">
                <a:extLst>
                  <a:ext uri="{FF2B5EF4-FFF2-40B4-BE49-F238E27FC236}">
                    <a16:creationId xmlns:a16="http://schemas.microsoft.com/office/drawing/2014/main" id="{F3B46A92-6463-1D41-9E6D-DC576FD30966}"/>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3" name="Google Shape;4105;p50">
              <a:extLst>
                <a:ext uri="{FF2B5EF4-FFF2-40B4-BE49-F238E27FC236}">
                  <a16:creationId xmlns:a16="http://schemas.microsoft.com/office/drawing/2014/main" id="{E3114988-7C64-5048-82F3-9784C75D3DC4}"/>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106;p50">
              <a:extLst>
                <a:ext uri="{FF2B5EF4-FFF2-40B4-BE49-F238E27FC236}">
                  <a16:creationId xmlns:a16="http://schemas.microsoft.com/office/drawing/2014/main" id="{FF01E8D9-D1B9-F447-A7C4-52CC26A10E78}"/>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7;p50">
              <a:extLst>
                <a:ext uri="{FF2B5EF4-FFF2-40B4-BE49-F238E27FC236}">
                  <a16:creationId xmlns:a16="http://schemas.microsoft.com/office/drawing/2014/main" id="{8A60F604-780A-BD44-88E5-79399AD4B65A}"/>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8;p50">
              <a:extLst>
                <a:ext uri="{FF2B5EF4-FFF2-40B4-BE49-F238E27FC236}">
                  <a16:creationId xmlns:a16="http://schemas.microsoft.com/office/drawing/2014/main" id="{37645BD8-44A2-484F-AADF-BAF05ADBB074}"/>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7" name="Google Shape;4109;p50">
              <a:extLst>
                <a:ext uri="{FF2B5EF4-FFF2-40B4-BE49-F238E27FC236}">
                  <a16:creationId xmlns:a16="http://schemas.microsoft.com/office/drawing/2014/main" id="{35061A01-F4F8-8644-BB98-5A31AA498464}"/>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8" name="Google Shape;4110;p50">
              <a:extLst>
                <a:ext uri="{FF2B5EF4-FFF2-40B4-BE49-F238E27FC236}">
                  <a16:creationId xmlns:a16="http://schemas.microsoft.com/office/drawing/2014/main" id="{923D8F93-BDCA-174F-9FBC-EB8A941C4681}"/>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11;p50">
              <a:extLst>
                <a:ext uri="{FF2B5EF4-FFF2-40B4-BE49-F238E27FC236}">
                  <a16:creationId xmlns:a16="http://schemas.microsoft.com/office/drawing/2014/main" id="{5CDAC805-5B83-8049-9716-042DB29D8A96}"/>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12;p50">
              <a:extLst>
                <a:ext uri="{FF2B5EF4-FFF2-40B4-BE49-F238E27FC236}">
                  <a16:creationId xmlns:a16="http://schemas.microsoft.com/office/drawing/2014/main" id="{AA1A246F-80C5-7349-BC05-72F9D7180BD5}"/>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13;p50">
              <a:extLst>
                <a:ext uri="{FF2B5EF4-FFF2-40B4-BE49-F238E27FC236}">
                  <a16:creationId xmlns:a16="http://schemas.microsoft.com/office/drawing/2014/main" id="{BA50331D-8AB4-9C4C-8DD0-57A720A2B6D6}"/>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14;p50">
              <a:extLst>
                <a:ext uri="{FF2B5EF4-FFF2-40B4-BE49-F238E27FC236}">
                  <a16:creationId xmlns:a16="http://schemas.microsoft.com/office/drawing/2014/main" id="{F2EE314A-DDCB-E147-BAD6-5BCD95261C32}"/>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5;p50">
              <a:extLst>
                <a:ext uri="{FF2B5EF4-FFF2-40B4-BE49-F238E27FC236}">
                  <a16:creationId xmlns:a16="http://schemas.microsoft.com/office/drawing/2014/main" id="{3BE16E51-97F2-DB42-84DE-1EBB0867FF54}"/>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6;p50">
              <a:extLst>
                <a:ext uri="{FF2B5EF4-FFF2-40B4-BE49-F238E27FC236}">
                  <a16:creationId xmlns:a16="http://schemas.microsoft.com/office/drawing/2014/main" id="{2A949333-2B78-044C-A85A-3C6C0B05AA4C}"/>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7;p50">
              <a:extLst>
                <a:ext uri="{FF2B5EF4-FFF2-40B4-BE49-F238E27FC236}">
                  <a16:creationId xmlns:a16="http://schemas.microsoft.com/office/drawing/2014/main" id="{FE647222-FB82-4D47-A968-D3F48D5308D8}"/>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8;p50">
              <a:extLst>
                <a:ext uri="{FF2B5EF4-FFF2-40B4-BE49-F238E27FC236}">
                  <a16:creationId xmlns:a16="http://schemas.microsoft.com/office/drawing/2014/main" id="{50EFB14B-0856-CE4C-9EAB-EDF9BC50F70A}"/>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9;p50">
              <a:extLst>
                <a:ext uri="{FF2B5EF4-FFF2-40B4-BE49-F238E27FC236}">
                  <a16:creationId xmlns:a16="http://schemas.microsoft.com/office/drawing/2014/main" id="{5E0B58A3-66F0-4A41-84FB-E10E8D5ADF77}"/>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20;p50">
              <a:extLst>
                <a:ext uri="{FF2B5EF4-FFF2-40B4-BE49-F238E27FC236}">
                  <a16:creationId xmlns:a16="http://schemas.microsoft.com/office/drawing/2014/main" id="{25F37B30-97F7-414B-A59C-041388C94687}"/>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21;p50">
              <a:extLst>
                <a:ext uri="{FF2B5EF4-FFF2-40B4-BE49-F238E27FC236}">
                  <a16:creationId xmlns:a16="http://schemas.microsoft.com/office/drawing/2014/main" id="{2F9468C9-DC19-ED4C-9A92-C3C0FFEF80BB}"/>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22;p50">
              <a:extLst>
                <a:ext uri="{FF2B5EF4-FFF2-40B4-BE49-F238E27FC236}">
                  <a16:creationId xmlns:a16="http://schemas.microsoft.com/office/drawing/2014/main" id="{0F350BDD-637F-B34A-BA58-E3347A47D4A1}"/>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23;p50">
              <a:extLst>
                <a:ext uri="{FF2B5EF4-FFF2-40B4-BE49-F238E27FC236}">
                  <a16:creationId xmlns:a16="http://schemas.microsoft.com/office/drawing/2014/main" id="{A3F825E5-FE97-BF4C-8FE9-97DAE42A1F11}"/>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24;p50">
              <a:extLst>
                <a:ext uri="{FF2B5EF4-FFF2-40B4-BE49-F238E27FC236}">
                  <a16:creationId xmlns:a16="http://schemas.microsoft.com/office/drawing/2014/main" id="{C025AEAF-F535-304D-A3C1-3C876554D935}"/>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5;p50">
              <a:extLst>
                <a:ext uri="{FF2B5EF4-FFF2-40B4-BE49-F238E27FC236}">
                  <a16:creationId xmlns:a16="http://schemas.microsoft.com/office/drawing/2014/main" id="{EB3864FD-1D38-7449-830E-76FB30CA52B9}"/>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6;p50">
              <a:extLst>
                <a:ext uri="{FF2B5EF4-FFF2-40B4-BE49-F238E27FC236}">
                  <a16:creationId xmlns:a16="http://schemas.microsoft.com/office/drawing/2014/main" id="{3397CDEA-C908-DE43-B4C6-D529CA0CD73A}"/>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7;p50">
              <a:extLst>
                <a:ext uri="{FF2B5EF4-FFF2-40B4-BE49-F238E27FC236}">
                  <a16:creationId xmlns:a16="http://schemas.microsoft.com/office/drawing/2014/main" id="{66386C71-C2D9-B741-AE2C-FA19F0AC6A7B}"/>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8;p50">
              <a:extLst>
                <a:ext uri="{FF2B5EF4-FFF2-40B4-BE49-F238E27FC236}">
                  <a16:creationId xmlns:a16="http://schemas.microsoft.com/office/drawing/2014/main" id="{E467E083-667B-F54D-8758-10A0E1EB5C5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9;p50">
              <a:extLst>
                <a:ext uri="{FF2B5EF4-FFF2-40B4-BE49-F238E27FC236}">
                  <a16:creationId xmlns:a16="http://schemas.microsoft.com/office/drawing/2014/main" id="{B46F57F5-879C-8F43-9949-3914AF2D6C94}"/>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30;p50">
              <a:extLst>
                <a:ext uri="{FF2B5EF4-FFF2-40B4-BE49-F238E27FC236}">
                  <a16:creationId xmlns:a16="http://schemas.microsoft.com/office/drawing/2014/main" id="{9A35BF5A-A339-C54B-BDD4-FB79714CD5E0}"/>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31;p50">
              <a:extLst>
                <a:ext uri="{FF2B5EF4-FFF2-40B4-BE49-F238E27FC236}">
                  <a16:creationId xmlns:a16="http://schemas.microsoft.com/office/drawing/2014/main" id="{87CCB06B-E28F-EF40-B690-FC03767EF9F9}"/>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32;p50">
              <a:extLst>
                <a:ext uri="{FF2B5EF4-FFF2-40B4-BE49-F238E27FC236}">
                  <a16:creationId xmlns:a16="http://schemas.microsoft.com/office/drawing/2014/main" id="{C36F5BDB-7D8A-6542-B78D-DA9010C1F592}"/>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33;p50">
              <a:extLst>
                <a:ext uri="{FF2B5EF4-FFF2-40B4-BE49-F238E27FC236}">
                  <a16:creationId xmlns:a16="http://schemas.microsoft.com/office/drawing/2014/main" id="{8F089613-6430-3C4B-BC3B-369A42A2338E}"/>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34;p50">
              <a:extLst>
                <a:ext uri="{FF2B5EF4-FFF2-40B4-BE49-F238E27FC236}">
                  <a16:creationId xmlns:a16="http://schemas.microsoft.com/office/drawing/2014/main" id="{4DA30CC1-5D8C-B549-BE1D-67CFFAA08533}"/>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5;p50">
              <a:extLst>
                <a:ext uri="{FF2B5EF4-FFF2-40B4-BE49-F238E27FC236}">
                  <a16:creationId xmlns:a16="http://schemas.microsoft.com/office/drawing/2014/main" id="{DFA1C228-9141-4A4B-8876-EC39F6752E1F}"/>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6;p50">
              <a:extLst>
                <a:ext uri="{FF2B5EF4-FFF2-40B4-BE49-F238E27FC236}">
                  <a16:creationId xmlns:a16="http://schemas.microsoft.com/office/drawing/2014/main" id="{947DB724-FAD1-0E4D-ACBB-572F9E3519DF}"/>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7;p50">
              <a:extLst>
                <a:ext uri="{FF2B5EF4-FFF2-40B4-BE49-F238E27FC236}">
                  <a16:creationId xmlns:a16="http://schemas.microsoft.com/office/drawing/2014/main" id="{F642778F-4D31-E843-99CB-70420E3099BC}"/>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8;p50">
              <a:extLst>
                <a:ext uri="{FF2B5EF4-FFF2-40B4-BE49-F238E27FC236}">
                  <a16:creationId xmlns:a16="http://schemas.microsoft.com/office/drawing/2014/main" id="{EEA8E7D0-E9FD-C24B-80E9-A41CC8666C74}"/>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9;p50">
              <a:extLst>
                <a:ext uri="{FF2B5EF4-FFF2-40B4-BE49-F238E27FC236}">
                  <a16:creationId xmlns:a16="http://schemas.microsoft.com/office/drawing/2014/main" id="{DAF21356-F831-234D-8C1F-6F49E8EB2B2C}"/>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8" name="Oval 277">
            <a:extLst>
              <a:ext uri="{FF2B5EF4-FFF2-40B4-BE49-F238E27FC236}">
                <a16:creationId xmlns:a16="http://schemas.microsoft.com/office/drawing/2014/main" id="{A900F08B-C9A8-3047-9A35-9914E2F81BC8}"/>
              </a:ext>
            </a:extLst>
          </p:cNvPr>
          <p:cNvSpPr>
            <a:spLocks noChangeAspect="1"/>
          </p:cNvSpPr>
          <p:nvPr/>
        </p:nvSpPr>
        <p:spPr>
          <a:xfrm>
            <a:off x="10808318" y="4319459"/>
            <a:ext cx="192766" cy="191372"/>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1" name="TextBox 270">
            <a:extLst>
              <a:ext uri="{FF2B5EF4-FFF2-40B4-BE49-F238E27FC236}">
                <a16:creationId xmlns:a16="http://schemas.microsoft.com/office/drawing/2014/main" id="{8558B4B7-5F8C-C04D-BB1B-3467DE5D6C7C}"/>
              </a:ext>
            </a:extLst>
          </p:cNvPr>
          <p:cNvSpPr txBox="1"/>
          <p:nvPr/>
        </p:nvSpPr>
        <p:spPr>
          <a:xfrm>
            <a:off x="10763599" y="4296985"/>
            <a:ext cx="370666" cy="215444"/>
          </a:xfrm>
          <a:prstGeom prst="rect">
            <a:avLst/>
          </a:prstGeom>
          <a:noFill/>
        </p:spPr>
        <p:txBody>
          <a:bodyPr wrap="square" rtlCol="0">
            <a:spAutoFit/>
          </a:bodyPr>
          <a:lstStyle/>
          <a:p>
            <a:r>
              <a:rPr lang="en-US" sz="800" b="1" dirty="0">
                <a:solidFill>
                  <a:schemeClr val="bg1"/>
                </a:solidFill>
                <a:latin typeface="+mj-lt"/>
              </a:rPr>
              <a:t>19</a:t>
            </a: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17</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LINACs break in HICs?</a:t>
            </a:r>
            <a:endParaRPr lang="en-AU" sz="2000" b="0" dirty="0">
              <a:solidFill>
                <a:schemeClr val="tx1"/>
              </a:solidFill>
            </a:endParaRPr>
          </a:p>
        </p:txBody>
      </p:sp>
      <p:sp>
        <p:nvSpPr>
          <p:cNvPr id="275" name="Oval 274">
            <a:extLst>
              <a:ext uri="{FF2B5EF4-FFF2-40B4-BE49-F238E27FC236}">
                <a16:creationId xmlns:a16="http://schemas.microsoft.com/office/drawing/2014/main" id="{F03C2F82-3FDF-884D-B7F7-3AC87F48BC42}"/>
              </a:ext>
            </a:extLst>
          </p:cNvPr>
          <p:cNvSpPr>
            <a:spLocks noChangeAspect="1"/>
          </p:cNvSpPr>
          <p:nvPr/>
        </p:nvSpPr>
        <p:spPr>
          <a:xfrm>
            <a:off x="8830677" y="3158214"/>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7" name="Oval 276">
            <a:extLst>
              <a:ext uri="{FF2B5EF4-FFF2-40B4-BE49-F238E27FC236}">
                <a16:creationId xmlns:a16="http://schemas.microsoft.com/office/drawing/2014/main" id="{549EF46F-E819-0A44-A626-4483338FDBAD}"/>
              </a:ext>
            </a:extLst>
          </p:cNvPr>
          <p:cNvSpPr>
            <a:spLocks noChangeAspect="1"/>
          </p:cNvSpPr>
          <p:nvPr/>
        </p:nvSpPr>
        <p:spPr>
          <a:xfrm>
            <a:off x="9294242" y="4609385"/>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6" name="Oval 275">
            <a:extLst>
              <a:ext uri="{FF2B5EF4-FFF2-40B4-BE49-F238E27FC236}">
                <a16:creationId xmlns:a16="http://schemas.microsoft.com/office/drawing/2014/main" id="{4E675504-9E07-D742-9665-3FDBA1D7DDB4}"/>
              </a:ext>
            </a:extLst>
          </p:cNvPr>
          <p:cNvSpPr>
            <a:spLocks noChangeAspect="1"/>
          </p:cNvSpPr>
          <p:nvPr/>
        </p:nvSpPr>
        <p:spPr>
          <a:xfrm>
            <a:off x="9007587" y="4059252"/>
            <a:ext cx="132877" cy="131916"/>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nvGrpSpPr>
          <p:cNvPr id="267" name="Group 266">
            <a:extLst>
              <a:ext uri="{FF2B5EF4-FFF2-40B4-BE49-F238E27FC236}">
                <a16:creationId xmlns:a16="http://schemas.microsoft.com/office/drawing/2014/main" id="{2C648193-6B23-B24C-A751-0D59EECDC38D}"/>
              </a:ext>
            </a:extLst>
          </p:cNvPr>
          <p:cNvGrpSpPr/>
          <p:nvPr/>
        </p:nvGrpSpPr>
        <p:grpSpPr>
          <a:xfrm>
            <a:off x="11447585" y="1724485"/>
            <a:ext cx="1071706" cy="451407"/>
            <a:chOff x="4474596" y="1179277"/>
            <a:chExt cx="871065" cy="366896"/>
          </a:xfrm>
        </p:grpSpPr>
        <p:sp>
          <p:nvSpPr>
            <p:cNvPr id="268" name="TextBox 267">
              <a:extLst>
                <a:ext uri="{FF2B5EF4-FFF2-40B4-BE49-F238E27FC236}">
                  <a16:creationId xmlns:a16="http://schemas.microsoft.com/office/drawing/2014/main" id="{359EBA99-5612-5244-B358-727D771C54A7}"/>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solidFill>
                  <a:latin typeface="+mj-lt"/>
                  <a:sym typeface="Anaheim"/>
                </a:rPr>
                <a:t>Wroe</a:t>
              </a:r>
            </a:p>
            <a:p>
              <a:pPr>
                <a:spcBef>
                  <a:spcPts val="400"/>
                </a:spcBef>
              </a:pPr>
              <a:r>
                <a:rPr lang="en-US" sz="1000" b="1" dirty="0">
                  <a:solidFill>
                    <a:schemeClr val="tx2">
                      <a:lumMod val="20000"/>
                      <a:lumOff val="80000"/>
                    </a:schemeClr>
                  </a:solidFill>
                  <a:latin typeface="+mj-lt"/>
                  <a:sym typeface="Anaheim"/>
                </a:rPr>
                <a:t>Peiris</a:t>
              </a:r>
            </a:p>
          </p:txBody>
        </p:sp>
        <p:sp>
          <p:nvSpPr>
            <p:cNvPr id="269" name="Oval 268">
              <a:extLst>
                <a:ext uri="{FF2B5EF4-FFF2-40B4-BE49-F238E27FC236}">
                  <a16:creationId xmlns:a16="http://schemas.microsoft.com/office/drawing/2014/main" id="{EFE122E1-D1CF-BA4A-8777-E38E8E90ECB1}"/>
                </a:ext>
              </a:extLst>
            </p:cNvPr>
            <p:cNvSpPr>
              <a:spLocks noChangeAspect="1"/>
            </p:cNvSpPr>
            <p:nvPr/>
          </p:nvSpPr>
          <p:spPr>
            <a:xfrm>
              <a:off x="4476410" y="1394936"/>
              <a:ext cx="108000" cy="107219"/>
            </a:xfrm>
            <a:prstGeom prst="ellipse">
              <a:avLst/>
            </a:prstGeom>
            <a:solidFill>
              <a:srgbClr val="92D050">
                <a:alpha val="50196"/>
              </a:srgbClr>
            </a:solidFill>
            <a:ln>
              <a:solidFill>
                <a:srgbClr val="00B05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0" name="Oval 269">
              <a:extLst>
                <a:ext uri="{FF2B5EF4-FFF2-40B4-BE49-F238E27FC236}">
                  <a16:creationId xmlns:a16="http://schemas.microsoft.com/office/drawing/2014/main" id="{E53941EE-6D45-AA48-8025-2D3B05E92B25}"/>
                </a:ext>
              </a:extLst>
            </p:cNvPr>
            <p:cNvSpPr>
              <a:spLocks noChangeAspect="1"/>
            </p:cNvSpPr>
            <p:nvPr/>
          </p:nvSpPr>
          <p:spPr>
            <a:xfrm>
              <a:off x="4474596" y="1240630"/>
              <a:ext cx="108000" cy="107219"/>
            </a:xfrm>
            <a:prstGeom prst="ellipse">
              <a:avLst/>
            </a:prstGeom>
            <a:solidFill>
              <a:srgbClr val="FF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2" name="TextBox 271">
            <a:extLst>
              <a:ext uri="{FF2B5EF4-FFF2-40B4-BE49-F238E27FC236}">
                <a16:creationId xmlns:a16="http://schemas.microsoft.com/office/drawing/2014/main" id="{BEF96DE3-F996-0F46-B721-FDC3D8D08CFE}"/>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3" name="TextBox 272">
            <a:extLst>
              <a:ext uri="{FF2B5EF4-FFF2-40B4-BE49-F238E27FC236}">
                <a16:creationId xmlns:a16="http://schemas.microsoft.com/office/drawing/2014/main" id="{2996AAFF-3C99-2D4B-90B4-4E5CEC1AD90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4" name="TextBox 273">
            <a:extLst>
              <a:ext uri="{FF2B5EF4-FFF2-40B4-BE49-F238E27FC236}">
                <a16:creationId xmlns:a16="http://schemas.microsoft.com/office/drawing/2014/main" id="{76B831B1-08FA-5B4A-BCA9-045157388B07}"/>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Tree>
    <p:extLst>
      <p:ext uri="{BB962C8B-B14F-4D97-AF65-F5344CB8AC3E}">
        <p14:creationId xmlns:p14="http://schemas.microsoft.com/office/powerpoint/2010/main" val="289466848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BBFE4AD8-6CA5-064B-ABD2-732290EF3F6A}"/>
              </a:ext>
            </a:extLst>
          </p:cNvPr>
          <p:cNvSpPr/>
          <p:nvPr/>
        </p:nvSpPr>
        <p:spPr>
          <a:xfrm>
            <a:off x="2323202" y="2218007"/>
            <a:ext cx="7143272" cy="70247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indent="-217488">
              <a:buFontTx/>
              <a:buChar char="-"/>
            </a:pPr>
            <a:r>
              <a:rPr lang="en-AU" altLang="ko-KR" sz="1600" dirty="0">
                <a:solidFill>
                  <a:schemeClr val="tx1"/>
                </a:solidFill>
                <a:latin typeface="Anaheim" panose="02000503000000000000" pitchFamily="2" charset="77"/>
              </a:rPr>
              <a:t>Bremsstrahlung converts electrons to X-Rays</a:t>
            </a:r>
          </a:p>
          <a:p>
            <a:pPr marL="755650" indent="-215900">
              <a:buFontTx/>
              <a:buChar char="-"/>
            </a:pPr>
            <a:r>
              <a:rPr lang="en-AU" altLang="ko-KR" sz="1600" dirty="0">
                <a:solidFill>
                  <a:schemeClr val="tx1"/>
                </a:solidFill>
                <a:latin typeface="Anaheim" panose="02000503000000000000" pitchFamily="2" charset="77"/>
              </a:rPr>
              <a:t>Tungsten has good thermal properties and high atomic number</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18</a:t>
            </a:fld>
            <a:endParaRPr lang="en-AU" noProof="0"/>
          </a:p>
        </p:txBody>
      </p:sp>
      <p:sp>
        <p:nvSpPr>
          <p:cNvPr id="34" name="Rectangle 33">
            <a:extLst>
              <a:ext uri="{FF2B5EF4-FFF2-40B4-BE49-F238E27FC236}">
                <a16:creationId xmlns:a16="http://schemas.microsoft.com/office/drawing/2014/main" id="{243596B0-CC67-6745-B438-B05B8062DEA1}"/>
              </a:ext>
            </a:extLst>
          </p:cNvPr>
          <p:cNvSpPr/>
          <p:nvPr/>
        </p:nvSpPr>
        <p:spPr>
          <a:xfrm>
            <a:off x="2124822" y="1926106"/>
            <a:ext cx="442451" cy="442451"/>
          </a:xfrm>
          <a:prstGeom prst="rect">
            <a:avLst/>
          </a:prstGeom>
          <a:solidFill>
            <a:schemeClr val="accent1">
              <a:lumMod val="40000"/>
              <a:lumOff val="60000"/>
            </a:schemeClr>
          </a:solidFill>
          <a:ln>
            <a:noFill/>
          </a:ln>
          <a:scene3d>
            <a:camera prst="orthographicFront">
              <a:rot lat="1200000" lon="4800000" rev="5400000"/>
            </a:camera>
            <a:lightRig rig="threePt" dir="t"/>
          </a:scene3d>
          <a:sp3d>
            <a:bevelT w="0" h="50800"/>
          </a:sp3d>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2ED40121-3889-4348-BCAD-F2D54C1AD39C}"/>
              </a:ext>
            </a:extLst>
          </p:cNvPr>
          <p:cNvSpPr/>
          <p:nvPr/>
        </p:nvSpPr>
        <p:spPr>
          <a:xfrm>
            <a:off x="1100240" y="948641"/>
            <a:ext cx="2458209" cy="2418726"/>
          </a:xfrm>
          <a:prstGeom prst="ellipse">
            <a:avLst/>
          </a:prstGeom>
          <a:gradFill flip="none" rotWithShape="1">
            <a:gsLst>
              <a:gs pos="32000">
                <a:schemeClr val="accent6"/>
              </a:gs>
              <a:gs pos="100000">
                <a:srgbClr val="FFFF00"/>
              </a:gs>
            </a:gsLst>
            <a:path path="circle">
              <a:fillToRect l="50000" t="50000" r="50000" b="50000"/>
            </a:path>
            <a:tileRect/>
          </a:gradFill>
          <a:ln>
            <a:noFill/>
          </a:ln>
          <a:scene3d>
            <a:camera prst="isometricOffAxis1Top"/>
            <a:lightRig rig="balanced" dir="t"/>
          </a:scene3d>
          <a:sp3d prstMaterial="matte">
            <a:bevelT w="1162050" h="2171700" prst="angle"/>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pic>
        <p:nvPicPr>
          <p:cNvPr id="36" name="Picture 35">
            <a:extLst>
              <a:ext uri="{FF2B5EF4-FFF2-40B4-BE49-F238E27FC236}">
                <a16:creationId xmlns:a16="http://schemas.microsoft.com/office/drawing/2014/main" id="{2F48FF7D-FA7B-4247-B76C-F0572107D803}"/>
              </a:ext>
            </a:extLst>
          </p:cNvPr>
          <p:cNvPicPr>
            <a:picLocks noChangeAspect="1"/>
          </p:cNvPicPr>
          <p:nvPr/>
        </p:nvPicPr>
        <p:blipFill>
          <a:blip r:embed="rId3"/>
          <a:stretch>
            <a:fillRect/>
          </a:stretch>
        </p:blipFill>
        <p:spPr>
          <a:xfrm>
            <a:off x="9447429" y="838746"/>
            <a:ext cx="2411491" cy="2528621"/>
          </a:xfrm>
          <a:prstGeom prst="rect">
            <a:avLst/>
          </a:prstGeom>
        </p:spPr>
      </p:pic>
      <p:sp>
        <p:nvSpPr>
          <p:cNvPr id="10" name="Title 5">
            <a:extLst>
              <a:ext uri="{FF2B5EF4-FFF2-40B4-BE49-F238E27FC236}">
                <a16:creationId xmlns:a16="http://schemas.microsoft.com/office/drawing/2014/main" id="{8DF1F663-77F1-777C-EAB1-420C4FF50263}"/>
              </a:ext>
            </a:extLst>
          </p:cNvPr>
          <p:cNvSpPr txBox="1">
            <a:spLocks/>
          </p:cNvSpPr>
          <p:nvPr/>
        </p:nvSpPr>
        <p:spPr>
          <a:xfrm>
            <a:off x="1428765" y="39506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US" dirty="0"/>
              <a:t>Multi-leaf Collimator</a:t>
            </a:r>
          </a:p>
        </p:txBody>
      </p:sp>
      <p:sp>
        <p:nvSpPr>
          <p:cNvPr id="11" name="Title 1">
            <a:extLst>
              <a:ext uri="{FF2B5EF4-FFF2-40B4-BE49-F238E27FC236}">
                <a16:creationId xmlns:a16="http://schemas.microsoft.com/office/drawing/2014/main" id="{03F9EE3B-1BB3-E273-90F1-B458A78D044E}"/>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is the Multi-leaf Collimator?</a:t>
            </a:r>
            <a:endParaRPr lang="en-AU" sz="2000" b="0" dirty="0">
              <a:solidFill>
                <a:schemeClr val="tx1"/>
              </a:solidFill>
            </a:endParaRPr>
          </a:p>
        </p:txBody>
      </p:sp>
    </p:spTree>
    <p:extLst>
      <p:ext uri="{BB962C8B-B14F-4D97-AF65-F5344CB8AC3E}">
        <p14:creationId xmlns:p14="http://schemas.microsoft.com/office/powerpoint/2010/main" val="331832543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Rectangle 46">
            <a:extLst>
              <a:ext uri="{FF2B5EF4-FFF2-40B4-BE49-F238E27FC236}">
                <a16:creationId xmlns:a16="http://schemas.microsoft.com/office/drawing/2014/main" id="{BBFE4AD8-6CA5-064B-ABD2-732290EF3F6A}"/>
              </a:ext>
            </a:extLst>
          </p:cNvPr>
          <p:cNvSpPr/>
          <p:nvPr/>
        </p:nvSpPr>
        <p:spPr>
          <a:xfrm>
            <a:off x="2741673" y="2965191"/>
            <a:ext cx="7274616" cy="70247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schemeClr val="tx1"/>
                </a:solidFill>
                <a:latin typeface="Anaheim" panose="02000503000000000000" pitchFamily="2" charset="77"/>
              </a:rPr>
              <a:t>Shapes the X-Ray beam into the </a:t>
            </a:r>
            <a:r>
              <a:rPr lang="en-AU" altLang="ko-KR" sz="1600" dirty="0" err="1">
                <a:solidFill>
                  <a:schemeClr val="tx1"/>
                </a:solidFill>
                <a:latin typeface="Anaheim" panose="02000503000000000000" pitchFamily="2" charset="77"/>
              </a:rPr>
              <a:t>tumor’s</a:t>
            </a:r>
            <a:r>
              <a:rPr lang="en-AU" altLang="ko-KR" sz="1600" dirty="0">
                <a:solidFill>
                  <a:schemeClr val="tx1"/>
                </a:solidFill>
                <a:latin typeface="Anaheim" panose="02000503000000000000" pitchFamily="2" charset="77"/>
              </a:rPr>
              <a:t> shape using tungsten leaves</a:t>
            </a:r>
          </a:p>
          <a:p>
            <a:pPr marL="755650" lvl="0" indent="-215900">
              <a:buFontTx/>
              <a:buChar char="-"/>
            </a:pPr>
            <a:r>
              <a:rPr lang="en-AU" altLang="ko-KR" sz="1600" dirty="0">
                <a:solidFill>
                  <a:prstClr val="black"/>
                </a:solidFill>
                <a:latin typeface="Anaheim" panose="02000503000000000000" pitchFamily="2" charset="77"/>
              </a:rPr>
              <a:t>Aims to maximise dose to </a:t>
            </a:r>
            <a:r>
              <a:rPr lang="en-AU" altLang="ko-KR" sz="1600" dirty="0" err="1">
                <a:solidFill>
                  <a:prstClr val="black"/>
                </a:solidFill>
                <a:latin typeface="Anaheim" panose="02000503000000000000" pitchFamily="2" charset="77"/>
              </a:rPr>
              <a:t>tumor</a:t>
            </a:r>
            <a:r>
              <a:rPr lang="en-AU" altLang="ko-KR" sz="1600" dirty="0">
                <a:solidFill>
                  <a:prstClr val="black"/>
                </a:solidFill>
                <a:latin typeface="Anaheim" panose="02000503000000000000" pitchFamily="2" charset="77"/>
              </a:rPr>
              <a:t> and minimise to Organs</a:t>
            </a: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19</a:t>
            </a:fld>
            <a:endParaRPr lang="en-AU" noProof="0"/>
          </a:p>
        </p:txBody>
      </p:sp>
      <p:sp>
        <p:nvSpPr>
          <p:cNvPr id="34" name="Rectangle 33">
            <a:extLst>
              <a:ext uri="{FF2B5EF4-FFF2-40B4-BE49-F238E27FC236}">
                <a16:creationId xmlns:a16="http://schemas.microsoft.com/office/drawing/2014/main" id="{243596B0-CC67-6745-B438-B05B8062DEA1}"/>
              </a:ext>
            </a:extLst>
          </p:cNvPr>
          <p:cNvSpPr/>
          <p:nvPr/>
        </p:nvSpPr>
        <p:spPr>
          <a:xfrm>
            <a:off x="2124822" y="1926106"/>
            <a:ext cx="442451" cy="442451"/>
          </a:xfrm>
          <a:prstGeom prst="rect">
            <a:avLst/>
          </a:prstGeom>
          <a:solidFill>
            <a:schemeClr val="tx2">
              <a:lumMod val="40000"/>
              <a:lumOff val="60000"/>
            </a:schemeClr>
          </a:solidFill>
          <a:ln>
            <a:noFill/>
          </a:ln>
          <a:scene3d>
            <a:camera prst="orthographicFront">
              <a:rot lat="1200000" lon="4800000" rev="5400000"/>
            </a:camera>
            <a:lightRig rig="threePt" dir="t"/>
          </a:scene3d>
          <a:sp3d>
            <a:bevelT w="0" h="50800"/>
          </a:sp3d>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19C3F971-62F1-8441-A812-D3B406A416A3}"/>
              </a:ext>
            </a:extLst>
          </p:cNvPr>
          <p:cNvSpPr/>
          <p:nvPr/>
        </p:nvSpPr>
        <p:spPr>
          <a:xfrm>
            <a:off x="2329579" y="2219662"/>
            <a:ext cx="7136895" cy="70247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schemeClr val="bg1"/>
                </a:solidFill>
                <a:latin typeface="Anaheim" panose="02000503000000000000" pitchFamily="2" charset="77"/>
              </a:rPr>
              <a:t>Bremsstrahlung converts electrons to X-Rays</a:t>
            </a:r>
          </a:p>
          <a:p>
            <a:pPr marL="755650" lvl="0" indent="-215900">
              <a:buFontTx/>
              <a:buChar char="-"/>
            </a:pPr>
            <a:r>
              <a:rPr lang="en-AU" altLang="ko-KR" sz="1600" dirty="0">
                <a:solidFill>
                  <a:schemeClr val="bg1"/>
                </a:solidFill>
                <a:latin typeface="Anaheim" panose="02000503000000000000" pitchFamily="2" charset="77"/>
              </a:rPr>
              <a:t>Tungsten has good thermal properties and high atomic number</a:t>
            </a:r>
          </a:p>
        </p:txBody>
      </p:sp>
      <p:sp>
        <p:nvSpPr>
          <p:cNvPr id="35" name="Oval 34">
            <a:extLst>
              <a:ext uri="{FF2B5EF4-FFF2-40B4-BE49-F238E27FC236}">
                <a16:creationId xmlns:a16="http://schemas.microsoft.com/office/drawing/2014/main" id="{2ED40121-3889-4348-BCAD-F2D54C1AD39C}"/>
              </a:ext>
            </a:extLst>
          </p:cNvPr>
          <p:cNvSpPr/>
          <p:nvPr/>
        </p:nvSpPr>
        <p:spPr>
          <a:xfrm>
            <a:off x="1100240" y="948641"/>
            <a:ext cx="2458209" cy="2418726"/>
          </a:xfrm>
          <a:prstGeom prst="ellipse">
            <a:avLst/>
          </a:prstGeom>
          <a:gradFill flip="none" rotWithShape="1">
            <a:gsLst>
              <a:gs pos="32000">
                <a:schemeClr val="accent6"/>
              </a:gs>
              <a:gs pos="100000">
                <a:srgbClr val="FFFF00"/>
              </a:gs>
            </a:gsLst>
            <a:path path="circle">
              <a:fillToRect l="50000" t="50000" r="50000" b="50000"/>
            </a:path>
            <a:tileRect/>
          </a:gradFill>
          <a:ln>
            <a:noFill/>
          </a:ln>
          <a:scene3d>
            <a:camera prst="isometricOffAxis1Top"/>
            <a:lightRig rig="balanced" dir="t"/>
          </a:scene3d>
          <a:sp3d prstMaterial="matte">
            <a:bevelT w="1162050" h="2171700" prst="angle"/>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nvGrpSpPr>
          <p:cNvPr id="42" name="Group 41">
            <a:extLst>
              <a:ext uri="{FF2B5EF4-FFF2-40B4-BE49-F238E27FC236}">
                <a16:creationId xmlns:a16="http://schemas.microsoft.com/office/drawing/2014/main" id="{836ECB75-2427-0142-887B-3DAD6DCC0754}"/>
              </a:ext>
            </a:extLst>
          </p:cNvPr>
          <p:cNvGrpSpPr/>
          <p:nvPr/>
        </p:nvGrpSpPr>
        <p:grpSpPr>
          <a:xfrm>
            <a:off x="594565" y="5632998"/>
            <a:ext cx="3657600" cy="655652"/>
            <a:chOff x="562794" y="5596182"/>
            <a:chExt cx="3865190" cy="655652"/>
          </a:xfrm>
          <a:effectLst>
            <a:glow>
              <a:schemeClr val="accent1">
                <a:alpha val="39000"/>
              </a:schemeClr>
            </a:glow>
            <a:outerShdw sx="115000" sy="115000" algn="ctr" rotWithShape="0">
              <a:srgbClr val="000000"/>
            </a:outerShdw>
          </a:effectLst>
        </p:grpSpPr>
        <p:sp>
          <p:nvSpPr>
            <p:cNvPr id="43" name="Oval 42">
              <a:extLst>
                <a:ext uri="{FF2B5EF4-FFF2-40B4-BE49-F238E27FC236}">
                  <a16:creationId xmlns:a16="http://schemas.microsoft.com/office/drawing/2014/main" id="{2015F81C-9E22-0D44-821E-15B80BDC645F}"/>
                </a:ext>
              </a:extLst>
            </p:cNvPr>
            <p:cNvSpPr/>
            <p:nvPr/>
          </p:nvSpPr>
          <p:spPr>
            <a:xfrm>
              <a:off x="1138336" y="5712643"/>
              <a:ext cx="2754908" cy="432048"/>
            </a:xfrm>
            <a:prstGeom prst="ellipse">
              <a:avLst/>
            </a:prstGeom>
            <a:solidFill>
              <a:schemeClr val="tx1">
                <a:lumMod val="50000"/>
                <a:lumOff val="50000"/>
              </a:schemeClr>
            </a:solidFill>
            <a:ln>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b="1"/>
            </a:p>
          </p:txBody>
        </p:sp>
        <p:sp>
          <p:nvSpPr>
            <p:cNvPr id="44" name="Oval 43">
              <a:extLst>
                <a:ext uri="{FF2B5EF4-FFF2-40B4-BE49-F238E27FC236}">
                  <a16:creationId xmlns:a16="http://schemas.microsoft.com/office/drawing/2014/main" id="{D14271CE-0722-5F46-8116-46C244BDA573}"/>
                </a:ext>
              </a:extLst>
            </p:cNvPr>
            <p:cNvSpPr/>
            <p:nvPr/>
          </p:nvSpPr>
          <p:spPr>
            <a:xfrm>
              <a:off x="562794" y="5596182"/>
              <a:ext cx="3865190" cy="655652"/>
            </a:xfrm>
            <a:prstGeom prst="ellipse">
              <a:avLst/>
            </a:prstGeom>
            <a:solidFill>
              <a:schemeClr val="tx1">
                <a:lumMod val="50000"/>
                <a:lumOff val="50000"/>
                <a:alpha val="65000"/>
              </a:schemeClr>
            </a:solidFill>
            <a:ln>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b="1"/>
            </a:p>
          </p:txBody>
        </p:sp>
      </p:grpSp>
      <p:pic>
        <p:nvPicPr>
          <p:cNvPr id="16" name="Picture 15">
            <a:extLst>
              <a:ext uri="{FF2B5EF4-FFF2-40B4-BE49-F238E27FC236}">
                <a16:creationId xmlns:a16="http://schemas.microsoft.com/office/drawing/2014/main" id="{2363CE35-1FBF-5E4D-8BEB-03521044C67D}"/>
              </a:ext>
            </a:extLst>
          </p:cNvPr>
          <p:cNvPicPr>
            <a:picLocks noChangeAspect="1"/>
          </p:cNvPicPr>
          <p:nvPr/>
        </p:nvPicPr>
        <p:blipFill>
          <a:blip r:embed="rId3"/>
          <a:stretch>
            <a:fillRect/>
          </a:stretch>
        </p:blipFill>
        <p:spPr>
          <a:xfrm>
            <a:off x="9447429" y="838746"/>
            <a:ext cx="2411491" cy="2528621"/>
          </a:xfrm>
          <a:prstGeom prst="rect">
            <a:avLst/>
          </a:prstGeom>
        </p:spPr>
      </p:pic>
      <p:pic>
        <p:nvPicPr>
          <p:cNvPr id="15" name="Picture 14">
            <a:extLst>
              <a:ext uri="{FF2B5EF4-FFF2-40B4-BE49-F238E27FC236}">
                <a16:creationId xmlns:a16="http://schemas.microsoft.com/office/drawing/2014/main" id="{FCE65881-BFAA-6647-941A-F9C53CFFAF1A}"/>
              </a:ext>
            </a:extLst>
          </p:cNvPr>
          <p:cNvPicPr>
            <a:picLocks noChangeAspect="1"/>
          </p:cNvPicPr>
          <p:nvPr/>
        </p:nvPicPr>
        <p:blipFill rotWithShape="1">
          <a:blip r:embed="rId4">
            <a:extLst>
              <a:ext uri="{28A0092B-C50C-407E-A947-70E740481C1C}">
                <a14:useLocalDpi xmlns:a14="http://schemas.microsoft.com/office/drawing/2010/main" val="0"/>
              </a:ext>
            </a:extLst>
          </a:blip>
          <a:srcRect t="28086" b="15487"/>
          <a:stretch/>
        </p:blipFill>
        <p:spPr>
          <a:xfrm>
            <a:off x="9448426" y="3367367"/>
            <a:ext cx="2416054" cy="2423669"/>
          </a:xfrm>
          <a:prstGeom prst="rect">
            <a:avLst/>
          </a:prstGeom>
        </p:spPr>
      </p:pic>
      <p:sp>
        <p:nvSpPr>
          <p:cNvPr id="7" name="Title 5">
            <a:extLst>
              <a:ext uri="{FF2B5EF4-FFF2-40B4-BE49-F238E27FC236}">
                <a16:creationId xmlns:a16="http://schemas.microsoft.com/office/drawing/2014/main" id="{120E0D9A-26F9-58C7-4746-E5EA5D9A3CBA}"/>
              </a:ext>
            </a:extLst>
          </p:cNvPr>
          <p:cNvSpPr txBox="1">
            <a:spLocks/>
          </p:cNvSpPr>
          <p:nvPr/>
        </p:nvSpPr>
        <p:spPr>
          <a:xfrm>
            <a:off x="1428765" y="39506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US" dirty="0"/>
              <a:t>Multi-leaf Collimator</a:t>
            </a:r>
          </a:p>
        </p:txBody>
      </p:sp>
      <p:sp>
        <p:nvSpPr>
          <p:cNvPr id="9" name="Title 1">
            <a:extLst>
              <a:ext uri="{FF2B5EF4-FFF2-40B4-BE49-F238E27FC236}">
                <a16:creationId xmlns:a16="http://schemas.microsoft.com/office/drawing/2014/main" id="{11877CDE-CA7B-0863-0751-94D5238BFE2C}"/>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is the Multi-leaf Collimator?</a:t>
            </a:r>
            <a:endParaRPr lang="en-AU" sz="2000" b="0" dirty="0">
              <a:solidFill>
                <a:schemeClr val="tx1"/>
              </a:solidFill>
            </a:endParaRPr>
          </a:p>
        </p:txBody>
      </p:sp>
    </p:spTree>
    <p:extLst>
      <p:ext uri="{BB962C8B-B14F-4D97-AF65-F5344CB8AC3E}">
        <p14:creationId xmlns:p14="http://schemas.microsoft.com/office/powerpoint/2010/main" val="11402482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Cancer</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The Great Equalizer</a:t>
            </a:r>
            <a:endParaRPr lang="en-AU" sz="2000" b="0" dirty="0">
              <a:solidFill>
                <a:schemeClr val="tx1"/>
              </a:solidFill>
            </a:endParaRPr>
          </a:p>
        </p:txBody>
      </p:sp>
      <p:sp>
        <p:nvSpPr>
          <p:cNvPr id="13" name="Content Placeholder 2">
            <a:extLst>
              <a:ext uri="{FF2B5EF4-FFF2-40B4-BE49-F238E27FC236}">
                <a16:creationId xmlns:a16="http://schemas.microsoft.com/office/drawing/2014/main" id="{A76B540F-544F-1BEF-053D-61CC46A3E4EC}"/>
              </a:ext>
            </a:extLst>
          </p:cNvPr>
          <p:cNvSpPr>
            <a:spLocks noGrp="1"/>
          </p:cNvSpPr>
          <p:nvPr>
            <p:ph idx="1"/>
          </p:nvPr>
        </p:nvSpPr>
        <p:spPr>
          <a:xfrm>
            <a:off x="316357" y="1895976"/>
            <a:ext cx="5400000" cy="4830748"/>
          </a:xfrm>
        </p:spPr>
        <p:txBody>
          <a:bodyPr/>
          <a:lstStyle/>
          <a:p>
            <a:pPr marL="342900" lvl="0" indent="-342900">
              <a:buClr>
                <a:schemeClr val="accent3"/>
              </a:buClr>
              <a:buFontTx/>
              <a:buChar char="-"/>
            </a:pPr>
            <a:r>
              <a:rPr lang="en-AU" dirty="0"/>
              <a:t>Cancer does not discriminate based on income or status, place of birth or age</a:t>
            </a:r>
          </a:p>
          <a:p>
            <a:pPr lvl="0">
              <a:buClr>
                <a:schemeClr val="accent3"/>
              </a:buClr>
            </a:pPr>
            <a:r>
              <a:rPr lang="en-AU" sz="700" dirty="0"/>
              <a:t> </a:t>
            </a:r>
            <a:endParaRPr lang="en-AU" dirty="0"/>
          </a:p>
        </p:txBody>
      </p:sp>
    </p:spTree>
    <p:extLst>
      <p:ext uri="{BB962C8B-B14F-4D97-AF65-F5344CB8AC3E}">
        <p14:creationId xmlns:p14="http://schemas.microsoft.com/office/powerpoint/2010/main" val="285989310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a:extLst>
              <a:ext uri="{FF2B5EF4-FFF2-40B4-BE49-F238E27FC236}">
                <a16:creationId xmlns:a16="http://schemas.microsoft.com/office/drawing/2014/main" id="{4344F42B-516F-2E43-9FF4-6C85E013518E}"/>
              </a:ext>
            </a:extLst>
          </p:cNvPr>
          <p:cNvGrpSpPr/>
          <p:nvPr/>
        </p:nvGrpSpPr>
        <p:grpSpPr>
          <a:xfrm>
            <a:off x="594565" y="5632998"/>
            <a:ext cx="3657600" cy="655652"/>
            <a:chOff x="562794" y="5596182"/>
            <a:chExt cx="3865190" cy="655652"/>
          </a:xfrm>
          <a:effectLst>
            <a:glow>
              <a:schemeClr val="accent1">
                <a:alpha val="39000"/>
              </a:schemeClr>
            </a:glow>
            <a:outerShdw sx="115000" sy="115000" algn="ctr" rotWithShape="0">
              <a:srgbClr val="000000"/>
            </a:outerShdw>
          </a:effectLst>
        </p:grpSpPr>
        <p:sp>
          <p:nvSpPr>
            <p:cNvPr id="40" name="Oval 39">
              <a:extLst>
                <a:ext uri="{FF2B5EF4-FFF2-40B4-BE49-F238E27FC236}">
                  <a16:creationId xmlns:a16="http://schemas.microsoft.com/office/drawing/2014/main" id="{401DC016-4F11-EF46-A0BC-9AC382BB445C}"/>
                </a:ext>
              </a:extLst>
            </p:cNvPr>
            <p:cNvSpPr/>
            <p:nvPr/>
          </p:nvSpPr>
          <p:spPr>
            <a:xfrm>
              <a:off x="1138336" y="5712643"/>
              <a:ext cx="2754908" cy="432048"/>
            </a:xfrm>
            <a:prstGeom prst="ellipse">
              <a:avLst/>
            </a:prstGeom>
            <a:solidFill>
              <a:schemeClr val="tx1">
                <a:lumMod val="50000"/>
                <a:lumOff val="50000"/>
              </a:schemeClr>
            </a:solidFill>
            <a:ln>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b="1"/>
            </a:p>
          </p:txBody>
        </p:sp>
        <p:sp>
          <p:nvSpPr>
            <p:cNvPr id="41" name="Oval 40">
              <a:extLst>
                <a:ext uri="{FF2B5EF4-FFF2-40B4-BE49-F238E27FC236}">
                  <a16:creationId xmlns:a16="http://schemas.microsoft.com/office/drawing/2014/main" id="{16D5C13E-F823-3C46-A513-63B9253F443B}"/>
                </a:ext>
              </a:extLst>
            </p:cNvPr>
            <p:cNvSpPr/>
            <p:nvPr/>
          </p:nvSpPr>
          <p:spPr>
            <a:xfrm>
              <a:off x="562794" y="5596182"/>
              <a:ext cx="3865190" cy="655652"/>
            </a:xfrm>
            <a:prstGeom prst="ellipse">
              <a:avLst/>
            </a:prstGeom>
            <a:solidFill>
              <a:schemeClr val="tx1">
                <a:lumMod val="50000"/>
                <a:lumOff val="50000"/>
                <a:alpha val="65000"/>
              </a:schemeClr>
            </a:solidFill>
            <a:ln>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b="1"/>
            </a:p>
          </p:txBody>
        </p:sp>
      </p:grpSp>
      <p:sp>
        <p:nvSpPr>
          <p:cNvPr id="47" name="Rectangle 46">
            <a:extLst>
              <a:ext uri="{FF2B5EF4-FFF2-40B4-BE49-F238E27FC236}">
                <a16:creationId xmlns:a16="http://schemas.microsoft.com/office/drawing/2014/main" id="{BBFE4AD8-6CA5-064B-ABD2-732290EF3F6A}"/>
              </a:ext>
            </a:extLst>
          </p:cNvPr>
          <p:cNvSpPr/>
          <p:nvPr/>
        </p:nvSpPr>
        <p:spPr>
          <a:xfrm>
            <a:off x="3186866" y="3715310"/>
            <a:ext cx="7287247" cy="707529"/>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prstClr val="black"/>
                </a:solidFill>
                <a:latin typeface="Anaheim" panose="02000503000000000000" pitchFamily="2" charset="77"/>
              </a:rPr>
              <a:t>Is the clinical standard and used on most LINACs</a:t>
            </a:r>
          </a:p>
          <a:p>
            <a:pPr marL="755650" lvl="0" indent="-215900">
              <a:buFontTx/>
              <a:buChar char="-"/>
            </a:pPr>
            <a:r>
              <a:rPr lang="en-AU" altLang="ko-KR" sz="1600" dirty="0">
                <a:solidFill>
                  <a:prstClr val="black"/>
                </a:solidFill>
                <a:latin typeface="Anaheim" panose="02000503000000000000" pitchFamily="2" charset="77"/>
              </a:rPr>
              <a:t>Treatment Planning Systems are used to optimise configuration</a:t>
            </a: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20</a:t>
            </a:fld>
            <a:endParaRPr lang="en-AU" noProof="0"/>
          </a:p>
        </p:txBody>
      </p:sp>
      <p:sp>
        <p:nvSpPr>
          <p:cNvPr id="9" name="Freeform 8">
            <a:extLst>
              <a:ext uri="{FF2B5EF4-FFF2-40B4-BE49-F238E27FC236}">
                <a16:creationId xmlns:a16="http://schemas.microsoft.com/office/drawing/2014/main" id="{D3FEB9C9-5A70-3F4F-AB81-0BA932FFEA33}"/>
              </a:ext>
            </a:extLst>
          </p:cNvPr>
          <p:cNvSpPr/>
          <p:nvPr/>
        </p:nvSpPr>
        <p:spPr>
          <a:xfrm>
            <a:off x="1100239" y="5748639"/>
            <a:ext cx="2646253" cy="333114"/>
          </a:xfrm>
          <a:custGeom>
            <a:avLst/>
            <a:gdLst>
              <a:gd name="connsiteX0" fmla="*/ 704088 w 1783080"/>
              <a:gd name="connsiteY0" fmla="*/ 164592 h 566928"/>
              <a:gd name="connsiteX1" fmla="*/ 91440 w 1783080"/>
              <a:gd name="connsiteY1" fmla="*/ 283464 h 566928"/>
              <a:gd name="connsiteX2" fmla="*/ 0 w 1783080"/>
              <a:gd name="connsiteY2" fmla="*/ 521208 h 566928"/>
              <a:gd name="connsiteX3" fmla="*/ 612648 w 1783080"/>
              <a:gd name="connsiteY3" fmla="*/ 384048 h 566928"/>
              <a:gd name="connsiteX4" fmla="*/ 822960 w 1783080"/>
              <a:gd name="connsiteY4" fmla="*/ 393192 h 566928"/>
              <a:gd name="connsiteX5" fmla="*/ 877824 w 1783080"/>
              <a:gd name="connsiteY5" fmla="*/ 420624 h 566928"/>
              <a:gd name="connsiteX6" fmla="*/ 914400 w 1783080"/>
              <a:gd name="connsiteY6" fmla="*/ 438912 h 566928"/>
              <a:gd name="connsiteX7" fmla="*/ 941832 w 1783080"/>
              <a:gd name="connsiteY7" fmla="*/ 457200 h 566928"/>
              <a:gd name="connsiteX8" fmla="*/ 969264 w 1783080"/>
              <a:gd name="connsiteY8" fmla="*/ 466344 h 566928"/>
              <a:gd name="connsiteX9" fmla="*/ 1024128 w 1783080"/>
              <a:gd name="connsiteY9" fmla="*/ 502920 h 566928"/>
              <a:gd name="connsiteX10" fmla="*/ 1051560 w 1783080"/>
              <a:gd name="connsiteY10" fmla="*/ 512064 h 566928"/>
              <a:gd name="connsiteX11" fmla="*/ 1078992 w 1783080"/>
              <a:gd name="connsiteY11" fmla="*/ 530352 h 566928"/>
              <a:gd name="connsiteX12" fmla="*/ 1179576 w 1783080"/>
              <a:gd name="connsiteY12" fmla="*/ 557784 h 566928"/>
              <a:gd name="connsiteX13" fmla="*/ 1234440 w 1783080"/>
              <a:gd name="connsiteY13" fmla="*/ 566928 h 566928"/>
              <a:gd name="connsiteX14" fmla="*/ 1399032 w 1783080"/>
              <a:gd name="connsiteY14" fmla="*/ 557784 h 566928"/>
              <a:gd name="connsiteX15" fmla="*/ 1481328 w 1783080"/>
              <a:gd name="connsiteY15" fmla="*/ 530352 h 566928"/>
              <a:gd name="connsiteX16" fmla="*/ 1536192 w 1783080"/>
              <a:gd name="connsiteY16" fmla="*/ 502920 h 566928"/>
              <a:gd name="connsiteX17" fmla="*/ 1572768 w 1783080"/>
              <a:gd name="connsiteY17" fmla="*/ 475488 h 566928"/>
              <a:gd name="connsiteX18" fmla="*/ 1783080 w 1783080"/>
              <a:gd name="connsiteY18" fmla="*/ 237744 h 566928"/>
              <a:gd name="connsiteX19" fmla="*/ 1463040 w 1783080"/>
              <a:gd name="connsiteY19" fmla="*/ 100584 h 566928"/>
              <a:gd name="connsiteX20" fmla="*/ 1316736 w 1783080"/>
              <a:gd name="connsiteY20" fmla="*/ 0 h 566928"/>
              <a:gd name="connsiteX21" fmla="*/ 1115568 w 1783080"/>
              <a:gd name="connsiteY21" fmla="*/ 27432 h 566928"/>
              <a:gd name="connsiteX22" fmla="*/ 1088136 w 1783080"/>
              <a:gd name="connsiteY22" fmla="*/ 45720 h 566928"/>
              <a:gd name="connsiteX23" fmla="*/ 996696 w 1783080"/>
              <a:gd name="connsiteY23" fmla="*/ 100584 h 566928"/>
              <a:gd name="connsiteX24" fmla="*/ 969264 w 1783080"/>
              <a:gd name="connsiteY24" fmla="*/ 118872 h 566928"/>
              <a:gd name="connsiteX25" fmla="*/ 950976 w 1783080"/>
              <a:gd name="connsiteY25" fmla="*/ 146304 h 566928"/>
              <a:gd name="connsiteX26" fmla="*/ 868680 w 1783080"/>
              <a:gd name="connsiteY26" fmla="*/ 164592 h 566928"/>
              <a:gd name="connsiteX27" fmla="*/ 832104 w 1783080"/>
              <a:gd name="connsiteY27" fmla="*/ 173736 h 566928"/>
              <a:gd name="connsiteX28" fmla="*/ 704088 w 1783080"/>
              <a:gd name="connsiteY28" fmla="*/ 164592 h 56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83080" h="566928">
                <a:moveTo>
                  <a:pt x="704088" y="164592"/>
                </a:moveTo>
                <a:lnTo>
                  <a:pt x="91440" y="283464"/>
                </a:lnTo>
                <a:lnTo>
                  <a:pt x="0" y="521208"/>
                </a:lnTo>
                <a:lnTo>
                  <a:pt x="612648" y="384048"/>
                </a:lnTo>
                <a:cubicBezTo>
                  <a:pt x="682752" y="387096"/>
                  <a:pt x="752996" y="387810"/>
                  <a:pt x="822960" y="393192"/>
                </a:cubicBezTo>
                <a:cubicBezTo>
                  <a:pt x="847176" y="395055"/>
                  <a:pt x="857926" y="409254"/>
                  <a:pt x="877824" y="420624"/>
                </a:cubicBezTo>
                <a:cubicBezTo>
                  <a:pt x="889659" y="427387"/>
                  <a:pt x="902565" y="432149"/>
                  <a:pt x="914400" y="438912"/>
                </a:cubicBezTo>
                <a:cubicBezTo>
                  <a:pt x="923942" y="444364"/>
                  <a:pt x="932002" y="452285"/>
                  <a:pt x="941832" y="457200"/>
                </a:cubicBezTo>
                <a:cubicBezTo>
                  <a:pt x="950453" y="461511"/>
                  <a:pt x="960838" y="461663"/>
                  <a:pt x="969264" y="466344"/>
                </a:cubicBezTo>
                <a:cubicBezTo>
                  <a:pt x="988477" y="477018"/>
                  <a:pt x="1003276" y="495969"/>
                  <a:pt x="1024128" y="502920"/>
                </a:cubicBezTo>
                <a:cubicBezTo>
                  <a:pt x="1033272" y="505968"/>
                  <a:pt x="1042939" y="507753"/>
                  <a:pt x="1051560" y="512064"/>
                </a:cubicBezTo>
                <a:cubicBezTo>
                  <a:pt x="1061390" y="516979"/>
                  <a:pt x="1068949" y="525889"/>
                  <a:pt x="1078992" y="530352"/>
                </a:cubicBezTo>
                <a:cubicBezTo>
                  <a:pt x="1113601" y="545734"/>
                  <a:pt x="1143170" y="551165"/>
                  <a:pt x="1179576" y="557784"/>
                </a:cubicBezTo>
                <a:cubicBezTo>
                  <a:pt x="1197817" y="561101"/>
                  <a:pt x="1216152" y="563880"/>
                  <a:pt x="1234440" y="566928"/>
                </a:cubicBezTo>
                <a:cubicBezTo>
                  <a:pt x="1289304" y="563880"/>
                  <a:pt x="1344508" y="564600"/>
                  <a:pt x="1399032" y="557784"/>
                </a:cubicBezTo>
                <a:lnTo>
                  <a:pt x="1481328" y="530352"/>
                </a:lnTo>
                <a:cubicBezTo>
                  <a:pt x="1508821" y="521188"/>
                  <a:pt x="1512557" y="522615"/>
                  <a:pt x="1536192" y="502920"/>
                </a:cubicBezTo>
                <a:cubicBezTo>
                  <a:pt x="1571697" y="473333"/>
                  <a:pt x="1549298" y="475488"/>
                  <a:pt x="1572768" y="475488"/>
                </a:cubicBezTo>
                <a:lnTo>
                  <a:pt x="1783080" y="237744"/>
                </a:lnTo>
                <a:lnTo>
                  <a:pt x="1463040" y="100584"/>
                </a:lnTo>
                <a:lnTo>
                  <a:pt x="1316736" y="0"/>
                </a:lnTo>
                <a:cubicBezTo>
                  <a:pt x="1292747" y="1499"/>
                  <a:pt x="1160942" y="-2818"/>
                  <a:pt x="1115568" y="27432"/>
                </a:cubicBezTo>
                <a:cubicBezTo>
                  <a:pt x="1106424" y="33528"/>
                  <a:pt x="1097678" y="40268"/>
                  <a:pt x="1088136" y="45720"/>
                </a:cubicBezTo>
                <a:cubicBezTo>
                  <a:pt x="989725" y="101955"/>
                  <a:pt x="1130909" y="11109"/>
                  <a:pt x="996696" y="100584"/>
                </a:cubicBezTo>
                <a:lnTo>
                  <a:pt x="969264" y="118872"/>
                </a:lnTo>
                <a:cubicBezTo>
                  <a:pt x="963168" y="128016"/>
                  <a:pt x="959558" y="139439"/>
                  <a:pt x="950976" y="146304"/>
                </a:cubicBezTo>
                <a:cubicBezTo>
                  <a:pt x="939112" y="155795"/>
                  <a:pt x="869273" y="164473"/>
                  <a:pt x="868680" y="164592"/>
                </a:cubicBezTo>
                <a:cubicBezTo>
                  <a:pt x="856357" y="167057"/>
                  <a:pt x="844525" y="171825"/>
                  <a:pt x="832104" y="173736"/>
                </a:cubicBezTo>
                <a:cubicBezTo>
                  <a:pt x="766104" y="183890"/>
                  <a:pt x="768999" y="182880"/>
                  <a:pt x="704088" y="164592"/>
                </a:cubicBezTo>
                <a:close/>
              </a:path>
            </a:pathLst>
          </a:custGeom>
          <a:solidFill>
            <a:schemeClr val="accent6">
              <a:lumMod val="60000"/>
              <a:lumOff val="40000"/>
              <a:alpha val="40000"/>
            </a:schemeClr>
          </a:solidFill>
          <a:ln w="57150">
            <a:solidFill>
              <a:schemeClr val="tx2">
                <a:alpha val="41000"/>
              </a:schemeClr>
            </a:solidFill>
          </a:ln>
          <a:effectLst>
            <a:glow rad="76200">
              <a:schemeClr val="tx1">
                <a:alpha val="34000"/>
              </a:schemeClr>
            </a:glow>
            <a:outerShdw blurRad="50800" dist="2540000" dir="6660000" algn="ctr" rotWithShape="0">
              <a:srgbClr val="000000">
                <a:alpha val="0"/>
              </a:srgbClr>
            </a:outerShdw>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Straight Connector 9">
            <a:extLst>
              <a:ext uri="{FF2B5EF4-FFF2-40B4-BE49-F238E27FC236}">
                <a16:creationId xmlns:a16="http://schemas.microsoft.com/office/drawing/2014/main" id="{CF73438F-9E2B-C440-85A3-637548056527}"/>
              </a:ext>
            </a:extLst>
          </p:cNvPr>
          <p:cNvCxnSpPr>
            <a:cxnSpLocks/>
          </p:cNvCxnSpPr>
          <p:nvPr/>
        </p:nvCxnSpPr>
        <p:spPr>
          <a:xfrm>
            <a:off x="2826994" y="5289388"/>
            <a:ext cx="143945" cy="848972"/>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11" name="Straight Connector 10">
            <a:extLst>
              <a:ext uri="{FF2B5EF4-FFF2-40B4-BE49-F238E27FC236}">
                <a16:creationId xmlns:a16="http://schemas.microsoft.com/office/drawing/2014/main" id="{30642D41-9B2B-9D43-A36C-354704C5E90C}"/>
              </a:ext>
            </a:extLst>
          </p:cNvPr>
          <p:cNvCxnSpPr>
            <a:cxnSpLocks/>
          </p:cNvCxnSpPr>
          <p:nvPr/>
        </p:nvCxnSpPr>
        <p:spPr>
          <a:xfrm flipH="1">
            <a:off x="1851935" y="5393320"/>
            <a:ext cx="54720" cy="435757"/>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12" name="Straight Connector 11">
            <a:extLst>
              <a:ext uri="{FF2B5EF4-FFF2-40B4-BE49-F238E27FC236}">
                <a16:creationId xmlns:a16="http://schemas.microsoft.com/office/drawing/2014/main" id="{FACFF616-FCDF-CF4D-AA09-4A3C45E99025}"/>
              </a:ext>
            </a:extLst>
          </p:cNvPr>
          <p:cNvCxnSpPr>
            <a:cxnSpLocks/>
          </p:cNvCxnSpPr>
          <p:nvPr/>
        </p:nvCxnSpPr>
        <p:spPr>
          <a:xfrm flipH="1">
            <a:off x="1254458" y="5111719"/>
            <a:ext cx="218948" cy="951970"/>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grpSp>
        <p:nvGrpSpPr>
          <p:cNvPr id="13" name="Group 12">
            <a:extLst>
              <a:ext uri="{FF2B5EF4-FFF2-40B4-BE49-F238E27FC236}">
                <a16:creationId xmlns:a16="http://schemas.microsoft.com/office/drawing/2014/main" id="{57A08425-9E5F-DE40-9A43-CBEAFD704189}"/>
              </a:ext>
            </a:extLst>
          </p:cNvPr>
          <p:cNvGrpSpPr/>
          <p:nvPr/>
        </p:nvGrpSpPr>
        <p:grpSpPr>
          <a:xfrm>
            <a:off x="604270" y="2367337"/>
            <a:ext cx="3718527" cy="1829132"/>
            <a:chOff x="3732864" y="5555526"/>
            <a:chExt cx="2693116" cy="759327"/>
          </a:xfrm>
          <a:solidFill>
            <a:schemeClr val="bg2">
              <a:lumMod val="85000"/>
            </a:schemeClr>
          </a:solidFill>
          <a:scene3d>
            <a:camera prst="isometricOffAxis1Top"/>
            <a:lightRig rig="threePt" dir="t"/>
          </a:scene3d>
        </p:grpSpPr>
        <p:sp>
          <p:nvSpPr>
            <p:cNvPr id="14" name="Rectangle 13">
              <a:extLst>
                <a:ext uri="{FF2B5EF4-FFF2-40B4-BE49-F238E27FC236}">
                  <a16:creationId xmlns:a16="http://schemas.microsoft.com/office/drawing/2014/main" id="{E4FD9EC6-9B53-3F43-85B3-6379BBB1F9E6}"/>
                </a:ext>
              </a:extLst>
            </p:cNvPr>
            <p:cNvSpPr/>
            <p:nvPr/>
          </p:nvSpPr>
          <p:spPr>
            <a:xfrm>
              <a:off x="3732868" y="5555526"/>
              <a:ext cx="1555232"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4CF751F7-AA84-EA43-8617-B6388AF1732E}"/>
                </a:ext>
              </a:extLst>
            </p:cNvPr>
            <p:cNvSpPr/>
            <p:nvPr/>
          </p:nvSpPr>
          <p:spPr>
            <a:xfrm>
              <a:off x="3732868" y="5649075"/>
              <a:ext cx="1445064"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BC96B457-ABE6-FB4A-81A6-3851779EA7C6}"/>
                </a:ext>
              </a:extLst>
            </p:cNvPr>
            <p:cNvSpPr/>
            <p:nvPr/>
          </p:nvSpPr>
          <p:spPr>
            <a:xfrm>
              <a:off x="3732868" y="5742624"/>
              <a:ext cx="987864"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70C88ACA-3581-A54F-852A-85FAC48CF9D3}"/>
                </a:ext>
              </a:extLst>
            </p:cNvPr>
            <p:cNvSpPr>
              <a:spLocks/>
            </p:cNvSpPr>
            <p:nvPr/>
          </p:nvSpPr>
          <p:spPr>
            <a:xfrm>
              <a:off x="3732868" y="5839843"/>
              <a:ext cx="602273"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985C06E-D480-9C45-880D-023C587B6A76}"/>
                </a:ext>
              </a:extLst>
            </p:cNvPr>
            <p:cNvSpPr>
              <a:spLocks/>
            </p:cNvSpPr>
            <p:nvPr/>
          </p:nvSpPr>
          <p:spPr>
            <a:xfrm>
              <a:off x="3732868" y="5944985"/>
              <a:ext cx="475580"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9C6E1165-EA82-1843-A2EE-167C3207FCC0}"/>
                </a:ext>
              </a:extLst>
            </p:cNvPr>
            <p:cNvSpPr>
              <a:spLocks/>
            </p:cNvSpPr>
            <p:nvPr/>
          </p:nvSpPr>
          <p:spPr>
            <a:xfrm>
              <a:off x="3732868" y="6046164"/>
              <a:ext cx="426770" cy="65463"/>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3D6701E-B90B-C642-A2B8-14850EF71B71}"/>
                </a:ext>
              </a:extLst>
            </p:cNvPr>
            <p:cNvSpPr>
              <a:spLocks/>
            </p:cNvSpPr>
            <p:nvPr/>
          </p:nvSpPr>
          <p:spPr>
            <a:xfrm>
              <a:off x="5592881" y="5555526"/>
              <a:ext cx="833099"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76540B5E-DD61-9C42-98E0-30C58A96C50A}"/>
                </a:ext>
              </a:extLst>
            </p:cNvPr>
            <p:cNvSpPr>
              <a:spLocks/>
            </p:cNvSpPr>
            <p:nvPr/>
          </p:nvSpPr>
          <p:spPr>
            <a:xfrm>
              <a:off x="5693581" y="5651822"/>
              <a:ext cx="732398"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146432B4-A4A2-1A47-8804-3DF754F21724}"/>
                </a:ext>
              </a:extLst>
            </p:cNvPr>
            <p:cNvSpPr>
              <a:spLocks/>
            </p:cNvSpPr>
            <p:nvPr/>
          </p:nvSpPr>
          <p:spPr>
            <a:xfrm>
              <a:off x="5866062" y="5743997"/>
              <a:ext cx="559916"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083182E9-1124-244F-8AFD-1F22A10AFC26}"/>
                </a:ext>
              </a:extLst>
            </p:cNvPr>
            <p:cNvSpPr>
              <a:spLocks/>
            </p:cNvSpPr>
            <p:nvPr/>
          </p:nvSpPr>
          <p:spPr>
            <a:xfrm>
              <a:off x="6009428" y="5840137"/>
              <a:ext cx="416549"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33EC0CDC-0D11-584D-B376-5686EC33F445}"/>
                </a:ext>
              </a:extLst>
            </p:cNvPr>
            <p:cNvSpPr>
              <a:spLocks/>
            </p:cNvSpPr>
            <p:nvPr/>
          </p:nvSpPr>
          <p:spPr>
            <a:xfrm>
              <a:off x="5950396" y="5945644"/>
              <a:ext cx="475580" cy="64800"/>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332C8EC0-0047-2248-AD35-5DF223732CA2}"/>
                </a:ext>
              </a:extLst>
            </p:cNvPr>
            <p:cNvSpPr>
              <a:spLocks/>
            </p:cNvSpPr>
            <p:nvPr/>
          </p:nvSpPr>
          <p:spPr>
            <a:xfrm>
              <a:off x="5905040" y="6047043"/>
              <a:ext cx="520935"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EF8DAAC0-0F8C-804D-9974-4C941C77D71D}"/>
                </a:ext>
              </a:extLst>
            </p:cNvPr>
            <p:cNvSpPr>
              <a:spLocks/>
            </p:cNvSpPr>
            <p:nvPr/>
          </p:nvSpPr>
          <p:spPr>
            <a:xfrm>
              <a:off x="5789363" y="6144041"/>
              <a:ext cx="636611"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AF2185D-F806-CA40-ACB9-1575A5956153}"/>
                </a:ext>
              </a:extLst>
            </p:cNvPr>
            <p:cNvSpPr>
              <a:spLocks/>
            </p:cNvSpPr>
            <p:nvPr/>
          </p:nvSpPr>
          <p:spPr>
            <a:xfrm>
              <a:off x="5665289" y="6254191"/>
              <a:ext cx="760685" cy="606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9CD8716-E775-1D4D-8833-CA04126A7D5B}"/>
                </a:ext>
              </a:extLst>
            </p:cNvPr>
            <p:cNvSpPr>
              <a:spLocks/>
            </p:cNvSpPr>
            <p:nvPr/>
          </p:nvSpPr>
          <p:spPr>
            <a:xfrm>
              <a:off x="3732864" y="6248520"/>
              <a:ext cx="1505656"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B9A92031-1A50-1E41-B68D-2F8A1B1B726D}"/>
                </a:ext>
              </a:extLst>
            </p:cNvPr>
            <p:cNvSpPr>
              <a:spLocks/>
            </p:cNvSpPr>
            <p:nvPr/>
          </p:nvSpPr>
          <p:spPr>
            <a:xfrm>
              <a:off x="3732868" y="6141294"/>
              <a:ext cx="426770" cy="65463"/>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0" name="Straight Connector 29">
            <a:extLst>
              <a:ext uri="{FF2B5EF4-FFF2-40B4-BE49-F238E27FC236}">
                <a16:creationId xmlns:a16="http://schemas.microsoft.com/office/drawing/2014/main" id="{8AED8E7E-8A72-F545-A167-9C207AFB8D74}"/>
              </a:ext>
            </a:extLst>
          </p:cNvPr>
          <p:cNvCxnSpPr>
            <a:cxnSpLocks/>
          </p:cNvCxnSpPr>
          <p:nvPr/>
        </p:nvCxnSpPr>
        <p:spPr>
          <a:xfrm flipH="1">
            <a:off x="1477882" y="2202597"/>
            <a:ext cx="781184" cy="2911235"/>
          </a:xfrm>
          <a:prstGeom prst="line">
            <a:avLst/>
          </a:prstGeom>
          <a:ln w="76200"/>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31" name="Straight Connector 30">
            <a:extLst>
              <a:ext uri="{FF2B5EF4-FFF2-40B4-BE49-F238E27FC236}">
                <a16:creationId xmlns:a16="http://schemas.microsoft.com/office/drawing/2014/main" id="{BBB8E054-0882-AD47-9265-FACFE037124D}"/>
              </a:ext>
            </a:extLst>
          </p:cNvPr>
          <p:cNvCxnSpPr>
            <a:cxnSpLocks/>
          </p:cNvCxnSpPr>
          <p:nvPr/>
        </p:nvCxnSpPr>
        <p:spPr>
          <a:xfrm flipH="1">
            <a:off x="1931830" y="2202597"/>
            <a:ext cx="370488" cy="3051159"/>
          </a:xfrm>
          <a:prstGeom prst="line">
            <a:avLst/>
          </a:prstGeom>
          <a:ln w="76200"/>
          <a:scene3d>
            <a:camera prst="orthographicFront"/>
            <a:lightRig rig="threePt" dir="t"/>
          </a:scene3d>
          <a:sp3d>
            <a:bevelT prst="relaxedInset"/>
          </a:sp3d>
        </p:spPr>
        <p:style>
          <a:lnRef idx="3">
            <a:schemeClr val="accent3"/>
          </a:lnRef>
          <a:fillRef idx="0">
            <a:schemeClr val="accent3"/>
          </a:fillRef>
          <a:effectRef idx="2">
            <a:schemeClr val="accent3"/>
          </a:effectRef>
          <a:fontRef idx="minor">
            <a:schemeClr val="tx1"/>
          </a:fontRef>
        </p:style>
      </p:cxnSp>
      <p:cxnSp>
        <p:nvCxnSpPr>
          <p:cNvPr id="32" name="Straight Connector 31">
            <a:extLst>
              <a:ext uri="{FF2B5EF4-FFF2-40B4-BE49-F238E27FC236}">
                <a16:creationId xmlns:a16="http://schemas.microsoft.com/office/drawing/2014/main" id="{46732C76-5DDA-824E-8473-4BF4A3FECE27}"/>
              </a:ext>
            </a:extLst>
          </p:cNvPr>
          <p:cNvCxnSpPr>
            <a:cxnSpLocks/>
          </p:cNvCxnSpPr>
          <p:nvPr/>
        </p:nvCxnSpPr>
        <p:spPr>
          <a:xfrm>
            <a:off x="2336496" y="2192502"/>
            <a:ext cx="453204" cy="2919217"/>
          </a:xfrm>
          <a:prstGeom prst="line">
            <a:avLst/>
          </a:prstGeom>
          <a:ln w="76200"/>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33" name="Straight Connector 32">
            <a:extLst>
              <a:ext uri="{FF2B5EF4-FFF2-40B4-BE49-F238E27FC236}">
                <a16:creationId xmlns:a16="http://schemas.microsoft.com/office/drawing/2014/main" id="{BE67C04D-10A8-2C44-8994-EAA31E778D68}"/>
              </a:ext>
            </a:extLst>
          </p:cNvPr>
          <p:cNvCxnSpPr>
            <a:cxnSpLocks/>
          </p:cNvCxnSpPr>
          <p:nvPr/>
        </p:nvCxnSpPr>
        <p:spPr>
          <a:xfrm>
            <a:off x="2357955" y="2163844"/>
            <a:ext cx="1388537" cy="3744917"/>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sp>
        <p:nvSpPr>
          <p:cNvPr id="34" name="Rectangle 33">
            <a:extLst>
              <a:ext uri="{FF2B5EF4-FFF2-40B4-BE49-F238E27FC236}">
                <a16:creationId xmlns:a16="http://schemas.microsoft.com/office/drawing/2014/main" id="{243596B0-CC67-6745-B438-B05B8062DEA1}"/>
              </a:ext>
            </a:extLst>
          </p:cNvPr>
          <p:cNvSpPr/>
          <p:nvPr/>
        </p:nvSpPr>
        <p:spPr>
          <a:xfrm>
            <a:off x="2124822" y="1926106"/>
            <a:ext cx="442451" cy="442451"/>
          </a:xfrm>
          <a:prstGeom prst="rect">
            <a:avLst/>
          </a:prstGeom>
          <a:solidFill>
            <a:schemeClr val="accent1">
              <a:lumMod val="40000"/>
              <a:lumOff val="60000"/>
            </a:schemeClr>
          </a:solidFill>
          <a:ln>
            <a:noFill/>
          </a:ln>
          <a:scene3d>
            <a:camera prst="orthographicFront">
              <a:rot lat="1200000" lon="4800000" rev="5400000"/>
            </a:camera>
            <a:lightRig rig="threePt" dir="t"/>
          </a:scene3d>
          <a:sp3d>
            <a:bevelT w="0" h="50800"/>
          </a:sp3d>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19C3F971-62F1-8441-A812-D3B406A416A3}"/>
              </a:ext>
            </a:extLst>
          </p:cNvPr>
          <p:cNvSpPr/>
          <p:nvPr/>
        </p:nvSpPr>
        <p:spPr>
          <a:xfrm>
            <a:off x="2329579" y="2219662"/>
            <a:ext cx="7136895" cy="70247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prstClr val="white"/>
                </a:solidFill>
                <a:latin typeface="Anaheim" panose="02000503000000000000" pitchFamily="2" charset="77"/>
              </a:rPr>
              <a:t>Bremsstrahlung converts electrons to X-Rays</a:t>
            </a:r>
          </a:p>
          <a:p>
            <a:pPr marL="755650" lvl="0" indent="-215900">
              <a:buFontTx/>
              <a:buChar char="-"/>
            </a:pPr>
            <a:r>
              <a:rPr lang="en-AU" altLang="ko-KR" sz="1600" dirty="0">
                <a:solidFill>
                  <a:prstClr val="white"/>
                </a:solidFill>
                <a:latin typeface="Anaheim" panose="02000503000000000000" pitchFamily="2" charset="77"/>
              </a:rPr>
              <a:t>Tungsten has good thermal properties and </a:t>
            </a:r>
            <a:r>
              <a:rPr lang="en-AU" altLang="ko-KR" sz="1600" dirty="0">
                <a:solidFill>
                  <a:schemeClr val="bg1"/>
                </a:solidFill>
                <a:latin typeface="Anaheim" panose="02000503000000000000" pitchFamily="2" charset="77"/>
              </a:rPr>
              <a:t>high atomic number</a:t>
            </a:r>
            <a:endParaRPr lang="en-AU" altLang="ko-KR" sz="1600" dirty="0">
              <a:solidFill>
                <a:prstClr val="white"/>
              </a:solidFill>
              <a:latin typeface="Anaheim" panose="02000503000000000000" pitchFamily="2" charset="77"/>
            </a:endParaRPr>
          </a:p>
        </p:txBody>
      </p:sp>
      <p:sp>
        <p:nvSpPr>
          <p:cNvPr id="52" name="Rectangle 51">
            <a:extLst>
              <a:ext uri="{FF2B5EF4-FFF2-40B4-BE49-F238E27FC236}">
                <a16:creationId xmlns:a16="http://schemas.microsoft.com/office/drawing/2014/main" id="{6E145FE6-7C95-994A-B3E9-0E3171B95833}"/>
              </a:ext>
            </a:extLst>
          </p:cNvPr>
          <p:cNvSpPr/>
          <p:nvPr/>
        </p:nvSpPr>
        <p:spPr>
          <a:xfrm>
            <a:off x="2760638" y="2964918"/>
            <a:ext cx="6712753" cy="70247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schemeClr val="bg1"/>
                </a:solidFill>
                <a:latin typeface="Anaheim" panose="02000503000000000000" pitchFamily="2" charset="77"/>
              </a:rPr>
              <a:t>Shapes the X-Ray beam into the </a:t>
            </a:r>
            <a:r>
              <a:rPr lang="en-AU" altLang="ko-KR" sz="1600" dirty="0" err="1">
                <a:solidFill>
                  <a:schemeClr val="bg1"/>
                </a:solidFill>
                <a:latin typeface="Anaheim" panose="02000503000000000000" pitchFamily="2" charset="77"/>
              </a:rPr>
              <a:t>tumor’s</a:t>
            </a:r>
            <a:r>
              <a:rPr lang="en-AU" altLang="ko-KR" sz="1600" dirty="0">
                <a:solidFill>
                  <a:schemeClr val="bg1"/>
                </a:solidFill>
                <a:latin typeface="Anaheim" panose="02000503000000000000" pitchFamily="2" charset="77"/>
              </a:rPr>
              <a:t> shape using tungsten leaves</a:t>
            </a:r>
          </a:p>
          <a:p>
            <a:pPr marL="755650" lvl="0" indent="-215900">
              <a:buFontTx/>
              <a:buChar char="-"/>
            </a:pPr>
            <a:r>
              <a:rPr lang="en-AU" altLang="ko-KR" sz="1600" dirty="0">
                <a:solidFill>
                  <a:schemeClr val="bg1"/>
                </a:solidFill>
                <a:latin typeface="Anaheim" panose="02000503000000000000" pitchFamily="2" charset="77"/>
              </a:rPr>
              <a:t>Aims to maximise dose to </a:t>
            </a:r>
            <a:r>
              <a:rPr lang="en-AU" altLang="ko-KR" sz="1600" dirty="0" err="1">
                <a:solidFill>
                  <a:schemeClr val="bg1"/>
                </a:solidFill>
                <a:latin typeface="Anaheim" panose="02000503000000000000" pitchFamily="2" charset="77"/>
              </a:rPr>
              <a:t>tumor</a:t>
            </a:r>
            <a:r>
              <a:rPr lang="en-AU" altLang="ko-KR" sz="1600" dirty="0">
                <a:solidFill>
                  <a:schemeClr val="bg1"/>
                </a:solidFill>
                <a:latin typeface="Anaheim" panose="02000503000000000000" pitchFamily="2" charset="77"/>
              </a:rPr>
              <a:t> and minimise to Organs</a:t>
            </a:r>
          </a:p>
        </p:txBody>
      </p:sp>
      <p:sp>
        <p:nvSpPr>
          <p:cNvPr id="35" name="Oval 34">
            <a:extLst>
              <a:ext uri="{FF2B5EF4-FFF2-40B4-BE49-F238E27FC236}">
                <a16:creationId xmlns:a16="http://schemas.microsoft.com/office/drawing/2014/main" id="{2ED40121-3889-4348-BCAD-F2D54C1AD39C}"/>
              </a:ext>
            </a:extLst>
          </p:cNvPr>
          <p:cNvSpPr/>
          <p:nvPr/>
        </p:nvSpPr>
        <p:spPr>
          <a:xfrm>
            <a:off x="1100240" y="948641"/>
            <a:ext cx="2458209" cy="2418726"/>
          </a:xfrm>
          <a:prstGeom prst="ellipse">
            <a:avLst/>
          </a:prstGeom>
          <a:gradFill flip="none" rotWithShape="1">
            <a:gsLst>
              <a:gs pos="32000">
                <a:schemeClr val="accent6"/>
              </a:gs>
              <a:gs pos="100000">
                <a:srgbClr val="FFFF00"/>
              </a:gs>
            </a:gsLst>
            <a:path path="circle">
              <a:fillToRect l="50000" t="50000" r="50000" b="50000"/>
            </a:path>
            <a:tileRect/>
          </a:gradFill>
          <a:ln>
            <a:noFill/>
          </a:ln>
          <a:scene3d>
            <a:camera prst="isometricOffAxis1Top"/>
            <a:lightRig rig="balanced" dir="t"/>
          </a:scene3d>
          <a:sp3d prstMaterial="matte">
            <a:bevelT w="1162050" h="2171700" prst="angle"/>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pic>
        <p:nvPicPr>
          <p:cNvPr id="42" name="Picture 41">
            <a:extLst>
              <a:ext uri="{FF2B5EF4-FFF2-40B4-BE49-F238E27FC236}">
                <a16:creationId xmlns:a16="http://schemas.microsoft.com/office/drawing/2014/main" id="{EECBD200-6BB0-2E4C-A2BF-59580D100016}"/>
              </a:ext>
            </a:extLst>
          </p:cNvPr>
          <p:cNvPicPr>
            <a:picLocks noChangeAspect="1"/>
          </p:cNvPicPr>
          <p:nvPr/>
        </p:nvPicPr>
        <p:blipFill>
          <a:blip r:embed="rId3"/>
          <a:stretch>
            <a:fillRect/>
          </a:stretch>
        </p:blipFill>
        <p:spPr>
          <a:xfrm>
            <a:off x="9447429" y="838746"/>
            <a:ext cx="2411491" cy="2528621"/>
          </a:xfrm>
          <a:prstGeom prst="rect">
            <a:avLst/>
          </a:prstGeom>
        </p:spPr>
      </p:pic>
      <p:pic>
        <p:nvPicPr>
          <p:cNvPr id="44" name="Picture 43">
            <a:extLst>
              <a:ext uri="{FF2B5EF4-FFF2-40B4-BE49-F238E27FC236}">
                <a16:creationId xmlns:a16="http://schemas.microsoft.com/office/drawing/2014/main" id="{2F8FA584-7025-0942-A127-31763C089747}"/>
              </a:ext>
            </a:extLst>
          </p:cNvPr>
          <p:cNvPicPr>
            <a:picLocks noChangeAspect="1"/>
          </p:cNvPicPr>
          <p:nvPr/>
        </p:nvPicPr>
        <p:blipFill rotWithShape="1">
          <a:blip r:embed="rId4">
            <a:extLst>
              <a:ext uri="{28A0092B-C50C-407E-A947-70E740481C1C}">
                <a14:useLocalDpi xmlns:a14="http://schemas.microsoft.com/office/drawing/2010/main" val="0"/>
              </a:ext>
            </a:extLst>
          </a:blip>
          <a:srcRect t="28086" b="15487"/>
          <a:stretch/>
        </p:blipFill>
        <p:spPr>
          <a:xfrm>
            <a:off x="9448426" y="3367367"/>
            <a:ext cx="2416054" cy="2423669"/>
          </a:xfrm>
          <a:prstGeom prst="rect">
            <a:avLst/>
          </a:prstGeom>
        </p:spPr>
      </p:pic>
      <p:sp>
        <p:nvSpPr>
          <p:cNvPr id="7" name="Title 5">
            <a:extLst>
              <a:ext uri="{FF2B5EF4-FFF2-40B4-BE49-F238E27FC236}">
                <a16:creationId xmlns:a16="http://schemas.microsoft.com/office/drawing/2014/main" id="{4E5EAF14-3B77-464C-4D71-630D10F711A5}"/>
              </a:ext>
            </a:extLst>
          </p:cNvPr>
          <p:cNvSpPr txBox="1">
            <a:spLocks/>
          </p:cNvSpPr>
          <p:nvPr/>
        </p:nvSpPr>
        <p:spPr>
          <a:xfrm>
            <a:off x="1428765" y="39506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US" dirty="0"/>
              <a:t>Multi-leaf Collimator</a:t>
            </a:r>
          </a:p>
        </p:txBody>
      </p:sp>
      <p:sp>
        <p:nvSpPr>
          <p:cNvPr id="36" name="Title 1">
            <a:extLst>
              <a:ext uri="{FF2B5EF4-FFF2-40B4-BE49-F238E27FC236}">
                <a16:creationId xmlns:a16="http://schemas.microsoft.com/office/drawing/2014/main" id="{F98B9652-FE3A-6248-8A6D-01526DEA68CA}"/>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is the Multi-leaf Collimator?</a:t>
            </a:r>
            <a:endParaRPr lang="en-AU" sz="2000" b="0" dirty="0">
              <a:solidFill>
                <a:schemeClr val="tx1"/>
              </a:solidFill>
            </a:endParaRPr>
          </a:p>
        </p:txBody>
      </p:sp>
    </p:spTree>
    <p:extLst>
      <p:ext uri="{BB962C8B-B14F-4D97-AF65-F5344CB8AC3E}">
        <p14:creationId xmlns:p14="http://schemas.microsoft.com/office/powerpoint/2010/main" val="3966621627"/>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E515783E-B998-E547-93E4-28CCE48FC9F5}"/>
              </a:ext>
            </a:extLst>
          </p:cNvPr>
          <p:cNvSpPr/>
          <p:nvPr/>
        </p:nvSpPr>
        <p:spPr>
          <a:xfrm>
            <a:off x="2760742" y="2964918"/>
            <a:ext cx="6712649" cy="70247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prstClr val="white"/>
                </a:solidFill>
                <a:latin typeface="Anaheim" panose="02000503000000000000" pitchFamily="2" charset="77"/>
              </a:rPr>
              <a:t>Shapes the X-Ray beam into the </a:t>
            </a:r>
            <a:r>
              <a:rPr lang="en-AU" altLang="ko-KR" sz="1600" dirty="0" err="1">
                <a:solidFill>
                  <a:prstClr val="white"/>
                </a:solidFill>
                <a:latin typeface="Anaheim" panose="02000503000000000000" pitchFamily="2" charset="77"/>
              </a:rPr>
              <a:t>tumor’s</a:t>
            </a:r>
            <a:r>
              <a:rPr lang="en-AU" altLang="ko-KR" sz="1600" dirty="0">
                <a:solidFill>
                  <a:prstClr val="white"/>
                </a:solidFill>
                <a:latin typeface="Anaheim" panose="02000503000000000000" pitchFamily="2" charset="77"/>
              </a:rPr>
              <a:t> shape using tungsten leaves</a:t>
            </a:r>
          </a:p>
          <a:p>
            <a:pPr marL="755650" lvl="0" indent="-215900">
              <a:buFontTx/>
              <a:buChar char="-"/>
            </a:pPr>
            <a:r>
              <a:rPr lang="en-AU" altLang="ko-KR" sz="1600" dirty="0">
                <a:solidFill>
                  <a:schemeClr val="bg1"/>
                </a:solidFill>
                <a:latin typeface="Anaheim" panose="02000503000000000000" pitchFamily="2" charset="77"/>
              </a:rPr>
              <a:t>Aims to maximise dose to </a:t>
            </a:r>
            <a:r>
              <a:rPr lang="en-AU" altLang="ko-KR" sz="1600" dirty="0" err="1">
                <a:solidFill>
                  <a:schemeClr val="bg1"/>
                </a:solidFill>
                <a:latin typeface="Anaheim" panose="02000503000000000000" pitchFamily="2" charset="77"/>
              </a:rPr>
              <a:t>tumor</a:t>
            </a:r>
            <a:r>
              <a:rPr lang="en-AU" altLang="ko-KR" sz="1600" dirty="0">
                <a:solidFill>
                  <a:schemeClr val="bg1"/>
                </a:solidFill>
                <a:latin typeface="Anaheim" panose="02000503000000000000" pitchFamily="2" charset="77"/>
              </a:rPr>
              <a:t> and minimise to Organs</a:t>
            </a:r>
          </a:p>
        </p:txBody>
      </p:sp>
      <p:sp>
        <p:nvSpPr>
          <p:cNvPr id="53" name="Rectangle 52">
            <a:extLst>
              <a:ext uri="{FF2B5EF4-FFF2-40B4-BE49-F238E27FC236}">
                <a16:creationId xmlns:a16="http://schemas.microsoft.com/office/drawing/2014/main" id="{AB1AA165-6065-8D4A-852E-82499ED6D7F8}"/>
              </a:ext>
            </a:extLst>
          </p:cNvPr>
          <p:cNvSpPr/>
          <p:nvPr/>
        </p:nvSpPr>
        <p:spPr>
          <a:xfrm>
            <a:off x="3186867" y="3715021"/>
            <a:ext cx="7269097" cy="70247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schemeClr val="bg1"/>
                </a:solidFill>
                <a:latin typeface="Anaheim" panose="02000503000000000000" pitchFamily="2" charset="77"/>
              </a:rPr>
              <a:t>Is the clinical standard and used on most LINACs</a:t>
            </a:r>
          </a:p>
          <a:p>
            <a:pPr marL="755650" lvl="0" indent="-215900">
              <a:buFontTx/>
              <a:buChar char="-"/>
            </a:pPr>
            <a:r>
              <a:rPr lang="en-AU" altLang="ko-KR" sz="1600" dirty="0">
                <a:solidFill>
                  <a:schemeClr val="bg1"/>
                </a:solidFill>
                <a:latin typeface="Anaheim" panose="02000503000000000000" pitchFamily="2" charset="77"/>
              </a:rPr>
              <a:t>Treatment Planning Systems are used to optimise configuration</a:t>
            </a: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21</a:t>
            </a:fld>
            <a:endParaRPr lang="en-AU" noProof="0"/>
          </a:p>
        </p:txBody>
      </p:sp>
      <p:sp>
        <p:nvSpPr>
          <p:cNvPr id="47" name="Rectangle 46">
            <a:extLst>
              <a:ext uri="{FF2B5EF4-FFF2-40B4-BE49-F238E27FC236}">
                <a16:creationId xmlns:a16="http://schemas.microsoft.com/office/drawing/2014/main" id="{BBFE4AD8-6CA5-064B-ABD2-732290EF3F6A}"/>
              </a:ext>
            </a:extLst>
          </p:cNvPr>
          <p:cNvSpPr/>
          <p:nvPr/>
        </p:nvSpPr>
        <p:spPr>
          <a:xfrm>
            <a:off x="3733239" y="4469888"/>
            <a:ext cx="6596809" cy="70247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dirty="0">
                <a:solidFill>
                  <a:prstClr val="black"/>
                </a:solidFill>
                <a:latin typeface="Anaheim" panose="02000503000000000000" pitchFamily="2" charset="77"/>
              </a:rPr>
              <a:t>     Has lots of moving parts and components</a:t>
            </a:r>
          </a:p>
        </p:txBody>
      </p:sp>
      <p:sp>
        <p:nvSpPr>
          <p:cNvPr id="9" name="Freeform 8">
            <a:extLst>
              <a:ext uri="{FF2B5EF4-FFF2-40B4-BE49-F238E27FC236}">
                <a16:creationId xmlns:a16="http://schemas.microsoft.com/office/drawing/2014/main" id="{D3FEB9C9-5A70-3F4F-AB81-0BA932FFEA33}"/>
              </a:ext>
            </a:extLst>
          </p:cNvPr>
          <p:cNvSpPr/>
          <p:nvPr/>
        </p:nvSpPr>
        <p:spPr>
          <a:xfrm>
            <a:off x="1100239" y="5748639"/>
            <a:ext cx="2646253" cy="333114"/>
          </a:xfrm>
          <a:custGeom>
            <a:avLst/>
            <a:gdLst>
              <a:gd name="connsiteX0" fmla="*/ 704088 w 1783080"/>
              <a:gd name="connsiteY0" fmla="*/ 164592 h 566928"/>
              <a:gd name="connsiteX1" fmla="*/ 91440 w 1783080"/>
              <a:gd name="connsiteY1" fmla="*/ 283464 h 566928"/>
              <a:gd name="connsiteX2" fmla="*/ 0 w 1783080"/>
              <a:gd name="connsiteY2" fmla="*/ 521208 h 566928"/>
              <a:gd name="connsiteX3" fmla="*/ 612648 w 1783080"/>
              <a:gd name="connsiteY3" fmla="*/ 384048 h 566928"/>
              <a:gd name="connsiteX4" fmla="*/ 822960 w 1783080"/>
              <a:gd name="connsiteY4" fmla="*/ 393192 h 566928"/>
              <a:gd name="connsiteX5" fmla="*/ 877824 w 1783080"/>
              <a:gd name="connsiteY5" fmla="*/ 420624 h 566928"/>
              <a:gd name="connsiteX6" fmla="*/ 914400 w 1783080"/>
              <a:gd name="connsiteY6" fmla="*/ 438912 h 566928"/>
              <a:gd name="connsiteX7" fmla="*/ 941832 w 1783080"/>
              <a:gd name="connsiteY7" fmla="*/ 457200 h 566928"/>
              <a:gd name="connsiteX8" fmla="*/ 969264 w 1783080"/>
              <a:gd name="connsiteY8" fmla="*/ 466344 h 566928"/>
              <a:gd name="connsiteX9" fmla="*/ 1024128 w 1783080"/>
              <a:gd name="connsiteY9" fmla="*/ 502920 h 566928"/>
              <a:gd name="connsiteX10" fmla="*/ 1051560 w 1783080"/>
              <a:gd name="connsiteY10" fmla="*/ 512064 h 566928"/>
              <a:gd name="connsiteX11" fmla="*/ 1078992 w 1783080"/>
              <a:gd name="connsiteY11" fmla="*/ 530352 h 566928"/>
              <a:gd name="connsiteX12" fmla="*/ 1179576 w 1783080"/>
              <a:gd name="connsiteY12" fmla="*/ 557784 h 566928"/>
              <a:gd name="connsiteX13" fmla="*/ 1234440 w 1783080"/>
              <a:gd name="connsiteY13" fmla="*/ 566928 h 566928"/>
              <a:gd name="connsiteX14" fmla="*/ 1399032 w 1783080"/>
              <a:gd name="connsiteY14" fmla="*/ 557784 h 566928"/>
              <a:gd name="connsiteX15" fmla="*/ 1481328 w 1783080"/>
              <a:gd name="connsiteY15" fmla="*/ 530352 h 566928"/>
              <a:gd name="connsiteX16" fmla="*/ 1536192 w 1783080"/>
              <a:gd name="connsiteY16" fmla="*/ 502920 h 566928"/>
              <a:gd name="connsiteX17" fmla="*/ 1572768 w 1783080"/>
              <a:gd name="connsiteY17" fmla="*/ 475488 h 566928"/>
              <a:gd name="connsiteX18" fmla="*/ 1783080 w 1783080"/>
              <a:gd name="connsiteY18" fmla="*/ 237744 h 566928"/>
              <a:gd name="connsiteX19" fmla="*/ 1463040 w 1783080"/>
              <a:gd name="connsiteY19" fmla="*/ 100584 h 566928"/>
              <a:gd name="connsiteX20" fmla="*/ 1316736 w 1783080"/>
              <a:gd name="connsiteY20" fmla="*/ 0 h 566928"/>
              <a:gd name="connsiteX21" fmla="*/ 1115568 w 1783080"/>
              <a:gd name="connsiteY21" fmla="*/ 27432 h 566928"/>
              <a:gd name="connsiteX22" fmla="*/ 1088136 w 1783080"/>
              <a:gd name="connsiteY22" fmla="*/ 45720 h 566928"/>
              <a:gd name="connsiteX23" fmla="*/ 996696 w 1783080"/>
              <a:gd name="connsiteY23" fmla="*/ 100584 h 566928"/>
              <a:gd name="connsiteX24" fmla="*/ 969264 w 1783080"/>
              <a:gd name="connsiteY24" fmla="*/ 118872 h 566928"/>
              <a:gd name="connsiteX25" fmla="*/ 950976 w 1783080"/>
              <a:gd name="connsiteY25" fmla="*/ 146304 h 566928"/>
              <a:gd name="connsiteX26" fmla="*/ 868680 w 1783080"/>
              <a:gd name="connsiteY26" fmla="*/ 164592 h 566928"/>
              <a:gd name="connsiteX27" fmla="*/ 832104 w 1783080"/>
              <a:gd name="connsiteY27" fmla="*/ 173736 h 566928"/>
              <a:gd name="connsiteX28" fmla="*/ 704088 w 1783080"/>
              <a:gd name="connsiteY28" fmla="*/ 164592 h 566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783080" h="566928">
                <a:moveTo>
                  <a:pt x="704088" y="164592"/>
                </a:moveTo>
                <a:lnTo>
                  <a:pt x="91440" y="283464"/>
                </a:lnTo>
                <a:lnTo>
                  <a:pt x="0" y="521208"/>
                </a:lnTo>
                <a:lnTo>
                  <a:pt x="612648" y="384048"/>
                </a:lnTo>
                <a:cubicBezTo>
                  <a:pt x="682752" y="387096"/>
                  <a:pt x="752996" y="387810"/>
                  <a:pt x="822960" y="393192"/>
                </a:cubicBezTo>
                <a:cubicBezTo>
                  <a:pt x="847176" y="395055"/>
                  <a:pt x="857926" y="409254"/>
                  <a:pt x="877824" y="420624"/>
                </a:cubicBezTo>
                <a:cubicBezTo>
                  <a:pt x="889659" y="427387"/>
                  <a:pt x="902565" y="432149"/>
                  <a:pt x="914400" y="438912"/>
                </a:cubicBezTo>
                <a:cubicBezTo>
                  <a:pt x="923942" y="444364"/>
                  <a:pt x="932002" y="452285"/>
                  <a:pt x="941832" y="457200"/>
                </a:cubicBezTo>
                <a:cubicBezTo>
                  <a:pt x="950453" y="461511"/>
                  <a:pt x="960838" y="461663"/>
                  <a:pt x="969264" y="466344"/>
                </a:cubicBezTo>
                <a:cubicBezTo>
                  <a:pt x="988477" y="477018"/>
                  <a:pt x="1003276" y="495969"/>
                  <a:pt x="1024128" y="502920"/>
                </a:cubicBezTo>
                <a:cubicBezTo>
                  <a:pt x="1033272" y="505968"/>
                  <a:pt x="1042939" y="507753"/>
                  <a:pt x="1051560" y="512064"/>
                </a:cubicBezTo>
                <a:cubicBezTo>
                  <a:pt x="1061390" y="516979"/>
                  <a:pt x="1068949" y="525889"/>
                  <a:pt x="1078992" y="530352"/>
                </a:cubicBezTo>
                <a:cubicBezTo>
                  <a:pt x="1113601" y="545734"/>
                  <a:pt x="1143170" y="551165"/>
                  <a:pt x="1179576" y="557784"/>
                </a:cubicBezTo>
                <a:cubicBezTo>
                  <a:pt x="1197817" y="561101"/>
                  <a:pt x="1216152" y="563880"/>
                  <a:pt x="1234440" y="566928"/>
                </a:cubicBezTo>
                <a:cubicBezTo>
                  <a:pt x="1289304" y="563880"/>
                  <a:pt x="1344508" y="564600"/>
                  <a:pt x="1399032" y="557784"/>
                </a:cubicBezTo>
                <a:lnTo>
                  <a:pt x="1481328" y="530352"/>
                </a:lnTo>
                <a:cubicBezTo>
                  <a:pt x="1508821" y="521188"/>
                  <a:pt x="1512557" y="522615"/>
                  <a:pt x="1536192" y="502920"/>
                </a:cubicBezTo>
                <a:cubicBezTo>
                  <a:pt x="1571697" y="473333"/>
                  <a:pt x="1549298" y="475488"/>
                  <a:pt x="1572768" y="475488"/>
                </a:cubicBezTo>
                <a:lnTo>
                  <a:pt x="1783080" y="237744"/>
                </a:lnTo>
                <a:lnTo>
                  <a:pt x="1463040" y="100584"/>
                </a:lnTo>
                <a:lnTo>
                  <a:pt x="1316736" y="0"/>
                </a:lnTo>
                <a:cubicBezTo>
                  <a:pt x="1292747" y="1499"/>
                  <a:pt x="1160942" y="-2818"/>
                  <a:pt x="1115568" y="27432"/>
                </a:cubicBezTo>
                <a:cubicBezTo>
                  <a:pt x="1106424" y="33528"/>
                  <a:pt x="1097678" y="40268"/>
                  <a:pt x="1088136" y="45720"/>
                </a:cubicBezTo>
                <a:cubicBezTo>
                  <a:pt x="989725" y="101955"/>
                  <a:pt x="1130909" y="11109"/>
                  <a:pt x="996696" y="100584"/>
                </a:cubicBezTo>
                <a:lnTo>
                  <a:pt x="969264" y="118872"/>
                </a:lnTo>
                <a:cubicBezTo>
                  <a:pt x="963168" y="128016"/>
                  <a:pt x="959558" y="139439"/>
                  <a:pt x="950976" y="146304"/>
                </a:cubicBezTo>
                <a:cubicBezTo>
                  <a:pt x="939112" y="155795"/>
                  <a:pt x="869273" y="164473"/>
                  <a:pt x="868680" y="164592"/>
                </a:cubicBezTo>
                <a:cubicBezTo>
                  <a:pt x="856357" y="167057"/>
                  <a:pt x="844525" y="171825"/>
                  <a:pt x="832104" y="173736"/>
                </a:cubicBezTo>
                <a:cubicBezTo>
                  <a:pt x="766104" y="183890"/>
                  <a:pt x="768999" y="182880"/>
                  <a:pt x="704088" y="164592"/>
                </a:cubicBezTo>
                <a:close/>
              </a:path>
            </a:pathLst>
          </a:custGeom>
          <a:solidFill>
            <a:schemeClr val="accent6">
              <a:lumMod val="60000"/>
              <a:lumOff val="40000"/>
              <a:alpha val="40000"/>
            </a:schemeClr>
          </a:solidFill>
          <a:ln w="57150">
            <a:solidFill>
              <a:schemeClr val="tx2">
                <a:alpha val="41000"/>
              </a:schemeClr>
            </a:solidFill>
          </a:ln>
          <a:effectLst>
            <a:glow rad="76200">
              <a:schemeClr val="tx1">
                <a:alpha val="34000"/>
              </a:schemeClr>
            </a:glow>
            <a:outerShdw blurRad="50800" dist="2540000" dir="6660000" algn="ctr" rotWithShape="0">
              <a:srgbClr val="000000">
                <a:alpha val="0"/>
              </a:srgbClr>
            </a:outerShdw>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 name="Straight Connector 9">
            <a:extLst>
              <a:ext uri="{FF2B5EF4-FFF2-40B4-BE49-F238E27FC236}">
                <a16:creationId xmlns:a16="http://schemas.microsoft.com/office/drawing/2014/main" id="{CF73438F-9E2B-C440-85A3-637548056527}"/>
              </a:ext>
            </a:extLst>
          </p:cNvPr>
          <p:cNvCxnSpPr>
            <a:cxnSpLocks/>
          </p:cNvCxnSpPr>
          <p:nvPr/>
        </p:nvCxnSpPr>
        <p:spPr>
          <a:xfrm>
            <a:off x="2826994" y="5289388"/>
            <a:ext cx="143945" cy="848972"/>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11" name="Straight Connector 10">
            <a:extLst>
              <a:ext uri="{FF2B5EF4-FFF2-40B4-BE49-F238E27FC236}">
                <a16:creationId xmlns:a16="http://schemas.microsoft.com/office/drawing/2014/main" id="{30642D41-9B2B-9D43-A36C-354704C5E90C}"/>
              </a:ext>
            </a:extLst>
          </p:cNvPr>
          <p:cNvCxnSpPr>
            <a:cxnSpLocks/>
          </p:cNvCxnSpPr>
          <p:nvPr/>
        </p:nvCxnSpPr>
        <p:spPr>
          <a:xfrm flipH="1">
            <a:off x="1851935" y="5393320"/>
            <a:ext cx="54720" cy="435757"/>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12" name="Straight Connector 11">
            <a:extLst>
              <a:ext uri="{FF2B5EF4-FFF2-40B4-BE49-F238E27FC236}">
                <a16:creationId xmlns:a16="http://schemas.microsoft.com/office/drawing/2014/main" id="{FACFF616-FCDF-CF4D-AA09-4A3C45E99025}"/>
              </a:ext>
            </a:extLst>
          </p:cNvPr>
          <p:cNvCxnSpPr>
            <a:cxnSpLocks/>
          </p:cNvCxnSpPr>
          <p:nvPr/>
        </p:nvCxnSpPr>
        <p:spPr>
          <a:xfrm flipH="1">
            <a:off x="1254458" y="5111719"/>
            <a:ext cx="218948" cy="951970"/>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grpSp>
        <p:nvGrpSpPr>
          <p:cNvPr id="13" name="Group 12">
            <a:extLst>
              <a:ext uri="{FF2B5EF4-FFF2-40B4-BE49-F238E27FC236}">
                <a16:creationId xmlns:a16="http://schemas.microsoft.com/office/drawing/2014/main" id="{57A08425-9E5F-DE40-9A43-CBEAFD704189}"/>
              </a:ext>
            </a:extLst>
          </p:cNvPr>
          <p:cNvGrpSpPr/>
          <p:nvPr/>
        </p:nvGrpSpPr>
        <p:grpSpPr>
          <a:xfrm>
            <a:off x="604270" y="2367337"/>
            <a:ext cx="3718527" cy="1829132"/>
            <a:chOff x="3732864" y="5555526"/>
            <a:chExt cx="2693116" cy="759327"/>
          </a:xfrm>
          <a:solidFill>
            <a:schemeClr val="bg2">
              <a:lumMod val="85000"/>
            </a:schemeClr>
          </a:solidFill>
          <a:scene3d>
            <a:camera prst="isometricOffAxis1Top"/>
            <a:lightRig rig="threePt" dir="t"/>
          </a:scene3d>
        </p:grpSpPr>
        <p:sp>
          <p:nvSpPr>
            <p:cNvPr id="14" name="Rectangle 13">
              <a:extLst>
                <a:ext uri="{FF2B5EF4-FFF2-40B4-BE49-F238E27FC236}">
                  <a16:creationId xmlns:a16="http://schemas.microsoft.com/office/drawing/2014/main" id="{E4FD9EC6-9B53-3F43-85B3-6379BBB1F9E6}"/>
                </a:ext>
              </a:extLst>
            </p:cNvPr>
            <p:cNvSpPr/>
            <p:nvPr/>
          </p:nvSpPr>
          <p:spPr>
            <a:xfrm>
              <a:off x="3732868" y="5555526"/>
              <a:ext cx="1555232"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4CF751F7-AA84-EA43-8617-B6388AF1732E}"/>
                </a:ext>
              </a:extLst>
            </p:cNvPr>
            <p:cNvSpPr/>
            <p:nvPr/>
          </p:nvSpPr>
          <p:spPr>
            <a:xfrm>
              <a:off x="3732868" y="5649075"/>
              <a:ext cx="1445064"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BC96B457-ABE6-FB4A-81A6-3851779EA7C6}"/>
                </a:ext>
              </a:extLst>
            </p:cNvPr>
            <p:cNvSpPr/>
            <p:nvPr/>
          </p:nvSpPr>
          <p:spPr>
            <a:xfrm>
              <a:off x="3732868" y="5742624"/>
              <a:ext cx="987864"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70C88ACA-3581-A54F-852A-85FAC48CF9D3}"/>
                </a:ext>
              </a:extLst>
            </p:cNvPr>
            <p:cNvSpPr>
              <a:spLocks/>
            </p:cNvSpPr>
            <p:nvPr/>
          </p:nvSpPr>
          <p:spPr>
            <a:xfrm>
              <a:off x="3732868" y="5839843"/>
              <a:ext cx="602273"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985C06E-D480-9C45-880D-023C587B6A76}"/>
                </a:ext>
              </a:extLst>
            </p:cNvPr>
            <p:cNvSpPr>
              <a:spLocks/>
            </p:cNvSpPr>
            <p:nvPr/>
          </p:nvSpPr>
          <p:spPr>
            <a:xfrm>
              <a:off x="3732868" y="5944985"/>
              <a:ext cx="475580"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9C6E1165-EA82-1843-A2EE-167C3207FCC0}"/>
                </a:ext>
              </a:extLst>
            </p:cNvPr>
            <p:cNvSpPr>
              <a:spLocks/>
            </p:cNvSpPr>
            <p:nvPr/>
          </p:nvSpPr>
          <p:spPr>
            <a:xfrm>
              <a:off x="3732868" y="6046164"/>
              <a:ext cx="426770" cy="65463"/>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3D6701E-B90B-C642-A2B8-14850EF71B71}"/>
                </a:ext>
              </a:extLst>
            </p:cNvPr>
            <p:cNvSpPr>
              <a:spLocks/>
            </p:cNvSpPr>
            <p:nvPr/>
          </p:nvSpPr>
          <p:spPr>
            <a:xfrm>
              <a:off x="5592881" y="5555526"/>
              <a:ext cx="833099"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76540B5E-DD61-9C42-98E0-30C58A96C50A}"/>
                </a:ext>
              </a:extLst>
            </p:cNvPr>
            <p:cNvSpPr>
              <a:spLocks/>
            </p:cNvSpPr>
            <p:nvPr/>
          </p:nvSpPr>
          <p:spPr>
            <a:xfrm>
              <a:off x="5693581" y="5651822"/>
              <a:ext cx="732398"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146432B4-A4A2-1A47-8804-3DF754F21724}"/>
                </a:ext>
              </a:extLst>
            </p:cNvPr>
            <p:cNvSpPr>
              <a:spLocks/>
            </p:cNvSpPr>
            <p:nvPr/>
          </p:nvSpPr>
          <p:spPr>
            <a:xfrm>
              <a:off x="5866062" y="5743997"/>
              <a:ext cx="559916"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083182E9-1124-244F-8AFD-1F22A10AFC26}"/>
                </a:ext>
              </a:extLst>
            </p:cNvPr>
            <p:cNvSpPr>
              <a:spLocks/>
            </p:cNvSpPr>
            <p:nvPr/>
          </p:nvSpPr>
          <p:spPr>
            <a:xfrm>
              <a:off x="6009428" y="5840137"/>
              <a:ext cx="416549"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33EC0CDC-0D11-584D-B376-5686EC33F445}"/>
                </a:ext>
              </a:extLst>
            </p:cNvPr>
            <p:cNvSpPr>
              <a:spLocks/>
            </p:cNvSpPr>
            <p:nvPr/>
          </p:nvSpPr>
          <p:spPr>
            <a:xfrm>
              <a:off x="5950396" y="5945644"/>
              <a:ext cx="475580" cy="64800"/>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332C8EC0-0047-2248-AD35-5DF223732CA2}"/>
                </a:ext>
              </a:extLst>
            </p:cNvPr>
            <p:cNvSpPr>
              <a:spLocks/>
            </p:cNvSpPr>
            <p:nvPr/>
          </p:nvSpPr>
          <p:spPr>
            <a:xfrm>
              <a:off x="5905040" y="6047043"/>
              <a:ext cx="520935"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EF8DAAC0-0F8C-804D-9974-4C941C77D71D}"/>
                </a:ext>
              </a:extLst>
            </p:cNvPr>
            <p:cNvSpPr>
              <a:spLocks/>
            </p:cNvSpPr>
            <p:nvPr/>
          </p:nvSpPr>
          <p:spPr>
            <a:xfrm>
              <a:off x="5789363" y="6144041"/>
              <a:ext cx="636611" cy="62716"/>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AF2185D-F806-CA40-ACB9-1575A5956153}"/>
                </a:ext>
              </a:extLst>
            </p:cNvPr>
            <p:cNvSpPr>
              <a:spLocks/>
            </p:cNvSpPr>
            <p:nvPr/>
          </p:nvSpPr>
          <p:spPr>
            <a:xfrm>
              <a:off x="5665289" y="6254191"/>
              <a:ext cx="760685" cy="606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9CD8716-E775-1D4D-8833-CA04126A7D5B}"/>
                </a:ext>
              </a:extLst>
            </p:cNvPr>
            <p:cNvSpPr>
              <a:spLocks/>
            </p:cNvSpPr>
            <p:nvPr/>
          </p:nvSpPr>
          <p:spPr>
            <a:xfrm>
              <a:off x="3732864" y="6248520"/>
              <a:ext cx="1505656" cy="65462"/>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B9A92031-1A50-1E41-B68D-2F8A1B1B726D}"/>
                </a:ext>
              </a:extLst>
            </p:cNvPr>
            <p:cNvSpPr>
              <a:spLocks/>
            </p:cNvSpPr>
            <p:nvPr/>
          </p:nvSpPr>
          <p:spPr>
            <a:xfrm>
              <a:off x="3732868" y="6141294"/>
              <a:ext cx="426770" cy="65463"/>
            </a:xfrm>
            <a:prstGeom prst="rect">
              <a:avLst/>
            </a:prstGeom>
            <a:grpFill/>
            <a:ln>
              <a:solidFill>
                <a:srgbClr val="C00000">
                  <a:alpha val="73000"/>
                </a:srgbClr>
              </a:solidFill>
            </a:ln>
            <a:sp3d>
              <a:bevelT w="762000" h="1905000" prst="angl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0" name="Straight Connector 29">
            <a:extLst>
              <a:ext uri="{FF2B5EF4-FFF2-40B4-BE49-F238E27FC236}">
                <a16:creationId xmlns:a16="http://schemas.microsoft.com/office/drawing/2014/main" id="{8AED8E7E-8A72-F545-A167-9C207AFB8D74}"/>
              </a:ext>
            </a:extLst>
          </p:cNvPr>
          <p:cNvCxnSpPr>
            <a:cxnSpLocks/>
          </p:cNvCxnSpPr>
          <p:nvPr/>
        </p:nvCxnSpPr>
        <p:spPr>
          <a:xfrm flipH="1">
            <a:off x="1477882" y="2202597"/>
            <a:ext cx="781184" cy="2911235"/>
          </a:xfrm>
          <a:prstGeom prst="line">
            <a:avLst/>
          </a:prstGeom>
          <a:ln w="76200"/>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31" name="Straight Connector 30">
            <a:extLst>
              <a:ext uri="{FF2B5EF4-FFF2-40B4-BE49-F238E27FC236}">
                <a16:creationId xmlns:a16="http://schemas.microsoft.com/office/drawing/2014/main" id="{BBB8E054-0882-AD47-9265-FACFE037124D}"/>
              </a:ext>
            </a:extLst>
          </p:cNvPr>
          <p:cNvCxnSpPr>
            <a:cxnSpLocks/>
          </p:cNvCxnSpPr>
          <p:nvPr/>
        </p:nvCxnSpPr>
        <p:spPr>
          <a:xfrm flipH="1">
            <a:off x="1931830" y="2202597"/>
            <a:ext cx="370488" cy="3051159"/>
          </a:xfrm>
          <a:prstGeom prst="line">
            <a:avLst/>
          </a:prstGeom>
          <a:ln w="76200"/>
          <a:scene3d>
            <a:camera prst="orthographicFront"/>
            <a:lightRig rig="threePt" dir="t"/>
          </a:scene3d>
          <a:sp3d>
            <a:bevelT prst="relaxedInset"/>
          </a:sp3d>
        </p:spPr>
        <p:style>
          <a:lnRef idx="3">
            <a:schemeClr val="accent3"/>
          </a:lnRef>
          <a:fillRef idx="0">
            <a:schemeClr val="accent3"/>
          </a:fillRef>
          <a:effectRef idx="2">
            <a:schemeClr val="accent3"/>
          </a:effectRef>
          <a:fontRef idx="minor">
            <a:schemeClr val="tx1"/>
          </a:fontRef>
        </p:style>
      </p:cxnSp>
      <p:cxnSp>
        <p:nvCxnSpPr>
          <p:cNvPr id="32" name="Straight Connector 31">
            <a:extLst>
              <a:ext uri="{FF2B5EF4-FFF2-40B4-BE49-F238E27FC236}">
                <a16:creationId xmlns:a16="http://schemas.microsoft.com/office/drawing/2014/main" id="{46732C76-5DDA-824E-8473-4BF4A3FECE27}"/>
              </a:ext>
            </a:extLst>
          </p:cNvPr>
          <p:cNvCxnSpPr>
            <a:cxnSpLocks/>
          </p:cNvCxnSpPr>
          <p:nvPr/>
        </p:nvCxnSpPr>
        <p:spPr>
          <a:xfrm>
            <a:off x="2336496" y="2192502"/>
            <a:ext cx="453204" cy="2919217"/>
          </a:xfrm>
          <a:prstGeom prst="line">
            <a:avLst/>
          </a:prstGeom>
          <a:ln w="76200"/>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cxnSp>
        <p:nvCxnSpPr>
          <p:cNvPr id="33" name="Straight Connector 32">
            <a:extLst>
              <a:ext uri="{FF2B5EF4-FFF2-40B4-BE49-F238E27FC236}">
                <a16:creationId xmlns:a16="http://schemas.microsoft.com/office/drawing/2014/main" id="{BE67C04D-10A8-2C44-8994-EAA31E778D68}"/>
              </a:ext>
            </a:extLst>
          </p:cNvPr>
          <p:cNvCxnSpPr>
            <a:cxnSpLocks/>
          </p:cNvCxnSpPr>
          <p:nvPr/>
        </p:nvCxnSpPr>
        <p:spPr>
          <a:xfrm>
            <a:off x="2357955" y="2163844"/>
            <a:ext cx="1388537" cy="3744917"/>
          </a:xfrm>
          <a:prstGeom prst="line">
            <a:avLst/>
          </a:prstGeom>
          <a:ln w="76200">
            <a:tailEnd type="triangle"/>
          </a:ln>
          <a:scene3d>
            <a:camera prst="orthographicFront"/>
            <a:lightRig rig="threePt" dir="t"/>
          </a:scene3d>
          <a:sp3d>
            <a:bevelT/>
          </a:sp3d>
        </p:spPr>
        <p:style>
          <a:lnRef idx="3">
            <a:schemeClr val="accent3"/>
          </a:lnRef>
          <a:fillRef idx="0">
            <a:schemeClr val="accent3"/>
          </a:fillRef>
          <a:effectRef idx="2">
            <a:schemeClr val="accent3"/>
          </a:effectRef>
          <a:fontRef idx="minor">
            <a:schemeClr val="tx1"/>
          </a:fontRef>
        </p:style>
      </p:cxnSp>
      <p:sp>
        <p:nvSpPr>
          <p:cNvPr id="34" name="Rectangle 33">
            <a:extLst>
              <a:ext uri="{FF2B5EF4-FFF2-40B4-BE49-F238E27FC236}">
                <a16:creationId xmlns:a16="http://schemas.microsoft.com/office/drawing/2014/main" id="{243596B0-CC67-6745-B438-B05B8062DEA1}"/>
              </a:ext>
            </a:extLst>
          </p:cNvPr>
          <p:cNvSpPr/>
          <p:nvPr/>
        </p:nvSpPr>
        <p:spPr>
          <a:xfrm>
            <a:off x="2124822" y="1926106"/>
            <a:ext cx="442451" cy="442451"/>
          </a:xfrm>
          <a:prstGeom prst="rect">
            <a:avLst/>
          </a:prstGeom>
          <a:solidFill>
            <a:schemeClr val="accent1">
              <a:lumMod val="40000"/>
              <a:lumOff val="60000"/>
            </a:schemeClr>
          </a:solidFill>
          <a:ln>
            <a:noFill/>
          </a:ln>
          <a:scene3d>
            <a:camera prst="orthographicFront">
              <a:rot lat="1200000" lon="4800000" rev="5400000"/>
            </a:camera>
            <a:lightRig rig="threePt" dir="t"/>
          </a:scene3d>
          <a:sp3d>
            <a:bevelT w="0" h="50800"/>
          </a:sp3d>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19C3F971-62F1-8441-A812-D3B406A416A3}"/>
              </a:ext>
            </a:extLst>
          </p:cNvPr>
          <p:cNvSpPr/>
          <p:nvPr/>
        </p:nvSpPr>
        <p:spPr>
          <a:xfrm>
            <a:off x="2329579" y="2219662"/>
            <a:ext cx="7136895" cy="70247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582613" lvl="0" indent="-217488">
              <a:buFontTx/>
              <a:buChar char="-"/>
            </a:pPr>
            <a:r>
              <a:rPr lang="en-AU" altLang="ko-KR" sz="1600" dirty="0">
                <a:solidFill>
                  <a:prstClr val="white"/>
                </a:solidFill>
                <a:latin typeface="Anaheim" panose="02000503000000000000" pitchFamily="2" charset="77"/>
              </a:rPr>
              <a:t>Bremsstrahlung converts electrons to X-Rays</a:t>
            </a:r>
          </a:p>
          <a:p>
            <a:pPr marL="755650" lvl="0" indent="-215900">
              <a:buFontTx/>
              <a:buChar char="-"/>
            </a:pPr>
            <a:r>
              <a:rPr lang="en-AU" altLang="ko-KR" sz="1600" dirty="0">
                <a:solidFill>
                  <a:prstClr val="white"/>
                </a:solidFill>
                <a:latin typeface="Anaheim" panose="02000503000000000000" pitchFamily="2" charset="77"/>
              </a:rPr>
              <a:t>Tungsten has good thermal properties and </a:t>
            </a:r>
            <a:r>
              <a:rPr lang="en-AU" altLang="ko-KR" sz="1600" dirty="0">
                <a:solidFill>
                  <a:schemeClr val="bg1"/>
                </a:solidFill>
                <a:latin typeface="Anaheim" panose="02000503000000000000" pitchFamily="2" charset="77"/>
              </a:rPr>
              <a:t>high atomic number</a:t>
            </a:r>
            <a:endParaRPr lang="en-AU" altLang="ko-KR" sz="1600" dirty="0">
              <a:solidFill>
                <a:prstClr val="white"/>
              </a:solidFill>
              <a:latin typeface="Anaheim" panose="02000503000000000000" pitchFamily="2" charset="77"/>
            </a:endParaRPr>
          </a:p>
        </p:txBody>
      </p:sp>
      <p:sp>
        <p:nvSpPr>
          <p:cNvPr id="35" name="Oval 34">
            <a:extLst>
              <a:ext uri="{FF2B5EF4-FFF2-40B4-BE49-F238E27FC236}">
                <a16:creationId xmlns:a16="http://schemas.microsoft.com/office/drawing/2014/main" id="{2ED40121-3889-4348-BCAD-F2D54C1AD39C}"/>
              </a:ext>
            </a:extLst>
          </p:cNvPr>
          <p:cNvSpPr/>
          <p:nvPr/>
        </p:nvSpPr>
        <p:spPr>
          <a:xfrm>
            <a:off x="1100240" y="948641"/>
            <a:ext cx="2458209" cy="2418726"/>
          </a:xfrm>
          <a:prstGeom prst="ellipse">
            <a:avLst/>
          </a:prstGeom>
          <a:gradFill flip="none" rotWithShape="1">
            <a:gsLst>
              <a:gs pos="32000">
                <a:schemeClr val="accent6"/>
              </a:gs>
              <a:gs pos="100000">
                <a:srgbClr val="FFFF00"/>
              </a:gs>
            </a:gsLst>
            <a:path path="circle">
              <a:fillToRect l="50000" t="50000" r="50000" b="50000"/>
            </a:path>
            <a:tileRect/>
          </a:gradFill>
          <a:ln>
            <a:noFill/>
          </a:ln>
          <a:scene3d>
            <a:camera prst="isometricOffAxis1Top"/>
            <a:lightRig rig="balanced" dir="t"/>
          </a:scene3d>
          <a:sp3d prstMaterial="matte">
            <a:bevelT w="1162050" h="2171700" prst="angle"/>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pic>
        <p:nvPicPr>
          <p:cNvPr id="40" name="Picture 39">
            <a:extLst>
              <a:ext uri="{FF2B5EF4-FFF2-40B4-BE49-F238E27FC236}">
                <a16:creationId xmlns:a16="http://schemas.microsoft.com/office/drawing/2014/main" id="{F3219F12-9345-D344-BDC5-D0691E42B9AE}"/>
              </a:ext>
            </a:extLst>
          </p:cNvPr>
          <p:cNvPicPr>
            <a:picLocks noChangeAspect="1"/>
          </p:cNvPicPr>
          <p:nvPr/>
        </p:nvPicPr>
        <p:blipFill>
          <a:blip r:embed="rId3"/>
          <a:stretch>
            <a:fillRect/>
          </a:stretch>
        </p:blipFill>
        <p:spPr>
          <a:xfrm>
            <a:off x="9447429" y="838746"/>
            <a:ext cx="2411491" cy="2528621"/>
          </a:xfrm>
          <a:prstGeom prst="rect">
            <a:avLst/>
          </a:prstGeom>
        </p:spPr>
      </p:pic>
      <p:pic>
        <p:nvPicPr>
          <p:cNvPr id="42" name="Picture 41">
            <a:extLst>
              <a:ext uri="{FF2B5EF4-FFF2-40B4-BE49-F238E27FC236}">
                <a16:creationId xmlns:a16="http://schemas.microsoft.com/office/drawing/2014/main" id="{49D38668-445A-B345-BD7C-019EB710B140}"/>
              </a:ext>
            </a:extLst>
          </p:cNvPr>
          <p:cNvPicPr>
            <a:picLocks noChangeAspect="1"/>
          </p:cNvPicPr>
          <p:nvPr/>
        </p:nvPicPr>
        <p:blipFill rotWithShape="1">
          <a:blip r:embed="rId4">
            <a:extLst>
              <a:ext uri="{28A0092B-C50C-407E-A947-70E740481C1C}">
                <a14:useLocalDpi xmlns:a14="http://schemas.microsoft.com/office/drawing/2010/main" val="0"/>
              </a:ext>
            </a:extLst>
          </a:blip>
          <a:srcRect t="28086" b="15487"/>
          <a:stretch/>
        </p:blipFill>
        <p:spPr>
          <a:xfrm>
            <a:off x="9448426" y="3367367"/>
            <a:ext cx="2416054" cy="2423669"/>
          </a:xfrm>
          <a:prstGeom prst="rect">
            <a:avLst/>
          </a:prstGeom>
        </p:spPr>
      </p:pic>
      <p:sp>
        <p:nvSpPr>
          <p:cNvPr id="7" name="Title 5">
            <a:extLst>
              <a:ext uri="{FF2B5EF4-FFF2-40B4-BE49-F238E27FC236}">
                <a16:creationId xmlns:a16="http://schemas.microsoft.com/office/drawing/2014/main" id="{739D55E8-9BAA-5A1F-0E67-761526082220}"/>
              </a:ext>
            </a:extLst>
          </p:cNvPr>
          <p:cNvSpPr txBox="1">
            <a:spLocks/>
          </p:cNvSpPr>
          <p:nvPr/>
        </p:nvSpPr>
        <p:spPr>
          <a:xfrm>
            <a:off x="1428765" y="39506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US" dirty="0"/>
              <a:t>Multi-leaf Collimator</a:t>
            </a:r>
          </a:p>
        </p:txBody>
      </p:sp>
      <p:sp>
        <p:nvSpPr>
          <p:cNvPr id="36" name="Title 1">
            <a:extLst>
              <a:ext uri="{FF2B5EF4-FFF2-40B4-BE49-F238E27FC236}">
                <a16:creationId xmlns:a16="http://schemas.microsoft.com/office/drawing/2014/main" id="{0B9C43EA-7E00-5C2D-3364-78ED5E199C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is the Multi-leaf Collimator?</a:t>
            </a:r>
            <a:endParaRPr lang="en-AU" sz="2000" b="0" dirty="0">
              <a:solidFill>
                <a:schemeClr val="tx1"/>
              </a:solidFill>
            </a:endParaRPr>
          </a:p>
        </p:txBody>
      </p:sp>
      <p:pic>
        <p:nvPicPr>
          <p:cNvPr id="2" name="Picture 1">
            <a:extLst>
              <a:ext uri="{FF2B5EF4-FFF2-40B4-BE49-F238E27FC236}">
                <a16:creationId xmlns:a16="http://schemas.microsoft.com/office/drawing/2014/main" id="{6CCE4836-4E27-4A1B-8676-8012603564FF}"/>
              </a:ext>
            </a:extLst>
          </p:cNvPr>
          <p:cNvPicPr>
            <a:picLocks noChangeAspect="1"/>
          </p:cNvPicPr>
          <p:nvPr/>
        </p:nvPicPr>
        <p:blipFill>
          <a:blip r:embed="rId5"/>
          <a:stretch>
            <a:fillRect/>
          </a:stretch>
        </p:blipFill>
        <p:spPr>
          <a:xfrm>
            <a:off x="5700155" y="5175553"/>
            <a:ext cx="3455595" cy="1595672"/>
          </a:xfrm>
          <a:prstGeom prst="rect">
            <a:avLst/>
          </a:prstGeom>
        </p:spPr>
      </p:pic>
    </p:spTree>
    <p:extLst>
      <p:ext uri="{BB962C8B-B14F-4D97-AF65-F5344CB8AC3E}">
        <p14:creationId xmlns:p14="http://schemas.microsoft.com/office/powerpoint/2010/main" val="326291170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oogle Shape;3882;p50">
            <a:extLst>
              <a:ext uri="{FF2B5EF4-FFF2-40B4-BE49-F238E27FC236}">
                <a16:creationId xmlns:a16="http://schemas.microsoft.com/office/drawing/2014/main" id="{4B72ABA0-6195-FFD0-6C49-71F947537918}"/>
              </a:ext>
            </a:extLst>
          </p:cNvPr>
          <p:cNvGrpSpPr>
            <a:grpSpLocks noChangeAspect="1"/>
          </p:cNvGrpSpPr>
          <p:nvPr/>
        </p:nvGrpSpPr>
        <p:grpSpPr>
          <a:xfrm>
            <a:off x="6116884" y="2027500"/>
            <a:ext cx="5916880" cy="3429871"/>
            <a:chOff x="1397225" y="1410350"/>
            <a:chExt cx="4786300" cy="2774500"/>
          </a:xfrm>
        </p:grpSpPr>
        <p:grpSp>
          <p:nvGrpSpPr>
            <p:cNvPr id="7" name="Google Shape;3883;p50">
              <a:extLst>
                <a:ext uri="{FF2B5EF4-FFF2-40B4-BE49-F238E27FC236}">
                  <a16:creationId xmlns:a16="http://schemas.microsoft.com/office/drawing/2014/main" id="{D9C99168-ACB1-4718-7CE1-0E011F2D6B40}"/>
                </a:ext>
              </a:extLst>
            </p:cNvPr>
            <p:cNvGrpSpPr/>
            <p:nvPr/>
          </p:nvGrpSpPr>
          <p:grpSpPr>
            <a:xfrm>
              <a:off x="4293400" y="2574725"/>
              <a:ext cx="84425" cy="80100"/>
              <a:chOff x="4293400" y="2574725"/>
              <a:chExt cx="84425" cy="80100"/>
            </a:xfrm>
          </p:grpSpPr>
          <p:sp>
            <p:nvSpPr>
              <p:cNvPr id="270" name="Google Shape;3884;p50">
                <a:extLst>
                  <a:ext uri="{FF2B5EF4-FFF2-40B4-BE49-F238E27FC236}">
                    <a16:creationId xmlns:a16="http://schemas.microsoft.com/office/drawing/2014/main" id="{C30C3C56-223D-17DF-D141-27D07AC9F0C3}"/>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71" name="Google Shape;3885;p50">
                <a:extLst>
                  <a:ext uri="{FF2B5EF4-FFF2-40B4-BE49-F238E27FC236}">
                    <a16:creationId xmlns:a16="http://schemas.microsoft.com/office/drawing/2014/main" id="{9DCAA8F2-3B19-8590-8A21-638A05877D7E}"/>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 name="Google Shape;3886;p50">
              <a:extLst>
                <a:ext uri="{FF2B5EF4-FFF2-40B4-BE49-F238E27FC236}">
                  <a16:creationId xmlns:a16="http://schemas.microsoft.com/office/drawing/2014/main" id="{E7369D1C-10FD-90C2-4834-4A5D7D875736}"/>
                </a:ext>
              </a:extLst>
            </p:cNvPr>
            <p:cNvGrpSpPr/>
            <p:nvPr/>
          </p:nvGrpSpPr>
          <p:grpSpPr>
            <a:xfrm>
              <a:off x="4000175" y="1462675"/>
              <a:ext cx="1917275" cy="1140875"/>
              <a:chOff x="4000175" y="1462675"/>
              <a:chExt cx="1917275" cy="1140875"/>
            </a:xfrm>
          </p:grpSpPr>
          <p:sp>
            <p:nvSpPr>
              <p:cNvPr id="262" name="Google Shape;3887;p50">
                <a:extLst>
                  <a:ext uri="{FF2B5EF4-FFF2-40B4-BE49-F238E27FC236}">
                    <a16:creationId xmlns:a16="http://schemas.microsoft.com/office/drawing/2014/main" id="{50518BE4-60C2-CFF1-A34C-09BF56D9413D}"/>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3" name="Google Shape;3888;p50">
                <a:extLst>
                  <a:ext uri="{FF2B5EF4-FFF2-40B4-BE49-F238E27FC236}">
                    <a16:creationId xmlns:a16="http://schemas.microsoft.com/office/drawing/2014/main" id="{40ED6443-214C-E2FA-BF43-0FE319E8DF2D}"/>
                  </a:ext>
                </a:extLst>
              </p:cNvPr>
              <p:cNvGrpSpPr/>
              <p:nvPr/>
            </p:nvGrpSpPr>
            <p:grpSpPr>
              <a:xfrm>
                <a:off x="4000175" y="1462675"/>
                <a:ext cx="1917275" cy="1140875"/>
                <a:chOff x="4000175" y="1462675"/>
                <a:chExt cx="1917275" cy="1140875"/>
              </a:xfrm>
            </p:grpSpPr>
            <p:sp>
              <p:nvSpPr>
                <p:cNvPr id="264" name="Google Shape;3889;p50">
                  <a:extLst>
                    <a:ext uri="{FF2B5EF4-FFF2-40B4-BE49-F238E27FC236}">
                      <a16:creationId xmlns:a16="http://schemas.microsoft.com/office/drawing/2014/main" id="{1E295D81-D5DF-11C5-3D1A-7EC74438E821}"/>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5" name="Google Shape;3890;p50">
                  <a:extLst>
                    <a:ext uri="{FF2B5EF4-FFF2-40B4-BE49-F238E27FC236}">
                      <a16:creationId xmlns:a16="http://schemas.microsoft.com/office/drawing/2014/main" id="{B7E51509-3E17-7904-BAFC-3B4A934E097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6" name="Google Shape;3891;p50">
                  <a:extLst>
                    <a:ext uri="{FF2B5EF4-FFF2-40B4-BE49-F238E27FC236}">
                      <a16:creationId xmlns:a16="http://schemas.microsoft.com/office/drawing/2014/main" id="{93EBC777-B37C-BDDE-AB17-3955F6A93C40}"/>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7" name="Google Shape;3892;p50">
                  <a:extLst>
                    <a:ext uri="{FF2B5EF4-FFF2-40B4-BE49-F238E27FC236}">
                      <a16:creationId xmlns:a16="http://schemas.microsoft.com/office/drawing/2014/main" id="{6184BA75-ED99-01DB-F008-BEC87C18F898}"/>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8" name="Google Shape;3893;p50">
                  <a:extLst>
                    <a:ext uri="{FF2B5EF4-FFF2-40B4-BE49-F238E27FC236}">
                      <a16:creationId xmlns:a16="http://schemas.microsoft.com/office/drawing/2014/main" id="{9D5FAD11-431D-2589-6CB0-102D69168A11}"/>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9" name="Google Shape;3894;p50">
                  <a:extLst>
                    <a:ext uri="{FF2B5EF4-FFF2-40B4-BE49-F238E27FC236}">
                      <a16:creationId xmlns:a16="http://schemas.microsoft.com/office/drawing/2014/main" id="{2296D2C4-A7B0-8840-9E7F-AF0A6BFC0371}"/>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0" name="Google Shape;3895;p50">
              <a:extLst>
                <a:ext uri="{FF2B5EF4-FFF2-40B4-BE49-F238E27FC236}">
                  <a16:creationId xmlns:a16="http://schemas.microsoft.com/office/drawing/2014/main" id="{856DA770-C542-BC29-8271-64A436ED19BF}"/>
                </a:ext>
              </a:extLst>
            </p:cNvPr>
            <p:cNvGrpSpPr/>
            <p:nvPr/>
          </p:nvGrpSpPr>
          <p:grpSpPr>
            <a:xfrm>
              <a:off x="3960625" y="2587825"/>
              <a:ext cx="94050" cy="104125"/>
              <a:chOff x="3960625" y="2587825"/>
              <a:chExt cx="94050" cy="104125"/>
            </a:xfrm>
          </p:grpSpPr>
          <p:sp>
            <p:nvSpPr>
              <p:cNvPr id="260" name="Google Shape;3896;p50">
                <a:extLst>
                  <a:ext uri="{FF2B5EF4-FFF2-40B4-BE49-F238E27FC236}">
                    <a16:creationId xmlns:a16="http://schemas.microsoft.com/office/drawing/2014/main" id="{286D7EE0-C845-31C7-F422-68548D2A68D9}"/>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1" name="Google Shape;3897;p50">
                <a:extLst>
                  <a:ext uri="{FF2B5EF4-FFF2-40B4-BE49-F238E27FC236}">
                    <a16:creationId xmlns:a16="http://schemas.microsoft.com/office/drawing/2014/main" id="{C386CA49-79DE-51B0-1E2B-8194CB341642}"/>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98;p50">
              <a:extLst>
                <a:ext uri="{FF2B5EF4-FFF2-40B4-BE49-F238E27FC236}">
                  <a16:creationId xmlns:a16="http://schemas.microsoft.com/office/drawing/2014/main" id="{9AD00306-5B4E-9DA5-8E0C-91D0977C556D}"/>
                </a:ext>
              </a:extLst>
            </p:cNvPr>
            <p:cNvGrpSpPr/>
            <p:nvPr/>
          </p:nvGrpSpPr>
          <p:grpSpPr>
            <a:xfrm>
              <a:off x="3765350" y="2500900"/>
              <a:ext cx="173600" cy="187925"/>
              <a:chOff x="3765350" y="2500900"/>
              <a:chExt cx="173600" cy="187925"/>
            </a:xfrm>
          </p:grpSpPr>
          <p:sp>
            <p:nvSpPr>
              <p:cNvPr id="254" name="Google Shape;3899;p50">
                <a:extLst>
                  <a:ext uri="{FF2B5EF4-FFF2-40B4-BE49-F238E27FC236}">
                    <a16:creationId xmlns:a16="http://schemas.microsoft.com/office/drawing/2014/main" id="{C51218D0-BD83-B734-7486-B33957216755}"/>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5" name="Google Shape;3900;p50">
                <a:extLst>
                  <a:ext uri="{FF2B5EF4-FFF2-40B4-BE49-F238E27FC236}">
                    <a16:creationId xmlns:a16="http://schemas.microsoft.com/office/drawing/2014/main" id="{92D3050C-44EF-FC60-DE4B-097FABC9D454}"/>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6" name="Google Shape;3901;p50">
                <a:extLst>
                  <a:ext uri="{FF2B5EF4-FFF2-40B4-BE49-F238E27FC236}">
                    <a16:creationId xmlns:a16="http://schemas.microsoft.com/office/drawing/2014/main" id="{42108B03-039D-1BFD-7B8A-7918D25DA962}"/>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7" name="Google Shape;3902;p50">
                <a:extLst>
                  <a:ext uri="{FF2B5EF4-FFF2-40B4-BE49-F238E27FC236}">
                    <a16:creationId xmlns:a16="http://schemas.microsoft.com/office/drawing/2014/main" id="{38332A4D-C522-8043-B34F-BD2B2AB1624A}"/>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8" name="Google Shape;3903;p50">
                <a:extLst>
                  <a:ext uri="{FF2B5EF4-FFF2-40B4-BE49-F238E27FC236}">
                    <a16:creationId xmlns:a16="http://schemas.microsoft.com/office/drawing/2014/main" id="{1731C2B1-4267-1CA8-054F-4B151F73C9B7}"/>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9" name="Google Shape;3904;p50">
                <a:extLst>
                  <a:ext uri="{FF2B5EF4-FFF2-40B4-BE49-F238E27FC236}">
                    <a16:creationId xmlns:a16="http://schemas.microsoft.com/office/drawing/2014/main" id="{654EC40D-F233-4F74-7537-B4142F59D560}"/>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2" name="Google Shape;3905;p50">
              <a:extLst>
                <a:ext uri="{FF2B5EF4-FFF2-40B4-BE49-F238E27FC236}">
                  <a16:creationId xmlns:a16="http://schemas.microsoft.com/office/drawing/2014/main" id="{6F53BBCB-0E69-4D12-5672-1473D4F6B72A}"/>
                </a:ext>
              </a:extLst>
            </p:cNvPr>
            <p:cNvGrpSpPr/>
            <p:nvPr/>
          </p:nvGrpSpPr>
          <p:grpSpPr>
            <a:xfrm>
              <a:off x="3750475" y="2481850"/>
              <a:ext cx="85125" cy="51800"/>
              <a:chOff x="3750475" y="2481850"/>
              <a:chExt cx="85125" cy="51800"/>
            </a:xfrm>
          </p:grpSpPr>
          <p:sp>
            <p:nvSpPr>
              <p:cNvPr id="252" name="Google Shape;3906;p50">
                <a:extLst>
                  <a:ext uri="{FF2B5EF4-FFF2-40B4-BE49-F238E27FC236}">
                    <a16:creationId xmlns:a16="http://schemas.microsoft.com/office/drawing/2014/main" id="{BE1086E5-07B1-0F37-17CE-3226EE1C8558}"/>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7;p50">
                <a:extLst>
                  <a:ext uri="{FF2B5EF4-FFF2-40B4-BE49-F238E27FC236}">
                    <a16:creationId xmlns:a16="http://schemas.microsoft.com/office/drawing/2014/main" id="{EF882FC6-7734-D944-45C2-E361A85BBA5D}"/>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3" name="Google Shape;3908;p50">
              <a:extLst>
                <a:ext uri="{FF2B5EF4-FFF2-40B4-BE49-F238E27FC236}">
                  <a16:creationId xmlns:a16="http://schemas.microsoft.com/office/drawing/2014/main" id="{32C899E5-DD05-4ECC-9D18-CB831D415177}"/>
                </a:ext>
              </a:extLst>
            </p:cNvPr>
            <p:cNvGrpSpPr/>
            <p:nvPr/>
          </p:nvGrpSpPr>
          <p:grpSpPr>
            <a:xfrm>
              <a:off x="3627175" y="2432450"/>
              <a:ext cx="172100" cy="169075"/>
              <a:chOff x="3627175" y="2432450"/>
              <a:chExt cx="172100" cy="169075"/>
            </a:xfrm>
          </p:grpSpPr>
          <p:sp>
            <p:nvSpPr>
              <p:cNvPr id="249" name="Google Shape;3909;p50">
                <a:extLst>
                  <a:ext uri="{FF2B5EF4-FFF2-40B4-BE49-F238E27FC236}">
                    <a16:creationId xmlns:a16="http://schemas.microsoft.com/office/drawing/2014/main" id="{CC59FFCD-90C9-9CA7-F54D-5D15FCCF099C}"/>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0" name="Google Shape;3910;p50">
                <a:extLst>
                  <a:ext uri="{FF2B5EF4-FFF2-40B4-BE49-F238E27FC236}">
                    <a16:creationId xmlns:a16="http://schemas.microsoft.com/office/drawing/2014/main" id="{C90ACEAC-FA62-4F7A-4D45-4FFBF0D8CCC5}"/>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51" name="Google Shape;3911;p50">
                <a:extLst>
                  <a:ext uri="{FF2B5EF4-FFF2-40B4-BE49-F238E27FC236}">
                    <a16:creationId xmlns:a16="http://schemas.microsoft.com/office/drawing/2014/main" id="{A5080001-AEF2-68B8-BE2C-D1127B67D850}"/>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4" name="Google Shape;3912;p50">
              <a:extLst>
                <a:ext uri="{FF2B5EF4-FFF2-40B4-BE49-F238E27FC236}">
                  <a16:creationId xmlns:a16="http://schemas.microsoft.com/office/drawing/2014/main" id="{772742BF-33BF-0649-D4E2-E8EC23CC69B2}"/>
                </a:ext>
              </a:extLst>
            </p:cNvPr>
            <p:cNvGrpSpPr/>
            <p:nvPr/>
          </p:nvGrpSpPr>
          <p:grpSpPr>
            <a:xfrm>
              <a:off x="3561536" y="2585450"/>
              <a:ext cx="61539" cy="99045"/>
              <a:chOff x="3561536" y="2585450"/>
              <a:chExt cx="61539" cy="99045"/>
            </a:xfrm>
          </p:grpSpPr>
          <p:sp>
            <p:nvSpPr>
              <p:cNvPr id="247" name="Google Shape;3913;p50">
                <a:extLst>
                  <a:ext uri="{FF2B5EF4-FFF2-40B4-BE49-F238E27FC236}">
                    <a16:creationId xmlns:a16="http://schemas.microsoft.com/office/drawing/2014/main" id="{284722CF-20C8-EB80-CD1B-F4E6AE25151C}"/>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14;p50">
                <a:extLst>
                  <a:ext uri="{FF2B5EF4-FFF2-40B4-BE49-F238E27FC236}">
                    <a16:creationId xmlns:a16="http://schemas.microsoft.com/office/drawing/2014/main" id="{10399EE3-41B1-20E5-5898-C5FA799BEA37}"/>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6" name="Google Shape;3915;p50">
              <a:extLst>
                <a:ext uri="{FF2B5EF4-FFF2-40B4-BE49-F238E27FC236}">
                  <a16:creationId xmlns:a16="http://schemas.microsoft.com/office/drawing/2014/main" id="{2A3A3B81-9FBB-65E7-3A74-BFD0AB9BB883}"/>
                </a:ext>
              </a:extLst>
            </p:cNvPr>
            <p:cNvGrpSpPr/>
            <p:nvPr/>
          </p:nvGrpSpPr>
          <p:grpSpPr>
            <a:xfrm>
              <a:off x="3906325" y="1984500"/>
              <a:ext cx="156075" cy="262825"/>
              <a:chOff x="3906325" y="1984500"/>
              <a:chExt cx="156075" cy="262825"/>
            </a:xfrm>
          </p:grpSpPr>
          <p:sp>
            <p:nvSpPr>
              <p:cNvPr id="245" name="Google Shape;3916;p50">
                <a:extLst>
                  <a:ext uri="{FF2B5EF4-FFF2-40B4-BE49-F238E27FC236}">
                    <a16:creationId xmlns:a16="http://schemas.microsoft.com/office/drawing/2014/main" id="{31817B87-E4E3-4BB7-9C4B-9CB7A029E003}"/>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6" name="Google Shape;3917;p50">
                <a:extLst>
                  <a:ext uri="{FF2B5EF4-FFF2-40B4-BE49-F238E27FC236}">
                    <a16:creationId xmlns:a16="http://schemas.microsoft.com/office/drawing/2014/main" id="{80976C04-8069-86C2-CCDE-9516CF96E054}"/>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2" name="Google Shape;3918;p50">
              <a:extLst>
                <a:ext uri="{FF2B5EF4-FFF2-40B4-BE49-F238E27FC236}">
                  <a16:creationId xmlns:a16="http://schemas.microsoft.com/office/drawing/2014/main" id="{FF14CBCD-C6D9-3B36-FA7C-7EA2FC34DCBC}"/>
                </a:ext>
              </a:extLst>
            </p:cNvPr>
            <p:cNvGrpSpPr/>
            <p:nvPr/>
          </p:nvGrpSpPr>
          <p:grpSpPr>
            <a:xfrm>
              <a:off x="1397225" y="1637375"/>
              <a:ext cx="1401575" cy="1228250"/>
              <a:chOff x="1397225" y="1637375"/>
              <a:chExt cx="1401575" cy="1228250"/>
            </a:xfrm>
          </p:grpSpPr>
          <p:sp>
            <p:nvSpPr>
              <p:cNvPr id="241" name="Google Shape;3919;p50">
                <a:extLst>
                  <a:ext uri="{FF2B5EF4-FFF2-40B4-BE49-F238E27FC236}">
                    <a16:creationId xmlns:a16="http://schemas.microsoft.com/office/drawing/2014/main" id="{9C47E63D-4BAD-72FD-0268-9F70063DA68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42" name="Google Shape;3920;p50">
                <a:extLst>
                  <a:ext uri="{FF2B5EF4-FFF2-40B4-BE49-F238E27FC236}">
                    <a16:creationId xmlns:a16="http://schemas.microsoft.com/office/drawing/2014/main" id="{6603E474-AD21-8598-C288-52B4E5D40BEF}"/>
                  </a:ext>
                </a:extLst>
              </p:cNvPr>
              <p:cNvGrpSpPr/>
              <p:nvPr/>
            </p:nvGrpSpPr>
            <p:grpSpPr>
              <a:xfrm>
                <a:off x="1397225" y="1637375"/>
                <a:ext cx="1398775" cy="1228250"/>
                <a:chOff x="1397225" y="1637375"/>
                <a:chExt cx="1398775" cy="1228250"/>
              </a:xfrm>
            </p:grpSpPr>
            <p:sp>
              <p:nvSpPr>
                <p:cNvPr id="243" name="Google Shape;3921;p50">
                  <a:extLst>
                    <a:ext uri="{FF2B5EF4-FFF2-40B4-BE49-F238E27FC236}">
                      <a16:creationId xmlns:a16="http://schemas.microsoft.com/office/drawing/2014/main" id="{7B87A9E5-ABA9-3F28-B977-C6D2B3AAEC73}"/>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4" name="Google Shape;3922;p50">
                  <a:extLst>
                    <a:ext uri="{FF2B5EF4-FFF2-40B4-BE49-F238E27FC236}">
                      <a16:creationId xmlns:a16="http://schemas.microsoft.com/office/drawing/2014/main" id="{E62385D5-0DE1-6A46-6806-48911A67F219}"/>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24" name="Google Shape;3923;p50">
              <a:extLst>
                <a:ext uri="{FF2B5EF4-FFF2-40B4-BE49-F238E27FC236}">
                  <a16:creationId xmlns:a16="http://schemas.microsoft.com/office/drawing/2014/main" id="{59E45356-F9EB-215B-A3EC-F44B6A5BA363}"/>
                </a:ext>
              </a:extLst>
            </p:cNvPr>
            <p:cNvGrpSpPr/>
            <p:nvPr/>
          </p:nvGrpSpPr>
          <p:grpSpPr>
            <a:xfrm>
              <a:off x="2605700" y="3152850"/>
              <a:ext cx="594125" cy="616250"/>
              <a:chOff x="2605700" y="3152850"/>
              <a:chExt cx="594125" cy="616250"/>
            </a:xfrm>
          </p:grpSpPr>
          <p:sp>
            <p:nvSpPr>
              <p:cNvPr id="239" name="Google Shape;3924;p50">
                <a:extLst>
                  <a:ext uri="{FF2B5EF4-FFF2-40B4-BE49-F238E27FC236}">
                    <a16:creationId xmlns:a16="http://schemas.microsoft.com/office/drawing/2014/main" id="{13324152-3F72-E061-CA27-9C76CCDE6FE4}"/>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40" name="Google Shape;3925;p50">
                <a:extLst>
                  <a:ext uri="{FF2B5EF4-FFF2-40B4-BE49-F238E27FC236}">
                    <a16:creationId xmlns:a16="http://schemas.microsoft.com/office/drawing/2014/main" id="{60E4188C-B657-50BD-F760-31297A25636C}"/>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5" name="Google Shape;3926;p50">
              <a:extLst>
                <a:ext uri="{FF2B5EF4-FFF2-40B4-BE49-F238E27FC236}">
                  <a16:creationId xmlns:a16="http://schemas.microsoft.com/office/drawing/2014/main" id="{65BD7BA4-C208-515B-21AC-8A4F2796EC52}"/>
                </a:ext>
              </a:extLst>
            </p:cNvPr>
            <p:cNvGrpSpPr/>
            <p:nvPr/>
          </p:nvGrpSpPr>
          <p:grpSpPr>
            <a:xfrm>
              <a:off x="2680375" y="3423800"/>
              <a:ext cx="182975" cy="761050"/>
              <a:chOff x="2680375" y="3423800"/>
              <a:chExt cx="182975" cy="761050"/>
            </a:xfrm>
          </p:grpSpPr>
          <p:sp>
            <p:nvSpPr>
              <p:cNvPr id="237" name="Google Shape;3927;p50">
                <a:extLst>
                  <a:ext uri="{FF2B5EF4-FFF2-40B4-BE49-F238E27FC236}">
                    <a16:creationId xmlns:a16="http://schemas.microsoft.com/office/drawing/2014/main" id="{47B72C18-4FE3-420B-2894-9BA5D3FBD275}"/>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8" name="Google Shape;3928;p50">
                <a:extLst>
                  <a:ext uri="{FF2B5EF4-FFF2-40B4-BE49-F238E27FC236}">
                    <a16:creationId xmlns:a16="http://schemas.microsoft.com/office/drawing/2014/main" id="{C19C3C7D-6A64-86B0-0E03-F1A7A0143480}"/>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6" name="Google Shape;3929;p50">
              <a:extLst>
                <a:ext uri="{FF2B5EF4-FFF2-40B4-BE49-F238E27FC236}">
                  <a16:creationId xmlns:a16="http://schemas.microsoft.com/office/drawing/2014/main" id="{CB4120A4-C9EF-20A0-4F9B-2D7EE3A67054}"/>
                </a:ext>
              </a:extLst>
            </p:cNvPr>
            <p:cNvGrpSpPr/>
            <p:nvPr/>
          </p:nvGrpSpPr>
          <p:grpSpPr>
            <a:xfrm>
              <a:off x="3918000" y="3561900"/>
              <a:ext cx="236225" cy="207100"/>
              <a:chOff x="3918000" y="3561900"/>
              <a:chExt cx="236225" cy="207100"/>
            </a:xfrm>
          </p:grpSpPr>
          <p:sp>
            <p:nvSpPr>
              <p:cNvPr id="235" name="Google Shape;3930;p50">
                <a:extLst>
                  <a:ext uri="{FF2B5EF4-FFF2-40B4-BE49-F238E27FC236}">
                    <a16:creationId xmlns:a16="http://schemas.microsoft.com/office/drawing/2014/main" id="{D040FA1A-9DB1-4BCA-F4C0-EEB4FDF15F63}"/>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6" name="Google Shape;3931;p50">
                <a:extLst>
                  <a:ext uri="{FF2B5EF4-FFF2-40B4-BE49-F238E27FC236}">
                    <a16:creationId xmlns:a16="http://schemas.microsoft.com/office/drawing/2014/main" id="{7079F3F4-F353-2426-01C6-5E18737A8D8B}"/>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 name="Google Shape;3932;p50">
              <a:extLst>
                <a:ext uri="{FF2B5EF4-FFF2-40B4-BE49-F238E27FC236}">
                  <a16:creationId xmlns:a16="http://schemas.microsoft.com/office/drawing/2014/main" id="{262CFC95-5C6F-E30F-7F9A-5600717361CD}"/>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33;p50">
              <a:extLst>
                <a:ext uri="{FF2B5EF4-FFF2-40B4-BE49-F238E27FC236}">
                  <a16:creationId xmlns:a16="http://schemas.microsoft.com/office/drawing/2014/main" id="{5B7C0569-E1D3-7D1D-D695-3A50011EAE13}"/>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34;p50">
              <a:extLst>
                <a:ext uri="{FF2B5EF4-FFF2-40B4-BE49-F238E27FC236}">
                  <a16:creationId xmlns:a16="http://schemas.microsoft.com/office/drawing/2014/main" id="{7A684C0D-1A78-6A7F-5003-DBE391271D07}"/>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30" name="Google Shape;3935;p50">
              <a:extLst>
                <a:ext uri="{FF2B5EF4-FFF2-40B4-BE49-F238E27FC236}">
                  <a16:creationId xmlns:a16="http://schemas.microsoft.com/office/drawing/2014/main" id="{1FE3B04A-0B03-1878-ED4B-21E0873DFCA0}"/>
                </a:ext>
              </a:extLst>
            </p:cNvPr>
            <p:cNvGrpSpPr/>
            <p:nvPr/>
          </p:nvGrpSpPr>
          <p:grpSpPr>
            <a:xfrm>
              <a:off x="1922950" y="1410350"/>
              <a:ext cx="1252825" cy="1162875"/>
              <a:chOff x="1922950" y="1410350"/>
              <a:chExt cx="1252825" cy="1162875"/>
            </a:xfrm>
          </p:grpSpPr>
          <p:sp>
            <p:nvSpPr>
              <p:cNvPr id="219" name="Google Shape;3936;p50">
                <a:extLst>
                  <a:ext uri="{FF2B5EF4-FFF2-40B4-BE49-F238E27FC236}">
                    <a16:creationId xmlns:a16="http://schemas.microsoft.com/office/drawing/2014/main" id="{7F802AD6-5150-C11D-4409-49081A63CBE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37;p50">
                <a:extLst>
                  <a:ext uri="{FF2B5EF4-FFF2-40B4-BE49-F238E27FC236}">
                    <a16:creationId xmlns:a16="http://schemas.microsoft.com/office/drawing/2014/main" id="{5D9C8DDB-C3C2-9EA8-FCA7-3A2686BA98F0}"/>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38;p50">
                <a:extLst>
                  <a:ext uri="{FF2B5EF4-FFF2-40B4-BE49-F238E27FC236}">
                    <a16:creationId xmlns:a16="http://schemas.microsoft.com/office/drawing/2014/main" id="{B130E996-F2A2-9FBB-E891-69EC72A7B8AA}"/>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39;p50">
                <a:extLst>
                  <a:ext uri="{FF2B5EF4-FFF2-40B4-BE49-F238E27FC236}">
                    <a16:creationId xmlns:a16="http://schemas.microsoft.com/office/drawing/2014/main" id="{71D0F1EC-2818-E1A2-4279-CAE61EC6E3C2}"/>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0;p50">
                <a:extLst>
                  <a:ext uri="{FF2B5EF4-FFF2-40B4-BE49-F238E27FC236}">
                    <a16:creationId xmlns:a16="http://schemas.microsoft.com/office/drawing/2014/main" id="{314A1114-552D-6168-34FE-C4BAD74E8FAB}"/>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1;p50">
                <a:extLst>
                  <a:ext uri="{FF2B5EF4-FFF2-40B4-BE49-F238E27FC236}">
                    <a16:creationId xmlns:a16="http://schemas.microsoft.com/office/drawing/2014/main" id="{C7253112-5D1A-7C23-A897-8D51AE208DD2}"/>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2;p50">
                <a:extLst>
                  <a:ext uri="{FF2B5EF4-FFF2-40B4-BE49-F238E27FC236}">
                    <a16:creationId xmlns:a16="http://schemas.microsoft.com/office/drawing/2014/main" id="{D6A7CE8E-B399-4FFA-2342-C1E432B83D0A}"/>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3;p50">
                <a:extLst>
                  <a:ext uri="{FF2B5EF4-FFF2-40B4-BE49-F238E27FC236}">
                    <a16:creationId xmlns:a16="http://schemas.microsoft.com/office/drawing/2014/main" id="{509DBED1-BCBB-48A0-1A4F-1C2D99887209}"/>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4;p50">
                <a:extLst>
                  <a:ext uri="{FF2B5EF4-FFF2-40B4-BE49-F238E27FC236}">
                    <a16:creationId xmlns:a16="http://schemas.microsoft.com/office/drawing/2014/main" id="{ADBD09D2-89ED-A205-E446-5B7392175598}"/>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45;p50">
                <a:extLst>
                  <a:ext uri="{FF2B5EF4-FFF2-40B4-BE49-F238E27FC236}">
                    <a16:creationId xmlns:a16="http://schemas.microsoft.com/office/drawing/2014/main" id="{DDAF0BEC-8DAD-A004-7031-D991C20DFC7C}"/>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46;p50">
                <a:extLst>
                  <a:ext uri="{FF2B5EF4-FFF2-40B4-BE49-F238E27FC236}">
                    <a16:creationId xmlns:a16="http://schemas.microsoft.com/office/drawing/2014/main" id="{037ADFB5-147F-279F-C437-6433D740BA0B}"/>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0" name="Google Shape;3947;p50">
                <a:extLst>
                  <a:ext uri="{FF2B5EF4-FFF2-40B4-BE49-F238E27FC236}">
                    <a16:creationId xmlns:a16="http://schemas.microsoft.com/office/drawing/2014/main" id="{8BFBCCDD-26B7-CE45-07D2-F78B64DD7201}"/>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1" name="Google Shape;3948;p50">
                <a:extLst>
                  <a:ext uri="{FF2B5EF4-FFF2-40B4-BE49-F238E27FC236}">
                    <a16:creationId xmlns:a16="http://schemas.microsoft.com/office/drawing/2014/main" id="{927AF970-2026-0074-AB03-62E6ABCEE8D4}"/>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2" name="Google Shape;3949;p50">
                <a:extLst>
                  <a:ext uri="{FF2B5EF4-FFF2-40B4-BE49-F238E27FC236}">
                    <a16:creationId xmlns:a16="http://schemas.microsoft.com/office/drawing/2014/main" id="{281DEAED-4AE3-82D6-7446-38EC6B51946D}"/>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3" name="Google Shape;3950;p50">
                <a:extLst>
                  <a:ext uri="{FF2B5EF4-FFF2-40B4-BE49-F238E27FC236}">
                    <a16:creationId xmlns:a16="http://schemas.microsoft.com/office/drawing/2014/main" id="{EA1B3B40-10EB-5547-5EB2-AEF8F192F26C}"/>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4" name="Google Shape;3951;p50">
                <a:extLst>
                  <a:ext uri="{FF2B5EF4-FFF2-40B4-BE49-F238E27FC236}">
                    <a16:creationId xmlns:a16="http://schemas.microsoft.com/office/drawing/2014/main" id="{1C736117-FCAA-23B4-720E-5F1E2FA04C23}"/>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31" name="Google Shape;3952;p50">
              <a:extLst>
                <a:ext uri="{FF2B5EF4-FFF2-40B4-BE49-F238E27FC236}">
                  <a16:creationId xmlns:a16="http://schemas.microsoft.com/office/drawing/2014/main" id="{3ABF41AE-9D50-87E4-1F8F-A082B8ACA370}"/>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3;p50">
              <a:extLst>
                <a:ext uri="{FF2B5EF4-FFF2-40B4-BE49-F238E27FC236}">
                  <a16:creationId xmlns:a16="http://schemas.microsoft.com/office/drawing/2014/main" id="{FDF4E708-EC83-76D9-3673-F9113C3D5477}"/>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4;p50">
              <a:extLst>
                <a:ext uri="{FF2B5EF4-FFF2-40B4-BE49-F238E27FC236}">
                  <a16:creationId xmlns:a16="http://schemas.microsoft.com/office/drawing/2014/main" id="{DA499743-44C9-6B78-923C-A355F8CF1DB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55;p50">
              <a:extLst>
                <a:ext uri="{FF2B5EF4-FFF2-40B4-BE49-F238E27FC236}">
                  <a16:creationId xmlns:a16="http://schemas.microsoft.com/office/drawing/2014/main" id="{F7E4FB62-D458-866F-B34B-3EA687C7D773}"/>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56;p50">
              <a:extLst>
                <a:ext uri="{FF2B5EF4-FFF2-40B4-BE49-F238E27FC236}">
                  <a16:creationId xmlns:a16="http://schemas.microsoft.com/office/drawing/2014/main" id="{9580B4DF-82B0-3C89-8232-152E95765552}"/>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57;p50">
              <a:extLst>
                <a:ext uri="{FF2B5EF4-FFF2-40B4-BE49-F238E27FC236}">
                  <a16:creationId xmlns:a16="http://schemas.microsoft.com/office/drawing/2014/main" id="{FA1A0435-C769-F683-6477-AED3CAFBB84D}"/>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58;p50">
              <a:extLst>
                <a:ext uri="{FF2B5EF4-FFF2-40B4-BE49-F238E27FC236}">
                  <a16:creationId xmlns:a16="http://schemas.microsoft.com/office/drawing/2014/main" id="{1B318C16-BCD6-A7C2-0FBE-6F32C11F4D99}"/>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59;p50">
              <a:extLst>
                <a:ext uri="{FF2B5EF4-FFF2-40B4-BE49-F238E27FC236}">
                  <a16:creationId xmlns:a16="http://schemas.microsoft.com/office/drawing/2014/main" id="{3C932545-2891-0483-C4F4-2B4F8C8BB724}"/>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0;p50">
              <a:extLst>
                <a:ext uri="{FF2B5EF4-FFF2-40B4-BE49-F238E27FC236}">
                  <a16:creationId xmlns:a16="http://schemas.microsoft.com/office/drawing/2014/main" id="{A34B13F8-5190-6335-B2D1-DFF13D65B2FF}"/>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1;p50">
              <a:extLst>
                <a:ext uri="{FF2B5EF4-FFF2-40B4-BE49-F238E27FC236}">
                  <a16:creationId xmlns:a16="http://schemas.microsoft.com/office/drawing/2014/main" id="{BD005689-BB3A-BE01-482A-8B430C116C7D}"/>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2;p50">
              <a:extLst>
                <a:ext uri="{FF2B5EF4-FFF2-40B4-BE49-F238E27FC236}">
                  <a16:creationId xmlns:a16="http://schemas.microsoft.com/office/drawing/2014/main" id="{3950D1CE-A897-8FDA-E8D9-CDB36F5AF6F2}"/>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3;p50">
              <a:extLst>
                <a:ext uri="{FF2B5EF4-FFF2-40B4-BE49-F238E27FC236}">
                  <a16:creationId xmlns:a16="http://schemas.microsoft.com/office/drawing/2014/main" id="{1B1750EA-45B3-A357-9B0A-AB623A9CECD0}"/>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4;p50">
              <a:extLst>
                <a:ext uri="{FF2B5EF4-FFF2-40B4-BE49-F238E27FC236}">
                  <a16:creationId xmlns:a16="http://schemas.microsoft.com/office/drawing/2014/main" id="{6B9FD6AA-DF9D-2D62-6050-8C993B870C1C}"/>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65;p50">
              <a:extLst>
                <a:ext uri="{FF2B5EF4-FFF2-40B4-BE49-F238E27FC236}">
                  <a16:creationId xmlns:a16="http://schemas.microsoft.com/office/drawing/2014/main" id="{00FAFD88-0014-D544-3B28-68356B821FC7}"/>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66;p50">
              <a:extLst>
                <a:ext uri="{FF2B5EF4-FFF2-40B4-BE49-F238E27FC236}">
                  <a16:creationId xmlns:a16="http://schemas.microsoft.com/office/drawing/2014/main" id="{0D4806E4-4E83-F95F-12CA-2B036A15222E}"/>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67;p50">
              <a:extLst>
                <a:ext uri="{FF2B5EF4-FFF2-40B4-BE49-F238E27FC236}">
                  <a16:creationId xmlns:a16="http://schemas.microsoft.com/office/drawing/2014/main" id="{D471FD06-AEC7-F67B-F000-037109FA1C14}"/>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68;p50">
              <a:extLst>
                <a:ext uri="{FF2B5EF4-FFF2-40B4-BE49-F238E27FC236}">
                  <a16:creationId xmlns:a16="http://schemas.microsoft.com/office/drawing/2014/main" id="{80111313-3BB0-D3F7-7802-7E7895DA8ACB}"/>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8" name="Google Shape;3969;p50">
              <a:extLst>
                <a:ext uri="{FF2B5EF4-FFF2-40B4-BE49-F238E27FC236}">
                  <a16:creationId xmlns:a16="http://schemas.microsoft.com/office/drawing/2014/main" id="{0A5683C4-F622-44DF-E5E7-DF4578B8E209}"/>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9" name="Google Shape;3970;p50">
              <a:extLst>
                <a:ext uri="{FF2B5EF4-FFF2-40B4-BE49-F238E27FC236}">
                  <a16:creationId xmlns:a16="http://schemas.microsoft.com/office/drawing/2014/main" id="{8EA51B33-6E0C-F20D-1399-2B44190DE429}"/>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0" name="Google Shape;3971;p50">
              <a:extLst>
                <a:ext uri="{FF2B5EF4-FFF2-40B4-BE49-F238E27FC236}">
                  <a16:creationId xmlns:a16="http://schemas.microsoft.com/office/drawing/2014/main" id="{25C52200-5366-8035-55DE-B52587E5F114}"/>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1" name="Google Shape;3972;p50">
              <a:extLst>
                <a:ext uri="{FF2B5EF4-FFF2-40B4-BE49-F238E27FC236}">
                  <a16:creationId xmlns:a16="http://schemas.microsoft.com/office/drawing/2014/main" id="{A0D4A8E6-269F-99C9-6C61-F0EEA5B50BFA}"/>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73;p50">
              <a:extLst>
                <a:ext uri="{FF2B5EF4-FFF2-40B4-BE49-F238E27FC236}">
                  <a16:creationId xmlns:a16="http://schemas.microsoft.com/office/drawing/2014/main" id="{EA55E1AB-1B4B-CCC0-6A5F-241487504929}"/>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3" name="Google Shape;3974;p50">
              <a:extLst>
                <a:ext uri="{FF2B5EF4-FFF2-40B4-BE49-F238E27FC236}">
                  <a16:creationId xmlns:a16="http://schemas.microsoft.com/office/drawing/2014/main" id="{B9CA7140-83A7-1DFD-F8E7-89618F4B7C4F}"/>
                </a:ext>
              </a:extLst>
            </p:cNvPr>
            <p:cNvGrpSpPr/>
            <p:nvPr/>
          </p:nvGrpSpPr>
          <p:grpSpPr>
            <a:xfrm>
              <a:off x="2711750" y="3572300"/>
              <a:ext cx="230725" cy="598425"/>
              <a:chOff x="2711750" y="3572300"/>
              <a:chExt cx="230725" cy="598425"/>
            </a:xfrm>
          </p:grpSpPr>
          <p:sp>
            <p:nvSpPr>
              <p:cNvPr id="217" name="Google Shape;3975;p50">
                <a:extLst>
                  <a:ext uri="{FF2B5EF4-FFF2-40B4-BE49-F238E27FC236}">
                    <a16:creationId xmlns:a16="http://schemas.microsoft.com/office/drawing/2014/main" id="{AF88A1AE-3955-A599-DA9B-042559E0DEE2}"/>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76;p50">
                <a:extLst>
                  <a:ext uri="{FF2B5EF4-FFF2-40B4-BE49-F238E27FC236}">
                    <a16:creationId xmlns:a16="http://schemas.microsoft.com/office/drawing/2014/main" id="{8424CB05-23CD-3C14-BAD8-57570382AA74}"/>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4" name="Google Shape;3977;p50">
              <a:extLst>
                <a:ext uri="{FF2B5EF4-FFF2-40B4-BE49-F238E27FC236}">
                  <a16:creationId xmlns:a16="http://schemas.microsoft.com/office/drawing/2014/main" id="{6C469E61-5ED7-C624-7C5E-DD9B71EEBF99}"/>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5" name="Google Shape;3978;p50">
              <a:extLst>
                <a:ext uri="{FF2B5EF4-FFF2-40B4-BE49-F238E27FC236}">
                  <a16:creationId xmlns:a16="http://schemas.microsoft.com/office/drawing/2014/main" id="{0F8339F6-24A5-06E1-0EC2-5F3BB04E779D}"/>
                </a:ext>
              </a:extLst>
            </p:cNvPr>
            <p:cNvGrpSpPr/>
            <p:nvPr/>
          </p:nvGrpSpPr>
          <p:grpSpPr>
            <a:xfrm>
              <a:off x="3781475" y="1624825"/>
              <a:ext cx="153300" cy="166375"/>
              <a:chOff x="3781475" y="1624825"/>
              <a:chExt cx="153300" cy="166375"/>
            </a:xfrm>
          </p:grpSpPr>
          <p:sp>
            <p:nvSpPr>
              <p:cNvPr id="213" name="Google Shape;3979;p50">
                <a:extLst>
                  <a:ext uri="{FF2B5EF4-FFF2-40B4-BE49-F238E27FC236}">
                    <a16:creationId xmlns:a16="http://schemas.microsoft.com/office/drawing/2014/main" id="{CDB770DD-E515-5E23-2397-0C45A3B2543B}"/>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4" name="Google Shape;3980;p50">
                <a:extLst>
                  <a:ext uri="{FF2B5EF4-FFF2-40B4-BE49-F238E27FC236}">
                    <a16:creationId xmlns:a16="http://schemas.microsoft.com/office/drawing/2014/main" id="{6AF1ABEE-5843-82A3-302E-EDEE9C3DBAF2}"/>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81;p50">
                <a:extLst>
                  <a:ext uri="{FF2B5EF4-FFF2-40B4-BE49-F238E27FC236}">
                    <a16:creationId xmlns:a16="http://schemas.microsoft.com/office/drawing/2014/main" id="{E157E95B-6823-536A-8A87-BB76B126A221}"/>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82;p50">
                <a:extLst>
                  <a:ext uri="{FF2B5EF4-FFF2-40B4-BE49-F238E27FC236}">
                    <a16:creationId xmlns:a16="http://schemas.microsoft.com/office/drawing/2014/main" id="{0B2E4543-87A0-F863-A8A0-D0EAD8953C9D}"/>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6" name="Google Shape;3983;p50">
              <a:extLst>
                <a:ext uri="{FF2B5EF4-FFF2-40B4-BE49-F238E27FC236}">
                  <a16:creationId xmlns:a16="http://schemas.microsoft.com/office/drawing/2014/main" id="{788C4B35-854E-937D-74C9-7EC1109ED1F3}"/>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4;p50">
              <a:extLst>
                <a:ext uri="{FF2B5EF4-FFF2-40B4-BE49-F238E27FC236}">
                  <a16:creationId xmlns:a16="http://schemas.microsoft.com/office/drawing/2014/main" id="{926A67D2-3AA3-508D-1196-4EBD07194EE0}"/>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8" name="Google Shape;3985;p50">
              <a:extLst>
                <a:ext uri="{FF2B5EF4-FFF2-40B4-BE49-F238E27FC236}">
                  <a16:creationId xmlns:a16="http://schemas.microsoft.com/office/drawing/2014/main" id="{C1F48A7E-DBA9-D560-CC1E-2B4EEBA86590}"/>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9" name="Google Shape;3986;p50">
              <a:extLst>
                <a:ext uri="{FF2B5EF4-FFF2-40B4-BE49-F238E27FC236}">
                  <a16:creationId xmlns:a16="http://schemas.microsoft.com/office/drawing/2014/main" id="{15A3B8BB-6A6D-7024-7A04-53343A29A04B}"/>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87;p50">
              <a:extLst>
                <a:ext uri="{FF2B5EF4-FFF2-40B4-BE49-F238E27FC236}">
                  <a16:creationId xmlns:a16="http://schemas.microsoft.com/office/drawing/2014/main" id="{D43CD77D-5704-6DC6-1CBC-8332BB7B4E12}"/>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88;p50">
              <a:extLst>
                <a:ext uri="{FF2B5EF4-FFF2-40B4-BE49-F238E27FC236}">
                  <a16:creationId xmlns:a16="http://schemas.microsoft.com/office/drawing/2014/main" id="{45BBFEFB-2DA1-AE23-A447-6FB1B4385759}"/>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89;p50">
              <a:extLst>
                <a:ext uri="{FF2B5EF4-FFF2-40B4-BE49-F238E27FC236}">
                  <a16:creationId xmlns:a16="http://schemas.microsoft.com/office/drawing/2014/main" id="{F9B80843-1F9B-2D42-9FBB-BD953DCF1DE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63" name="Google Shape;3990;p50">
              <a:extLst>
                <a:ext uri="{FF2B5EF4-FFF2-40B4-BE49-F238E27FC236}">
                  <a16:creationId xmlns:a16="http://schemas.microsoft.com/office/drawing/2014/main" id="{B9C74B23-D70A-E695-5FBA-892B112AAEA3}"/>
                </a:ext>
              </a:extLst>
            </p:cNvPr>
            <p:cNvGrpSpPr/>
            <p:nvPr/>
          </p:nvGrpSpPr>
          <p:grpSpPr>
            <a:xfrm>
              <a:off x="5068275" y="3161675"/>
              <a:ext cx="664875" cy="222850"/>
              <a:chOff x="5068275" y="3161675"/>
              <a:chExt cx="664875" cy="222850"/>
            </a:xfrm>
          </p:grpSpPr>
          <p:sp>
            <p:nvSpPr>
              <p:cNvPr id="209" name="Google Shape;3991;p50">
                <a:extLst>
                  <a:ext uri="{FF2B5EF4-FFF2-40B4-BE49-F238E27FC236}">
                    <a16:creationId xmlns:a16="http://schemas.microsoft.com/office/drawing/2014/main" id="{98977209-5940-61B1-EA42-880A38C2FD84}"/>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92;p50">
                <a:extLst>
                  <a:ext uri="{FF2B5EF4-FFF2-40B4-BE49-F238E27FC236}">
                    <a16:creationId xmlns:a16="http://schemas.microsoft.com/office/drawing/2014/main" id="{EA9EF738-2C41-1828-EF5E-5AA6A295D2CF}"/>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93;p50">
                <a:extLst>
                  <a:ext uri="{FF2B5EF4-FFF2-40B4-BE49-F238E27FC236}">
                    <a16:creationId xmlns:a16="http://schemas.microsoft.com/office/drawing/2014/main" id="{19387289-52C1-B05A-E5B4-DB4E5AF08349}"/>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2" name="Google Shape;3994;p50">
                <a:extLst>
                  <a:ext uri="{FF2B5EF4-FFF2-40B4-BE49-F238E27FC236}">
                    <a16:creationId xmlns:a16="http://schemas.microsoft.com/office/drawing/2014/main" id="{4BA634DC-9939-FFB2-DBC3-2B1DD77F8F2A}"/>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64" name="Google Shape;3995;p50">
              <a:extLst>
                <a:ext uri="{FF2B5EF4-FFF2-40B4-BE49-F238E27FC236}">
                  <a16:creationId xmlns:a16="http://schemas.microsoft.com/office/drawing/2014/main" id="{25753EB0-C339-CAC7-CE13-0A3E46A5E603}"/>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3996;p50">
              <a:extLst>
                <a:ext uri="{FF2B5EF4-FFF2-40B4-BE49-F238E27FC236}">
                  <a16:creationId xmlns:a16="http://schemas.microsoft.com/office/drawing/2014/main" id="{227FAC17-8D14-3826-0594-0AB2AEE3731F}"/>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3997;p50">
              <a:extLst>
                <a:ext uri="{FF2B5EF4-FFF2-40B4-BE49-F238E27FC236}">
                  <a16:creationId xmlns:a16="http://schemas.microsoft.com/office/drawing/2014/main" id="{71A7D464-9E23-1B1F-6062-FAA40A4BA34B}"/>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3998;p50">
              <a:extLst>
                <a:ext uri="{FF2B5EF4-FFF2-40B4-BE49-F238E27FC236}">
                  <a16:creationId xmlns:a16="http://schemas.microsoft.com/office/drawing/2014/main" id="{299314A0-A3D7-0122-16BF-A16E63D68CE9}"/>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3999;p50">
              <a:extLst>
                <a:ext uri="{FF2B5EF4-FFF2-40B4-BE49-F238E27FC236}">
                  <a16:creationId xmlns:a16="http://schemas.microsoft.com/office/drawing/2014/main" id="{A842F0CC-8983-0E98-5C33-C4EDA1B619F2}"/>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0;p50">
              <a:extLst>
                <a:ext uri="{FF2B5EF4-FFF2-40B4-BE49-F238E27FC236}">
                  <a16:creationId xmlns:a16="http://schemas.microsoft.com/office/drawing/2014/main" id="{C8E44F74-C61C-D422-4261-2929EAE632D8}"/>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1;p50">
              <a:extLst>
                <a:ext uri="{FF2B5EF4-FFF2-40B4-BE49-F238E27FC236}">
                  <a16:creationId xmlns:a16="http://schemas.microsoft.com/office/drawing/2014/main" id="{82A6FEB8-C175-F370-80E8-5AF27E1D1A1B}"/>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2;p50">
              <a:extLst>
                <a:ext uri="{FF2B5EF4-FFF2-40B4-BE49-F238E27FC236}">
                  <a16:creationId xmlns:a16="http://schemas.microsoft.com/office/drawing/2014/main" id="{0336D76B-97D9-3CA1-3ABB-EDC4B84666BC}"/>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3;p50">
              <a:extLst>
                <a:ext uri="{FF2B5EF4-FFF2-40B4-BE49-F238E27FC236}">
                  <a16:creationId xmlns:a16="http://schemas.microsoft.com/office/drawing/2014/main" id="{5E6B6500-973F-37E2-2585-D998154440DA}"/>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4;p50">
              <a:extLst>
                <a:ext uri="{FF2B5EF4-FFF2-40B4-BE49-F238E27FC236}">
                  <a16:creationId xmlns:a16="http://schemas.microsoft.com/office/drawing/2014/main" id="{810C3238-FCAA-F4B2-7D6A-48A91B401F65}"/>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05;p50">
              <a:extLst>
                <a:ext uri="{FF2B5EF4-FFF2-40B4-BE49-F238E27FC236}">
                  <a16:creationId xmlns:a16="http://schemas.microsoft.com/office/drawing/2014/main" id="{14B1B676-B31D-8916-D846-CD5FAE84D87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06;p50">
              <a:extLst>
                <a:ext uri="{FF2B5EF4-FFF2-40B4-BE49-F238E27FC236}">
                  <a16:creationId xmlns:a16="http://schemas.microsoft.com/office/drawing/2014/main" id="{C68F492B-D51C-36D1-479E-D938E1EE3302}"/>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07;p50">
              <a:extLst>
                <a:ext uri="{FF2B5EF4-FFF2-40B4-BE49-F238E27FC236}">
                  <a16:creationId xmlns:a16="http://schemas.microsoft.com/office/drawing/2014/main" id="{446A1494-906F-F209-D86B-56963268EAF5}"/>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08;p50">
              <a:extLst>
                <a:ext uri="{FF2B5EF4-FFF2-40B4-BE49-F238E27FC236}">
                  <a16:creationId xmlns:a16="http://schemas.microsoft.com/office/drawing/2014/main" id="{38523554-8B81-595E-2864-01E64D6FA507}"/>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09;p50">
              <a:extLst>
                <a:ext uri="{FF2B5EF4-FFF2-40B4-BE49-F238E27FC236}">
                  <a16:creationId xmlns:a16="http://schemas.microsoft.com/office/drawing/2014/main" id="{39C78875-191C-14E5-EE49-49A453C18E38}"/>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0;p50">
              <a:extLst>
                <a:ext uri="{FF2B5EF4-FFF2-40B4-BE49-F238E27FC236}">
                  <a16:creationId xmlns:a16="http://schemas.microsoft.com/office/drawing/2014/main" id="{7E37C258-083C-778A-A666-CBC20ADA5D76}"/>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1;p50">
              <a:extLst>
                <a:ext uri="{FF2B5EF4-FFF2-40B4-BE49-F238E27FC236}">
                  <a16:creationId xmlns:a16="http://schemas.microsoft.com/office/drawing/2014/main" id="{58190F7F-5B7F-00AF-5EA3-14DE0D598764}"/>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2;p50">
              <a:extLst>
                <a:ext uri="{FF2B5EF4-FFF2-40B4-BE49-F238E27FC236}">
                  <a16:creationId xmlns:a16="http://schemas.microsoft.com/office/drawing/2014/main" id="{A76FE06F-C15F-8A78-404F-50F5F803B70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3;p50">
              <a:extLst>
                <a:ext uri="{FF2B5EF4-FFF2-40B4-BE49-F238E27FC236}">
                  <a16:creationId xmlns:a16="http://schemas.microsoft.com/office/drawing/2014/main" id="{9A628DC5-7D20-541B-B427-13168A21215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4;p50">
              <a:extLst>
                <a:ext uri="{FF2B5EF4-FFF2-40B4-BE49-F238E27FC236}">
                  <a16:creationId xmlns:a16="http://schemas.microsoft.com/office/drawing/2014/main" id="{37919802-46E6-1DC9-F908-15C02975CD7B}"/>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15;p50">
              <a:extLst>
                <a:ext uri="{FF2B5EF4-FFF2-40B4-BE49-F238E27FC236}">
                  <a16:creationId xmlns:a16="http://schemas.microsoft.com/office/drawing/2014/main" id="{C21E5A6C-7660-A7DF-D6D4-9CBB1557CFF4}"/>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16;p50">
              <a:extLst>
                <a:ext uri="{FF2B5EF4-FFF2-40B4-BE49-F238E27FC236}">
                  <a16:creationId xmlns:a16="http://schemas.microsoft.com/office/drawing/2014/main" id="{AB152B1A-8DFE-5209-30D1-38FAE3D382D0}"/>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17;p50">
              <a:extLst>
                <a:ext uri="{FF2B5EF4-FFF2-40B4-BE49-F238E27FC236}">
                  <a16:creationId xmlns:a16="http://schemas.microsoft.com/office/drawing/2014/main" id="{BCAC3003-F617-46A4-B317-C5B7CBAE9E33}"/>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18;p50">
              <a:extLst>
                <a:ext uri="{FF2B5EF4-FFF2-40B4-BE49-F238E27FC236}">
                  <a16:creationId xmlns:a16="http://schemas.microsoft.com/office/drawing/2014/main" id="{F8C937D9-B6B1-5659-BC33-27E9FE8157E3}"/>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8" name="Google Shape;4019;p50">
              <a:extLst>
                <a:ext uri="{FF2B5EF4-FFF2-40B4-BE49-F238E27FC236}">
                  <a16:creationId xmlns:a16="http://schemas.microsoft.com/office/drawing/2014/main" id="{4AD3CFC1-F60C-1592-53D8-BA14ECC2DEBC}"/>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9" name="Google Shape;4020;p50">
              <a:extLst>
                <a:ext uri="{FF2B5EF4-FFF2-40B4-BE49-F238E27FC236}">
                  <a16:creationId xmlns:a16="http://schemas.microsoft.com/office/drawing/2014/main" id="{6CBDAA74-BF0D-E2D2-A88B-19E72DE6AC96}"/>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0" name="Google Shape;4021;p50">
              <a:extLst>
                <a:ext uri="{FF2B5EF4-FFF2-40B4-BE49-F238E27FC236}">
                  <a16:creationId xmlns:a16="http://schemas.microsoft.com/office/drawing/2014/main" id="{94FD5A7C-BE8A-04A4-3852-9B0F02251C5C}"/>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1" name="Google Shape;4022;p50">
              <a:extLst>
                <a:ext uri="{FF2B5EF4-FFF2-40B4-BE49-F238E27FC236}">
                  <a16:creationId xmlns:a16="http://schemas.microsoft.com/office/drawing/2014/main" id="{F4FD0BDD-1C87-0EFE-5D28-8EDD72D8331D}"/>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2" name="Google Shape;4023;p50">
              <a:extLst>
                <a:ext uri="{FF2B5EF4-FFF2-40B4-BE49-F238E27FC236}">
                  <a16:creationId xmlns:a16="http://schemas.microsoft.com/office/drawing/2014/main" id="{33390CC5-FF07-F900-E904-1406AA0F526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3" name="Google Shape;4024;p50">
              <a:extLst>
                <a:ext uri="{FF2B5EF4-FFF2-40B4-BE49-F238E27FC236}">
                  <a16:creationId xmlns:a16="http://schemas.microsoft.com/office/drawing/2014/main" id="{D7081CDC-7891-091F-2330-F3B30A911DC8}"/>
                </a:ext>
              </a:extLst>
            </p:cNvPr>
            <p:cNvGrpSpPr/>
            <p:nvPr/>
          </p:nvGrpSpPr>
          <p:grpSpPr>
            <a:xfrm>
              <a:off x="3586375" y="2281300"/>
              <a:ext cx="125025" cy="175275"/>
              <a:chOff x="3586375" y="2281300"/>
              <a:chExt cx="125025" cy="175275"/>
            </a:xfrm>
          </p:grpSpPr>
          <p:sp>
            <p:nvSpPr>
              <p:cNvPr id="207" name="Google Shape;4025;p50">
                <a:extLst>
                  <a:ext uri="{FF2B5EF4-FFF2-40B4-BE49-F238E27FC236}">
                    <a16:creationId xmlns:a16="http://schemas.microsoft.com/office/drawing/2014/main" id="{5D626F5E-2E03-05DC-A887-1065720500C9}"/>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8" name="Google Shape;4026;p50">
                <a:extLst>
                  <a:ext uri="{FF2B5EF4-FFF2-40B4-BE49-F238E27FC236}">
                    <a16:creationId xmlns:a16="http://schemas.microsoft.com/office/drawing/2014/main" id="{6F28EB27-774E-75BD-FEE0-98D026F2E182}"/>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4" name="Google Shape;4027;p50">
              <a:extLst>
                <a:ext uri="{FF2B5EF4-FFF2-40B4-BE49-F238E27FC236}">
                  <a16:creationId xmlns:a16="http://schemas.microsoft.com/office/drawing/2014/main" id="{558BB30F-C57D-6354-A8C1-ACD8EF4DDC36}"/>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5" name="Google Shape;4028;p50">
              <a:extLst>
                <a:ext uri="{FF2B5EF4-FFF2-40B4-BE49-F238E27FC236}">
                  <a16:creationId xmlns:a16="http://schemas.microsoft.com/office/drawing/2014/main" id="{C3567110-1EF3-3F74-D14E-920E66472AB2}"/>
                </a:ext>
              </a:extLst>
            </p:cNvPr>
            <p:cNvGrpSpPr/>
            <p:nvPr/>
          </p:nvGrpSpPr>
          <p:grpSpPr>
            <a:xfrm>
              <a:off x="5298975" y="3412225"/>
              <a:ext cx="576450" cy="616225"/>
              <a:chOff x="5298975" y="3412225"/>
              <a:chExt cx="576450" cy="616225"/>
            </a:xfrm>
          </p:grpSpPr>
          <p:sp>
            <p:nvSpPr>
              <p:cNvPr id="205" name="Google Shape;4029;p50">
                <a:extLst>
                  <a:ext uri="{FF2B5EF4-FFF2-40B4-BE49-F238E27FC236}">
                    <a16:creationId xmlns:a16="http://schemas.microsoft.com/office/drawing/2014/main" id="{9D82CB14-3872-191D-D666-E87C00BF7C78}"/>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4030;p50">
                <a:extLst>
                  <a:ext uri="{FF2B5EF4-FFF2-40B4-BE49-F238E27FC236}">
                    <a16:creationId xmlns:a16="http://schemas.microsoft.com/office/drawing/2014/main" id="{B6AB7546-170D-AF9B-4692-A1DD16C4BA98}"/>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6" name="Google Shape;4031;p50">
              <a:extLst>
                <a:ext uri="{FF2B5EF4-FFF2-40B4-BE49-F238E27FC236}">
                  <a16:creationId xmlns:a16="http://schemas.microsoft.com/office/drawing/2014/main" id="{1BEF00AF-8444-40B9-A81C-87B26424E895}"/>
                </a:ext>
              </a:extLst>
            </p:cNvPr>
            <p:cNvGrpSpPr/>
            <p:nvPr/>
          </p:nvGrpSpPr>
          <p:grpSpPr>
            <a:xfrm>
              <a:off x="5952300" y="3852150"/>
              <a:ext cx="231225" cy="287200"/>
              <a:chOff x="5952300" y="3852150"/>
              <a:chExt cx="231225" cy="287200"/>
            </a:xfrm>
          </p:grpSpPr>
          <p:sp>
            <p:nvSpPr>
              <p:cNvPr id="203" name="Google Shape;4032;p50">
                <a:extLst>
                  <a:ext uri="{FF2B5EF4-FFF2-40B4-BE49-F238E27FC236}">
                    <a16:creationId xmlns:a16="http://schemas.microsoft.com/office/drawing/2014/main" id="{F8DD9B88-BA84-0084-5411-E0CB49169045}"/>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4" name="Google Shape;4033;p50">
                <a:extLst>
                  <a:ext uri="{FF2B5EF4-FFF2-40B4-BE49-F238E27FC236}">
                    <a16:creationId xmlns:a16="http://schemas.microsoft.com/office/drawing/2014/main" id="{59F98036-C041-36EC-EDB5-8948D2337BEB}"/>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7" name="Google Shape;4034;p50">
              <a:extLst>
                <a:ext uri="{FF2B5EF4-FFF2-40B4-BE49-F238E27FC236}">
                  <a16:creationId xmlns:a16="http://schemas.microsoft.com/office/drawing/2014/main" id="{202A0719-1EDD-C770-8FCF-5CF6D8880594}"/>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35;p50">
              <a:extLst>
                <a:ext uri="{FF2B5EF4-FFF2-40B4-BE49-F238E27FC236}">
                  <a16:creationId xmlns:a16="http://schemas.microsoft.com/office/drawing/2014/main" id="{30E3238F-B3B5-E4B4-8EED-F1EA778D85EE}"/>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36;p50">
              <a:extLst>
                <a:ext uri="{FF2B5EF4-FFF2-40B4-BE49-F238E27FC236}">
                  <a16:creationId xmlns:a16="http://schemas.microsoft.com/office/drawing/2014/main" id="{41F177A8-7D5B-90B6-937C-928DD192EBB6}"/>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0" name="Google Shape;4037;p50">
              <a:extLst>
                <a:ext uri="{FF2B5EF4-FFF2-40B4-BE49-F238E27FC236}">
                  <a16:creationId xmlns:a16="http://schemas.microsoft.com/office/drawing/2014/main" id="{CFECE897-1F7D-C526-55B6-9F3695CB883C}"/>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1" name="Google Shape;4038;p50">
              <a:extLst>
                <a:ext uri="{FF2B5EF4-FFF2-40B4-BE49-F238E27FC236}">
                  <a16:creationId xmlns:a16="http://schemas.microsoft.com/office/drawing/2014/main" id="{BF4A1812-4A08-4B6B-A567-1DBE49599A94}"/>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39;p50">
              <a:extLst>
                <a:ext uri="{FF2B5EF4-FFF2-40B4-BE49-F238E27FC236}">
                  <a16:creationId xmlns:a16="http://schemas.microsoft.com/office/drawing/2014/main" id="{2CFDEA63-096C-A902-E875-B1DFDE8B6961}"/>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0;p50">
              <a:extLst>
                <a:ext uri="{FF2B5EF4-FFF2-40B4-BE49-F238E27FC236}">
                  <a16:creationId xmlns:a16="http://schemas.microsoft.com/office/drawing/2014/main" id="{BEE3274F-F397-BBE7-4BB4-62B0906409A2}"/>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41;p50">
              <a:extLst>
                <a:ext uri="{FF2B5EF4-FFF2-40B4-BE49-F238E27FC236}">
                  <a16:creationId xmlns:a16="http://schemas.microsoft.com/office/drawing/2014/main" id="{518726CF-A77B-41B8-F1C3-C5C38BE60095}"/>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5" name="Google Shape;4042;p50">
              <a:extLst>
                <a:ext uri="{FF2B5EF4-FFF2-40B4-BE49-F238E27FC236}">
                  <a16:creationId xmlns:a16="http://schemas.microsoft.com/office/drawing/2014/main" id="{493C7125-B47C-21E6-37B4-B0EF3145527C}"/>
                </a:ext>
              </a:extLst>
            </p:cNvPr>
            <p:cNvGrpSpPr/>
            <p:nvPr/>
          </p:nvGrpSpPr>
          <p:grpSpPr>
            <a:xfrm>
              <a:off x="4842300" y="3099950"/>
              <a:ext cx="31425" cy="59650"/>
              <a:chOff x="4842300" y="3099950"/>
              <a:chExt cx="31425" cy="59650"/>
            </a:xfrm>
          </p:grpSpPr>
          <p:sp>
            <p:nvSpPr>
              <p:cNvPr id="199" name="Google Shape;4043;p50">
                <a:extLst>
                  <a:ext uri="{FF2B5EF4-FFF2-40B4-BE49-F238E27FC236}">
                    <a16:creationId xmlns:a16="http://schemas.microsoft.com/office/drawing/2014/main" id="{719B3832-A6CD-A33B-BBD0-21D34CB608AF}"/>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0" name="Google Shape;4044;p50">
                <a:extLst>
                  <a:ext uri="{FF2B5EF4-FFF2-40B4-BE49-F238E27FC236}">
                    <a16:creationId xmlns:a16="http://schemas.microsoft.com/office/drawing/2014/main" id="{38A70C39-378B-BFA9-CAC5-E5A693773658}"/>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45;p50">
                <a:extLst>
                  <a:ext uri="{FF2B5EF4-FFF2-40B4-BE49-F238E27FC236}">
                    <a16:creationId xmlns:a16="http://schemas.microsoft.com/office/drawing/2014/main" id="{AA670ECE-F64A-E02A-9E3A-3C59AB47370D}"/>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2" name="Google Shape;4046;p50">
                <a:extLst>
                  <a:ext uri="{FF2B5EF4-FFF2-40B4-BE49-F238E27FC236}">
                    <a16:creationId xmlns:a16="http://schemas.microsoft.com/office/drawing/2014/main" id="{82CF4D67-A609-6B9B-56DB-93BC11B0D554}"/>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6" name="Google Shape;4047;p50">
              <a:extLst>
                <a:ext uri="{FF2B5EF4-FFF2-40B4-BE49-F238E27FC236}">
                  <a16:creationId xmlns:a16="http://schemas.microsoft.com/office/drawing/2014/main" id="{40FFC36D-AFFF-6072-6B6E-605029923E37}"/>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48;p50">
              <a:extLst>
                <a:ext uri="{FF2B5EF4-FFF2-40B4-BE49-F238E27FC236}">
                  <a16:creationId xmlns:a16="http://schemas.microsoft.com/office/drawing/2014/main" id="{09A4E284-05FC-2C34-E7F0-19E5383CCA70}"/>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49;p50">
              <a:extLst>
                <a:ext uri="{FF2B5EF4-FFF2-40B4-BE49-F238E27FC236}">
                  <a16:creationId xmlns:a16="http://schemas.microsoft.com/office/drawing/2014/main" id="{590759DC-27BD-6FCA-0D20-9EEDEC179BD7}"/>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9" name="Google Shape;4050;p50">
              <a:extLst>
                <a:ext uri="{FF2B5EF4-FFF2-40B4-BE49-F238E27FC236}">
                  <a16:creationId xmlns:a16="http://schemas.microsoft.com/office/drawing/2014/main" id="{C4E2EC3D-5CB5-F770-30FD-C1506B821026}"/>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0" name="Google Shape;4051;p50">
              <a:extLst>
                <a:ext uri="{FF2B5EF4-FFF2-40B4-BE49-F238E27FC236}">
                  <a16:creationId xmlns:a16="http://schemas.microsoft.com/office/drawing/2014/main" id="{5411462A-CE1D-6943-7FA0-0265963DEF50}"/>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52;p50">
              <a:extLst>
                <a:ext uri="{FF2B5EF4-FFF2-40B4-BE49-F238E27FC236}">
                  <a16:creationId xmlns:a16="http://schemas.microsoft.com/office/drawing/2014/main" id="{1466E9A5-C973-6F66-7EAB-F61621BD97C1}"/>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53;p50">
              <a:extLst>
                <a:ext uri="{FF2B5EF4-FFF2-40B4-BE49-F238E27FC236}">
                  <a16:creationId xmlns:a16="http://schemas.microsoft.com/office/drawing/2014/main" id="{2DD0AD2F-1F5B-0683-0A24-E9330B508598}"/>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54;p50">
              <a:extLst>
                <a:ext uri="{FF2B5EF4-FFF2-40B4-BE49-F238E27FC236}">
                  <a16:creationId xmlns:a16="http://schemas.microsoft.com/office/drawing/2014/main" id="{3FB50484-CEAD-22E1-737A-C3C396310D18}"/>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14" name="Google Shape;4055;p50">
              <a:extLst>
                <a:ext uri="{FF2B5EF4-FFF2-40B4-BE49-F238E27FC236}">
                  <a16:creationId xmlns:a16="http://schemas.microsoft.com/office/drawing/2014/main" id="{993C90D3-ACA2-B716-0CF7-5E34450DCDDB}"/>
                </a:ext>
              </a:extLst>
            </p:cNvPr>
            <p:cNvGrpSpPr/>
            <p:nvPr/>
          </p:nvGrpSpPr>
          <p:grpSpPr>
            <a:xfrm>
              <a:off x="3866750" y="2520350"/>
              <a:ext cx="78475" cy="60700"/>
              <a:chOff x="3866750" y="2520350"/>
              <a:chExt cx="78475" cy="60700"/>
            </a:xfrm>
          </p:grpSpPr>
          <p:sp>
            <p:nvSpPr>
              <p:cNvPr id="195" name="Google Shape;4056;p50">
                <a:extLst>
                  <a:ext uri="{FF2B5EF4-FFF2-40B4-BE49-F238E27FC236}">
                    <a16:creationId xmlns:a16="http://schemas.microsoft.com/office/drawing/2014/main" id="{74E23694-3F46-308C-1405-8EB9474B9E60}"/>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57;p50">
                <a:extLst>
                  <a:ext uri="{FF2B5EF4-FFF2-40B4-BE49-F238E27FC236}">
                    <a16:creationId xmlns:a16="http://schemas.microsoft.com/office/drawing/2014/main" id="{C946E8FF-46E6-4CBC-48CF-31CB5C77CB13}"/>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58;p50">
                <a:extLst>
                  <a:ext uri="{FF2B5EF4-FFF2-40B4-BE49-F238E27FC236}">
                    <a16:creationId xmlns:a16="http://schemas.microsoft.com/office/drawing/2014/main" id="{756ECD6E-9796-A479-A73C-4AA40ABDAD48}"/>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8" name="Google Shape;4059;p50">
                <a:extLst>
                  <a:ext uri="{FF2B5EF4-FFF2-40B4-BE49-F238E27FC236}">
                    <a16:creationId xmlns:a16="http://schemas.microsoft.com/office/drawing/2014/main" id="{5DCF4FBD-3921-8CD0-E6AC-DDBB75C846E9}"/>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5" name="Google Shape;4060;p50">
              <a:extLst>
                <a:ext uri="{FF2B5EF4-FFF2-40B4-BE49-F238E27FC236}">
                  <a16:creationId xmlns:a16="http://schemas.microsoft.com/office/drawing/2014/main" id="{02E7755F-E5C9-6DD9-F23C-5064B3F4C5B4}"/>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1;p50">
              <a:extLst>
                <a:ext uri="{FF2B5EF4-FFF2-40B4-BE49-F238E27FC236}">
                  <a16:creationId xmlns:a16="http://schemas.microsoft.com/office/drawing/2014/main" id="{0B07CFD0-2D7D-3818-3F4F-CE7FCDC36AB3}"/>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2;p50">
              <a:extLst>
                <a:ext uri="{FF2B5EF4-FFF2-40B4-BE49-F238E27FC236}">
                  <a16:creationId xmlns:a16="http://schemas.microsoft.com/office/drawing/2014/main" id="{8EB887D6-4B2D-1491-E210-BF43472E450C}"/>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3;p50">
              <a:extLst>
                <a:ext uri="{FF2B5EF4-FFF2-40B4-BE49-F238E27FC236}">
                  <a16:creationId xmlns:a16="http://schemas.microsoft.com/office/drawing/2014/main" id="{2FD62E28-8B3E-4F20-6E12-253AED5390CC}"/>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4;p50">
              <a:extLst>
                <a:ext uri="{FF2B5EF4-FFF2-40B4-BE49-F238E27FC236}">
                  <a16:creationId xmlns:a16="http://schemas.microsoft.com/office/drawing/2014/main" id="{5396EC33-8368-2403-2916-11ABA82CB6AC}"/>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65;p50">
              <a:extLst>
                <a:ext uri="{FF2B5EF4-FFF2-40B4-BE49-F238E27FC236}">
                  <a16:creationId xmlns:a16="http://schemas.microsoft.com/office/drawing/2014/main" id="{F7E2CC5B-CC4E-5428-C0BF-D82D06350EEF}"/>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66;p50">
              <a:extLst>
                <a:ext uri="{FF2B5EF4-FFF2-40B4-BE49-F238E27FC236}">
                  <a16:creationId xmlns:a16="http://schemas.microsoft.com/office/drawing/2014/main" id="{0EC4D0CA-3CE6-3136-C793-7BBEAAF66625}"/>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67;p50">
              <a:extLst>
                <a:ext uri="{FF2B5EF4-FFF2-40B4-BE49-F238E27FC236}">
                  <a16:creationId xmlns:a16="http://schemas.microsoft.com/office/drawing/2014/main" id="{EA671EB1-768D-777B-75DA-F96309963CDD}"/>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68;p50">
              <a:extLst>
                <a:ext uri="{FF2B5EF4-FFF2-40B4-BE49-F238E27FC236}">
                  <a16:creationId xmlns:a16="http://schemas.microsoft.com/office/drawing/2014/main" id="{328D2E5E-783E-8F7F-93A3-25C22FE81270}"/>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69;p50">
              <a:extLst>
                <a:ext uri="{FF2B5EF4-FFF2-40B4-BE49-F238E27FC236}">
                  <a16:creationId xmlns:a16="http://schemas.microsoft.com/office/drawing/2014/main" id="{39006753-211F-7CA4-DA4C-4E50515E4364}"/>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0;p50">
              <a:extLst>
                <a:ext uri="{FF2B5EF4-FFF2-40B4-BE49-F238E27FC236}">
                  <a16:creationId xmlns:a16="http://schemas.microsoft.com/office/drawing/2014/main" id="{513B3D92-F6A6-4476-A4DE-178B8363122E}"/>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1;p50">
              <a:extLst>
                <a:ext uri="{FF2B5EF4-FFF2-40B4-BE49-F238E27FC236}">
                  <a16:creationId xmlns:a16="http://schemas.microsoft.com/office/drawing/2014/main" id="{2E147E8A-76B6-DE01-7E09-C9E28DE826AA}"/>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2;p50">
              <a:extLst>
                <a:ext uri="{FF2B5EF4-FFF2-40B4-BE49-F238E27FC236}">
                  <a16:creationId xmlns:a16="http://schemas.microsoft.com/office/drawing/2014/main" id="{1711A50D-99E1-005F-7D52-5A230E8C9E5E}"/>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3;p50">
              <a:extLst>
                <a:ext uri="{FF2B5EF4-FFF2-40B4-BE49-F238E27FC236}">
                  <a16:creationId xmlns:a16="http://schemas.microsoft.com/office/drawing/2014/main" id="{DB0C3295-957D-AD76-BDFE-0AED5CB06BBB}"/>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4;p50">
              <a:extLst>
                <a:ext uri="{FF2B5EF4-FFF2-40B4-BE49-F238E27FC236}">
                  <a16:creationId xmlns:a16="http://schemas.microsoft.com/office/drawing/2014/main" id="{2D4EDBCB-B46D-C08D-F5AA-E824785A63D9}"/>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75;p50">
              <a:extLst>
                <a:ext uri="{FF2B5EF4-FFF2-40B4-BE49-F238E27FC236}">
                  <a16:creationId xmlns:a16="http://schemas.microsoft.com/office/drawing/2014/main" id="{445057E8-3FAC-9734-32BD-424BDAF4360E}"/>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76;p50">
              <a:extLst>
                <a:ext uri="{FF2B5EF4-FFF2-40B4-BE49-F238E27FC236}">
                  <a16:creationId xmlns:a16="http://schemas.microsoft.com/office/drawing/2014/main" id="{200A385D-B396-98CB-1627-27D817AE2D6E}"/>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77;p50">
              <a:extLst>
                <a:ext uri="{FF2B5EF4-FFF2-40B4-BE49-F238E27FC236}">
                  <a16:creationId xmlns:a16="http://schemas.microsoft.com/office/drawing/2014/main" id="{1D04522A-D881-1D31-41C6-5CD8EA031680}"/>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78;p50">
              <a:extLst>
                <a:ext uri="{FF2B5EF4-FFF2-40B4-BE49-F238E27FC236}">
                  <a16:creationId xmlns:a16="http://schemas.microsoft.com/office/drawing/2014/main" id="{CA0795FE-12D0-5C9C-AE9F-33E6E2D1C8B8}"/>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79;p50">
              <a:extLst>
                <a:ext uri="{FF2B5EF4-FFF2-40B4-BE49-F238E27FC236}">
                  <a16:creationId xmlns:a16="http://schemas.microsoft.com/office/drawing/2014/main" id="{D1F8B371-A9DC-8D28-4FF1-7508AF7E865C}"/>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0;p50">
              <a:extLst>
                <a:ext uri="{FF2B5EF4-FFF2-40B4-BE49-F238E27FC236}">
                  <a16:creationId xmlns:a16="http://schemas.microsoft.com/office/drawing/2014/main" id="{9434F891-5978-0CF4-8A0C-7C23F2673193}"/>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1;p50">
              <a:extLst>
                <a:ext uri="{FF2B5EF4-FFF2-40B4-BE49-F238E27FC236}">
                  <a16:creationId xmlns:a16="http://schemas.microsoft.com/office/drawing/2014/main" id="{7765F99F-40C1-4386-6F05-20A717C002EA}"/>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2;p50">
              <a:extLst>
                <a:ext uri="{FF2B5EF4-FFF2-40B4-BE49-F238E27FC236}">
                  <a16:creationId xmlns:a16="http://schemas.microsoft.com/office/drawing/2014/main" id="{57CB09D9-EA9C-97C4-DA5D-28A0290B50D4}"/>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3;p50">
              <a:extLst>
                <a:ext uri="{FF2B5EF4-FFF2-40B4-BE49-F238E27FC236}">
                  <a16:creationId xmlns:a16="http://schemas.microsoft.com/office/drawing/2014/main" id="{EE9ABF39-671A-2386-6FCF-8AC6BCCB2727}"/>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4;p50">
              <a:extLst>
                <a:ext uri="{FF2B5EF4-FFF2-40B4-BE49-F238E27FC236}">
                  <a16:creationId xmlns:a16="http://schemas.microsoft.com/office/drawing/2014/main" id="{8DF6C2DF-FEEC-819D-4780-F5BE04312834}"/>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85;p50">
              <a:extLst>
                <a:ext uri="{FF2B5EF4-FFF2-40B4-BE49-F238E27FC236}">
                  <a16:creationId xmlns:a16="http://schemas.microsoft.com/office/drawing/2014/main" id="{A0031A95-A89B-746A-0B96-5E78AFCD7A3C}"/>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86;p50">
              <a:extLst>
                <a:ext uri="{FF2B5EF4-FFF2-40B4-BE49-F238E27FC236}">
                  <a16:creationId xmlns:a16="http://schemas.microsoft.com/office/drawing/2014/main" id="{B36FCF08-094B-BA2F-30AC-22203F08DDB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87;p50">
              <a:extLst>
                <a:ext uri="{FF2B5EF4-FFF2-40B4-BE49-F238E27FC236}">
                  <a16:creationId xmlns:a16="http://schemas.microsoft.com/office/drawing/2014/main" id="{DE279498-5EF5-1EAB-4E19-FAAAD695D6C8}"/>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88;p50">
              <a:extLst>
                <a:ext uri="{FF2B5EF4-FFF2-40B4-BE49-F238E27FC236}">
                  <a16:creationId xmlns:a16="http://schemas.microsoft.com/office/drawing/2014/main" id="{A36A19EF-903C-0F2E-5F8B-91894CF31A11}"/>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89;p50">
              <a:extLst>
                <a:ext uri="{FF2B5EF4-FFF2-40B4-BE49-F238E27FC236}">
                  <a16:creationId xmlns:a16="http://schemas.microsoft.com/office/drawing/2014/main" id="{DD0CC6E9-6778-9FEC-8524-BFD754593BEE}"/>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0;p50">
              <a:extLst>
                <a:ext uri="{FF2B5EF4-FFF2-40B4-BE49-F238E27FC236}">
                  <a16:creationId xmlns:a16="http://schemas.microsoft.com/office/drawing/2014/main" id="{F6B1FB16-8466-FED4-9EC9-D71934426C68}"/>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1;p50">
              <a:extLst>
                <a:ext uri="{FF2B5EF4-FFF2-40B4-BE49-F238E27FC236}">
                  <a16:creationId xmlns:a16="http://schemas.microsoft.com/office/drawing/2014/main" id="{A4A7D7EE-9E62-E4A7-4F5F-9B7248E5DAD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2;p50">
              <a:extLst>
                <a:ext uri="{FF2B5EF4-FFF2-40B4-BE49-F238E27FC236}">
                  <a16:creationId xmlns:a16="http://schemas.microsoft.com/office/drawing/2014/main" id="{B76DE967-1085-2361-41F7-6EAF52C39E64}"/>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3;p50">
              <a:extLst>
                <a:ext uri="{FF2B5EF4-FFF2-40B4-BE49-F238E27FC236}">
                  <a16:creationId xmlns:a16="http://schemas.microsoft.com/office/drawing/2014/main" id="{2284BE4A-6E4A-D29E-4330-4453644BACC8}"/>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4;p50">
              <a:extLst>
                <a:ext uri="{FF2B5EF4-FFF2-40B4-BE49-F238E27FC236}">
                  <a16:creationId xmlns:a16="http://schemas.microsoft.com/office/drawing/2014/main" id="{727FDCF8-8A62-90F7-FC0F-BBA8F8AB07D2}"/>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095;p50">
              <a:extLst>
                <a:ext uri="{FF2B5EF4-FFF2-40B4-BE49-F238E27FC236}">
                  <a16:creationId xmlns:a16="http://schemas.microsoft.com/office/drawing/2014/main" id="{FA7A1806-E2AD-8F90-C17F-D5DD61AF30C2}"/>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096;p50">
              <a:extLst>
                <a:ext uri="{FF2B5EF4-FFF2-40B4-BE49-F238E27FC236}">
                  <a16:creationId xmlns:a16="http://schemas.microsoft.com/office/drawing/2014/main" id="{EB63A86F-DA13-B9B4-4834-9BD523BFDF96}"/>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2" name="Google Shape;4097;p50">
              <a:extLst>
                <a:ext uri="{FF2B5EF4-FFF2-40B4-BE49-F238E27FC236}">
                  <a16:creationId xmlns:a16="http://schemas.microsoft.com/office/drawing/2014/main" id="{1B59D0C9-0ECD-C616-A951-0544714A07AC}"/>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3" name="Google Shape;4098;p50">
              <a:extLst>
                <a:ext uri="{FF2B5EF4-FFF2-40B4-BE49-F238E27FC236}">
                  <a16:creationId xmlns:a16="http://schemas.microsoft.com/office/drawing/2014/main" id="{43169476-9D0E-9738-FA9C-B9686C9A13F8}"/>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099;p50">
              <a:extLst>
                <a:ext uri="{FF2B5EF4-FFF2-40B4-BE49-F238E27FC236}">
                  <a16:creationId xmlns:a16="http://schemas.microsoft.com/office/drawing/2014/main" id="{7FEE5B3B-CD6B-5FE3-81CB-E21B3D853F3F}"/>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0;p50">
              <a:extLst>
                <a:ext uri="{FF2B5EF4-FFF2-40B4-BE49-F238E27FC236}">
                  <a16:creationId xmlns:a16="http://schemas.microsoft.com/office/drawing/2014/main" id="{C6497A32-B681-E2F4-4C41-540136858560}"/>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1;p50">
              <a:extLst>
                <a:ext uri="{FF2B5EF4-FFF2-40B4-BE49-F238E27FC236}">
                  <a16:creationId xmlns:a16="http://schemas.microsoft.com/office/drawing/2014/main" id="{87EDC01B-CDDF-E3A5-39EA-CEBC158F3739}"/>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7" name="Google Shape;4102;p50">
              <a:extLst>
                <a:ext uri="{FF2B5EF4-FFF2-40B4-BE49-F238E27FC236}">
                  <a16:creationId xmlns:a16="http://schemas.microsoft.com/office/drawing/2014/main" id="{6CE5AC6D-FF19-C3B1-506B-73F3A59DCF7F}"/>
                </a:ext>
              </a:extLst>
            </p:cNvPr>
            <p:cNvGrpSpPr/>
            <p:nvPr/>
          </p:nvGrpSpPr>
          <p:grpSpPr>
            <a:xfrm>
              <a:off x="3450375" y="3038225"/>
              <a:ext cx="132875" cy="99400"/>
              <a:chOff x="3450375" y="3038225"/>
              <a:chExt cx="132875" cy="99400"/>
            </a:xfrm>
          </p:grpSpPr>
          <p:sp>
            <p:nvSpPr>
              <p:cNvPr id="193" name="Google Shape;4103;p50">
                <a:extLst>
                  <a:ext uri="{FF2B5EF4-FFF2-40B4-BE49-F238E27FC236}">
                    <a16:creationId xmlns:a16="http://schemas.microsoft.com/office/drawing/2014/main" id="{BB7D8726-6437-DC41-45F9-FFB7F632F4A3}"/>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4" name="Google Shape;4104;p50">
                <a:extLst>
                  <a:ext uri="{FF2B5EF4-FFF2-40B4-BE49-F238E27FC236}">
                    <a16:creationId xmlns:a16="http://schemas.microsoft.com/office/drawing/2014/main" id="{0FA7EE86-4DB5-99AA-B3D2-331900C13D22}"/>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8" name="Google Shape;4105;p50">
              <a:extLst>
                <a:ext uri="{FF2B5EF4-FFF2-40B4-BE49-F238E27FC236}">
                  <a16:creationId xmlns:a16="http://schemas.microsoft.com/office/drawing/2014/main" id="{BD5292FF-B382-BE1C-FB49-2E51FE6DB481}"/>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06;p50">
              <a:extLst>
                <a:ext uri="{FF2B5EF4-FFF2-40B4-BE49-F238E27FC236}">
                  <a16:creationId xmlns:a16="http://schemas.microsoft.com/office/drawing/2014/main" id="{F07DC713-A69D-E22A-4FEE-D2E7957B1DF0}"/>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07;p50">
              <a:extLst>
                <a:ext uri="{FF2B5EF4-FFF2-40B4-BE49-F238E27FC236}">
                  <a16:creationId xmlns:a16="http://schemas.microsoft.com/office/drawing/2014/main" id="{7366028B-C065-9F3A-27AE-13F070CD1075}"/>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08;p50">
              <a:extLst>
                <a:ext uri="{FF2B5EF4-FFF2-40B4-BE49-F238E27FC236}">
                  <a16:creationId xmlns:a16="http://schemas.microsoft.com/office/drawing/2014/main" id="{EAF31D1B-E79B-B803-A439-9A622455A975}"/>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09;p50">
              <a:extLst>
                <a:ext uri="{FF2B5EF4-FFF2-40B4-BE49-F238E27FC236}">
                  <a16:creationId xmlns:a16="http://schemas.microsoft.com/office/drawing/2014/main" id="{003299B1-1E0B-70A7-8DBE-89D123C0BB55}"/>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0;p50">
              <a:extLst>
                <a:ext uri="{FF2B5EF4-FFF2-40B4-BE49-F238E27FC236}">
                  <a16:creationId xmlns:a16="http://schemas.microsoft.com/office/drawing/2014/main" id="{823C1AE3-16BD-6F30-C06B-25761EA1DF56}"/>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1;p50">
              <a:extLst>
                <a:ext uri="{FF2B5EF4-FFF2-40B4-BE49-F238E27FC236}">
                  <a16:creationId xmlns:a16="http://schemas.microsoft.com/office/drawing/2014/main" id="{ED250B6F-E677-71A3-6129-91B1F9BEBD08}"/>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2;p50">
              <a:extLst>
                <a:ext uri="{FF2B5EF4-FFF2-40B4-BE49-F238E27FC236}">
                  <a16:creationId xmlns:a16="http://schemas.microsoft.com/office/drawing/2014/main" id="{D3EA9184-AB19-94D1-A088-8FA89BCD80C6}"/>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3;p50">
              <a:extLst>
                <a:ext uri="{FF2B5EF4-FFF2-40B4-BE49-F238E27FC236}">
                  <a16:creationId xmlns:a16="http://schemas.microsoft.com/office/drawing/2014/main" id="{51DB877F-A665-4C7F-5280-CAEE507BA237}"/>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4;p50">
              <a:extLst>
                <a:ext uri="{FF2B5EF4-FFF2-40B4-BE49-F238E27FC236}">
                  <a16:creationId xmlns:a16="http://schemas.microsoft.com/office/drawing/2014/main" id="{443B3ED8-1E1E-9E9B-B6E1-16DBA09F990E}"/>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15;p50">
              <a:extLst>
                <a:ext uri="{FF2B5EF4-FFF2-40B4-BE49-F238E27FC236}">
                  <a16:creationId xmlns:a16="http://schemas.microsoft.com/office/drawing/2014/main" id="{C9237E28-BFDE-942E-F07F-C719E68F5F56}"/>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16;p50">
              <a:extLst>
                <a:ext uri="{FF2B5EF4-FFF2-40B4-BE49-F238E27FC236}">
                  <a16:creationId xmlns:a16="http://schemas.microsoft.com/office/drawing/2014/main" id="{4CC59CF8-C847-7141-49CF-AF0E83076C9A}"/>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17;p50">
              <a:extLst>
                <a:ext uri="{FF2B5EF4-FFF2-40B4-BE49-F238E27FC236}">
                  <a16:creationId xmlns:a16="http://schemas.microsoft.com/office/drawing/2014/main" id="{496209A6-CFE5-176D-7DDF-B8927E2656D3}"/>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18;p50">
              <a:extLst>
                <a:ext uri="{FF2B5EF4-FFF2-40B4-BE49-F238E27FC236}">
                  <a16:creationId xmlns:a16="http://schemas.microsoft.com/office/drawing/2014/main" id="{AE443605-2053-855A-67BC-5CD0236679A2}"/>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19;p50">
              <a:extLst>
                <a:ext uri="{FF2B5EF4-FFF2-40B4-BE49-F238E27FC236}">
                  <a16:creationId xmlns:a16="http://schemas.microsoft.com/office/drawing/2014/main" id="{442EB07D-5D4A-41F9-7179-55DE349C4371}"/>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0;p50">
              <a:extLst>
                <a:ext uri="{FF2B5EF4-FFF2-40B4-BE49-F238E27FC236}">
                  <a16:creationId xmlns:a16="http://schemas.microsoft.com/office/drawing/2014/main" id="{AFF4A389-85E9-3A83-61EB-3D475B222045}"/>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1;p50">
              <a:extLst>
                <a:ext uri="{FF2B5EF4-FFF2-40B4-BE49-F238E27FC236}">
                  <a16:creationId xmlns:a16="http://schemas.microsoft.com/office/drawing/2014/main" id="{7C158B32-163F-83DE-0FD3-A0EBBCC50729}"/>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2;p50">
              <a:extLst>
                <a:ext uri="{FF2B5EF4-FFF2-40B4-BE49-F238E27FC236}">
                  <a16:creationId xmlns:a16="http://schemas.microsoft.com/office/drawing/2014/main" id="{726ADC3A-4143-2B3B-48E7-A7CA8629FB56}"/>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3;p50">
              <a:extLst>
                <a:ext uri="{FF2B5EF4-FFF2-40B4-BE49-F238E27FC236}">
                  <a16:creationId xmlns:a16="http://schemas.microsoft.com/office/drawing/2014/main" id="{4E8C662F-14E3-3BA5-194B-E866A1E405F7}"/>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4;p50">
              <a:extLst>
                <a:ext uri="{FF2B5EF4-FFF2-40B4-BE49-F238E27FC236}">
                  <a16:creationId xmlns:a16="http://schemas.microsoft.com/office/drawing/2014/main" id="{76DAE515-59F4-05CE-0EA7-D73E5C0B2AEA}"/>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25;p50">
              <a:extLst>
                <a:ext uri="{FF2B5EF4-FFF2-40B4-BE49-F238E27FC236}">
                  <a16:creationId xmlns:a16="http://schemas.microsoft.com/office/drawing/2014/main" id="{C1A6C03D-C467-A82B-B954-DC2B3AD3E24D}"/>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26;p50">
              <a:extLst>
                <a:ext uri="{FF2B5EF4-FFF2-40B4-BE49-F238E27FC236}">
                  <a16:creationId xmlns:a16="http://schemas.microsoft.com/office/drawing/2014/main" id="{3CB6FD36-D71D-AAE7-B31F-8CF2EC942D28}"/>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27;p50">
              <a:extLst>
                <a:ext uri="{FF2B5EF4-FFF2-40B4-BE49-F238E27FC236}">
                  <a16:creationId xmlns:a16="http://schemas.microsoft.com/office/drawing/2014/main" id="{75809FD4-24F1-53C1-084D-B657A95780C2}"/>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28;p50">
              <a:extLst>
                <a:ext uri="{FF2B5EF4-FFF2-40B4-BE49-F238E27FC236}">
                  <a16:creationId xmlns:a16="http://schemas.microsoft.com/office/drawing/2014/main" id="{5F9FB332-3E86-1737-F796-EDDB6B6B77F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29;p50">
              <a:extLst>
                <a:ext uri="{FF2B5EF4-FFF2-40B4-BE49-F238E27FC236}">
                  <a16:creationId xmlns:a16="http://schemas.microsoft.com/office/drawing/2014/main" id="{5D6FFF91-993D-BA21-E972-812988B38A4A}"/>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0;p50">
              <a:extLst>
                <a:ext uri="{FF2B5EF4-FFF2-40B4-BE49-F238E27FC236}">
                  <a16:creationId xmlns:a16="http://schemas.microsoft.com/office/drawing/2014/main" id="{5DBE76C2-2043-EF71-81D7-B9F210913D5C}"/>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1;p50">
              <a:extLst>
                <a:ext uri="{FF2B5EF4-FFF2-40B4-BE49-F238E27FC236}">
                  <a16:creationId xmlns:a16="http://schemas.microsoft.com/office/drawing/2014/main" id="{FCDD6951-3EB8-318B-788B-07850FA9EEF3}"/>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2;p50">
              <a:extLst>
                <a:ext uri="{FF2B5EF4-FFF2-40B4-BE49-F238E27FC236}">
                  <a16:creationId xmlns:a16="http://schemas.microsoft.com/office/drawing/2014/main" id="{234C95B0-6DDD-7319-B8FC-ADB3D01ACB35}"/>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3;p50">
              <a:extLst>
                <a:ext uri="{FF2B5EF4-FFF2-40B4-BE49-F238E27FC236}">
                  <a16:creationId xmlns:a16="http://schemas.microsoft.com/office/drawing/2014/main" id="{98607D2F-2EFF-C7A1-C5C1-7D3820D313A8}"/>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4;p50">
              <a:extLst>
                <a:ext uri="{FF2B5EF4-FFF2-40B4-BE49-F238E27FC236}">
                  <a16:creationId xmlns:a16="http://schemas.microsoft.com/office/drawing/2014/main" id="{49A5BA13-9DA7-FB96-66B7-9F134C9CB92D}"/>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8" name="Google Shape;4135;p50">
              <a:extLst>
                <a:ext uri="{FF2B5EF4-FFF2-40B4-BE49-F238E27FC236}">
                  <a16:creationId xmlns:a16="http://schemas.microsoft.com/office/drawing/2014/main" id="{1E661F43-93E8-2397-B7CF-027C9903D3D8}"/>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36;p50">
              <a:extLst>
                <a:ext uri="{FF2B5EF4-FFF2-40B4-BE49-F238E27FC236}">
                  <a16:creationId xmlns:a16="http://schemas.microsoft.com/office/drawing/2014/main" id="{38D3CB14-A832-49BC-74E5-B92DF873CA11}"/>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0" name="Google Shape;4137;p50">
              <a:extLst>
                <a:ext uri="{FF2B5EF4-FFF2-40B4-BE49-F238E27FC236}">
                  <a16:creationId xmlns:a16="http://schemas.microsoft.com/office/drawing/2014/main" id="{1F9203E3-AD46-3B05-42F4-B2C7BFCA2F84}"/>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138;p50">
              <a:extLst>
                <a:ext uri="{FF2B5EF4-FFF2-40B4-BE49-F238E27FC236}">
                  <a16:creationId xmlns:a16="http://schemas.microsoft.com/office/drawing/2014/main" id="{40C4B47B-B5D6-AB98-98A2-FB5190085025}"/>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139;p50">
              <a:extLst>
                <a:ext uri="{FF2B5EF4-FFF2-40B4-BE49-F238E27FC236}">
                  <a16:creationId xmlns:a16="http://schemas.microsoft.com/office/drawing/2014/main" id="{24EB1F0A-9262-A483-94D4-21C3450F0C19}"/>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88" name="Oval 287">
            <a:extLst>
              <a:ext uri="{FF2B5EF4-FFF2-40B4-BE49-F238E27FC236}">
                <a16:creationId xmlns:a16="http://schemas.microsoft.com/office/drawing/2014/main" id="{A2645810-2961-7220-5A5D-0C337A456114}"/>
              </a:ext>
            </a:extLst>
          </p:cNvPr>
          <p:cNvSpPr>
            <a:spLocks noChangeAspect="1"/>
          </p:cNvSpPr>
          <p:nvPr/>
        </p:nvSpPr>
        <p:spPr>
          <a:xfrm>
            <a:off x="10808318" y="4319459"/>
            <a:ext cx="192766" cy="191372"/>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89" name="Oval 288">
            <a:extLst>
              <a:ext uri="{FF2B5EF4-FFF2-40B4-BE49-F238E27FC236}">
                <a16:creationId xmlns:a16="http://schemas.microsoft.com/office/drawing/2014/main" id="{B5CB49AF-8697-6D9E-BF9C-D1BD71FC356B}"/>
              </a:ext>
            </a:extLst>
          </p:cNvPr>
          <p:cNvSpPr>
            <a:spLocks noChangeAspect="1"/>
          </p:cNvSpPr>
          <p:nvPr/>
        </p:nvSpPr>
        <p:spPr>
          <a:xfrm>
            <a:off x="8830677" y="3158214"/>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0" name="Oval 289">
            <a:extLst>
              <a:ext uri="{FF2B5EF4-FFF2-40B4-BE49-F238E27FC236}">
                <a16:creationId xmlns:a16="http://schemas.microsoft.com/office/drawing/2014/main" id="{EF580B7C-4CFB-8736-E800-0D0CEB1103B4}"/>
              </a:ext>
            </a:extLst>
          </p:cNvPr>
          <p:cNvSpPr>
            <a:spLocks noChangeAspect="1"/>
          </p:cNvSpPr>
          <p:nvPr/>
        </p:nvSpPr>
        <p:spPr>
          <a:xfrm>
            <a:off x="9294242" y="4609385"/>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1" name="Oval 290">
            <a:extLst>
              <a:ext uri="{FF2B5EF4-FFF2-40B4-BE49-F238E27FC236}">
                <a16:creationId xmlns:a16="http://schemas.microsoft.com/office/drawing/2014/main" id="{2DBF9B52-D598-A3A6-2E8B-821D6314EA08}"/>
              </a:ext>
            </a:extLst>
          </p:cNvPr>
          <p:cNvSpPr>
            <a:spLocks noChangeAspect="1"/>
          </p:cNvSpPr>
          <p:nvPr/>
        </p:nvSpPr>
        <p:spPr>
          <a:xfrm>
            <a:off x="9007587" y="4059252"/>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22</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grpSp>
        <p:nvGrpSpPr>
          <p:cNvPr id="272" name="Group 271">
            <a:extLst>
              <a:ext uri="{FF2B5EF4-FFF2-40B4-BE49-F238E27FC236}">
                <a16:creationId xmlns:a16="http://schemas.microsoft.com/office/drawing/2014/main" id="{0AADD00A-62A5-D299-3EEC-610445F75187}"/>
              </a:ext>
            </a:extLst>
          </p:cNvPr>
          <p:cNvGrpSpPr/>
          <p:nvPr/>
        </p:nvGrpSpPr>
        <p:grpSpPr>
          <a:xfrm>
            <a:off x="11447585" y="1724485"/>
            <a:ext cx="1071706" cy="451407"/>
            <a:chOff x="4474596" y="1179277"/>
            <a:chExt cx="871065" cy="366896"/>
          </a:xfrm>
        </p:grpSpPr>
        <p:sp>
          <p:nvSpPr>
            <p:cNvPr id="273" name="TextBox 272">
              <a:extLst>
                <a:ext uri="{FF2B5EF4-FFF2-40B4-BE49-F238E27FC236}">
                  <a16:creationId xmlns:a16="http://schemas.microsoft.com/office/drawing/2014/main" id="{2C1F963E-79D5-4AA6-7DA6-6B4595632809}"/>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lumMod val="20000"/>
                      <a:lumOff val="80000"/>
                    </a:schemeClr>
                  </a:solidFill>
                  <a:latin typeface="+mj-lt"/>
                  <a:sym typeface="Anaheim"/>
                </a:rPr>
                <a:t>Wroe</a:t>
              </a:r>
            </a:p>
            <a:p>
              <a:pPr>
                <a:spcBef>
                  <a:spcPts val="400"/>
                </a:spcBef>
              </a:pPr>
              <a:r>
                <a:rPr lang="en-US" sz="1000" b="1" dirty="0">
                  <a:solidFill>
                    <a:schemeClr val="tx2"/>
                  </a:solidFill>
                  <a:latin typeface="+mj-lt"/>
                  <a:sym typeface="Anaheim"/>
                </a:rPr>
                <a:t>Peiris</a:t>
              </a:r>
            </a:p>
          </p:txBody>
        </p:sp>
        <p:sp>
          <p:nvSpPr>
            <p:cNvPr id="274" name="Oval 273">
              <a:extLst>
                <a:ext uri="{FF2B5EF4-FFF2-40B4-BE49-F238E27FC236}">
                  <a16:creationId xmlns:a16="http://schemas.microsoft.com/office/drawing/2014/main" id="{6CB4B257-45F0-3569-08F6-F7C7DBB70E54}"/>
                </a:ext>
              </a:extLst>
            </p:cNvPr>
            <p:cNvSpPr>
              <a:spLocks noChangeAspect="1"/>
            </p:cNvSpPr>
            <p:nvPr/>
          </p:nvSpPr>
          <p:spPr>
            <a:xfrm>
              <a:off x="4476410" y="1394936"/>
              <a:ext cx="108000" cy="1072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5" name="Oval 274">
              <a:extLst>
                <a:ext uri="{FF2B5EF4-FFF2-40B4-BE49-F238E27FC236}">
                  <a16:creationId xmlns:a16="http://schemas.microsoft.com/office/drawing/2014/main" id="{59BA9043-84B0-477E-AEE6-D73A4DBCAE77}"/>
                </a:ext>
              </a:extLst>
            </p:cNvPr>
            <p:cNvSpPr>
              <a:spLocks noChangeAspect="1"/>
            </p:cNvSpPr>
            <p:nvPr/>
          </p:nvSpPr>
          <p:spPr>
            <a:xfrm>
              <a:off x="4474596" y="1240630"/>
              <a:ext cx="108000" cy="107219"/>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6" name="TextBox 275">
            <a:extLst>
              <a:ext uri="{FF2B5EF4-FFF2-40B4-BE49-F238E27FC236}">
                <a16:creationId xmlns:a16="http://schemas.microsoft.com/office/drawing/2014/main" id="{D877F811-E488-7D2F-3A46-020B84DB4D1F}"/>
              </a:ext>
            </a:extLst>
          </p:cNvPr>
          <p:cNvSpPr txBox="1"/>
          <p:nvPr/>
        </p:nvSpPr>
        <p:spPr>
          <a:xfrm>
            <a:off x="10763599" y="4296985"/>
            <a:ext cx="306631" cy="215444"/>
          </a:xfrm>
          <a:prstGeom prst="rect">
            <a:avLst/>
          </a:prstGeom>
          <a:noFill/>
        </p:spPr>
        <p:txBody>
          <a:bodyPr wrap="square" rtlCol="0">
            <a:spAutoFit/>
          </a:bodyPr>
          <a:lstStyle/>
          <a:p>
            <a:r>
              <a:rPr lang="en-US" sz="800" b="1" dirty="0">
                <a:solidFill>
                  <a:schemeClr val="bg1"/>
                </a:solidFill>
                <a:latin typeface="+mj-lt"/>
              </a:rPr>
              <a:t>19</a:t>
            </a:r>
          </a:p>
        </p:txBody>
      </p:sp>
      <p:sp>
        <p:nvSpPr>
          <p:cNvPr id="277" name="TextBox 276">
            <a:extLst>
              <a:ext uri="{FF2B5EF4-FFF2-40B4-BE49-F238E27FC236}">
                <a16:creationId xmlns:a16="http://schemas.microsoft.com/office/drawing/2014/main" id="{26988337-8487-6339-47E9-2E3123400F6A}"/>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8" name="TextBox 277">
            <a:extLst>
              <a:ext uri="{FF2B5EF4-FFF2-40B4-BE49-F238E27FC236}">
                <a16:creationId xmlns:a16="http://schemas.microsoft.com/office/drawing/2014/main" id="{D5F9302D-5191-079D-2FB8-659026DF2AB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9" name="TextBox 278">
            <a:extLst>
              <a:ext uri="{FF2B5EF4-FFF2-40B4-BE49-F238E27FC236}">
                <a16:creationId xmlns:a16="http://schemas.microsoft.com/office/drawing/2014/main" id="{403D3533-409C-FBA9-8D27-1A3768F0F04E}"/>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grpSp>
        <p:nvGrpSpPr>
          <p:cNvPr id="5" name="Group 4">
            <a:extLst>
              <a:ext uri="{FF2B5EF4-FFF2-40B4-BE49-F238E27FC236}">
                <a16:creationId xmlns:a16="http://schemas.microsoft.com/office/drawing/2014/main" id="{AA9E67C8-9FE5-EA73-EA2E-11C27088CB49}"/>
              </a:ext>
            </a:extLst>
          </p:cNvPr>
          <p:cNvGrpSpPr>
            <a:grpSpLocks noChangeAspect="1"/>
          </p:cNvGrpSpPr>
          <p:nvPr/>
        </p:nvGrpSpPr>
        <p:grpSpPr>
          <a:xfrm>
            <a:off x="144432" y="3836851"/>
            <a:ext cx="6661611" cy="2741518"/>
            <a:chOff x="6666374" y="4716516"/>
            <a:chExt cx="4778828" cy="1966678"/>
          </a:xfrm>
        </p:grpSpPr>
        <p:pic>
          <p:nvPicPr>
            <p:cNvPr id="18" name="Picture 17">
              <a:extLst>
                <a:ext uri="{FF2B5EF4-FFF2-40B4-BE49-F238E27FC236}">
                  <a16:creationId xmlns:a16="http://schemas.microsoft.com/office/drawing/2014/main" id="{C0B11CC8-6E35-F7F0-6DAB-DF055038FA16}"/>
                </a:ext>
              </a:extLst>
            </p:cNvPr>
            <p:cNvPicPr>
              <a:picLocks noChangeAspect="1"/>
            </p:cNvPicPr>
            <p:nvPr/>
          </p:nvPicPr>
          <p:blipFill rotWithShape="1">
            <a:blip r:embed="rId3">
              <a:clrChange>
                <a:clrFrom>
                  <a:srgbClr val="FFFFFF"/>
                </a:clrFrom>
                <a:clrTo>
                  <a:srgbClr val="FFFFFF">
                    <a:alpha val="0"/>
                  </a:srgbClr>
                </a:clrTo>
              </a:clrChange>
            </a:blip>
            <a:srcRect t="17871" b="20169"/>
            <a:stretch/>
          </p:blipFill>
          <p:spPr>
            <a:xfrm>
              <a:off x="6666374" y="4716516"/>
              <a:ext cx="4778828" cy="1966678"/>
            </a:xfrm>
            <a:prstGeom prst="rect">
              <a:avLst/>
            </a:prstGeom>
            <a:ln w="28575">
              <a:solidFill>
                <a:schemeClr val="accent1"/>
              </a:solidFill>
            </a:ln>
          </p:spPr>
        </p:pic>
        <p:sp>
          <p:nvSpPr>
            <p:cNvPr id="19" name="Oval 18">
              <a:extLst>
                <a:ext uri="{FF2B5EF4-FFF2-40B4-BE49-F238E27FC236}">
                  <a16:creationId xmlns:a16="http://schemas.microsoft.com/office/drawing/2014/main" id="{EAD76726-C06A-10C7-2C3F-E5286F1D44AA}"/>
                </a:ext>
              </a:extLst>
            </p:cNvPr>
            <p:cNvSpPr/>
            <p:nvPr/>
          </p:nvSpPr>
          <p:spPr>
            <a:xfrm>
              <a:off x="7847125" y="5965074"/>
              <a:ext cx="171879" cy="17187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Rockwell" panose="02060603020205020403" pitchFamily="18" charset="77"/>
                </a:rPr>
                <a:t>6</a:t>
              </a:r>
            </a:p>
          </p:txBody>
        </p:sp>
        <p:sp>
          <p:nvSpPr>
            <p:cNvPr id="20" name="Oval 19">
              <a:extLst>
                <a:ext uri="{FF2B5EF4-FFF2-40B4-BE49-F238E27FC236}">
                  <a16:creationId xmlns:a16="http://schemas.microsoft.com/office/drawing/2014/main" id="{CC4ACAD7-2E40-7945-2BCB-99605638D1E8}"/>
                </a:ext>
              </a:extLst>
            </p:cNvPr>
            <p:cNvSpPr/>
            <p:nvPr/>
          </p:nvSpPr>
          <p:spPr>
            <a:xfrm>
              <a:off x="8813520" y="6282426"/>
              <a:ext cx="111741" cy="111203"/>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 b="1" dirty="0">
                  <a:latin typeface="Rockwell" panose="02060603020205020403" pitchFamily="18" charset="77"/>
                </a:rPr>
                <a:t>1</a:t>
              </a:r>
            </a:p>
          </p:txBody>
        </p:sp>
        <p:sp>
          <p:nvSpPr>
            <p:cNvPr id="21" name="Oval 20">
              <a:extLst>
                <a:ext uri="{FF2B5EF4-FFF2-40B4-BE49-F238E27FC236}">
                  <a16:creationId xmlns:a16="http://schemas.microsoft.com/office/drawing/2014/main" id="{C5B252F2-E85A-CD11-510C-4B79606CAEE3}"/>
                </a:ext>
              </a:extLst>
            </p:cNvPr>
            <p:cNvSpPr/>
            <p:nvPr/>
          </p:nvSpPr>
          <p:spPr>
            <a:xfrm>
              <a:off x="7074366" y="5020193"/>
              <a:ext cx="133257" cy="1327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latin typeface="Rockwell" panose="02060603020205020403" pitchFamily="18" charset="77"/>
                </a:rPr>
                <a:t>3</a:t>
              </a:r>
            </a:p>
          </p:txBody>
        </p:sp>
        <p:sp>
          <p:nvSpPr>
            <p:cNvPr id="23" name="Oval 22">
              <a:extLst>
                <a:ext uri="{FF2B5EF4-FFF2-40B4-BE49-F238E27FC236}">
                  <a16:creationId xmlns:a16="http://schemas.microsoft.com/office/drawing/2014/main" id="{1A33285B-4BA9-9C1A-F644-BD3253BFE333}"/>
                </a:ext>
              </a:extLst>
            </p:cNvPr>
            <p:cNvSpPr/>
            <p:nvPr/>
          </p:nvSpPr>
          <p:spPr>
            <a:xfrm>
              <a:off x="8216471" y="6172812"/>
              <a:ext cx="111741" cy="111203"/>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 b="1" dirty="0">
                  <a:latin typeface="Rockwell" panose="02060603020205020403" pitchFamily="18" charset="77"/>
                </a:rPr>
                <a:t>1</a:t>
              </a:r>
            </a:p>
          </p:txBody>
        </p:sp>
        <p:sp>
          <p:nvSpPr>
            <p:cNvPr id="280" name="Oval 279">
              <a:extLst>
                <a:ext uri="{FF2B5EF4-FFF2-40B4-BE49-F238E27FC236}">
                  <a16:creationId xmlns:a16="http://schemas.microsoft.com/office/drawing/2014/main" id="{97134163-B4EB-2485-4ECE-AF76C8A44AD3}"/>
                </a:ext>
              </a:extLst>
            </p:cNvPr>
            <p:cNvSpPr/>
            <p:nvPr/>
          </p:nvSpPr>
          <p:spPr>
            <a:xfrm>
              <a:off x="8925261" y="5443870"/>
              <a:ext cx="111741" cy="111203"/>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 b="1" dirty="0">
                  <a:latin typeface="Rockwell" panose="02060603020205020403" pitchFamily="18" charset="77"/>
                </a:rPr>
                <a:t>1</a:t>
              </a:r>
            </a:p>
          </p:txBody>
        </p:sp>
        <p:sp>
          <p:nvSpPr>
            <p:cNvPr id="281" name="Oval 280">
              <a:extLst>
                <a:ext uri="{FF2B5EF4-FFF2-40B4-BE49-F238E27FC236}">
                  <a16:creationId xmlns:a16="http://schemas.microsoft.com/office/drawing/2014/main" id="{7AF4ACEE-66C7-F988-4594-BC7D7D010680}"/>
                </a:ext>
              </a:extLst>
            </p:cNvPr>
            <p:cNvSpPr/>
            <p:nvPr/>
          </p:nvSpPr>
          <p:spPr>
            <a:xfrm>
              <a:off x="7182521" y="5440825"/>
              <a:ext cx="111741" cy="111203"/>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 b="1" dirty="0">
                  <a:latin typeface="Rockwell" panose="02060603020205020403" pitchFamily="18" charset="77"/>
                </a:rPr>
                <a:t>1</a:t>
              </a:r>
            </a:p>
          </p:txBody>
        </p:sp>
        <p:sp>
          <p:nvSpPr>
            <p:cNvPr id="282" name="Oval 281">
              <a:extLst>
                <a:ext uri="{FF2B5EF4-FFF2-40B4-BE49-F238E27FC236}">
                  <a16:creationId xmlns:a16="http://schemas.microsoft.com/office/drawing/2014/main" id="{5BF573FA-547F-A8BB-77F3-D03C8F765338}"/>
                </a:ext>
              </a:extLst>
            </p:cNvPr>
            <p:cNvSpPr/>
            <p:nvPr/>
          </p:nvSpPr>
          <p:spPr>
            <a:xfrm>
              <a:off x="7963133" y="6136953"/>
              <a:ext cx="111741" cy="111203"/>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00" b="1" dirty="0">
                  <a:latin typeface="Rockwell" panose="02060603020205020403" pitchFamily="18" charset="77"/>
                </a:rPr>
                <a:t>1</a:t>
              </a:r>
            </a:p>
          </p:txBody>
        </p:sp>
      </p:grpSp>
      <p:cxnSp>
        <p:nvCxnSpPr>
          <p:cNvPr id="284" name="Straight Connector 283">
            <a:extLst>
              <a:ext uri="{FF2B5EF4-FFF2-40B4-BE49-F238E27FC236}">
                <a16:creationId xmlns:a16="http://schemas.microsoft.com/office/drawing/2014/main" id="{14199B6F-CF3B-1A48-E1CB-943DDBCFCEDC}"/>
              </a:ext>
            </a:extLst>
          </p:cNvPr>
          <p:cNvCxnSpPr>
            <a:cxnSpLocks/>
            <a:endCxn id="276" idx="0"/>
          </p:cNvCxnSpPr>
          <p:nvPr/>
        </p:nvCxnSpPr>
        <p:spPr>
          <a:xfrm>
            <a:off x="6819175" y="3818865"/>
            <a:ext cx="4097740" cy="47812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B82DB5DB-DE8D-0D8F-AE8B-D08A6C796BAC}"/>
              </a:ext>
            </a:extLst>
          </p:cNvPr>
          <p:cNvCxnSpPr>
            <a:cxnSpLocks/>
            <a:endCxn id="276" idx="2"/>
          </p:cNvCxnSpPr>
          <p:nvPr/>
        </p:nvCxnSpPr>
        <p:spPr>
          <a:xfrm flipV="1">
            <a:off x="6798499" y="4512429"/>
            <a:ext cx="4118416" cy="2066816"/>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97" name="Text Placeholder 1">
            <a:extLst>
              <a:ext uri="{FF2B5EF4-FFF2-40B4-BE49-F238E27FC236}">
                <a16:creationId xmlns:a16="http://schemas.microsoft.com/office/drawing/2014/main" id="{B6838549-5523-6EC6-FE5C-D5992FF2ED13}"/>
              </a:ext>
            </a:extLst>
          </p:cNvPr>
          <p:cNvSpPr txBox="1">
            <a:spLocks/>
          </p:cNvSpPr>
          <p:nvPr/>
        </p:nvSpPr>
        <p:spPr>
          <a:xfrm>
            <a:off x="523907" y="2034663"/>
            <a:ext cx="5162773"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[Indonesian Data]</a:t>
            </a:r>
          </a:p>
          <a:p>
            <a:pPr>
              <a:spcBef>
                <a:spcPts val="1200"/>
              </a:spcBef>
            </a:pPr>
            <a:r>
              <a:rPr lang="en-US" sz="1800" dirty="0">
                <a:cs typeface="Arial" pitchFamily="34" charset="0"/>
              </a:rPr>
              <a:t>Data collected all through Indonesia spanning the years 2000 through 2019. Total of 14 Hospitals in the study. </a:t>
            </a:r>
            <a:r>
              <a:rPr lang="en-AU" altLang="ko-KR" sz="1800" dirty="0">
                <a:cs typeface="Arial" pitchFamily="34" charset="0"/>
              </a:rPr>
              <a:t>Collected </a:t>
            </a:r>
            <a:r>
              <a:rPr lang="en-AU" altLang="ko-KR" sz="1800" b="1" dirty="0">
                <a:cs typeface="Arial" pitchFamily="34" charset="0"/>
              </a:rPr>
              <a:t>logbooks</a:t>
            </a:r>
            <a:r>
              <a:rPr lang="en-AU" altLang="ko-KR" sz="1800" dirty="0">
                <a:cs typeface="Arial" pitchFamily="34" charset="0"/>
              </a:rPr>
              <a:t>, </a:t>
            </a:r>
            <a:r>
              <a:rPr lang="en-AU" altLang="ko-KR" sz="1800" b="1" dirty="0">
                <a:cs typeface="Arial" pitchFamily="34" charset="0"/>
              </a:rPr>
              <a:t>data records</a:t>
            </a:r>
            <a:r>
              <a:rPr lang="en-AU" altLang="ko-KR" sz="1800" dirty="0">
                <a:cs typeface="Arial" pitchFamily="34" charset="0"/>
              </a:rPr>
              <a:t> and a </a:t>
            </a:r>
            <a:r>
              <a:rPr lang="en-AU" altLang="ko-KR" sz="1800" b="1" dirty="0">
                <a:cs typeface="Arial" pitchFamily="34" charset="0"/>
              </a:rPr>
              <a:t>survey</a:t>
            </a:r>
            <a:r>
              <a:rPr lang="en-AU" altLang="ko-KR" sz="1800" dirty="0">
                <a:cs typeface="Arial" pitchFamily="34" charset="0"/>
              </a:rPr>
              <a:t> of the medical physicists.</a:t>
            </a:r>
          </a:p>
        </p:txBody>
      </p:sp>
    </p:spTree>
    <p:extLst>
      <p:ext uri="{BB962C8B-B14F-4D97-AF65-F5344CB8AC3E}">
        <p14:creationId xmlns:p14="http://schemas.microsoft.com/office/powerpoint/2010/main" val="231874898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descr="Chart, bar chart&#10;&#10;Description automatically generated">
            <a:extLst>
              <a:ext uri="{FF2B5EF4-FFF2-40B4-BE49-F238E27FC236}">
                <a16:creationId xmlns:a16="http://schemas.microsoft.com/office/drawing/2014/main" id="{3F85767C-A8A0-7DCF-929D-D76D32A7C21C}"/>
              </a:ext>
            </a:extLst>
          </p:cNvPr>
          <p:cNvPicPr>
            <a:picLocks noChangeAspect="1"/>
          </p:cNvPicPr>
          <p:nvPr/>
        </p:nvPicPr>
        <p:blipFill rotWithShape="1">
          <a:blip r:embed="rId3">
            <a:extLst>
              <a:ext uri="{28A0092B-C50C-407E-A947-70E740481C1C}">
                <a14:useLocalDpi xmlns:a14="http://schemas.microsoft.com/office/drawing/2010/main" val="0"/>
              </a:ext>
            </a:extLst>
          </a:blip>
          <a:srcRect l="3068" t="7624" r="7738" b="2616"/>
          <a:stretch/>
        </p:blipFill>
        <p:spPr>
          <a:xfrm>
            <a:off x="433629" y="3195999"/>
            <a:ext cx="5239517" cy="3515170"/>
          </a:xfrm>
          <a:prstGeom prst="rect">
            <a:avLst/>
          </a:prstGeom>
        </p:spPr>
      </p:pic>
      <p:grpSp>
        <p:nvGrpSpPr>
          <p:cNvPr id="6" name="Google Shape;3882;p50">
            <a:extLst>
              <a:ext uri="{FF2B5EF4-FFF2-40B4-BE49-F238E27FC236}">
                <a16:creationId xmlns:a16="http://schemas.microsoft.com/office/drawing/2014/main" id="{4B72ABA0-6195-FFD0-6C49-71F947537918}"/>
              </a:ext>
            </a:extLst>
          </p:cNvPr>
          <p:cNvGrpSpPr>
            <a:grpSpLocks noChangeAspect="1"/>
          </p:cNvGrpSpPr>
          <p:nvPr/>
        </p:nvGrpSpPr>
        <p:grpSpPr>
          <a:xfrm>
            <a:off x="6116884" y="2027500"/>
            <a:ext cx="5916880" cy="3429871"/>
            <a:chOff x="1397225" y="1410350"/>
            <a:chExt cx="4786300" cy="2774500"/>
          </a:xfrm>
        </p:grpSpPr>
        <p:grpSp>
          <p:nvGrpSpPr>
            <p:cNvPr id="7" name="Google Shape;3883;p50">
              <a:extLst>
                <a:ext uri="{FF2B5EF4-FFF2-40B4-BE49-F238E27FC236}">
                  <a16:creationId xmlns:a16="http://schemas.microsoft.com/office/drawing/2014/main" id="{D9C99168-ACB1-4718-7CE1-0E011F2D6B40}"/>
                </a:ext>
              </a:extLst>
            </p:cNvPr>
            <p:cNvGrpSpPr/>
            <p:nvPr/>
          </p:nvGrpSpPr>
          <p:grpSpPr>
            <a:xfrm>
              <a:off x="4293400" y="2574725"/>
              <a:ext cx="84425" cy="80100"/>
              <a:chOff x="4293400" y="2574725"/>
              <a:chExt cx="84425" cy="80100"/>
            </a:xfrm>
          </p:grpSpPr>
          <p:sp>
            <p:nvSpPr>
              <p:cNvPr id="270" name="Google Shape;3884;p50">
                <a:extLst>
                  <a:ext uri="{FF2B5EF4-FFF2-40B4-BE49-F238E27FC236}">
                    <a16:creationId xmlns:a16="http://schemas.microsoft.com/office/drawing/2014/main" id="{C30C3C56-223D-17DF-D141-27D07AC9F0C3}"/>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71" name="Google Shape;3885;p50">
                <a:extLst>
                  <a:ext uri="{FF2B5EF4-FFF2-40B4-BE49-F238E27FC236}">
                    <a16:creationId xmlns:a16="http://schemas.microsoft.com/office/drawing/2014/main" id="{9DCAA8F2-3B19-8590-8A21-638A05877D7E}"/>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 name="Google Shape;3886;p50">
              <a:extLst>
                <a:ext uri="{FF2B5EF4-FFF2-40B4-BE49-F238E27FC236}">
                  <a16:creationId xmlns:a16="http://schemas.microsoft.com/office/drawing/2014/main" id="{E7369D1C-10FD-90C2-4834-4A5D7D875736}"/>
                </a:ext>
              </a:extLst>
            </p:cNvPr>
            <p:cNvGrpSpPr/>
            <p:nvPr/>
          </p:nvGrpSpPr>
          <p:grpSpPr>
            <a:xfrm>
              <a:off x="4000175" y="1462675"/>
              <a:ext cx="1917275" cy="1140875"/>
              <a:chOff x="4000175" y="1462675"/>
              <a:chExt cx="1917275" cy="1140875"/>
            </a:xfrm>
          </p:grpSpPr>
          <p:sp>
            <p:nvSpPr>
              <p:cNvPr id="262" name="Google Shape;3887;p50">
                <a:extLst>
                  <a:ext uri="{FF2B5EF4-FFF2-40B4-BE49-F238E27FC236}">
                    <a16:creationId xmlns:a16="http://schemas.microsoft.com/office/drawing/2014/main" id="{50518BE4-60C2-CFF1-A34C-09BF56D9413D}"/>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3" name="Google Shape;3888;p50">
                <a:extLst>
                  <a:ext uri="{FF2B5EF4-FFF2-40B4-BE49-F238E27FC236}">
                    <a16:creationId xmlns:a16="http://schemas.microsoft.com/office/drawing/2014/main" id="{40ED6443-214C-E2FA-BF43-0FE319E8DF2D}"/>
                  </a:ext>
                </a:extLst>
              </p:cNvPr>
              <p:cNvGrpSpPr/>
              <p:nvPr/>
            </p:nvGrpSpPr>
            <p:grpSpPr>
              <a:xfrm>
                <a:off x="4000175" y="1462675"/>
                <a:ext cx="1917275" cy="1140875"/>
                <a:chOff x="4000175" y="1462675"/>
                <a:chExt cx="1917275" cy="1140875"/>
              </a:xfrm>
            </p:grpSpPr>
            <p:sp>
              <p:nvSpPr>
                <p:cNvPr id="264" name="Google Shape;3889;p50">
                  <a:extLst>
                    <a:ext uri="{FF2B5EF4-FFF2-40B4-BE49-F238E27FC236}">
                      <a16:creationId xmlns:a16="http://schemas.microsoft.com/office/drawing/2014/main" id="{1E295D81-D5DF-11C5-3D1A-7EC74438E821}"/>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5" name="Google Shape;3890;p50">
                  <a:extLst>
                    <a:ext uri="{FF2B5EF4-FFF2-40B4-BE49-F238E27FC236}">
                      <a16:creationId xmlns:a16="http://schemas.microsoft.com/office/drawing/2014/main" id="{B7E51509-3E17-7904-BAFC-3B4A934E097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6" name="Google Shape;3891;p50">
                  <a:extLst>
                    <a:ext uri="{FF2B5EF4-FFF2-40B4-BE49-F238E27FC236}">
                      <a16:creationId xmlns:a16="http://schemas.microsoft.com/office/drawing/2014/main" id="{93EBC777-B37C-BDDE-AB17-3955F6A93C40}"/>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7" name="Google Shape;3892;p50">
                  <a:extLst>
                    <a:ext uri="{FF2B5EF4-FFF2-40B4-BE49-F238E27FC236}">
                      <a16:creationId xmlns:a16="http://schemas.microsoft.com/office/drawing/2014/main" id="{6184BA75-ED99-01DB-F008-BEC87C18F898}"/>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8" name="Google Shape;3893;p50">
                  <a:extLst>
                    <a:ext uri="{FF2B5EF4-FFF2-40B4-BE49-F238E27FC236}">
                      <a16:creationId xmlns:a16="http://schemas.microsoft.com/office/drawing/2014/main" id="{9D5FAD11-431D-2589-6CB0-102D69168A11}"/>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9" name="Google Shape;3894;p50">
                  <a:extLst>
                    <a:ext uri="{FF2B5EF4-FFF2-40B4-BE49-F238E27FC236}">
                      <a16:creationId xmlns:a16="http://schemas.microsoft.com/office/drawing/2014/main" id="{2296D2C4-A7B0-8840-9E7F-AF0A6BFC0371}"/>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0" name="Google Shape;3895;p50">
              <a:extLst>
                <a:ext uri="{FF2B5EF4-FFF2-40B4-BE49-F238E27FC236}">
                  <a16:creationId xmlns:a16="http://schemas.microsoft.com/office/drawing/2014/main" id="{856DA770-C542-BC29-8271-64A436ED19BF}"/>
                </a:ext>
              </a:extLst>
            </p:cNvPr>
            <p:cNvGrpSpPr/>
            <p:nvPr/>
          </p:nvGrpSpPr>
          <p:grpSpPr>
            <a:xfrm>
              <a:off x="3960625" y="2587825"/>
              <a:ext cx="94050" cy="104125"/>
              <a:chOff x="3960625" y="2587825"/>
              <a:chExt cx="94050" cy="104125"/>
            </a:xfrm>
          </p:grpSpPr>
          <p:sp>
            <p:nvSpPr>
              <p:cNvPr id="260" name="Google Shape;3896;p50">
                <a:extLst>
                  <a:ext uri="{FF2B5EF4-FFF2-40B4-BE49-F238E27FC236}">
                    <a16:creationId xmlns:a16="http://schemas.microsoft.com/office/drawing/2014/main" id="{286D7EE0-C845-31C7-F422-68548D2A68D9}"/>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1" name="Google Shape;3897;p50">
                <a:extLst>
                  <a:ext uri="{FF2B5EF4-FFF2-40B4-BE49-F238E27FC236}">
                    <a16:creationId xmlns:a16="http://schemas.microsoft.com/office/drawing/2014/main" id="{C386CA49-79DE-51B0-1E2B-8194CB341642}"/>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98;p50">
              <a:extLst>
                <a:ext uri="{FF2B5EF4-FFF2-40B4-BE49-F238E27FC236}">
                  <a16:creationId xmlns:a16="http://schemas.microsoft.com/office/drawing/2014/main" id="{9AD00306-5B4E-9DA5-8E0C-91D0977C556D}"/>
                </a:ext>
              </a:extLst>
            </p:cNvPr>
            <p:cNvGrpSpPr/>
            <p:nvPr/>
          </p:nvGrpSpPr>
          <p:grpSpPr>
            <a:xfrm>
              <a:off x="3765350" y="2500900"/>
              <a:ext cx="173600" cy="187925"/>
              <a:chOff x="3765350" y="2500900"/>
              <a:chExt cx="173600" cy="187925"/>
            </a:xfrm>
          </p:grpSpPr>
          <p:sp>
            <p:nvSpPr>
              <p:cNvPr id="254" name="Google Shape;3899;p50">
                <a:extLst>
                  <a:ext uri="{FF2B5EF4-FFF2-40B4-BE49-F238E27FC236}">
                    <a16:creationId xmlns:a16="http://schemas.microsoft.com/office/drawing/2014/main" id="{C51218D0-BD83-B734-7486-B33957216755}"/>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5" name="Google Shape;3900;p50">
                <a:extLst>
                  <a:ext uri="{FF2B5EF4-FFF2-40B4-BE49-F238E27FC236}">
                    <a16:creationId xmlns:a16="http://schemas.microsoft.com/office/drawing/2014/main" id="{92D3050C-44EF-FC60-DE4B-097FABC9D454}"/>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6" name="Google Shape;3901;p50">
                <a:extLst>
                  <a:ext uri="{FF2B5EF4-FFF2-40B4-BE49-F238E27FC236}">
                    <a16:creationId xmlns:a16="http://schemas.microsoft.com/office/drawing/2014/main" id="{42108B03-039D-1BFD-7B8A-7918D25DA962}"/>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7" name="Google Shape;3902;p50">
                <a:extLst>
                  <a:ext uri="{FF2B5EF4-FFF2-40B4-BE49-F238E27FC236}">
                    <a16:creationId xmlns:a16="http://schemas.microsoft.com/office/drawing/2014/main" id="{38332A4D-C522-8043-B34F-BD2B2AB1624A}"/>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8" name="Google Shape;3903;p50">
                <a:extLst>
                  <a:ext uri="{FF2B5EF4-FFF2-40B4-BE49-F238E27FC236}">
                    <a16:creationId xmlns:a16="http://schemas.microsoft.com/office/drawing/2014/main" id="{1731C2B1-4267-1CA8-054F-4B151F73C9B7}"/>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9" name="Google Shape;3904;p50">
                <a:extLst>
                  <a:ext uri="{FF2B5EF4-FFF2-40B4-BE49-F238E27FC236}">
                    <a16:creationId xmlns:a16="http://schemas.microsoft.com/office/drawing/2014/main" id="{654EC40D-F233-4F74-7537-B4142F59D560}"/>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2" name="Google Shape;3905;p50">
              <a:extLst>
                <a:ext uri="{FF2B5EF4-FFF2-40B4-BE49-F238E27FC236}">
                  <a16:creationId xmlns:a16="http://schemas.microsoft.com/office/drawing/2014/main" id="{6F53BBCB-0E69-4D12-5672-1473D4F6B72A}"/>
                </a:ext>
              </a:extLst>
            </p:cNvPr>
            <p:cNvGrpSpPr/>
            <p:nvPr/>
          </p:nvGrpSpPr>
          <p:grpSpPr>
            <a:xfrm>
              <a:off x="3750475" y="2481850"/>
              <a:ext cx="85125" cy="51800"/>
              <a:chOff x="3750475" y="2481850"/>
              <a:chExt cx="85125" cy="51800"/>
            </a:xfrm>
          </p:grpSpPr>
          <p:sp>
            <p:nvSpPr>
              <p:cNvPr id="252" name="Google Shape;3906;p50">
                <a:extLst>
                  <a:ext uri="{FF2B5EF4-FFF2-40B4-BE49-F238E27FC236}">
                    <a16:creationId xmlns:a16="http://schemas.microsoft.com/office/drawing/2014/main" id="{BE1086E5-07B1-0F37-17CE-3226EE1C8558}"/>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7;p50">
                <a:extLst>
                  <a:ext uri="{FF2B5EF4-FFF2-40B4-BE49-F238E27FC236}">
                    <a16:creationId xmlns:a16="http://schemas.microsoft.com/office/drawing/2014/main" id="{EF882FC6-7734-D944-45C2-E361A85BBA5D}"/>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3" name="Google Shape;3908;p50">
              <a:extLst>
                <a:ext uri="{FF2B5EF4-FFF2-40B4-BE49-F238E27FC236}">
                  <a16:creationId xmlns:a16="http://schemas.microsoft.com/office/drawing/2014/main" id="{32C899E5-DD05-4ECC-9D18-CB831D415177}"/>
                </a:ext>
              </a:extLst>
            </p:cNvPr>
            <p:cNvGrpSpPr/>
            <p:nvPr/>
          </p:nvGrpSpPr>
          <p:grpSpPr>
            <a:xfrm>
              <a:off x="3627175" y="2432450"/>
              <a:ext cx="172100" cy="169075"/>
              <a:chOff x="3627175" y="2432450"/>
              <a:chExt cx="172100" cy="169075"/>
            </a:xfrm>
          </p:grpSpPr>
          <p:sp>
            <p:nvSpPr>
              <p:cNvPr id="249" name="Google Shape;3909;p50">
                <a:extLst>
                  <a:ext uri="{FF2B5EF4-FFF2-40B4-BE49-F238E27FC236}">
                    <a16:creationId xmlns:a16="http://schemas.microsoft.com/office/drawing/2014/main" id="{CC59FFCD-90C9-9CA7-F54D-5D15FCCF099C}"/>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0" name="Google Shape;3910;p50">
                <a:extLst>
                  <a:ext uri="{FF2B5EF4-FFF2-40B4-BE49-F238E27FC236}">
                    <a16:creationId xmlns:a16="http://schemas.microsoft.com/office/drawing/2014/main" id="{C90ACEAC-FA62-4F7A-4D45-4FFBF0D8CCC5}"/>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51" name="Google Shape;3911;p50">
                <a:extLst>
                  <a:ext uri="{FF2B5EF4-FFF2-40B4-BE49-F238E27FC236}">
                    <a16:creationId xmlns:a16="http://schemas.microsoft.com/office/drawing/2014/main" id="{A5080001-AEF2-68B8-BE2C-D1127B67D850}"/>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4" name="Google Shape;3912;p50">
              <a:extLst>
                <a:ext uri="{FF2B5EF4-FFF2-40B4-BE49-F238E27FC236}">
                  <a16:creationId xmlns:a16="http://schemas.microsoft.com/office/drawing/2014/main" id="{772742BF-33BF-0649-D4E2-E8EC23CC69B2}"/>
                </a:ext>
              </a:extLst>
            </p:cNvPr>
            <p:cNvGrpSpPr/>
            <p:nvPr/>
          </p:nvGrpSpPr>
          <p:grpSpPr>
            <a:xfrm>
              <a:off x="3561536" y="2585450"/>
              <a:ext cx="61539" cy="99045"/>
              <a:chOff x="3561536" y="2585450"/>
              <a:chExt cx="61539" cy="99045"/>
            </a:xfrm>
          </p:grpSpPr>
          <p:sp>
            <p:nvSpPr>
              <p:cNvPr id="247" name="Google Shape;3913;p50">
                <a:extLst>
                  <a:ext uri="{FF2B5EF4-FFF2-40B4-BE49-F238E27FC236}">
                    <a16:creationId xmlns:a16="http://schemas.microsoft.com/office/drawing/2014/main" id="{284722CF-20C8-EB80-CD1B-F4E6AE25151C}"/>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14;p50">
                <a:extLst>
                  <a:ext uri="{FF2B5EF4-FFF2-40B4-BE49-F238E27FC236}">
                    <a16:creationId xmlns:a16="http://schemas.microsoft.com/office/drawing/2014/main" id="{10399EE3-41B1-20E5-5898-C5FA799BEA37}"/>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6" name="Google Shape;3915;p50">
              <a:extLst>
                <a:ext uri="{FF2B5EF4-FFF2-40B4-BE49-F238E27FC236}">
                  <a16:creationId xmlns:a16="http://schemas.microsoft.com/office/drawing/2014/main" id="{2A3A3B81-9FBB-65E7-3A74-BFD0AB9BB883}"/>
                </a:ext>
              </a:extLst>
            </p:cNvPr>
            <p:cNvGrpSpPr/>
            <p:nvPr/>
          </p:nvGrpSpPr>
          <p:grpSpPr>
            <a:xfrm>
              <a:off x="3906325" y="1984500"/>
              <a:ext cx="156075" cy="262825"/>
              <a:chOff x="3906325" y="1984500"/>
              <a:chExt cx="156075" cy="262825"/>
            </a:xfrm>
          </p:grpSpPr>
          <p:sp>
            <p:nvSpPr>
              <p:cNvPr id="245" name="Google Shape;3916;p50">
                <a:extLst>
                  <a:ext uri="{FF2B5EF4-FFF2-40B4-BE49-F238E27FC236}">
                    <a16:creationId xmlns:a16="http://schemas.microsoft.com/office/drawing/2014/main" id="{31817B87-E4E3-4BB7-9C4B-9CB7A029E003}"/>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6" name="Google Shape;3917;p50">
                <a:extLst>
                  <a:ext uri="{FF2B5EF4-FFF2-40B4-BE49-F238E27FC236}">
                    <a16:creationId xmlns:a16="http://schemas.microsoft.com/office/drawing/2014/main" id="{80976C04-8069-86C2-CCDE-9516CF96E054}"/>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2" name="Google Shape;3918;p50">
              <a:extLst>
                <a:ext uri="{FF2B5EF4-FFF2-40B4-BE49-F238E27FC236}">
                  <a16:creationId xmlns:a16="http://schemas.microsoft.com/office/drawing/2014/main" id="{FF14CBCD-C6D9-3B36-FA7C-7EA2FC34DCBC}"/>
                </a:ext>
              </a:extLst>
            </p:cNvPr>
            <p:cNvGrpSpPr/>
            <p:nvPr/>
          </p:nvGrpSpPr>
          <p:grpSpPr>
            <a:xfrm>
              <a:off x="1397225" y="1637375"/>
              <a:ext cx="1401575" cy="1228250"/>
              <a:chOff x="1397225" y="1637375"/>
              <a:chExt cx="1401575" cy="1228250"/>
            </a:xfrm>
          </p:grpSpPr>
          <p:sp>
            <p:nvSpPr>
              <p:cNvPr id="241" name="Google Shape;3919;p50">
                <a:extLst>
                  <a:ext uri="{FF2B5EF4-FFF2-40B4-BE49-F238E27FC236}">
                    <a16:creationId xmlns:a16="http://schemas.microsoft.com/office/drawing/2014/main" id="{9C47E63D-4BAD-72FD-0268-9F70063DA68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42" name="Google Shape;3920;p50">
                <a:extLst>
                  <a:ext uri="{FF2B5EF4-FFF2-40B4-BE49-F238E27FC236}">
                    <a16:creationId xmlns:a16="http://schemas.microsoft.com/office/drawing/2014/main" id="{6603E474-AD21-8598-C288-52B4E5D40BEF}"/>
                  </a:ext>
                </a:extLst>
              </p:cNvPr>
              <p:cNvGrpSpPr/>
              <p:nvPr/>
            </p:nvGrpSpPr>
            <p:grpSpPr>
              <a:xfrm>
                <a:off x="1397225" y="1637375"/>
                <a:ext cx="1398775" cy="1228250"/>
                <a:chOff x="1397225" y="1637375"/>
                <a:chExt cx="1398775" cy="1228250"/>
              </a:xfrm>
            </p:grpSpPr>
            <p:sp>
              <p:nvSpPr>
                <p:cNvPr id="243" name="Google Shape;3921;p50">
                  <a:extLst>
                    <a:ext uri="{FF2B5EF4-FFF2-40B4-BE49-F238E27FC236}">
                      <a16:creationId xmlns:a16="http://schemas.microsoft.com/office/drawing/2014/main" id="{7B87A9E5-ABA9-3F28-B977-C6D2B3AAEC73}"/>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4" name="Google Shape;3922;p50">
                  <a:extLst>
                    <a:ext uri="{FF2B5EF4-FFF2-40B4-BE49-F238E27FC236}">
                      <a16:creationId xmlns:a16="http://schemas.microsoft.com/office/drawing/2014/main" id="{E62385D5-0DE1-6A46-6806-48911A67F219}"/>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24" name="Google Shape;3923;p50">
              <a:extLst>
                <a:ext uri="{FF2B5EF4-FFF2-40B4-BE49-F238E27FC236}">
                  <a16:creationId xmlns:a16="http://schemas.microsoft.com/office/drawing/2014/main" id="{59E45356-F9EB-215B-A3EC-F44B6A5BA363}"/>
                </a:ext>
              </a:extLst>
            </p:cNvPr>
            <p:cNvGrpSpPr/>
            <p:nvPr/>
          </p:nvGrpSpPr>
          <p:grpSpPr>
            <a:xfrm>
              <a:off x="2605700" y="3152850"/>
              <a:ext cx="594125" cy="616250"/>
              <a:chOff x="2605700" y="3152850"/>
              <a:chExt cx="594125" cy="616250"/>
            </a:xfrm>
          </p:grpSpPr>
          <p:sp>
            <p:nvSpPr>
              <p:cNvPr id="239" name="Google Shape;3924;p50">
                <a:extLst>
                  <a:ext uri="{FF2B5EF4-FFF2-40B4-BE49-F238E27FC236}">
                    <a16:creationId xmlns:a16="http://schemas.microsoft.com/office/drawing/2014/main" id="{13324152-3F72-E061-CA27-9C76CCDE6FE4}"/>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40" name="Google Shape;3925;p50">
                <a:extLst>
                  <a:ext uri="{FF2B5EF4-FFF2-40B4-BE49-F238E27FC236}">
                    <a16:creationId xmlns:a16="http://schemas.microsoft.com/office/drawing/2014/main" id="{60E4188C-B657-50BD-F760-31297A25636C}"/>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5" name="Google Shape;3926;p50">
              <a:extLst>
                <a:ext uri="{FF2B5EF4-FFF2-40B4-BE49-F238E27FC236}">
                  <a16:creationId xmlns:a16="http://schemas.microsoft.com/office/drawing/2014/main" id="{65BD7BA4-C208-515B-21AC-8A4F2796EC52}"/>
                </a:ext>
              </a:extLst>
            </p:cNvPr>
            <p:cNvGrpSpPr/>
            <p:nvPr/>
          </p:nvGrpSpPr>
          <p:grpSpPr>
            <a:xfrm>
              <a:off x="2680375" y="3423800"/>
              <a:ext cx="182975" cy="761050"/>
              <a:chOff x="2680375" y="3423800"/>
              <a:chExt cx="182975" cy="761050"/>
            </a:xfrm>
          </p:grpSpPr>
          <p:sp>
            <p:nvSpPr>
              <p:cNvPr id="237" name="Google Shape;3927;p50">
                <a:extLst>
                  <a:ext uri="{FF2B5EF4-FFF2-40B4-BE49-F238E27FC236}">
                    <a16:creationId xmlns:a16="http://schemas.microsoft.com/office/drawing/2014/main" id="{47B72C18-4FE3-420B-2894-9BA5D3FBD275}"/>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8" name="Google Shape;3928;p50">
                <a:extLst>
                  <a:ext uri="{FF2B5EF4-FFF2-40B4-BE49-F238E27FC236}">
                    <a16:creationId xmlns:a16="http://schemas.microsoft.com/office/drawing/2014/main" id="{C19C3C7D-6A64-86B0-0E03-F1A7A0143480}"/>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6" name="Google Shape;3929;p50">
              <a:extLst>
                <a:ext uri="{FF2B5EF4-FFF2-40B4-BE49-F238E27FC236}">
                  <a16:creationId xmlns:a16="http://schemas.microsoft.com/office/drawing/2014/main" id="{CB4120A4-C9EF-20A0-4F9B-2D7EE3A67054}"/>
                </a:ext>
              </a:extLst>
            </p:cNvPr>
            <p:cNvGrpSpPr/>
            <p:nvPr/>
          </p:nvGrpSpPr>
          <p:grpSpPr>
            <a:xfrm>
              <a:off x="3918000" y="3561900"/>
              <a:ext cx="236225" cy="207100"/>
              <a:chOff x="3918000" y="3561900"/>
              <a:chExt cx="236225" cy="207100"/>
            </a:xfrm>
          </p:grpSpPr>
          <p:sp>
            <p:nvSpPr>
              <p:cNvPr id="235" name="Google Shape;3930;p50">
                <a:extLst>
                  <a:ext uri="{FF2B5EF4-FFF2-40B4-BE49-F238E27FC236}">
                    <a16:creationId xmlns:a16="http://schemas.microsoft.com/office/drawing/2014/main" id="{D040FA1A-9DB1-4BCA-F4C0-EEB4FDF15F63}"/>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6" name="Google Shape;3931;p50">
                <a:extLst>
                  <a:ext uri="{FF2B5EF4-FFF2-40B4-BE49-F238E27FC236}">
                    <a16:creationId xmlns:a16="http://schemas.microsoft.com/office/drawing/2014/main" id="{7079F3F4-F353-2426-01C6-5E18737A8D8B}"/>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 name="Google Shape;3932;p50">
              <a:extLst>
                <a:ext uri="{FF2B5EF4-FFF2-40B4-BE49-F238E27FC236}">
                  <a16:creationId xmlns:a16="http://schemas.microsoft.com/office/drawing/2014/main" id="{262CFC95-5C6F-E30F-7F9A-5600717361CD}"/>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33;p50">
              <a:extLst>
                <a:ext uri="{FF2B5EF4-FFF2-40B4-BE49-F238E27FC236}">
                  <a16:creationId xmlns:a16="http://schemas.microsoft.com/office/drawing/2014/main" id="{5B7C0569-E1D3-7D1D-D695-3A50011EAE13}"/>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34;p50">
              <a:extLst>
                <a:ext uri="{FF2B5EF4-FFF2-40B4-BE49-F238E27FC236}">
                  <a16:creationId xmlns:a16="http://schemas.microsoft.com/office/drawing/2014/main" id="{7A684C0D-1A78-6A7F-5003-DBE391271D07}"/>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30" name="Google Shape;3935;p50">
              <a:extLst>
                <a:ext uri="{FF2B5EF4-FFF2-40B4-BE49-F238E27FC236}">
                  <a16:creationId xmlns:a16="http://schemas.microsoft.com/office/drawing/2014/main" id="{1FE3B04A-0B03-1878-ED4B-21E0873DFCA0}"/>
                </a:ext>
              </a:extLst>
            </p:cNvPr>
            <p:cNvGrpSpPr/>
            <p:nvPr/>
          </p:nvGrpSpPr>
          <p:grpSpPr>
            <a:xfrm>
              <a:off x="1922950" y="1410350"/>
              <a:ext cx="1252825" cy="1162875"/>
              <a:chOff x="1922950" y="1410350"/>
              <a:chExt cx="1252825" cy="1162875"/>
            </a:xfrm>
          </p:grpSpPr>
          <p:sp>
            <p:nvSpPr>
              <p:cNvPr id="219" name="Google Shape;3936;p50">
                <a:extLst>
                  <a:ext uri="{FF2B5EF4-FFF2-40B4-BE49-F238E27FC236}">
                    <a16:creationId xmlns:a16="http://schemas.microsoft.com/office/drawing/2014/main" id="{7F802AD6-5150-C11D-4409-49081A63CBE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37;p50">
                <a:extLst>
                  <a:ext uri="{FF2B5EF4-FFF2-40B4-BE49-F238E27FC236}">
                    <a16:creationId xmlns:a16="http://schemas.microsoft.com/office/drawing/2014/main" id="{5D9C8DDB-C3C2-9EA8-FCA7-3A2686BA98F0}"/>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38;p50">
                <a:extLst>
                  <a:ext uri="{FF2B5EF4-FFF2-40B4-BE49-F238E27FC236}">
                    <a16:creationId xmlns:a16="http://schemas.microsoft.com/office/drawing/2014/main" id="{B130E996-F2A2-9FBB-E891-69EC72A7B8AA}"/>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39;p50">
                <a:extLst>
                  <a:ext uri="{FF2B5EF4-FFF2-40B4-BE49-F238E27FC236}">
                    <a16:creationId xmlns:a16="http://schemas.microsoft.com/office/drawing/2014/main" id="{71D0F1EC-2818-E1A2-4279-CAE61EC6E3C2}"/>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0;p50">
                <a:extLst>
                  <a:ext uri="{FF2B5EF4-FFF2-40B4-BE49-F238E27FC236}">
                    <a16:creationId xmlns:a16="http://schemas.microsoft.com/office/drawing/2014/main" id="{314A1114-552D-6168-34FE-C4BAD74E8FAB}"/>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1;p50">
                <a:extLst>
                  <a:ext uri="{FF2B5EF4-FFF2-40B4-BE49-F238E27FC236}">
                    <a16:creationId xmlns:a16="http://schemas.microsoft.com/office/drawing/2014/main" id="{C7253112-5D1A-7C23-A897-8D51AE208DD2}"/>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2;p50">
                <a:extLst>
                  <a:ext uri="{FF2B5EF4-FFF2-40B4-BE49-F238E27FC236}">
                    <a16:creationId xmlns:a16="http://schemas.microsoft.com/office/drawing/2014/main" id="{D6A7CE8E-B399-4FFA-2342-C1E432B83D0A}"/>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3;p50">
                <a:extLst>
                  <a:ext uri="{FF2B5EF4-FFF2-40B4-BE49-F238E27FC236}">
                    <a16:creationId xmlns:a16="http://schemas.microsoft.com/office/drawing/2014/main" id="{509DBED1-BCBB-48A0-1A4F-1C2D99887209}"/>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4;p50">
                <a:extLst>
                  <a:ext uri="{FF2B5EF4-FFF2-40B4-BE49-F238E27FC236}">
                    <a16:creationId xmlns:a16="http://schemas.microsoft.com/office/drawing/2014/main" id="{ADBD09D2-89ED-A205-E446-5B7392175598}"/>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45;p50">
                <a:extLst>
                  <a:ext uri="{FF2B5EF4-FFF2-40B4-BE49-F238E27FC236}">
                    <a16:creationId xmlns:a16="http://schemas.microsoft.com/office/drawing/2014/main" id="{DDAF0BEC-8DAD-A004-7031-D991C20DFC7C}"/>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46;p50">
                <a:extLst>
                  <a:ext uri="{FF2B5EF4-FFF2-40B4-BE49-F238E27FC236}">
                    <a16:creationId xmlns:a16="http://schemas.microsoft.com/office/drawing/2014/main" id="{037ADFB5-147F-279F-C437-6433D740BA0B}"/>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0" name="Google Shape;3947;p50">
                <a:extLst>
                  <a:ext uri="{FF2B5EF4-FFF2-40B4-BE49-F238E27FC236}">
                    <a16:creationId xmlns:a16="http://schemas.microsoft.com/office/drawing/2014/main" id="{8BFBCCDD-26B7-CE45-07D2-F78B64DD7201}"/>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1" name="Google Shape;3948;p50">
                <a:extLst>
                  <a:ext uri="{FF2B5EF4-FFF2-40B4-BE49-F238E27FC236}">
                    <a16:creationId xmlns:a16="http://schemas.microsoft.com/office/drawing/2014/main" id="{927AF970-2026-0074-AB03-62E6ABCEE8D4}"/>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2" name="Google Shape;3949;p50">
                <a:extLst>
                  <a:ext uri="{FF2B5EF4-FFF2-40B4-BE49-F238E27FC236}">
                    <a16:creationId xmlns:a16="http://schemas.microsoft.com/office/drawing/2014/main" id="{281DEAED-4AE3-82D6-7446-38EC6B51946D}"/>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3" name="Google Shape;3950;p50">
                <a:extLst>
                  <a:ext uri="{FF2B5EF4-FFF2-40B4-BE49-F238E27FC236}">
                    <a16:creationId xmlns:a16="http://schemas.microsoft.com/office/drawing/2014/main" id="{EA1B3B40-10EB-5547-5EB2-AEF8F192F26C}"/>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4" name="Google Shape;3951;p50">
                <a:extLst>
                  <a:ext uri="{FF2B5EF4-FFF2-40B4-BE49-F238E27FC236}">
                    <a16:creationId xmlns:a16="http://schemas.microsoft.com/office/drawing/2014/main" id="{1C736117-FCAA-23B4-720E-5F1E2FA04C23}"/>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31" name="Google Shape;3952;p50">
              <a:extLst>
                <a:ext uri="{FF2B5EF4-FFF2-40B4-BE49-F238E27FC236}">
                  <a16:creationId xmlns:a16="http://schemas.microsoft.com/office/drawing/2014/main" id="{3ABF41AE-9D50-87E4-1F8F-A082B8ACA370}"/>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3;p50">
              <a:extLst>
                <a:ext uri="{FF2B5EF4-FFF2-40B4-BE49-F238E27FC236}">
                  <a16:creationId xmlns:a16="http://schemas.microsoft.com/office/drawing/2014/main" id="{FDF4E708-EC83-76D9-3673-F9113C3D5477}"/>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4;p50">
              <a:extLst>
                <a:ext uri="{FF2B5EF4-FFF2-40B4-BE49-F238E27FC236}">
                  <a16:creationId xmlns:a16="http://schemas.microsoft.com/office/drawing/2014/main" id="{DA499743-44C9-6B78-923C-A355F8CF1DB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55;p50">
              <a:extLst>
                <a:ext uri="{FF2B5EF4-FFF2-40B4-BE49-F238E27FC236}">
                  <a16:creationId xmlns:a16="http://schemas.microsoft.com/office/drawing/2014/main" id="{F7E4FB62-D458-866F-B34B-3EA687C7D773}"/>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56;p50">
              <a:extLst>
                <a:ext uri="{FF2B5EF4-FFF2-40B4-BE49-F238E27FC236}">
                  <a16:creationId xmlns:a16="http://schemas.microsoft.com/office/drawing/2014/main" id="{9580B4DF-82B0-3C89-8232-152E95765552}"/>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57;p50">
              <a:extLst>
                <a:ext uri="{FF2B5EF4-FFF2-40B4-BE49-F238E27FC236}">
                  <a16:creationId xmlns:a16="http://schemas.microsoft.com/office/drawing/2014/main" id="{FA1A0435-C769-F683-6477-AED3CAFBB84D}"/>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58;p50">
              <a:extLst>
                <a:ext uri="{FF2B5EF4-FFF2-40B4-BE49-F238E27FC236}">
                  <a16:creationId xmlns:a16="http://schemas.microsoft.com/office/drawing/2014/main" id="{1B318C16-BCD6-A7C2-0FBE-6F32C11F4D99}"/>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59;p50">
              <a:extLst>
                <a:ext uri="{FF2B5EF4-FFF2-40B4-BE49-F238E27FC236}">
                  <a16:creationId xmlns:a16="http://schemas.microsoft.com/office/drawing/2014/main" id="{3C932545-2891-0483-C4F4-2B4F8C8BB724}"/>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0;p50">
              <a:extLst>
                <a:ext uri="{FF2B5EF4-FFF2-40B4-BE49-F238E27FC236}">
                  <a16:creationId xmlns:a16="http://schemas.microsoft.com/office/drawing/2014/main" id="{A34B13F8-5190-6335-B2D1-DFF13D65B2FF}"/>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1;p50">
              <a:extLst>
                <a:ext uri="{FF2B5EF4-FFF2-40B4-BE49-F238E27FC236}">
                  <a16:creationId xmlns:a16="http://schemas.microsoft.com/office/drawing/2014/main" id="{BD005689-BB3A-BE01-482A-8B430C116C7D}"/>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2;p50">
              <a:extLst>
                <a:ext uri="{FF2B5EF4-FFF2-40B4-BE49-F238E27FC236}">
                  <a16:creationId xmlns:a16="http://schemas.microsoft.com/office/drawing/2014/main" id="{3950D1CE-A897-8FDA-E8D9-CDB36F5AF6F2}"/>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3;p50">
              <a:extLst>
                <a:ext uri="{FF2B5EF4-FFF2-40B4-BE49-F238E27FC236}">
                  <a16:creationId xmlns:a16="http://schemas.microsoft.com/office/drawing/2014/main" id="{1B1750EA-45B3-A357-9B0A-AB623A9CECD0}"/>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4;p50">
              <a:extLst>
                <a:ext uri="{FF2B5EF4-FFF2-40B4-BE49-F238E27FC236}">
                  <a16:creationId xmlns:a16="http://schemas.microsoft.com/office/drawing/2014/main" id="{6B9FD6AA-DF9D-2D62-6050-8C993B870C1C}"/>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65;p50">
              <a:extLst>
                <a:ext uri="{FF2B5EF4-FFF2-40B4-BE49-F238E27FC236}">
                  <a16:creationId xmlns:a16="http://schemas.microsoft.com/office/drawing/2014/main" id="{00FAFD88-0014-D544-3B28-68356B821FC7}"/>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66;p50">
              <a:extLst>
                <a:ext uri="{FF2B5EF4-FFF2-40B4-BE49-F238E27FC236}">
                  <a16:creationId xmlns:a16="http://schemas.microsoft.com/office/drawing/2014/main" id="{0D4806E4-4E83-F95F-12CA-2B036A15222E}"/>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67;p50">
              <a:extLst>
                <a:ext uri="{FF2B5EF4-FFF2-40B4-BE49-F238E27FC236}">
                  <a16:creationId xmlns:a16="http://schemas.microsoft.com/office/drawing/2014/main" id="{D471FD06-AEC7-F67B-F000-037109FA1C14}"/>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68;p50">
              <a:extLst>
                <a:ext uri="{FF2B5EF4-FFF2-40B4-BE49-F238E27FC236}">
                  <a16:creationId xmlns:a16="http://schemas.microsoft.com/office/drawing/2014/main" id="{80111313-3BB0-D3F7-7802-7E7895DA8ACB}"/>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8" name="Google Shape;3969;p50">
              <a:extLst>
                <a:ext uri="{FF2B5EF4-FFF2-40B4-BE49-F238E27FC236}">
                  <a16:creationId xmlns:a16="http://schemas.microsoft.com/office/drawing/2014/main" id="{0A5683C4-F622-44DF-E5E7-DF4578B8E209}"/>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9" name="Google Shape;3970;p50">
              <a:extLst>
                <a:ext uri="{FF2B5EF4-FFF2-40B4-BE49-F238E27FC236}">
                  <a16:creationId xmlns:a16="http://schemas.microsoft.com/office/drawing/2014/main" id="{8EA51B33-6E0C-F20D-1399-2B44190DE429}"/>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0" name="Google Shape;3971;p50">
              <a:extLst>
                <a:ext uri="{FF2B5EF4-FFF2-40B4-BE49-F238E27FC236}">
                  <a16:creationId xmlns:a16="http://schemas.microsoft.com/office/drawing/2014/main" id="{25C52200-5366-8035-55DE-B52587E5F114}"/>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1" name="Google Shape;3972;p50">
              <a:extLst>
                <a:ext uri="{FF2B5EF4-FFF2-40B4-BE49-F238E27FC236}">
                  <a16:creationId xmlns:a16="http://schemas.microsoft.com/office/drawing/2014/main" id="{A0D4A8E6-269F-99C9-6C61-F0EEA5B50BFA}"/>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73;p50">
              <a:extLst>
                <a:ext uri="{FF2B5EF4-FFF2-40B4-BE49-F238E27FC236}">
                  <a16:creationId xmlns:a16="http://schemas.microsoft.com/office/drawing/2014/main" id="{EA55E1AB-1B4B-CCC0-6A5F-241487504929}"/>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3" name="Google Shape;3974;p50">
              <a:extLst>
                <a:ext uri="{FF2B5EF4-FFF2-40B4-BE49-F238E27FC236}">
                  <a16:creationId xmlns:a16="http://schemas.microsoft.com/office/drawing/2014/main" id="{B9CA7140-83A7-1DFD-F8E7-89618F4B7C4F}"/>
                </a:ext>
              </a:extLst>
            </p:cNvPr>
            <p:cNvGrpSpPr/>
            <p:nvPr/>
          </p:nvGrpSpPr>
          <p:grpSpPr>
            <a:xfrm>
              <a:off x="2711750" y="3572300"/>
              <a:ext cx="230725" cy="598425"/>
              <a:chOff x="2711750" y="3572300"/>
              <a:chExt cx="230725" cy="598425"/>
            </a:xfrm>
          </p:grpSpPr>
          <p:sp>
            <p:nvSpPr>
              <p:cNvPr id="217" name="Google Shape;3975;p50">
                <a:extLst>
                  <a:ext uri="{FF2B5EF4-FFF2-40B4-BE49-F238E27FC236}">
                    <a16:creationId xmlns:a16="http://schemas.microsoft.com/office/drawing/2014/main" id="{AF88A1AE-3955-A599-DA9B-042559E0DEE2}"/>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76;p50">
                <a:extLst>
                  <a:ext uri="{FF2B5EF4-FFF2-40B4-BE49-F238E27FC236}">
                    <a16:creationId xmlns:a16="http://schemas.microsoft.com/office/drawing/2014/main" id="{8424CB05-23CD-3C14-BAD8-57570382AA74}"/>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4" name="Google Shape;3977;p50">
              <a:extLst>
                <a:ext uri="{FF2B5EF4-FFF2-40B4-BE49-F238E27FC236}">
                  <a16:creationId xmlns:a16="http://schemas.microsoft.com/office/drawing/2014/main" id="{6C469E61-5ED7-C624-7C5E-DD9B71EEBF99}"/>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5" name="Google Shape;3978;p50">
              <a:extLst>
                <a:ext uri="{FF2B5EF4-FFF2-40B4-BE49-F238E27FC236}">
                  <a16:creationId xmlns:a16="http://schemas.microsoft.com/office/drawing/2014/main" id="{0F8339F6-24A5-06E1-0EC2-5F3BB04E779D}"/>
                </a:ext>
              </a:extLst>
            </p:cNvPr>
            <p:cNvGrpSpPr/>
            <p:nvPr/>
          </p:nvGrpSpPr>
          <p:grpSpPr>
            <a:xfrm>
              <a:off x="3781475" y="1624825"/>
              <a:ext cx="153300" cy="166375"/>
              <a:chOff x="3781475" y="1624825"/>
              <a:chExt cx="153300" cy="166375"/>
            </a:xfrm>
          </p:grpSpPr>
          <p:sp>
            <p:nvSpPr>
              <p:cNvPr id="213" name="Google Shape;3979;p50">
                <a:extLst>
                  <a:ext uri="{FF2B5EF4-FFF2-40B4-BE49-F238E27FC236}">
                    <a16:creationId xmlns:a16="http://schemas.microsoft.com/office/drawing/2014/main" id="{CDB770DD-E515-5E23-2397-0C45A3B2543B}"/>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4" name="Google Shape;3980;p50">
                <a:extLst>
                  <a:ext uri="{FF2B5EF4-FFF2-40B4-BE49-F238E27FC236}">
                    <a16:creationId xmlns:a16="http://schemas.microsoft.com/office/drawing/2014/main" id="{6AF1ABEE-5843-82A3-302E-EDEE9C3DBAF2}"/>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81;p50">
                <a:extLst>
                  <a:ext uri="{FF2B5EF4-FFF2-40B4-BE49-F238E27FC236}">
                    <a16:creationId xmlns:a16="http://schemas.microsoft.com/office/drawing/2014/main" id="{E157E95B-6823-536A-8A87-BB76B126A221}"/>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82;p50">
                <a:extLst>
                  <a:ext uri="{FF2B5EF4-FFF2-40B4-BE49-F238E27FC236}">
                    <a16:creationId xmlns:a16="http://schemas.microsoft.com/office/drawing/2014/main" id="{0B2E4543-87A0-F863-A8A0-D0EAD8953C9D}"/>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6" name="Google Shape;3983;p50">
              <a:extLst>
                <a:ext uri="{FF2B5EF4-FFF2-40B4-BE49-F238E27FC236}">
                  <a16:creationId xmlns:a16="http://schemas.microsoft.com/office/drawing/2014/main" id="{788C4B35-854E-937D-74C9-7EC1109ED1F3}"/>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4;p50">
              <a:extLst>
                <a:ext uri="{FF2B5EF4-FFF2-40B4-BE49-F238E27FC236}">
                  <a16:creationId xmlns:a16="http://schemas.microsoft.com/office/drawing/2014/main" id="{926A67D2-3AA3-508D-1196-4EBD07194EE0}"/>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8" name="Google Shape;3985;p50">
              <a:extLst>
                <a:ext uri="{FF2B5EF4-FFF2-40B4-BE49-F238E27FC236}">
                  <a16:creationId xmlns:a16="http://schemas.microsoft.com/office/drawing/2014/main" id="{C1F48A7E-DBA9-D560-CC1E-2B4EEBA86590}"/>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9" name="Google Shape;3986;p50">
              <a:extLst>
                <a:ext uri="{FF2B5EF4-FFF2-40B4-BE49-F238E27FC236}">
                  <a16:creationId xmlns:a16="http://schemas.microsoft.com/office/drawing/2014/main" id="{15A3B8BB-6A6D-7024-7A04-53343A29A04B}"/>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87;p50">
              <a:extLst>
                <a:ext uri="{FF2B5EF4-FFF2-40B4-BE49-F238E27FC236}">
                  <a16:creationId xmlns:a16="http://schemas.microsoft.com/office/drawing/2014/main" id="{D43CD77D-5704-6DC6-1CBC-8332BB7B4E12}"/>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88;p50">
              <a:extLst>
                <a:ext uri="{FF2B5EF4-FFF2-40B4-BE49-F238E27FC236}">
                  <a16:creationId xmlns:a16="http://schemas.microsoft.com/office/drawing/2014/main" id="{45BBFEFB-2DA1-AE23-A447-6FB1B4385759}"/>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89;p50">
              <a:extLst>
                <a:ext uri="{FF2B5EF4-FFF2-40B4-BE49-F238E27FC236}">
                  <a16:creationId xmlns:a16="http://schemas.microsoft.com/office/drawing/2014/main" id="{F9B80843-1F9B-2D42-9FBB-BD953DCF1DE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63" name="Google Shape;3990;p50">
              <a:extLst>
                <a:ext uri="{FF2B5EF4-FFF2-40B4-BE49-F238E27FC236}">
                  <a16:creationId xmlns:a16="http://schemas.microsoft.com/office/drawing/2014/main" id="{B9C74B23-D70A-E695-5FBA-892B112AAEA3}"/>
                </a:ext>
              </a:extLst>
            </p:cNvPr>
            <p:cNvGrpSpPr/>
            <p:nvPr/>
          </p:nvGrpSpPr>
          <p:grpSpPr>
            <a:xfrm>
              <a:off x="5068275" y="3161675"/>
              <a:ext cx="664875" cy="222850"/>
              <a:chOff x="5068275" y="3161675"/>
              <a:chExt cx="664875" cy="222850"/>
            </a:xfrm>
          </p:grpSpPr>
          <p:sp>
            <p:nvSpPr>
              <p:cNvPr id="209" name="Google Shape;3991;p50">
                <a:extLst>
                  <a:ext uri="{FF2B5EF4-FFF2-40B4-BE49-F238E27FC236}">
                    <a16:creationId xmlns:a16="http://schemas.microsoft.com/office/drawing/2014/main" id="{98977209-5940-61B1-EA42-880A38C2FD84}"/>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92;p50">
                <a:extLst>
                  <a:ext uri="{FF2B5EF4-FFF2-40B4-BE49-F238E27FC236}">
                    <a16:creationId xmlns:a16="http://schemas.microsoft.com/office/drawing/2014/main" id="{EA9EF738-2C41-1828-EF5E-5AA6A295D2CF}"/>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93;p50">
                <a:extLst>
                  <a:ext uri="{FF2B5EF4-FFF2-40B4-BE49-F238E27FC236}">
                    <a16:creationId xmlns:a16="http://schemas.microsoft.com/office/drawing/2014/main" id="{19387289-52C1-B05A-E5B4-DB4E5AF08349}"/>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2" name="Google Shape;3994;p50">
                <a:extLst>
                  <a:ext uri="{FF2B5EF4-FFF2-40B4-BE49-F238E27FC236}">
                    <a16:creationId xmlns:a16="http://schemas.microsoft.com/office/drawing/2014/main" id="{4BA634DC-9939-FFB2-DBC3-2B1DD77F8F2A}"/>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64" name="Google Shape;3995;p50">
              <a:extLst>
                <a:ext uri="{FF2B5EF4-FFF2-40B4-BE49-F238E27FC236}">
                  <a16:creationId xmlns:a16="http://schemas.microsoft.com/office/drawing/2014/main" id="{25753EB0-C339-CAC7-CE13-0A3E46A5E603}"/>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3996;p50">
              <a:extLst>
                <a:ext uri="{FF2B5EF4-FFF2-40B4-BE49-F238E27FC236}">
                  <a16:creationId xmlns:a16="http://schemas.microsoft.com/office/drawing/2014/main" id="{227FAC17-8D14-3826-0594-0AB2AEE3731F}"/>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3997;p50">
              <a:extLst>
                <a:ext uri="{FF2B5EF4-FFF2-40B4-BE49-F238E27FC236}">
                  <a16:creationId xmlns:a16="http://schemas.microsoft.com/office/drawing/2014/main" id="{71A7D464-9E23-1B1F-6062-FAA40A4BA34B}"/>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3998;p50">
              <a:extLst>
                <a:ext uri="{FF2B5EF4-FFF2-40B4-BE49-F238E27FC236}">
                  <a16:creationId xmlns:a16="http://schemas.microsoft.com/office/drawing/2014/main" id="{299314A0-A3D7-0122-16BF-A16E63D68CE9}"/>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3999;p50">
              <a:extLst>
                <a:ext uri="{FF2B5EF4-FFF2-40B4-BE49-F238E27FC236}">
                  <a16:creationId xmlns:a16="http://schemas.microsoft.com/office/drawing/2014/main" id="{A842F0CC-8983-0E98-5C33-C4EDA1B619F2}"/>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0;p50">
              <a:extLst>
                <a:ext uri="{FF2B5EF4-FFF2-40B4-BE49-F238E27FC236}">
                  <a16:creationId xmlns:a16="http://schemas.microsoft.com/office/drawing/2014/main" id="{C8E44F74-C61C-D422-4261-2929EAE632D8}"/>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1;p50">
              <a:extLst>
                <a:ext uri="{FF2B5EF4-FFF2-40B4-BE49-F238E27FC236}">
                  <a16:creationId xmlns:a16="http://schemas.microsoft.com/office/drawing/2014/main" id="{82A6FEB8-C175-F370-80E8-5AF27E1D1A1B}"/>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2;p50">
              <a:extLst>
                <a:ext uri="{FF2B5EF4-FFF2-40B4-BE49-F238E27FC236}">
                  <a16:creationId xmlns:a16="http://schemas.microsoft.com/office/drawing/2014/main" id="{0336D76B-97D9-3CA1-3ABB-EDC4B84666BC}"/>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3;p50">
              <a:extLst>
                <a:ext uri="{FF2B5EF4-FFF2-40B4-BE49-F238E27FC236}">
                  <a16:creationId xmlns:a16="http://schemas.microsoft.com/office/drawing/2014/main" id="{5E6B6500-973F-37E2-2585-D998154440DA}"/>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4;p50">
              <a:extLst>
                <a:ext uri="{FF2B5EF4-FFF2-40B4-BE49-F238E27FC236}">
                  <a16:creationId xmlns:a16="http://schemas.microsoft.com/office/drawing/2014/main" id="{810C3238-FCAA-F4B2-7D6A-48A91B401F65}"/>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05;p50">
              <a:extLst>
                <a:ext uri="{FF2B5EF4-FFF2-40B4-BE49-F238E27FC236}">
                  <a16:creationId xmlns:a16="http://schemas.microsoft.com/office/drawing/2014/main" id="{14B1B676-B31D-8916-D846-CD5FAE84D87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06;p50">
              <a:extLst>
                <a:ext uri="{FF2B5EF4-FFF2-40B4-BE49-F238E27FC236}">
                  <a16:creationId xmlns:a16="http://schemas.microsoft.com/office/drawing/2014/main" id="{C68F492B-D51C-36D1-479E-D938E1EE3302}"/>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07;p50">
              <a:extLst>
                <a:ext uri="{FF2B5EF4-FFF2-40B4-BE49-F238E27FC236}">
                  <a16:creationId xmlns:a16="http://schemas.microsoft.com/office/drawing/2014/main" id="{446A1494-906F-F209-D86B-56963268EAF5}"/>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08;p50">
              <a:extLst>
                <a:ext uri="{FF2B5EF4-FFF2-40B4-BE49-F238E27FC236}">
                  <a16:creationId xmlns:a16="http://schemas.microsoft.com/office/drawing/2014/main" id="{38523554-8B81-595E-2864-01E64D6FA507}"/>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09;p50">
              <a:extLst>
                <a:ext uri="{FF2B5EF4-FFF2-40B4-BE49-F238E27FC236}">
                  <a16:creationId xmlns:a16="http://schemas.microsoft.com/office/drawing/2014/main" id="{39C78875-191C-14E5-EE49-49A453C18E38}"/>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0;p50">
              <a:extLst>
                <a:ext uri="{FF2B5EF4-FFF2-40B4-BE49-F238E27FC236}">
                  <a16:creationId xmlns:a16="http://schemas.microsoft.com/office/drawing/2014/main" id="{7E37C258-083C-778A-A666-CBC20ADA5D76}"/>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1;p50">
              <a:extLst>
                <a:ext uri="{FF2B5EF4-FFF2-40B4-BE49-F238E27FC236}">
                  <a16:creationId xmlns:a16="http://schemas.microsoft.com/office/drawing/2014/main" id="{58190F7F-5B7F-00AF-5EA3-14DE0D598764}"/>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2;p50">
              <a:extLst>
                <a:ext uri="{FF2B5EF4-FFF2-40B4-BE49-F238E27FC236}">
                  <a16:creationId xmlns:a16="http://schemas.microsoft.com/office/drawing/2014/main" id="{A76FE06F-C15F-8A78-404F-50F5F803B70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3;p50">
              <a:extLst>
                <a:ext uri="{FF2B5EF4-FFF2-40B4-BE49-F238E27FC236}">
                  <a16:creationId xmlns:a16="http://schemas.microsoft.com/office/drawing/2014/main" id="{9A628DC5-7D20-541B-B427-13168A21215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4;p50">
              <a:extLst>
                <a:ext uri="{FF2B5EF4-FFF2-40B4-BE49-F238E27FC236}">
                  <a16:creationId xmlns:a16="http://schemas.microsoft.com/office/drawing/2014/main" id="{37919802-46E6-1DC9-F908-15C02975CD7B}"/>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15;p50">
              <a:extLst>
                <a:ext uri="{FF2B5EF4-FFF2-40B4-BE49-F238E27FC236}">
                  <a16:creationId xmlns:a16="http://schemas.microsoft.com/office/drawing/2014/main" id="{C21E5A6C-7660-A7DF-D6D4-9CBB1557CFF4}"/>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16;p50">
              <a:extLst>
                <a:ext uri="{FF2B5EF4-FFF2-40B4-BE49-F238E27FC236}">
                  <a16:creationId xmlns:a16="http://schemas.microsoft.com/office/drawing/2014/main" id="{AB152B1A-8DFE-5209-30D1-38FAE3D382D0}"/>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17;p50">
              <a:extLst>
                <a:ext uri="{FF2B5EF4-FFF2-40B4-BE49-F238E27FC236}">
                  <a16:creationId xmlns:a16="http://schemas.microsoft.com/office/drawing/2014/main" id="{BCAC3003-F617-46A4-B317-C5B7CBAE9E33}"/>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18;p50">
              <a:extLst>
                <a:ext uri="{FF2B5EF4-FFF2-40B4-BE49-F238E27FC236}">
                  <a16:creationId xmlns:a16="http://schemas.microsoft.com/office/drawing/2014/main" id="{F8C937D9-B6B1-5659-BC33-27E9FE8157E3}"/>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8" name="Google Shape;4019;p50">
              <a:extLst>
                <a:ext uri="{FF2B5EF4-FFF2-40B4-BE49-F238E27FC236}">
                  <a16:creationId xmlns:a16="http://schemas.microsoft.com/office/drawing/2014/main" id="{4AD3CFC1-F60C-1592-53D8-BA14ECC2DEBC}"/>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9" name="Google Shape;4020;p50">
              <a:extLst>
                <a:ext uri="{FF2B5EF4-FFF2-40B4-BE49-F238E27FC236}">
                  <a16:creationId xmlns:a16="http://schemas.microsoft.com/office/drawing/2014/main" id="{6CBDAA74-BF0D-E2D2-A88B-19E72DE6AC96}"/>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0" name="Google Shape;4021;p50">
              <a:extLst>
                <a:ext uri="{FF2B5EF4-FFF2-40B4-BE49-F238E27FC236}">
                  <a16:creationId xmlns:a16="http://schemas.microsoft.com/office/drawing/2014/main" id="{94FD5A7C-BE8A-04A4-3852-9B0F02251C5C}"/>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1" name="Google Shape;4022;p50">
              <a:extLst>
                <a:ext uri="{FF2B5EF4-FFF2-40B4-BE49-F238E27FC236}">
                  <a16:creationId xmlns:a16="http://schemas.microsoft.com/office/drawing/2014/main" id="{F4FD0BDD-1C87-0EFE-5D28-8EDD72D8331D}"/>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2" name="Google Shape;4023;p50">
              <a:extLst>
                <a:ext uri="{FF2B5EF4-FFF2-40B4-BE49-F238E27FC236}">
                  <a16:creationId xmlns:a16="http://schemas.microsoft.com/office/drawing/2014/main" id="{33390CC5-FF07-F900-E904-1406AA0F526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3" name="Google Shape;4024;p50">
              <a:extLst>
                <a:ext uri="{FF2B5EF4-FFF2-40B4-BE49-F238E27FC236}">
                  <a16:creationId xmlns:a16="http://schemas.microsoft.com/office/drawing/2014/main" id="{D7081CDC-7891-091F-2330-F3B30A911DC8}"/>
                </a:ext>
              </a:extLst>
            </p:cNvPr>
            <p:cNvGrpSpPr/>
            <p:nvPr/>
          </p:nvGrpSpPr>
          <p:grpSpPr>
            <a:xfrm>
              <a:off x="3586375" y="2281300"/>
              <a:ext cx="125025" cy="175275"/>
              <a:chOff x="3586375" y="2281300"/>
              <a:chExt cx="125025" cy="175275"/>
            </a:xfrm>
          </p:grpSpPr>
          <p:sp>
            <p:nvSpPr>
              <p:cNvPr id="207" name="Google Shape;4025;p50">
                <a:extLst>
                  <a:ext uri="{FF2B5EF4-FFF2-40B4-BE49-F238E27FC236}">
                    <a16:creationId xmlns:a16="http://schemas.microsoft.com/office/drawing/2014/main" id="{5D626F5E-2E03-05DC-A887-1065720500C9}"/>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8" name="Google Shape;4026;p50">
                <a:extLst>
                  <a:ext uri="{FF2B5EF4-FFF2-40B4-BE49-F238E27FC236}">
                    <a16:creationId xmlns:a16="http://schemas.microsoft.com/office/drawing/2014/main" id="{6F28EB27-774E-75BD-FEE0-98D026F2E182}"/>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4" name="Google Shape;4027;p50">
              <a:extLst>
                <a:ext uri="{FF2B5EF4-FFF2-40B4-BE49-F238E27FC236}">
                  <a16:creationId xmlns:a16="http://schemas.microsoft.com/office/drawing/2014/main" id="{558BB30F-C57D-6354-A8C1-ACD8EF4DDC36}"/>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5" name="Google Shape;4028;p50">
              <a:extLst>
                <a:ext uri="{FF2B5EF4-FFF2-40B4-BE49-F238E27FC236}">
                  <a16:creationId xmlns:a16="http://schemas.microsoft.com/office/drawing/2014/main" id="{C3567110-1EF3-3F74-D14E-920E66472AB2}"/>
                </a:ext>
              </a:extLst>
            </p:cNvPr>
            <p:cNvGrpSpPr/>
            <p:nvPr/>
          </p:nvGrpSpPr>
          <p:grpSpPr>
            <a:xfrm>
              <a:off x="5298975" y="3412225"/>
              <a:ext cx="576450" cy="616225"/>
              <a:chOff x="5298975" y="3412225"/>
              <a:chExt cx="576450" cy="616225"/>
            </a:xfrm>
          </p:grpSpPr>
          <p:sp>
            <p:nvSpPr>
              <p:cNvPr id="205" name="Google Shape;4029;p50">
                <a:extLst>
                  <a:ext uri="{FF2B5EF4-FFF2-40B4-BE49-F238E27FC236}">
                    <a16:creationId xmlns:a16="http://schemas.microsoft.com/office/drawing/2014/main" id="{9D82CB14-3872-191D-D666-E87C00BF7C78}"/>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4030;p50">
                <a:extLst>
                  <a:ext uri="{FF2B5EF4-FFF2-40B4-BE49-F238E27FC236}">
                    <a16:creationId xmlns:a16="http://schemas.microsoft.com/office/drawing/2014/main" id="{B6AB7546-170D-AF9B-4692-A1DD16C4BA98}"/>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6" name="Google Shape;4031;p50">
              <a:extLst>
                <a:ext uri="{FF2B5EF4-FFF2-40B4-BE49-F238E27FC236}">
                  <a16:creationId xmlns:a16="http://schemas.microsoft.com/office/drawing/2014/main" id="{1BEF00AF-8444-40B9-A81C-87B26424E895}"/>
                </a:ext>
              </a:extLst>
            </p:cNvPr>
            <p:cNvGrpSpPr/>
            <p:nvPr/>
          </p:nvGrpSpPr>
          <p:grpSpPr>
            <a:xfrm>
              <a:off x="5952300" y="3852150"/>
              <a:ext cx="231225" cy="287200"/>
              <a:chOff x="5952300" y="3852150"/>
              <a:chExt cx="231225" cy="287200"/>
            </a:xfrm>
          </p:grpSpPr>
          <p:sp>
            <p:nvSpPr>
              <p:cNvPr id="203" name="Google Shape;4032;p50">
                <a:extLst>
                  <a:ext uri="{FF2B5EF4-FFF2-40B4-BE49-F238E27FC236}">
                    <a16:creationId xmlns:a16="http://schemas.microsoft.com/office/drawing/2014/main" id="{F8DD9B88-BA84-0084-5411-E0CB49169045}"/>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4" name="Google Shape;4033;p50">
                <a:extLst>
                  <a:ext uri="{FF2B5EF4-FFF2-40B4-BE49-F238E27FC236}">
                    <a16:creationId xmlns:a16="http://schemas.microsoft.com/office/drawing/2014/main" id="{59F98036-C041-36EC-EDB5-8948D2337BEB}"/>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7" name="Google Shape;4034;p50">
              <a:extLst>
                <a:ext uri="{FF2B5EF4-FFF2-40B4-BE49-F238E27FC236}">
                  <a16:creationId xmlns:a16="http://schemas.microsoft.com/office/drawing/2014/main" id="{202A0719-1EDD-C770-8FCF-5CF6D8880594}"/>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35;p50">
              <a:extLst>
                <a:ext uri="{FF2B5EF4-FFF2-40B4-BE49-F238E27FC236}">
                  <a16:creationId xmlns:a16="http://schemas.microsoft.com/office/drawing/2014/main" id="{30E3238F-B3B5-E4B4-8EED-F1EA778D85EE}"/>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36;p50">
              <a:extLst>
                <a:ext uri="{FF2B5EF4-FFF2-40B4-BE49-F238E27FC236}">
                  <a16:creationId xmlns:a16="http://schemas.microsoft.com/office/drawing/2014/main" id="{41F177A8-7D5B-90B6-937C-928DD192EBB6}"/>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0" name="Google Shape;4037;p50">
              <a:extLst>
                <a:ext uri="{FF2B5EF4-FFF2-40B4-BE49-F238E27FC236}">
                  <a16:creationId xmlns:a16="http://schemas.microsoft.com/office/drawing/2014/main" id="{CFECE897-1F7D-C526-55B6-9F3695CB883C}"/>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1" name="Google Shape;4038;p50">
              <a:extLst>
                <a:ext uri="{FF2B5EF4-FFF2-40B4-BE49-F238E27FC236}">
                  <a16:creationId xmlns:a16="http://schemas.microsoft.com/office/drawing/2014/main" id="{BF4A1812-4A08-4B6B-A567-1DBE49599A94}"/>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39;p50">
              <a:extLst>
                <a:ext uri="{FF2B5EF4-FFF2-40B4-BE49-F238E27FC236}">
                  <a16:creationId xmlns:a16="http://schemas.microsoft.com/office/drawing/2014/main" id="{2CFDEA63-096C-A902-E875-B1DFDE8B6961}"/>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0;p50">
              <a:extLst>
                <a:ext uri="{FF2B5EF4-FFF2-40B4-BE49-F238E27FC236}">
                  <a16:creationId xmlns:a16="http://schemas.microsoft.com/office/drawing/2014/main" id="{BEE3274F-F397-BBE7-4BB4-62B0906409A2}"/>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41;p50">
              <a:extLst>
                <a:ext uri="{FF2B5EF4-FFF2-40B4-BE49-F238E27FC236}">
                  <a16:creationId xmlns:a16="http://schemas.microsoft.com/office/drawing/2014/main" id="{518726CF-A77B-41B8-F1C3-C5C38BE60095}"/>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5" name="Google Shape;4042;p50">
              <a:extLst>
                <a:ext uri="{FF2B5EF4-FFF2-40B4-BE49-F238E27FC236}">
                  <a16:creationId xmlns:a16="http://schemas.microsoft.com/office/drawing/2014/main" id="{493C7125-B47C-21E6-37B4-B0EF3145527C}"/>
                </a:ext>
              </a:extLst>
            </p:cNvPr>
            <p:cNvGrpSpPr/>
            <p:nvPr/>
          </p:nvGrpSpPr>
          <p:grpSpPr>
            <a:xfrm>
              <a:off x="4842300" y="3099950"/>
              <a:ext cx="31425" cy="59650"/>
              <a:chOff x="4842300" y="3099950"/>
              <a:chExt cx="31425" cy="59650"/>
            </a:xfrm>
          </p:grpSpPr>
          <p:sp>
            <p:nvSpPr>
              <p:cNvPr id="199" name="Google Shape;4043;p50">
                <a:extLst>
                  <a:ext uri="{FF2B5EF4-FFF2-40B4-BE49-F238E27FC236}">
                    <a16:creationId xmlns:a16="http://schemas.microsoft.com/office/drawing/2014/main" id="{719B3832-A6CD-A33B-BBD0-21D34CB608AF}"/>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0" name="Google Shape;4044;p50">
                <a:extLst>
                  <a:ext uri="{FF2B5EF4-FFF2-40B4-BE49-F238E27FC236}">
                    <a16:creationId xmlns:a16="http://schemas.microsoft.com/office/drawing/2014/main" id="{38A70C39-378B-BFA9-CAC5-E5A693773658}"/>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45;p50">
                <a:extLst>
                  <a:ext uri="{FF2B5EF4-FFF2-40B4-BE49-F238E27FC236}">
                    <a16:creationId xmlns:a16="http://schemas.microsoft.com/office/drawing/2014/main" id="{AA670ECE-F64A-E02A-9E3A-3C59AB47370D}"/>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2" name="Google Shape;4046;p50">
                <a:extLst>
                  <a:ext uri="{FF2B5EF4-FFF2-40B4-BE49-F238E27FC236}">
                    <a16:creationId xmlns:a16="http://schemas.microsoft.com/office/drawing/2014/main" id="{82CF4D67-A609-6B9B-56DB-93BC11B0D554}"/>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6" name="Google Shape;4047;p50">
              <a:extLst>
                <a:ext uri="{FF2B5EF4-FFF2-40B4-BE49-F238E27FC236}">
                  <a16:creationId xmlns:a16="http://schemas.microsoft.com/office/drawing/2014/main" id="{40FFC36D-AFFF-6072-6B6E-605029923E37}"/>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48;p50">
              <a:extLst>
                <a:ext uri="{FF2B5EF4-FFF2-40B4-BE49-F238E27FC236}">
                  <a16:creationId xmlns:a16="http://schemas.microsoft.com/office/drawing/2014/main" id="{09A4E284-05FC-2C34-E7F0-19E5383CCA70}"/>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49;p50">
              <a:extLst>
                <a:ext uri="{FF2B5EF4-FFF2-40B4-BE49-F238E27FC236}">
                  <a16:creationId xmlns:a16="http://schemas.microsoft.com/office/drawing/2014/main" id="{590759DC-27BD-6FCA-0D20-9EEDEC179BD7}"/>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9" name="Google Shape;4050;p50">
              <a:extLst>
                <a:ext uri="{FF2B5EF4-FFF2-40B4-BE49-F238E27FC236}">
                  <a16:creationId xmlns:a16="http://schemas.microsoft.com/office/drawing/2014/main" id="{C4E2EC3D-5CB5-F770-30FD-C1506B821026}"/>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0" name="Google Shape;4051;p50">
              <a:extLst>
                <a:ext uri="{FF2B5EF4-FFF2-40B4-BE49-F238E27FC236}">
                  <a16:creationId xmlns:a16="http://schemas.microsoft.com/office/drawing/2014/main" id="{5411462A-CE1D-6943-7FA0-0265963DEF50}"/>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52;p50">
              <a:extLst>
                <a:ext uri="{FF2B5EF4-FFF2-40B4-BE49-F238E27FC236}">
                  <a16:creationId xmlns:a16="http://schemas.microsoft.com/office/drawing/2014/main" id="{1466E9A5-C973-6F66-7EAB-F61621BD97C1}"/>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53;p50">
              <a:extLst>
                <a:ext uri="{FF2B5EF4-FFF2-40B4-BE49-F238E27FC236}">
                  <a16:creationId xmlns:a16="http://schemas.microsoft.com/office/drawing/2014/main" id="{2DD0AD2F-1F5B-0683-0A24-E9330B508598}"/>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54;p50">
              <a:extLst>
                <a:ext uri="{FF2B5EF4-FFF2-40B4-BE49-F238E27FC236}">
                  <a16:creationId xmlns:a16="http://schemas.microsoft.com/office/drawing/2014/main" id="{3FB50484-CEAD-22E1-737A-C3C396310D18}"/>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14" name="Google Shape;4055;p50">
              <a:extLst>
                <a:ext uri="{FF2B5EF4-FFF2-40B4-BE49-F238E27FC236}">
                  <a16:creationId xmlns:a16="http://schemas.microsoft.com/office/drawing/2014/main" id="{993C90D3-ACA2-B716-0CF7-5E34450DCDDB}"/>
                </a:ext>
              </a:extLst>
            </p:cNvPr>
            <p:cNvGrpSpPr/>
            <p:nvPr/>
          </p:nvGrpSpPr>
          <p:grpSpPr>
            <a:xfrm>
              <a:off x="3866750" y="2520350"/>
              <a:ext cx="78475" cy="60700"/>
              <a:chOff x="3866750" y="2520350"/>
              <a:chExt cx="78475" cy="60700"/>
            </a:xfrm>
          </p:grpSpPr>
          <p:sp>
            <p:nvSpPr>
              <p:cNvPr id="195" name="Google Shape;4056;p50">
                <a:extLst>
                  <a:ext uri="{FF2B5EF4-FFF2-40B4-BE49-F238E27FC236}">
                    <a16:creationId xmlns:a16="http://schemas.microsoft.com/office/drawing/2014/main" id="{74E23694-3F46-308C-1405-8EB9474B9E60}"/>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57;p50">
                <a:extLst>
                  <a:ext uri="{FF2B5EF4-FFF2-40B4-BE49-F238E27FC236}">
                    <a16:creationId xmlns:a16="http://schemas.microsoft.com/office/drawing/2014/main" id="{C946E8FF-46E6-4CBC-48CF-31CB5C77CB13}"/>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58;p50">
                <a:extLst>
                  <a:ext uri="{FF2B5EF4-FFF2-40B4-BE49-F238E27FC236}">
                    <a16:creationId xmlns:a16="http://schemas.microsoft.com/office/drawing/2014/main" id="{756ECD6E-9796-A479-A73C-4AA40ABDAD48}"/>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8" name="Google Shape;4059;p50">
                <a:extLst>
                  <a:ext uri="{FF2B5EF4-FFF2-40B4-BE49-F238E27FC236}">
                    <a16:creationId xmlns:a16="http://schemas.microsoft.com/office/drawing/2014/main" id="{5DCF4FBD-3921-8CD0-E6AC-DDBB75C846E9}"/>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5" name="Google Shape;4060;p50">
              <a:extLst>
                <a:ext uri="{FF2B5EF4-FFF2-40B4-BE49-F238E27FC236}">
                  <a16:creationId xmlns:a16="http://schemas.microsoft.com/office/drawing/2014/main" id="{02E7755F-E5C9-6DD9-F23C-5064B3F4C5B4}"/>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1;p50">
              <a:extLst>
                <a:ext uri="{FF2B5EF4-FFF2-40B4-BE49-F238E27FC236}">
                  <a16:creationId xmlns:a16="http://schemas.microsoft.com/office/drawing/2014/main" id="{0B07CFD0-2D7D-3818-3F4F-CE7FCDC36AB3}"/>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2;p50">
              <a:extLst>
                <a:ext uri="{FF2B5EF4-FFF2-40B4-BE49-F238E27FC236}">
                  <a16:creationId xmlns:a16="http://schemas.microsoft.com/office/drawing/2014/main" id="{8EB887D6-4B2D-1491-E210-BF43472E450C}"/>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3;p50">
              <a:extLst>
                <a:ext uri="{FF2B5EF4-FFF2-40B4-BE49-F238E27FC236}">
                  <a16:creationId xmlns:a16="http://schemas.microsoft.com/office/drawing/2014/main" id="{2FD62E28-8B3E-4F20-6E12-253AED5390CC}"/>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4;p50">
              <a:extLst>
                <a:ext uri="{FF2B5EF4-FFF2-40B4-BE49-F238E27FC236}">
                  <a16:creationId xmlns:a16="http://schemas.microsoft.com/office/drawing/2014/main" id="{5396EC33-8368-2403-2916-11ABA82CB6AC}"/>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65;p50">
              <a:extLst>
                <a:ext uri="{FF2B5EF4-FFF2-40B4-BE49-F238E27FC236}">
                  <a16:creationId xmlns:a16="http://schemas.microsoft.com/office/drawing/2014/main" id="{F7E2CC5B-CC4E-5428-C0BF-D82D06350EEF}"/>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66;p50">
              <a:extLst>
                <a:ext uri="{FF2B5EF4-FFF2-40B4-BE49-F238E27FC236}">
                  <a16:creationId xmlns:a16="http://schemas.microsoft.com/office/drawing/2014/main" id="{0EC4D0CA-3CE6-3136-C793-7BBEAAF66625}"/>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67;p50">
              <a:extLst>
                <a:ext uri="{FF2B5EF4-FFF2-40B4-BE49-F238E27FC236}">
                  <a16:creationId xmlns:a16="http://schemas.microsoft.com/office/drawing/2014/main" id="{EA671EB1-768D-777B-75DA-F96309963CDD}"/>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68;p50">
              <a:extLst>
                <a:ext uri="{FF2B5EF4-FFF2-40B4-BE49-F238E27FC236}">
                  <a16:creationId xmlns:a16="http://schemas.microsoft.com/office/drawing/2014/main" id="{328D2E5E-783E-8F7F-93A3-25C22FE81270}"/>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69;p50">
              <a:extLst>
                <a:ext uri="{FF2B5EF4-FFF2-40B4-BE49-F238E27FC236}">
                  <a16:creationId xmlns:a16="http://schemas.microsoft.com/office/drawing/2014/main" id="{39006753-211F-7CA4-DA4C-4E50515E4364}"/>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0;p50">
              <a:extLst>
                <a:ext uri="{FF2B5EF4-FFF2-40B4-BE49-F238E27FC236}">
                  <a16:creationId xmlns:a16="http://schemas.microsoft.com/office/drawing/2014/main" id="{513B3D92-F6A6-4476-A4DE-178B8363122E}"/>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1;p50">
              <a:extLst>
                <a:ext uri="{FF2B5EF4-FFF2-40B4-BE49-F238E27FC236}">
                  <a16:creationId xmlns:a16="http://schemas.microsoft.com/office/drawing/2014/main" id="{2E147E8A-76B6-DE01-7E09-C9E28DE826AA}"/>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2;p50">
              <a:extLst>
                <a:ext uri="{FF2B5EF4-FFF2-40B4-BE49-F238E27FC236}">
                  <a16:creationId xmlns:a16="http://schemas.microsoft.com/office/drawing/2014/main" id="{1711A50D-99E1-005F-7D52-5A230E8C9E5E}"/>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3;p50">
              <a:extLst>
                <a:ext uri="{FF2B5EF4-FFF2-40B4-BE49-F238E27FC236}">
                  <a16:creationId xmlns:a16="http://schemas.microsoft.com/office/drawing/2014/main" id="{DB0C3295-957D-AD76-BDFE-0AED5CB06BBB}"/>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4;p50">
              <a:extLst>
                <a:ext uri="{FF2B5EF4-FFF2-40B4-BE49-F238E27FC236}">
                  <a16:creationId xmlns:a16="http://schemas.microsoft.com/office/drawing/2014/main" id="{2D4EDBCB-B46D-C08D-F5AA-E824785A63D9}"/>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75;p50">
              <a:extLst>
                <a:ext uri="{FF2B5EF4-FFF2-40B4-BE49-F238E27FC236}">
                  <a16:creationId xmlns:a16="http://schemas.microsoft.com/office/drawing/2014/main" id="{445057E8-3FAC-9734-32BD-424BDAF4360E}"/>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76;p50">
              <a:extLst>
                <a:ext uri="{FF2B5EF4-FFF2-40B4-BE49-F238E27FC236}">
                  <a16:creationId xmlns:a16="http://schemas.microsoft.com/office/drawing/2014/main" id="{200A385D-B396-98CB-1627-27D817AE2D6E}"/>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77;p50">
              <a:extLst>
                <a:ext uri="{FF2B5EF4-FFF2-40B4-BE49-F238E27FC236}">
                  <a16:creationId xmlns:a16="http://schemas.microsoft.com/office/drawing/2014/main" id="{1D04522A-D881-1D31-41C6-5CD8EA031680}"/>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78;p50">
              <a:extLst>
                <a:ext uri="{FF2B5EF4-FFF2-40B4-BE49-F238E27FC236}">
                  <a16:creationId xmlns:a16="http://schemas.microsoft.com/office/drawing/2014/main" id="{CA0795FE-12D0-5C9C-AE9F-33E6E2D1C8B8}"/>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79;p50">
              <a:extLst>
                <a:ext uri="{FF2B5EF4-FFF2-40B4-BE49-F238E27FC236}">
                  <a16:creationId xmlns:a16="http://schemas.microsoft.com/office/drawing/2014/main" id="{D1F8B371-A9DC-8D28-4FF1-7508AF7E865C}"/>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0;p50">
              <a:extLst>
                <a:ext uri="{FF2B5EF4-FFF2-40B4-BE49-F238E27FC236}">
                  <a16:creationId xmlns:a16="http://schemas.microsoft.com/office/drawing/2014/main" id="{9434F891-5978-0CF4-8A0C-7C23F2673193}"/>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1;p50">
              <a:extLst>
                <a:ext uri="{FF2B5EF4-FFF2-40B4-BE49-F238E27FC236}">
                  <a16:creationId xmlns:a16="http://schemas.microsoft.com/office/drawing/2014/main" id="{7765F99F-40C1-4386-6F05-20A717C002EA}"/>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2;p50">
              <a:extLst>
                <a:ext uri="{FF2B5EF4-FFF2-40B4-BE49-F238E27FC236}">
                  <a16:creationId xmlns:a16="http://schemas.microsoft.com/office/drawing/2014/main" id="{57CB09D9-EA9C-97C4-DA5D-28A0290B50D4}"/>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3;p50">
              <a:extLst>
                <a:ext uri="{FF2B5EF4-FFF2-40B4-BE49-F238E27FC236}">
                  <a16:creationId xmlns:a16="http://schemas.microsoft.com/office/drawing/2014/main" id="{EE9ABF39-671A-2386-6FCF-8AC6BCCB2727}"/>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4;p50">
              <a:extLst>
                <a:ext uri="{FF2B5EF4-FFF2-40B4-BE49-F238E27FC236}">
                  <a16:creationId xmlns:a16="http://schemas.microsoft.com/office/drawing/2014/main" id="{8DF6C2DF-FEEC-819D-4780-F5BE04312834}"/>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85;p50">
              <a:extLst>
                <a:ext uri="{FF2B5EF4-FFF2-40B4-BE49-F238E27FC236}">
                  <a16:creationId xmlns:a16="http://schemas.microsoft.com/office/drawing/2014/main" id="{A0031A95-A89B-746A-0B96-5E78AFCD7A3C}"/>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86;p50">
              <a:extLst>
                <a:ext uri="{FF2B5EF4-FFF2-40B4-BE49-F238E27FC236}">
                  <a16:creationId xmlns:a16="http://schemas.microsoft.com/office/drawing/2014/main" id="{B36FCF08-094B-BA2F-30AC-22203F08DDB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87;p50">
              <a:extLst>
                <a:ext uri="{FF2B5EF4-FFF2-40B4-BE49-F238E27FC236}">
                  <a16:creationId xmlns:a16="http://schemas.microsoft.com/office/drawing/2014/main" id="{DE279498-5EF5-1EAB-4E19-FAAAD695D6C8}"/>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88;p50">
              <a:extLst>
                <a:ext uri="{FF2B5EF4-FFF2-40B4-BE49-F238E27FC236}">
                  <a16:creationId xmlns:a16="http://schemas.microsoft.com/office/drawing/2014/main" id="{A36A19EF-903C-0F2E-5F8B-91894CF31A11}"/>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89;p50">
              <a:extLst>
                <a:ext uri="{FF2B5EF4-FFF2-40B4-BE49-F238E27FC236}">
                  <a16:creationId xmlns:a16="http://schemas.microsoft.com/office/drawing/2014/main" id="{DD0CC6E9-6778-9FEC-8524-BFD754593BEE}"/>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0;p50">
              <a:extLst>
                <a:ext uri="{FF2B5EF4-FFF2-40B4-BE49-F238E27FC236}">
                  <a16:creationId xmlns:a16="http://schemas.microsoft.com/office/drawing/2014/main" id="{F6B1FB16-8466-FED4-9EC9-D71934426C68}"/>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1;p50">
              <a:extLst>
                <a:ext uri="{FF2B5EF4-FFF2-40B4-BE49-F238E27FC236}">
                  <a16:creationId xmlns:a16="http://schemas.microsoft.com/office/drawing/2014/main" id="{A4A7D7EE-9E62-E4A7-4F5F-9B7248E5DAD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2;p50">
              <a:extLst>
                <a:ext uri="{FF2B5EF4-FFF2-40B4-BE49-F238E27FC236}">
                  <a16:creationId xmlns:a16="http://schemas.microsoft.com/office/drawing/2014/main" id="{B76DE967-1085-2361-41F7-6EAF52C39E64}"/>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3;p50">
              <a:extLst>
                <a:ext uri="{FF2B5EF4-FFF2-40B4-BE49-F238E27FC236}">
                  <a16:creationId xmlns:a16="http://schemas.microsoft.com/office/drawing/2014/main" id="{2284BE4A-6E4A-D29E-4330-4453644BACC8}"/>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4;p50">
              <a:extLst>
                <a:ext uri="{FF2B5EF4-FFF2-40B4-BE49-F238E27FC236}">
                  <a16:creationId xmlns:a16="http://schemas.microsoft.com/office/drawing/2014/main" id="{727FDCF8-8A62-90F7-FC0F-BBA8F8AB07D2}"/>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095;p50">
              <a:extLst>
                <a:ext uri="{FF2B5EF4-FFF2-40B4-BE49-F238E27FC236}">
                  <a16:creationId xmlns:a16="http://schemas.microsoft.com/office/drawing/2014/main" id="{FA7A1806-E2AD-8F90-C17F-D5DD61AF30C2}"/>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096;p50">
              <a:extLst>
                <a:ext uri="{FF2B5EF4-FFF2-40B4-BE49-F238E27FC236}">
                  <a16:creationId xmlns:a16="http://schemas.microsoft.com/office/drawing/2014/main" id="{EB63A86F-DA13-B9B4-4834-9BD523BFDF96}"/>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2" name="Google Shape;4097;p50">
              <a:extLst>
                <a:ext uri="{FF2B5EF4-FFF2-40B4-BE49-F238E27FC236}">
                  <a16:creationId xmlns:a16="http://schemas.microsoft.com/office/drawing/2014/main" id="{1B59D0C9-0ECD-C616-A951-0544714A07AC}"/>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3" name="Google Shape;4098;p50">
              <a:extLst>
                <a:ext uri="{FF2B5EF4-FFF2-40B4-BE49-F238E27FC236}">
                  <a16:creationId xmlns:a16="http://schemas.microsoft.com/office/drawing/2014/main" id="{43169476-9D0E-9738-FA9C-B9686C9A13F8}"/>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099;p50">
              <a:extLst>
                <a:ext uri="{FF2B5EF4-FFF2-40B4-BE49-F238E27FC236}">
                  <a16:creationId xmlns:a16="http://schemas.microsoft.com/office/drawing/2014/main" id="{7FEE5B3B-CD6B-5FE3-81CB-E21B3D853F3F}"/>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0;p50">
              <a:extLst>
                <a:ext uri="{FF2B5EF4-FFF2-40B4-BE49-F238E27FC236}">
                  <a16:creationId xmlns:a16="http://schemas.microsoft.com/office/drawing/2014/main" id="{C6497A32-B681-E2F4-4C41-540136858560}"/>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1;p50">
              <a:extLst>
                <a:ext uri="{FF2B5EF4-FFF2-40B4-BE49-F238E27FC236}">
                  <a16:creationId xmlns:a16="http://schemas.microsoft.com/office/drawing/2014/main" id="{87EDC01B-CDDF-E3A5-39EA-CEBC158F3739}"/>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7" name="Google Shape;4102;p50">
              <a:extLst>
                <a:ext uri="{FF2B5EF4-FFF2-40B4-BE49-F238E27FC236}">
                  <a16:creationId xmlns:a16="http://schemas.microsoft.com/office/drawing/2014/main" id="{6CE5AC6D-FF19-C3B1-506B-73F3A59DCF7F}"/>
                </a:ext>
              </a:extLst>
            </p:cNvPr>
            <p:cNvGrpSpPr/>
            <p:nvPr/>
          </p:nvGrpSpPr>
          <p:grpSpPr>
            <a:xfrm>
              <a:off x="3450375" y="3038225"/>
              <a:ext cx="132875" cy="99400"/>
              <a:chOff x="3450375" y="3038225"/>
              <a:chExt cx="132875" cy="99400"/>
            </a:xfrm>
          </p:grpSpPr>
          <p:sp>
            <p:nvSpPr>
              <p:cNvPr id="193" name="Google Shape;4103;p50">
                <a:extLst>
                  <a:ext uri="{FF2B5EF4-FFF2-40B4-BE49-F238E27FC236}">
                    <a16:creationId xmlns:a16="http://schemas.microsoft.com/office/drawing/2014/main" id="{BB7D8726-6437-DC41-45F9-FFB7F632F4A3}"/>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4" name="Google Shape;4104;p50">
                <a:extLst>
                  <a:ext uri="{FF2B5EF4-FFF2-40B4-BE49-F238E27FC236}">
                    <a16:creationId xmlns:a16="http://schemas.microsoft.com/office/drawing/2014/main" id="{0FA7EE86-4DB5-99AA-B3D2-331900C13D22}"/>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8" name="Google Shape;4105;p50">
              <a:extLst>
                <a:ext uri="{FF2B5EF4-FFF2-40B4-BE49-F238E27FC236}">
                  <a16:creationId xmlns:a16="http://schemas.microsoft.com/office/drawing/2014/main" id="{BD5292FF-B382-BE1C-FB49-2E51FE6DB481}"/>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06;p50">
              <a:extLst>
                <a:ext uri="{FF2B5EF4-FFF2-40B4-BE49-F238E27FC236}">
                  <a16:creationId xmlns:a16="http://schemas.microsoft.com/office/drawing/2014/main" id="{F07DC713-A69D-E22A-4FEE-D2E7957B1DF0}"/>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07;p50">
              <a:extLst>
                <a:ext uri="{FF2B5EF4-FFF2-40B4-BE49-F238E27FC236}">
                  <a16:creationId xmlns:a16="http://schemas.microsoft.com/office/drawing/2014/main" id="{7366028B-C065-9F3A-27AE-13F070CD1075}"/>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08;p50">
              <a:extLst>
                <a:ext uri="{FF2B5EF4-FFF2-40B4-BE49-F238E27FC236}">
                  <a16:creationId xmlns:a16="http://schemas.microsoft.com/office/drawing/2014/main" id="{EAF31D1B-E79B-B803-A439-9A622455A975}"/>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09;p50">
              <a:extLst>
                <a:ext uri="{FF2B5EF4-FFF2-40B4-BE49-F238E27FC236}">
                  <a16:creationId xmlns:a16="http://schemas.microsoft.com/office/drawing/2014/main" id="{003299B1-1E0B-70A7-8DBE-89D123C0BB55}"/>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0;p50">
              <a:extLst>
                <a:ext uri="{FF2B5EF4-FFF2-40B4-BE49-F238E27FC236}">
                  <a16:creationId xmlns:a16="http://schemas.microsoft.com/office/drawing/2014/main" id="{823C1AE3-16BD-6F30-C06B-25761EA1DF56}"/>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1;p50">
              <a:extLst>
                <a:ext uri="{FF2B5EF4-FFF2-40B4-BE49-F238E27FC236}">
                  <a16:creationId xmlns:a16="http://schemas.microsoft.com/office/drawing/2014/main" id="{ED250B6F-E677-71A3-6129-91B1F9BEBD08}"/>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2;p50">
              <a:extLst>
                <a:ext uri="{FF2B5EF4-FFF2-40B4-BE49-F238E27FC236}">
                  <a16:creationId xmlns:a16="http://schemas.microsoft.com/office/drawing/2014/main" id="{D3EA9184-AB19-94D1-A088-8FA89BCD80C6}"/>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3;p50">
              <a:extLst>
                <a:ext uri="{FF2B5EF4-FFF2-40B4-BE49-F238E27FC236}">
                  <a16:creationId xmlns:a16="http://schemas.microsoft.com/office/drawing/2014/main" id="{51DB877F-A665-4C7F-5280-CAEE507BA237}"/>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4;p50">
              <a:extLst>
                <a:ext uri="{FF2B5EF4-FFF2-40B4-BE49-F238E27FC236}">
                  <a16:creationId xmlns:a16="http://schemas.microsoft.com/office/drawing/2014/main" id="{443B3ED8-1E1E-9E9B-B6E1-16DBA09F990E}"/>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15;p50">
              <a:extLst>
                <a:ext uri="{FF2B5EF4-FFF2-40B4-BE49-F238E27FC236}">
                  <a16:creationId xmlns:a16="http://schemas.microsoft.com/office/drawing/2014/main" id="{C9237E28-BFDE-942E-F07F-C719E68F5F56}"/>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16;p50">
              <a:extLst>
                <a:ext uri="{FF2B5EF4-FFF2-40B4-BE49-F238E27FC236}">
                  <a16:creationId xmlns:a16="http://schemas.microsoft.com/office/drawing/2014/main" id="{4CC59CF8-C847-7141-49CF-AF0E83076C9A}"/>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17;p50">
              <a:extLst>
                <a:ext uri="{FF2B5EF4-FFF2-40B4-BE49-F238E27FC236}">
                  <a16:creationId xmlns:a16="http://schemas.microsoft.com/office/drawing/2014/main" id="{496209A6-CFE5-176D-7DDF-B8927E2656D3}"/>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18;p50">
              <a:extLst>
                <a:ext uri="{FF2B5EF4-FFF2-40B4-BE49-F238E27FC236}">
                  <a16:creationId xmlns:a16="http://schemas.microsoft.com/office/drawing/2014/main" id="{AE443605-2053-855A-67BC-5CD0236679A2}"/>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19;p50">
              <a:extLst>
                <a:ext uri="{FF2B5EF4-FFF2-40B4-BE49-F238E27FC236}">
                  <a16:creationId xmlns:a16="http://schemas.microsoft.com/office/drawing/2014/main" id="{442EB07D-5D4A-41F9-7179-55DE349C4371}"/>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0;p50">
              <a:extLst>
                <a:ext uri="{FF2B5EF4-FFF2-40B4-BE49-F238E27FC236}">
                  <a16:creationId xmlns:a16="http://schemas.microsoft.com/office/drawing/2014/main" id="{AFF4A389-85E9-3A83-61EB-3D475B222045}"/>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1;p50">
              <a:extLst>
                <a:ext uri="{FF2B5EF4-FFF2-40B4-BE49-F238E27FC236}">
                  <a16:creationId xmlns:a16="http://schemas.microsoft.com/office/drawing/2014/main" id="{7C158B32-163F-83DE-0FD3-A0EBBCC50729}"/>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2;p50">
              <a:extLst>
                <a:ext uri="{FF2B5EF4-FFF2-40B4-BE49-F238E27FC236}">
                  <a16:creationId xmlns:a16="http://schemas.microsoft.com/office/drawing/2014/main" id="{726ADC3A-4143-2B3B-48E7-A7CA8629FB56}"/>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3;p50">
              <a:extLst>
                <a:ext uri="{FF2B5EF4-FFF2-40B4-BE49-F238E27FC236}">
                  <a16:creationId xmlns:a16="http://schemas.microsoft.com/office/drawing/2014/main" id="{4E8C662F-14E3-3BA5-194B-E866A1E405F7}"/>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4;p50">
              <a:extLst>
                <a:ext uri="{FF2B5EF4-FFF2-40B4-BE49-F238E27FC236}">
                  <a16:creationId xmlns:a16="http://schemas.microsoft.com/office/drawing/2014/main" id="{76DAE515-59F4-05CE-0EA7-D73E5C0B2AEA}"/>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25;p50">
              <a:extLst>
                <a:ext uri="{FF2B5EF4-FFF2-40B4-BE49-F238E27FC236}">
                  <a16:creationId xmlns:a16="http://schemas.microsoft.com/office/drawing/2014/main" id="{C1A6C03D-C467-A82B-B954-DC2B3AD3E24D}"/>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26;p50">
              <a:extLst>
                <a:ext uri="{FF2B5EF4-FFF2-40B4-BE49-F238E27FC236}">
                  <a16:creationId xmlns:a16="http://schemas.microsoft.com/office/drawing/2014/main" id="{3CB6FD36-D71D-AAE7-B31F-8CF2EC942D28}"/>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27;p50">
              <a:extLst>
                <a:ext uri="{FF2B5EF4-FFF2-40B4-BE49-F238E27FC236}">
                  <a16:creationId xmlns:a16="http://schemas.microsoft.com/office/drawing/2014/main" id="{75809FD4-24F1-53C1-084D-B657A95780C2}"/>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28;p50">
              <a:extLst>
                <a:ext uri="{FF2B5EF4-FFF2-40B4-BE49-F238E27FC236}">
                  <a16:creationId xmlns:a16="http://schemas.microsoft.com/office/drawing/2014/main" id="{5F9FB332-3E86-1737-F796-EDDB6B6B77F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29;p50">
              <a:extLst>
                <a:ext uri="{FF2B5EF4-FFF2-40B4-BE49-F238E27FC236}">
                  <a16:creationId xmlns:a16="http://schemas.microsoft.com/office/drawing/2014/main" id="{5D6FFF91-993D-BA21-E972-812988B38A4A}"/>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0;p50">
              <a:extLst>
                <a:ext uri="{FF2B5EF4-FFF2-40B4-BE49-F238E27FC236}">
                  <a16:creationId xmlns:a16="http://schemas.microsoft.com/office/drawing/2014/main" id="{5DBE76C2-2043-EF71-81D7-B9F210913D5C}"/>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1;p50">
              <a:extLst>
                <a:ext uri="{FF2B5EF4-FFF2-40B4-BE49-F238E27FC236}">
                  <a16:creationId xmlns:a16="http://schemas.microsoft.com/office/drawing/2014/main" id="{FCDD6951-3EB8-318B-788B-07850FA9EEF3}"/>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2;p50">
              <a:extLst>
                <a:ext uri="{FF2B5EF4-FFF2-40B4-BE49-F238E27FC236}">
                  <a16:creationId xmlns:a16="http://schemas.microsoft.com/office/drawing/2014/main" id="{234C95B0-6DDD-7319-B8FC-ADB3D01ACB35}"/>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3;p50">
              <a:extLst>
                <a:ext uri="{FF2B5EF4-FFF2-40B4-BE49-F238E27FC236}">
                  <a16:creationId xmlns:a16="http://schemas.microsoft.com/office/drawing/2014/main" id="{98607D2F-2EFF-C7A1-C5C1-7D3820D313A8}"/>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4;p50">
              <a:extLst>
                <a:ext uri="{FF2B5EF4-FFF2-40B4-BE49-F238E27FC236}">
                  <a16:creationId xmlns:a16="http://schemas.microsoft.com/office/drawing/2014/main" id="{49A5BA13-9DA7-FB96-66B7-9F134C9CB92D}"/>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8" name="Google Shape;4135;p50">
              <a:extLst>
                <a:ext uri="{FF2B5EF4-FFF2-40B4-BE49-F238E27FC236}">
                  <a16:creationId xmlns:a16="http://schemas.microsoft.com/office/drawing/2014/main" id="{1E661F43-93E8-2397-B7CF-027C9903D3D8}"/>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36;p50">
              <a:extLst>
                <a:ext uri="{FF2B5EF4-FFF2-40B4-BE49-F238E27FC236}">
                  <a16:creationId xmlns:a16="http://schemas.microsoft.com/office/drawing/2014/main" id="{38D3CB14-A832-49BC-74E5-B92DF873CA11}"/>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0" name="Google Shape;4137;p50">
              <a:extLst>
                <a:ext uri="{FF2B5EF4-FFF2-40B4-BE49-F238E27FC236}">
                  <a16:creationId xmlns:a16="http://schemas.microsoft.com/office/drawing/2014/main" id="{1F9203E3-AD46-3B05-42F4-B2C7BFCA2F84}"/>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138;p50">
              <a:extLst>
                <a:ext uri="{FF2B5EF4-FFF2-40B4-BE49-F238E27FC236}">
                  <a16:creationId xmlns:a16="http://schemas.microsoft.com/office/drawing/2014/main" id="{40C4B47B-B5D6-AB98-98A2-FB5190085025}"/>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139;p50">
              <a:extLst>
                <a:ext uri="{FF2B5EF4-FFF2-40B4-BE49-F238E27FC236}">
                  <a16:creationId xmlns:a16="http://schemas.microsoft.com/office/drawing/2014/main" id="{24EB1F0A-9262-A483-94D4-21C3450F0C19}"/>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88" name="Oval 287">
            <a:extLst>
              <a:ext uri="{FF2B5EF4-FFF2-40B4-BE49-F238E27FC236}">
                <a16:creationId xmlns:a16="http://schemas.microsoft.com/office/drawing/2014/main" id="{A2645810-2961-7220-5A5D-0C337A456114}"/>
              </a:ext>
            </a:extLst>
          </p:cNvPr>
          <p:cNvSpPr>
            <a:spLocks noChangeAspect="1"/>
          </p:cNvSpPr>
          <p:nvPr/>
        </p:nvSpPr>
        <p:spPr>
          <a:xfrm>
            <a:off x="10808318" y="4319459"/>
            <a:ext cx="192766" cy="191372"/>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89" name="Oval 288">
            <a:extLst>
              <a:ext uri="{FF2B5EF4-FFF2-40B4-BE49-F238E27FC236}">
                <a16:creationId xmlns:a16="http://schemas.microsoft.com/office/drawing/2014/main" id="{B5CB49AF-8697-6D9E-BF9C-D1BD71FC356B}"/>
              </a:ext>
            </a:extLst>
          </p:cNvPr>
          <p:cNvSpPr>
            <a:spLocks noChangeAspect="1"/>
          </p:cNvSpPr>
          <p:nvPr/>
        </p:nvSpPr>
        <p:spPr>
          <a:xfrm>
            <a:off x="8830677" y="3158214"/>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0" name="Oval 289">
            <a:extLst>
              <a:ext uri="{FF2B5EF4-FFF2-40B4-BE49-F238E27FC236}">
                <a16:creationId xmlns:a16="http://schemas.microsoft.com/office/drawing/2014/main" id="{EF580B7C-4CFB-8736-E800-0D0CEB1103B4}"/>
              </a:ext>
            </a:extLst>
          </p:cNvPr>
          <p:cNvSpPr>
            <a:spLocks noChangeAspect="1"/>
          </p:cNvSpPr>
          <p:nvPr/>
        </p:nvSpPr>
        <p:spPr>
          <a:xfrm>
            <a:off x="9294242" y="4609385"/>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1" name="Oval 290">
            <a:extLst>
              <a:ext uri="{FF2B5EF4-FFF2-40B4-BE49-F238E27FC236}">
                <a16:creationId xmlns:a16="http://schemas.microsoft.com/office/drawing/2014/main" id="{2DBF9B52-D598-A3A6-2E8B-821D6314EA08}"/>
              </a:ext>
            </a:extLst>
          </p:cNvPr>
          <p:cNvSpPr>
            <a:spLocks noChangeAspect="1"/>
          </p:cNvSpPr>
          <p:nvPr/>
        </p:nvSpPr>
        <p:spPr>
          <a:xfrm>
            <a:off x="9007587" y="4059252"/>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23</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grpSp>
        <p:nvGrpSpPr>
          <p:cNvPr id="272" name="Group 271">
            <a:extLst>
              <a:ext uri="{FF2B5EF4-FFF2-40B4-BE49-F238E27FC236}">
                <a16:creationId xmlns:a16="http://schemas.microsoft.com/office/drawing/2014/main" id="{0AADD00A-62A5-D299-3EEC-610445F75187}"/>
              </a:ext>
            </a:extLst>
          </p:cNvPr>
          <p:cNvGrpSpPr/>
          <p:nvPr/>
        </p:nvGrpSpPr>
        <p:grpSpPr>
          <a:xfrm>
            <a:off x="11447585" y="1724485"/>
            <a:ext cx="1071706" cy="451407"/>
            <a:chOff x="4474596" y="1179277"/>
            <a:chExt cx="871065" cy="366896"/>
          </a:xfrm>
        </p:grpSpPr>
        <p:sp>
          <p:nvSpPr>
            <p:cNvPr id="273" name="TextBox 272">
              <a:extLst>
                <a:ext uri="{FF2B5EF4-FFF2-40B4-BE49-F238E27FC236}">
                  <a16:creationId xmlns:a16="http://schemas.microsoft.com/office/drawing/2014/main" id="{2C1F963E-79D5-4AA6-7DA6-6B4595632809}"/>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lumMod val="20000"/>
                      <a:lumOff val="80000"/>
                    </a:schemeClr>
                  </a:solidFill>
                  <a:latin typeface="+mj-lt"/>
                  <a:sym typeface="Anaheim"/>
                </a:rPr>
                <a:t>Wroe</a:t>
              </a:r>
            </a:p>
            <a:p>
              <a:pPr>
                <a:spcBef>
                  <a:spcPts val="400"/>
                </a:spcBef>
              </a:pPr>
              <a:r>
                <a:rPr lang="en-US" sz="1000" b="1" dirty="0">
                  <a:solidFill>
                    <a:schemeClr val="tx2"/>
                  </a:solidFill>
                  <a:latin typeface="+mj-lt"/>
                  <a:sym typeface="Anaheim"/>
                </a:rPr>
                <a:t>Peiris</a:t>
              </a:r>
            </a:p>
          </p:txBody>
        </p:sp>
        <p:sp>
          <p:nvSpPr>
            <p:cNvPr id="274" name="Oval 273">
              <a:extLst>
                <a:ext uri="{FF2B5EF4-FFF2-40B4-BE49-F238E27FC236}">
                  <a16:creationId xmlns:a16="http://schemas.microsoft.com/office/drawing/2014/main" id="{6CB4B257-45F0-3569-08F6-F7C7DBB70E54}"/>
                </a:ext>
              </a:extLst>
            </p:cNvPr>
            <p:cNvSpPr>
              <a:spLocks noChangeAspect="1"/>
            </p:cNvSpPr>
            <p:nvPr/>
          </p:nvSpPr>
          <p:spPr>
            <a:xfrm>
              <a:off x="4476410" y="1394936"/>
              <a:ext cx="108000" cy="1072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5" name="Oval 274">
              <a:extLst>
                <a:ext uri="{FF2B5EF4-FFF2-40B4-BE49-F238E27FC236}">
                  <a16:creationId xmlns:a16="http://schemas.microsoft.com/office/drawing/2014/main" id="{59BA9043-84B0-477E-AEE6-D73A4DBCAE77}"/>
                </a:ext>
              </a:extLst>
            </p:cNvPr>
            <p:cNvSpPr>
              <a:spLocks noChangeAspect="1"/>
            </p:cNvSpPr>
            <p:nvPr/>
          </p:nvSpPr>
          <p:spPr>
            <a:xfrm>
              <a:off x="4474596" y="1240630"/>
              <a:ext cx="108000" cy="107219"/>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6" name="TextBox 275">
            <a:extLst>
              <a:ext uri="{FF2B5EF4-FFF2-40B4-BE49-F238E27FC236}">
                <a16:creationId xmlns:a16="http://schemas.microsoft.com/office/drawing/2014/main" id="{D877F811-E488-7D2F-3A46-020B84DB4D1F}"/>
              </a:ext>
            </a:extLst>
          </p:cNvPr>
          <p:cNvSpPr txBox="1"/>
          <p:nvPr/>
        </p:nvSpPr>
        <p:spPr>
          <a:xfrm>
            <a:off x="10763599" y="4296985"/>
            <a:ext cx="306631" cy="215444"/>
          </a:xfrm>
          <a:prstGeom prst="rect">
            <a:avLst/>
          </a:prstGeom>
          <a:noFill/>
        </p:spPr>
        <p:txBody>
          <a:bodyPr wrap="square" rtlCol="0">
            <a:spAutoFit/>
          </a:bodyPr>
          <a:lstStyle/>
          <a:p>
            <a:r>
              <a:rPr lang="en-US" sz="800" b="1" dirty="0">
                <a:solidFill>
                  <a:schemeClr val="bg1"/>
                </a:solidFill>
                <a:latin typeface="+mj-lt"/>
              </a:rPr>
              <a:t>19</a:t>
            </a:r>
          </a:p>
        </p:txBody>
      </p:sp>
      <p:sp>
        <p:nvSpPr>
          <p:cNvPr id="277" name="TextBox 276">
            <a:extLst>
              <a:ext uri="{FF2B5EF4-FFF2-40B4-BE49-F238E27FC236}">
                <a16:creationId xmlns:a16="http://schemas.microsoft.com/office/drawing/2014/main" id="{26988337-8487-6339-47E9-2E3123400F6A}"/>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8" name="TextBox 277">
            <a:extLst>
              <a:ext uri="{FF2B5EF4-FFF2-40B4-BE49-F238E27FC236}">
                <a16:creationId xmlns:a16="http://schemas.microsoft.com/office/drawing/2014/main" id="{D5F9302D-5191-079D-2FB8-659026DF2AB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9" name="TextBox 278">
            <a:extLst>
              <a:ext uri="{FF2B5EF4-FFF2-40B4-BE49-F238E27FC236}">
                <a16:creationId xmlns:a16="http://schemas.microsoft.com/office/drawing/2014/main" id="{403D3533-409C-FBA9-8D27-1A3768F0F04E}"/>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17" name="Text Placeholder 1">
            <a:extLst>
              <a:ext uri="{FF2B5EF4-FFF2-40B4-BE49-F238E27FC236}">
                <a16:creationId xmlns:a16="http://schemas.microsoft.com/office/drawing/2014/main" id="{896A8CAC-44AF-865D-481E-628F7BA6407C}"/>
              </a:ext>
            </a:extLst>
          </p:cNvPr>
          <p:cNvSpPr txBox="1">
            <a:spLocks/>
          </p:cNvSpPr>
          <p:nvPr/>
        </p:nvSpPr>
        <p:spPr>
          <a:xfrm>
            <a:off x="523907" y="2034663"/>
            <a:ext cx="5162773"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[Indonesian Data]</a:t>
            </a:r>
          </a:p>
          <a:p>
            <a:pPr marL="285750" indent="-285750">
              <a:spcBef>
                <a:spcPts val="1200"/>
              </a:spcBef>
              <a:buFontTx/>
              <a:buChar char="-"/>
            </a:pPr>
            <a:r>
              <a:rPr lang="en-AU" sz="1800" dirty="0">
                <a:cs typeface="Arial" pitchFamily="34" charset="0"/>
              </a:rPr>
              <a:t>&lt;5 min faults are very low in LMICs</a:t>
            </a:r>
          </a:p>
          <a:p>
            <a:pPr marL="285750" indent="-285750">
              <a:spcBef>
                <a:spcPts val="1200"/>
              </a:spcBef>
              <a:buFontTx/>
              <a:buChar char="-"/>
            </a:pPr>
            <a:endParaRPr lang="en-AU" altLang="ko-KR" sz="1800" dirty="0">
              <a:cs typeface="Arial" pitchFamily="34" charset="0"/>
            </a:endParaRPr>
          </a:p>
        </p:txBody>
      </p:sp>
    </p:spTree>
    <p:extLst>
      <p:ext uri="{BB962C8B-B14F-4D97-AF65-F5344CB8AC3E}">
        <p14:creationId xmlns:p14="http://schemas.microsoft.com/office/powerpoint/2010/main" val="344430179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F4CD0A8C-232A-39CB-19B3-DBBDB3D89D4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559" y="2783444"/>
            <a:ext cx="6160114" cy="4106742"/>
          </a:xfrm>
          <a:prstGeom prst="rect">
            <a:avLst/>
          </a:prstGeom>
        </p:spPr>
      </p:pic>
      <p:grpSp>
        <p:nvGrpSpPr>
          <p:cNvPr id="6" name="Google Shape;3882;p50">
            <a:extLst>
              <a:ext uri="{FF2B5EF4-FFF2-40B4-BE49-F238E27FC236}">
                <a16:creationId xmlns:a16="http://schemas.microsoft.com/office/drawing/2014/main" id="{4B72ABA0-6195-FFD0-6C49-71F947537918}"/>
              </a:ext>
            </a:extLst>
          </p:cNvPr>
          <p:cNvGrpSpPr>
            <a:grpSpLocks noChangeAspect="1"/>
          </p:cNvGrpSpPr>
          <p:nvPr/>
        </p:nvGrpSpPr>
        <p:grpSpPr>
          <a:xfrm>
            <a:off x="6116884" y="2027500"/>
            <a:ext cx="5916880" cy="3429871"/>
            <a:chOff x="1397225" y="1410350"/>
            <a:chExt cx="4786300" cy="2774500"/>
          </a:xfrm>
        </p:grpSpPr>
        <p:grpSp>
          <p:nvGrpSpPr>
            <p:cNvPr id="7" name="Google Shape;3883;p50">
              <a:extLst>
                <a:ext uri="{FF2B5EF4-FFF2-40B4-BE49-F238E27FC236}">
                  <a16:creationId xmlns:a16="http://schemas.microsoft.com/office/drawing/2014/main" id="{D9C99168-ACB1-4718-7CE1-0E011F2D6B40}"/>
                </a:ext>
              </a:extLst>
            </p:cNvPr>
            <p:cNvGrpSpPr/>
            <p:nvPr/>
          </p:nvGrpSpPr>
          <p:grpSpPr>
            <a:xfrm>
              <a:off x="4293400" y="2574725"/>
              <a:ext cx="84425" cy="80100"/>
              <a:chOff x="4293400" y="2574725"/>
              <a:chExt cx="84425" cy="80100"/>
            </a:xfrm>
          </p:grpSpPr>
          <p:sp>
            <p:nvSpPr>
              <p:cNvPr id="270" name="Google Shape;3884;p50">
                <a:extLst>
                  <a:ext uri="{FF2B5EF4-FFF2-40B4-BE49-F238E27FC236}">
                    <a16:creationId xmlns:a16="http://schemas.microsoft.com/office/drawing/2014/main" id="{C30C3C56-223D-17DF-D141-27D07AC9F0C3}"/>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71" name="Google Shape;3885;p50">
                <a:extLst>
                  <a:ext uri="{FF2B5EF4-FFF2-40B4-BE49-F238E27FC236}">
                    <a16:creationId xmlns:a16="http://schemas.microsoft.com/office/drawing/2014/main" id="{9DCAA8F2-3B19-8590-8A21-638A05877D7E}"/>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 name="Google Shape;3886;p50">
              <a:extLst>
                <a:ext uri="{FF2B5EF4-FFF2-40B4-BE49-F238E27FC236}">
                  <a16:creationId xmlns:a16="http://schemas.microsoft.com/office/drawing/2014/main" id="{E7369D1C-10FD-90C2-4834-4A5D7D875736}"/>
                </a:ext>
              </a:extLst>
            </p:cNvPr>
            <p:cNvGrpSpPr/>
            <p:nvPr/>
          </p:nvGrpSpPr>
          <p:grpSpPr>
            <a:xfrm>
              <a:off x="4000175" y="1462675"/>
              <a:ext cx="1917275" cy="1140875"/>
              <a:chOff x="4000175" y="1462675"/>
              <a:chExt cx="1917275" cy="1140875"/>
            </a:xfrm>
          </p:grpSpPr>
          <p:sp>
            <p:nvSpPr>
              <p:cNvPr id="262" name="Google Shape;3887;p50">
                <a:extLst>
                  <a:ext uri="{FF2B5EF4-FFF2-40B4-BE49-F238E27FC236}">
                    <a16:creationId xmlns:a16="http://schemas.microsoft.com/office/drawing/2014/main" id="{50518BE4-60C2-CFF1-A34C-09BF56D9413D}"/>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3" name="Google Shape;3888;p50">
                <a:extLst>
                  <a:ext uri="{FF2B5EF4-FFF2-40B4-BE49-F238E27FC236}">
                    <a16:creationId xmlns:a16="http://schemas.microsoft.com/office/drawing/2014/main" id="{40ED6443-214C-E2FA-BF43-0FE319E8DF2D}"/>
                  </a:ext>
                </a:extLst>
              </p:cNvPr>
              <p:cNvGrpSpPr/>
              <p:nvPr/>
            </p:nvGrpSpPr>
            <p:grpSpPr>
              <a:xfrm>
                <a:off x="4000175" y="1462675"/>
                <a:ext cx="1917275" cy="1140875"/>
                <a:chOff x="4000175" y="1462675"/>
                <a:chExt cx="1917275" cy="1140875"/>
              </a:xfrm>
            </p:grpSpPr>
            <p:sp>
              <p:nvSpPr>
                <p:cNvPr id="264" name="Google Shape;3889;p50">
                  <a:extLst>
                    <a:ext uri="{FF2B5EF4-FFF2-40B4-BE49-F238E27FC236}">
                      <a16:creationId xmlns:a16="http://schemas.microsoft.com/office/drawing/2014/main" id="{1E295D81-D5DF-11C5-3D1A-7EC74438E821}"/>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5" name="Google Shape;3890;p50">
                  <a:extLst>
                    <a:ext uri="{FF2B5EF4-FFF2-40B4-BE49-F238E27FC236}">
                      <a16:creationId xmlns:a16="http://schemas.microsoft.com/office/drawing/2014/main" id="{B7E51509-3E17-7904-BAFC-3B4A934E097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6" name="Google Shape;3891;p50">
                  <a:extLst>
                    <a:ext uri="{FF2B5EF4-FFF2-40B4-BE49-F238E27FC236}">
                      <a16:creationId xmlns:a16="http://schemas.microsoft.com/office/drawing/2014/main" id="{93EBC777-B37C-BDDE-AB17-3955F6A93C40}"/>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7" name="Google Shape;3892;p50">
                  <a:extLst>
                    <a:ext uri="{FF2B5EF4-FFF2-40B4-BE49-F238E27FC236}">
                      <a16:creationId xmlns:a16="http://schemas.microsoft.com/office/drawing/2014/main" id="{6184BA75-ED99-01DB-F008-BEC87C18F898}"/>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8" name="Google Shape;3893;p50">
                  <a:extLst>
                    <a:ext uri="{FF2B5EF4-FFF2-40B4-BE49-F238E27FC236}">
                      <a16:creationId xmlns:a16="http://schemas.microsoft.com/office/drawing/2014/main" id="{9D5FAD11-431D-2589-6CB0-102D69168A11}"/>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9" name="Google Shape;3894;p50">
                  <a:extLst>
                    <a:ext uri="{FF2B5EF4-FFF2-40B4-BE49-F238E27FC236}">
                      <a16:creationId xmlns:a16="http://schemas.microsoft.com/office/drawing/2014/main" id="{2296D2C4-A7B0-8840-9E7F-AF0A6BFC0371}"/>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0" name="Google Shape;3895;p50">
              <a:extLst>
                <a:ext uri="{FF2B5EF4-FFF2-40B4-BE49-F238E27FC236}">
                  <a16:creationId xmlns:a16="http://schemas.microsoft.com/office/drawing/2014/main" id="{856DA770-C542-BC29-8271-64A436ED19BF}"/>
                </a:ext>
              </a:extLst>
            </p:cNvPr>
            <p:cNvGrpSpPr/>
            <p:nvPr/>
          </p:nvGrpSpPr>
          <p:grpSpPr>
            <a:xfrm>
              <a:off x="3960625" y="2587825"/>
              <a:ext cx="94050" cy="104125"/>
              <a:chOff x="3960625" y="2587825"/>
              <a:chExt cx="94050" cy="104125"/>
            </a:xfrm>
          </p:grpSpPr>
          <p:sp>
            <p:nvSpPr>
              <p:cNvPr id="260" name="Google Shape;3896;p50">
                <a:extLst>
                  <a:ext uri="{FF2B5EF4-FFF2-40B4-BE49-F238E27FC236}">
                    <a16:creationId xmlns:a16="http://schemas.microsoft.com/office/drawing/2014/main" id="{286D7EE0-C845-31C7-F422-68548D2A68D9}"/>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1" name="Google Shape;3897;p50">
                <a:extLst>
                  <a:ext uri="{FF2B5EF4-FFF2-40B4-BE49-F238E27FC236}">
                    <a16:creationId xmlns:a16="http://schemas.microsoft.com/office/drawing/2014/main" id="{C386CA49-79DE-51B0-1E2B-8194CB341642}"/>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98;p50">
              <a:extLst>
                <a:ext uri="{FF2B5EF4-FFF2-40B4-BE49-F238E27FC236}">
                  <a16:creationId xmlns:a16="http://schemas.microsoft.com/office/drawing/2014/main" id="{9AD00306-5B4E-9DA5-8E0C-91D0977C556D}"/>
                </a:ext>
              </a:extLst>
            </p:cNvPr>
            <p:cNvGrpSpPr/>
            <p:nvPr/>
          </p:nvGrpSpPr>
          <p:grpSpPr>
            <a:xfrm>
              <a:off x="3765350" y="2500900"/>
              <a:ext cx="173600" cy="187925"/>
              <a:chOff x="3765350" y="2500900"/>
              <a:chExt cx="173600" cy="187925"/>
            </a:xfrm>
          </p:grpSpPr>
          <p:sp>
            <p:nvSpPr>
              <p:cNvPr id="254" name="Google Shape;3899;p50">
                <a:extLst>
                  <a:ext uri="{FF2B5EF4-FFF2-40B4-BE49-F238E27FC236}">
                    <a16:creationId xmlns:a16="http://schemas.microsoft.com/office/drawing/2014/main" id="{C51218D0-BD83-B734-7486-B33957216755}"/>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5" name="Google Shape;3900;p50">
                <a:extLst>
                  <a:ext uri="{FF2B5EF4-FFF2-40B4-BE49-F238E27FC236}">
                    <a16:creationId xmlns:a16="http://schemas.microsoft.com/office/drawing/2014/main" id="{92D3050C-44EF-FC60-DE4B-097FABC9D454}"/>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6" name="Google Shape;3901;p50">
                <a:extLst>
                  <a:ext uri="{FF2B5EF4-FFF2-40B4-BE49-F238E27FC236}">
                    <a16:creationId xmlns:a16="http://schemas.microsoft.com/office/drawing/2014/main" id="{42108B03-039D-1BFD-7B8A-7918D25DA962}"/>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7" name="Google Shape;3902;p50">
                <a:extLst>
                  <a:ext uri="{FF2B5EF4-FFF2-40B4-BE49-F238E27FC236}">
                    <a16:creationId xmlns:a16="http://schemas.microsoft.com/office/drawing/2014/main" id="{38332A4D-C522-8043-B34F-BD2B2AB1624A}"/>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8" name="Google Shape;3903;p50">
                <a:extLst>
                  <a:ext uri="{FF2B5EF4-FFF2-40B4-BE49-F238E27FC236}">
                    <a16:creationId xmlns:a16="http://schemas.microsoft.com/office/drawing/2014/main" id="{1731C2B1-4267-1CA8-054F-4B151F73C9B7}"/>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9" name="Google Shape;3904;p50">
                <a:extLst>
                  <a:ext uri="{FF2B5EF4-FFF2-40B4-BE49-F238E27FC236}">
                    <a16:creationId xmlns:a16="http://schemas.microsoft.com/office/drawing/2014/main" id="{654EC40D-F233-4F74-7537-B4142F59D560}"/>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2" name="Google Shape;3905;p50">
              <a:extLst>
                <a:ext uri="{FF2B5EF4-FFF2-40B4-BE49-F238E27FC236}">
                  <a16:creationId xmlns:a16="http://schemas.microsoft.com/office/drawing/2014/main" id="{6F53BBCB-0E69-4D12-5672-1473D4F6B72A}"/>
                </a:ext>
              </a:extLst>
            </p:cNvPr>
            <p:cNvGrpSpPr/>
            <p:nvPr/>
          </p:nvGrpSpPr>
          <p:grpSpPr>
            <a:xfrm>
              <a:off x="3750475" y="2481850"/>
              <a:ext cx="85125" cy="51800"/>
              <a:chOff x="3750475" y="2481850"/>
              <a:chExt cx="85125" cy="51800"/>
            </a:xfrm>
          </p:grpSpPr>
          <p:sp>
            <p:nvSpPr>
              <p:cNvPr id="252" name="Google Shape;3906;p50">
                <a:extLst>
                  <a:ext uri="{FF2B5EF4-FFF2-40B4-BE49-F238E27FC236}">
                    <a16:creationId xmlns:a16="http://schemas.microsoft.com/office/drawing/2014/main" id="{BE1086E5-07B1-0F37-17CE-3226EE1C8558}"/>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7;p50">
                <a:extLst>
                  <a:ext uri="{FF2B5EF4-FFF2-40B4-BE49-F238E27FC236}">
                    <a16:creationId xmlns:a16="http://schemas.microsoft.com/office/drawing/2014/main" id="{EF882FC6-7734-D944-45C2-E361A85BBA5D}"/>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3" name="Google Shape;3908;p50">
              <a:extLst>
                <a:ext uri="{FF2B5EF4-FFF2-40B4-BE49-F238E27FC236}">
                  <a16:creationId xmlns:a16="http://schemas.microsoft.com/office/drawing/2014/main" id="{32C899E5-DD05-4ECC-9D18-CB831D415177}"/>
                </a:ext>
              </a:extLst>
            </p:cNvPr>
            <p:cNvGrpSpPr/>
            <p:nvPr/>
          </p:nvGrpSpPr>
          <p:grpSpPr>
            <a:xfrm>
              <a:off x="3627175" y="2432450"/>
              <a:ext cx="172100" cy="169075"/>
              <a:chOff x="3627175" y="2432450"/>
              <a:chExt cx="172100" cy="169075"/>
            </a:xfrm>
          </p:grpSpPr>
          <p:sp>
            <p:nvSpPr>
              <p:cNvPr id="249" name="Google Shape;3909;p50">
                <a:extLst>
                  <a:ext uri="{FF2B5EF4-FFF2-40B4-BE49-F238E27FC236}">
                    <a16:creationId xmlns:a16="http://schemas.microsoft.com/office/drawing/2014/main" id="{CC59FFCD-90C9-9CA7-F54D-5D15FCCF099C}"/>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0" name="Google Shape;3910;p50">
                <a:extLst>
                  <a:ext uri="{FF2B5EF4-FFF2-40B4-BE49-F238E27FC236}">
                    <a16:creationId xmlns:a16="http://schemas.microsoft.com/office/drawing/2014/main" id="{C90ACEAC-FA62-4F7A-4D45-4FFBF0D8CCC5}"/>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51" name="Google Shape;3911;p50">
                <a:extLst>
                  <a:ext uri="{FF2B5EF4-FFF2-40B4-BE49-F238E27FC236}">
                    <a16:creationId xmlns:a16="http://schemas.microsoft.com/office/drawing/2014/main" id="{A5080001-AEF2-68B8-BE2C-D1127B67D850}"/>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4" name="Google Shape;3912;p50">
              <a:extLst>
                <a:ext uri="{FF2B5EF4-FFF2-40B4-BE49-F238E27FC236}">
                  <a16:creationId xmlns:a16="http://schemas.microsoft.com/office/drawing/2014/main" id="{772742BF-33BF-0649-D4E2-E8EC23CC69B2}"/>
                </a:ext>
              </a:extLst>
            </p:cNvPr>
            <p:cNvGrpSpPr/>
            <p:nvPr/>
          </p:nvGrpSpPr>
          <p:grpSpPr>
            <a:xfrm>
              <a:off x="3561536" y="2585450"/>
              <a:ext cx="61539" cy="99045"/>
              <a:chOff x="3561536" y="2585450"/>
              <a:chExt cx="61539" cy="99045"/>
            </a:xfrm>
          </p:grpSpPr>
          <p:sp>
            <p:nvSpPr>
              <p:cNvPr id="247" name="Google Shape;3913;p50">
                <a:extLst>
                  <a:ext uri="{FF2B5EF4-FFF2-40B4-BE49-F238E27FC236}">
                    <a16:creationId xmlns:a16="http://schemas.microsoft.com/office/drawing/2014/main" id="{284722CF-20C8-EB80-CD1B-F4E6AE25151C}"/>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14;p50">
                <a:extLst>
                  <a:ext uri="{FF2B5EF4-FFF2-40B4-BE49-F238E27FC236}">
                    <a16:creationId xmlns:a16="http://schemas.microsoft.com/office/drawing/2014/main" id="{10399EE3-41B1-20E5-5898-C5FA799BEA37}"/>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6" name="Google Shape;3915;p50">
              <a:extLst>
                <a:ext uri="{FF2B5EF4-FFF2-40B4-BE49-F238E27FC236}">
                  <a16:creationId xmlns:a16="http://schemas.microsoft.com/office/drawing/2014/main" id="{2A3A3B81-9FBB-65E7-3A74-BFD0AB9BB883}"/>
                </a:ext>
              </a:extLst>
            </p:cNvPr>
            <p:cNvGrpSpPr/>
            <p:nvPr/>
          </p:nvGrpSpPr>
          <p:grpSpPr>
            <a:xfrm>
              <a:off x="3906325" y="1984500"/>
              <a:ext cx="156075" cy="262825"/>
              <a:chOff x="3906325" y="1984500"/>
              <a:chExt cx="156075" cy="262825"/>
            </a:xfrm>
          </p:grpSpPr>
          <p:sp>
            <p:nvSpPr>
              <p:cNvPr id="245" name="Google Shape;3916;p50">
                <a:extLst>
                  <a:ext uri="{FF2B5EF4-FFF2-40B4-BE49-F238E27FC236}">
                    <a16:creationId xmlns:a16="http://schemas.microsoft.com/office/drawing/2014/main" id="{31817B87-E4E3-4BB7-9C4B-9CB7A029E003}"/>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6" name="Google Shape;3917;p50">
                <a:extLst>
                  <a:ext uri="{FF2B5EF4-FFF2-40B4-BE49-F238E27FC236}">
                    <a16:creationId xmlns:a16="http://schemas.microsoft.com/office/drawing/2014/main" id="{80976C04-8069-86C2-CCDE-9516CF96E054}"/>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2" name="Google Shape;3918;p50">
              <a:extLst>
                <a:ext uri="{FF2B5EF4-FFF2-40B4-BE49-F238E27FC236}">
                  <a16:creationId xmlns:a16="http://schemas.microsoft.com/office/drawing/2014/main" id="{FF14CBCD-C6D9-3B36-FA7C-7EA2FC34DCBC}"/>
                </a:ext>
              </a:extLst>
            </p:cNvPr>
            <p:cNvGrpSpPr/>
            <p:nvPr/>
          </p:nvGrpSpPr>
          <p:grpSpPr>
            <a:xfrm>
              <a:off x="1397225" y="1637375"/>
              <a:ext cx="1401575" cy="1228250"/>
              <a:chOff x="1397225" y="1637375"/>
              <a:chExt cx="1401575" cy="1228250"/>
            </a:xfrm>
          </p:grpSpPr>
          <p:sp>
            <p:nvSpPr>
              <p:cNvPr id="241" name="Google Shape;3919;p50">
                <a:extLst>
                  <a:ext uri="{FF2B5EF4-FFF2-40B4-BE49-F238E27FC236}">
                    <a16:creationId xmlns:a16="http://schemas.microsoft.com/office/drawing/2014/main" id="{9C47E63D-4BAD-72FD-0268-9F70063DA68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42" name="Google Shape;3920;p50">
                <a:extLst>
                  <a:ext uri="{FF2B5EF4-FFF2-40B4-BE49-F238E27FC236}">
                    <a16:creationId xmlns:a16="http://schemas.microsoft.com/office/drawing/2014/main" id="{6603E474-AD21-8598-C288-52B4E5D40BEF}"/>
                  </a:ext>
                </a:extLst>
              </p:cNvPr>
              <p:cNvGrpSpPr/>
              <p:nvPr/>
            </p:nvGrpSpPr>
            <p:grpSpPr>
              <a:xfrm>
                <a:off x="1397225" y="1637375"/>
                <a:ext cx="1398775" cy="1228250"/>
                <a:chOff x="1397225" y="1637375"/>
                <a:chExt cx="1398775" cy="1228250"/>
              </a:xfrm>
            </p:grpSpPr>
            <p:sp>
              <p:nvSpPr>
                <p:cNvPr id="243" name="Google Shape;3921;p50">
                  <a:extLst>
                    <a:ext uri="{FF2B5EF4-FFF2-40B4-BE49-F238E27FC236}">
                      <a16:creationId xmlns:a16="http://schemas.microsoft.com/office/drawing/2014/main" id="{7B87A9E5-ABA9-3F28-B977-C6D2B3AAEC73}"/>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4" name="Google Shape;3922;p50">
                  <a:extLst>
                    <a:ext uri="{FF2B5EF4-FFF2-40B4-BE49-F238E27FC236}">
                      <a16:creationId xmlns:a16="http://schemas.microsoft.com/office/drawing/2014/main" id="{E62385D5-0DE1-6A46-6806-48911A67F219}"/>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24" name="Google Shape;3923;p50">
              <a:extLst>
                <a:ext uri="{FF2B5EF4-FFF2-40B4-BE49-F238E27FC236}">
                  <a16:creationId xmlns:a16="http://schemas.microsoft.com/office/drawing/2014/main" id="{59E45356-F9EB-215B-A3EC-F44B6A5BA363}"/>
                </a:ext>
              </a:extLst>
            </p:cNvPr>
            <p:cNvGrpSpPr/>
            <p:nvPr/>
          </p:nvGrpSpPr>
          <p:grpSpPr>
            <a:xfrm>
              <a:off x="2605700" y="3152850"/>
              <a:ext cx="594125" cy="616250"/>
              <a:chOff x="2605700" y="3152850"/>
              <a:chExt cx="594125" cy="616250"/>
            </a:xfrm>
          </p:grpSpPr>
          <p:sp>
            <p:nvSpPr>
              <p:cNvPr id="239" name="Google Shape;3924;p50">
                <a:extLst>
                  <a:ext uri="{FF2B5EF4-FFF2-40B4-BE49-F238E27FC236}">
                    <a16:creationId xmlns:a16="http://schemas.microsoft.com/office/drawing/2014/main" id="{13324152-3F72-E061-CA27-9C76CCDE6FE4}"/>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40" name="Google Shape;3925;p50">
                <a:extLst>
                  <a:ext uri="{FF2B5EF4-FFF2-40B4-BE49-F238E27FC236}">
                    <a16:creationId xmlns:a16="http://schemas.microsoft.com/office/drawing/2014/main" id="{60E4188C-B657-50BD-F760-31297A25636C}"/>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5" name="Google Shape;3926;p50">
              <a:extLst>
                <a:ext uri="{FF2B5EF4-FFF2-40B4-BE49-F238E27FC236}">
                  <a16:creationId xmlns:a16="http://schemas.microsoft.com/office/drawing/2014/main" id="{65BD7BA4-C208-515B-21AC-8A4F2796EC52}"/>
                </a:ext>
              </a:extLst>
            </p:cNvPr>
            <p:cNvGrpSpPr/>
            <p:nvPr/>
          </p:nvGrpSpPr>
          <p:grpSpPr>
            <a:xfrm>
              <a:off x="2680375" y="3423800"/>
              <a:ext cx="182975" cy="761050"/>
              <a:chOff x="2680375" y="3423800"/>
              <a:chExt cx="182975" cy="761050"/>
            </a:xfrm>
          </p:grpSpPr>
          <p:sp>
            <p:nvSpPr>
              <p:cNvPr id="237" name="Google Shape;3927;p50">
                <a:extLst>
                  <a:ext uri="{FF2B5EF4-FFF2-40B4-BE49-F238E27FC236}">
                    <a16:creationId xmlns:a16="http://schemas.microsoft.com/office/drawing/2014/main" id="{47B72C18-4FE3-420B-2894-9BA5D3FBD275}"/>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8" name="Google Shape;3928;p50">
                <a:extLst>
                  <a:ext uri="{FF2B5EF4-FFF2-40B4-BE49-F238E27FC236}">
                    <a16:creationId xmlns:a16="http://schemas.microsoft.com/office/drawing/2014/main" id="{C19C3C7D-6A64-86B0-0E03-F1A7A0143480}"/>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6" name="Google Shape;3929;p50">
              <a:extLst>
                <a:ext uri="{FF2B5EF4-FFF2-40B4-BE49-F238E27FC236}">
                  <a16:creationId xmlns:a16="http://schemas.microsoft.com/office/drawing/2014/main" id="{CB4120A4-C9EF-20A0-4F9B-2D7EE3A67054}"/>
                </a:ext>
              </a:extLst>
            </p:cNvPr>
            <p:cNvGrpSpPr/>
            <p:nvPr/>
          </p:nvGrpSpPr>
          <p:grpSpPr>
            <a:xfrm>
              <a:off x="3918000" y="3561900"/>
              <a:ext cx="236225" cy="207100"/>
              <a:chOff x="3918000" y="3561900"/>
              <a:chExt cx="236225" cy="207100"/>
            </a:xfrm>
          </p:grpSpPr>
          <p:sp>
            <p:nvSpPr>
              <p:cNvPr id="235" name="Google Shape;3930;p50">
                <a:extLst>
                  <a:ext uri="{FF2B5EF4-FFF2-40B4-BE49-F238E27FC236}">
                    <a16:creationId xmlns:a16="http://schemas.microsoft.com/office/drawing/2014/main" id="{D040FA1A-9DB1-4BCA-F4C0-EEB4FDF15F63}"/>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6" name="Google Shape;3931;p50">
                <a:extLst>
                  <a:ext uri="{FF2B5EF4-FFF2-40B4-BE49-F238E27FC236}">
                    <a16:creationId xmlns:a16="http://schemas.microsoft.com/office/drawing/2014/main" id="{7079F3F4-F353-2426-01C6-5E18737A8D8B}"/>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 name="Google Shape;3932;p50">
              <a:extLst>
                <a:ext uri="{FF2B5EF4-FFF2-40B4-BE49-F238E27FC236}">
                  <a16:creationId xmlns:a16="http://schemas.microsoft.com/office/drawing/2014/main" id="{262CFC95-5C6F-E30F-7F9A-5600717361CD}"/>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33;p50">
              <a:extLst>
                <a:ext uri="{FF2B5EF4-FFF2-40B4-BE49-F238E27FC236}">
                  <a16:creationId xmlns:a16="http://schemas.microsoft.com/office/drawing/2014/main" id="{5B7C0569-E1D3-7D1D-D695-3A50011EAE13}"/>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34;p50">
              <a:extLst>
                <a:ext uri="{FF2B5EF4-FFF2-40B4-BE49-F238E27FC236}">
                  <a16:creationId xmlns:a16="http://schemas.microsoft.com/office/drawing/2014/main" id="{7A684C0D-1A78-6A7F-5003-DBE391271D07}"/>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30" name="Google Shape;3935;p50">
              <a:extLst>
                <a:ext uri="{FF2B5EF4-FFF2-40B4-BE49-F238E27FC236}">
                  <a16:creationId xmlns:a16="http://schemas.microsoft.com/office/drawing/2014/main" id="{1FE3B04A-0B03-1878-ED4B-21E0873DFCA0}"/>
                </a:ext>
              </a:extLst>
            </p:cNvPr>
            <p:cNvGrpSpPr/>
            <p:nvPr/>
          </p:nvGrpSpPr>
          <p:grpSpPr>
            <a:xfrm>
              <a:off x="1922950" y="1410350"/>
              <a:ext cx="1252825" cy="1162875"/>
              <a:chOff x="1922950" y="1410350"/>
              <a:chExt cx="1252825" cy="1162875"/>
            </a:xfrm>
          </p:grpSpPr>
          <p:sp>
            <p:nvSpPr>
              <p:cNvPr id="219" name="Google Shape;3936;p50">
                <a:extLst>
                  <a:ext uri="{FF2B5EF4-FFF2-40B4-BE49-F238E27FC236}">
                    <a16:creationId xmlns:a16="http://schemas.microsoft.com/office/drawing/2014/main" id="{7F802AD6-5150-C11D-4409-49081A63CBE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37;p50">
                <a:extLst>
                  <a:ext uri="{FF2B5EF4-FFF2-40B4-BE49-F238E27FC236}">
                    <a16:creationId xmlns:a16="http://schemas.microsoft.com/office/drawing/2014/main" id="{5D9C8DDB-C3C2-9EA8-FCA7-3A2686BA98F0}"/>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38;p50">
                <a:extLst>
                  <a:ext uri="{FF2B5EF4-FFF2-40B4-BE49-F238E27FC236}">
                    <a16:creationId xmlns:a16="http://schemas.microsoft.com/office/drawing/2014/main" id="{B130E996-F2A2-9FBB-E891-69EC72A7B8AA}"/>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39;p50">
                <a:extLst>
                  <a:ext uri="{FF2B5EF4-FFF2-40B4-BE49-F238E27FC236}">
                    <a16:creationId xmlns:a16="http://schemas.microsoft.com/office/drawing/2014/main" id="{71D0F1EC-2818-E1A2-4279-CAE61EC6E3C2}"/>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0;p50">
                <a:extLst>
                  <a:ext uri="{FF2B5EF4-FFF2-40B4-BE49-F238E27FC236}">
                    <a16:creationId xmlns:a16="http://schemas.microsoft.com/office/drawing/2014/main" id="{314A1114-552D-6168-34FE-C4BAD74E8FAB}"/>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1;p50">
                <a:extLst>
                  <a:ext uri="{FF2B5EF4-FFF2-40B4-BE49-F238E27FC236}">
                    <a16:creationId xmlns:a16="http://schemas.microsoft.com/office/drawing/2014/main" id="{C7253112-5D1A-7C23-A897-8D51AE208DD2}"/>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2;p50">
                <a:extLst>
                  <a:ext uri="{FF2B5EF4-FFF2-40B4-BE49-F238E27FC236}">
                    <a16:creationId xmlns:a16="http://schemas.microsoft.com/office/drawing/2014/main" id="{D6A7CE8E-B399-4FFA-2342-C1E432B83D0A}"/>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3;p50">
                <a:extLst>
                  <a:ext uri="{FF2B5EF4-FFF2-40B4-BE49-F238E27FC236}">
                    <a16:creationId xmlns:a16="http://schemas.microsoft.com/office/drawing/2014/main" id="{509DBED1-BCBB-48A0-1A4F-1C2D99887209}"/>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4;p50">
                <a:extLst>
                  <a:ext uri="{FF2B5EF4-FFF2-40B4-BE49-F238E27FC236}">
                    <a16:creationId xmlns:a16="http://schemas.microsoft.com/office/drawing/2014/main" id="{ADBD09D2-89ED-A205-E446-5B7392175598}"/>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45;p50">
                <a:extLst>
                  <a:ext uri="{FF2B5EF4-FFF2-40B4-BE49-F238E27FC236}">
                    <a16:creationId xmlns:a16="http://schemas.microsoft.com/office/drawing/2014/main" id="{DDAF0BEC-8DAD-A004-7031-D991C20DFC7C}"/>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46;p50">
                <a:extLst>
                  <a:ext uri="{FF2B5EF4-FFF2-40B4-BE49-F238E27FC236}">
                    <a16:creationId xmlns:a16="http://schemas.microsoft.com/office/drawing/2014/main" id="{037ADFB5-147F-279F-C437-6433D740BA0B}"/>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0" name="Google Shape;3947;p50">
                <a:extLst>
                  <a:ext uri="{FF2B5EF4-FFF2-40B4-BE49-F238E27FC236}">
                    <a16:creationId xmlns:a16="http://schemas.microsoft.com/office/drawing/2014/main" id="{8BFBCCDD-26B7-CE45-07D2-F78B64DD7201}"/>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1" name="Google Shape;3948;p50">
                <a:extLst>
                  <a:ext uri="{FF2B5EF4-FFF2-40B4-BE49-F238E27FC236}">
                    <a16:creationId xmlns:a16="http://schemas.microsoft.com/office/drawing/2014/main" id="{927AF970-2026-0074-AB03-62E6ABCEE8D4}"/>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2" name="Google Shape;3949;p50">
                <a:extLst>
                  <a:ext uri="{FF2B5EF4-FFF2-40B4-BE49-F238E27FC236}">
                    <a16:creationId xmlns:a16="http://schemas.microsoft.com/office/drawing/2014/main" id="{281DEAED-4AE3-82D6-7446-38EC6B51946D}"/>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3" name="Google Shape;3950;p50">
                <a:extLst>
                  <a:ext uri="{FF2B5EF4-FFF2-40B4-BE49-F238E27FC236}">
                    <a16:creationId xmlns:a16="http://schemas.microsoft.com/office/drawing/2014/main" id="{EA1B3B40-10EB-5547-5EB2-AEF8F192F26C}"/>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4" name="Google Shape;3951;p50">
                <a:extLst>
                  <a:ext uri="{FF2B5EF4-FFF2-40B4-BE49-F238E27FC236}">
                    <a16:creationId xmlns:a16="http://schemas.microsoft.com/office/drawing/2014/main" id="{1C736117-FCAA-23B4-720E-5F1E2FA04C23}"/>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31" name="Google Shape;3952;p50">
              <a:extLst>
                <a:ext uri="{FF2B5EF4-FFF2-40B4-BE49-F238E27FC236}">
                  <a16:creationId xmlns:a16="http://schemas.microsoft.com/office/drawing/2014/main" id="{3ABF41AE-9D50-87E4-1F8F-A082B8ACA370}"/>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3;p50">
              <a:extLst>
                <a:ext uri="{FF2B5EF4-FFF2-40B4-BE49-F238E27FC236}">
                  <a16:creationId xmlns:a16="http://schemas.microsoft.com/office/drawing/2014/main" id="{FDF4E708-EC83-76D9-3673-F9113C3D5477}"/>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4;p50">
              <a:extLst>
                <a:ext uri="{FF2B5EF4-FFF2-40B4-BE49-F238E27FC236}">
                  <a16:creationId xmlns:a16="http://schemas.microsoft.com/office/drawing/2014/main" id="{DA499743-44C9-6B78-923C-A355F8CF1DB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55;p50">
              <a:extLst>
                <a:ext uri="{FF2B5EF4-FFF2-40B4-BE49-F238E27FC236}">
                  <a16:creationId xmlns:a16="http://schemas.microsoft.com/office/drawing/2014/main" id="{F7E4FB62-D458-866F-B34B-3EA687C7D773}"/>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56;p50">
              <a:extLst>
                <a:ext uri="{FF2B5EF4-FFF2-40B4-BE49-F238E27FC236}">
                  <a16:creationId xmlns:a16="http://schemas.microsoft.com/office/drawing/2014/main" id="{9580B4DF-82B0-3C89-8232-152E95765552}"/>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57;p50">
              <a:extLst>
                <a:ext uri="{FF2B5EF4-FFF2-40B4-BE49-F238E27FC236}">
                  <a16:creationId xmlns:a16="http://schemas.microsoft.com/office/drawing/2014/main" id="{FA1A0435-C769-F683-6477-AED3CAFBB84D}"/>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58;p50">
              <a:extLst>
                <a:ext uri="{FF2B5EF4-FFF2-40B4-BE49-F238E27FC236}">
                  <a16:creationId xmlns:a16="http://schemas.microsoft.com/office/drawing/2014/main" id="{1B318C16-BCD6-A7C2-0FBE-6F32C11F4D99}"/>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59;p50">
              <a:extLst>
                <a:ext uri="{FF2B5EF4-FFF2-40B4-BE49-F238E27FC236}">
                  <a16:creationId xmlns:a16="http://schemas.microsoft.com/office/drawing/2014/main" id="{3C932545-2891-0483-C4F4-2B4F8C8BB724}"/>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0;p50">
              <a:extLst>
                <a:ext uri="{FF2B5EF4-FFF2-40B4-BE49-F238E27FC236}">
                  <a16:creationId xmlns:a16="http://schemas.microsoft.com/office/drawing/2014/main" id="{A34B13F8-5190-6335-B2D1-DFF13D65B2FF}"/>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1;p50">
              <a:extLst>
                <a:ext uri="{FF2B5EF4-FFF2-40B4-BE49-F238E27FC236}">
                  <a16:creationId xmlns:a16="http://schemas.microsoft.com/office/drawing/2014/main" id="{BD005689-BB3A-BE01-482A-8B430C116C7D}"/>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2;p50">
              <a:extLst>
                <a:ext uri="{FF2B5EF4-FFF2-40B4-BE49-F238E27FC236}">
                  <a16:creationId xmlns:a16="http://schemas.microsoft.com/office/drawing/2014/main" id="{3950D1CE-A897-8FDA-E8D9-CDB36F5AF6F2}"/>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3;p50">
              <a:extLst>
                <a:ext uri="{FF2B5EF4-FFF2-40B4-BE49-F238E27FC236}">
                  <a16:creationId xmlns:a16="http://schemas.microsoft.com/office/drawing/2014/main" id="{1B1750EA-45B3-A357-9B0A-AB623A9CECD0}"/>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4;p50">
              <a:extLst>
                <a:ext uri="{FF2B5EF4-FFF2-40B4-BE49-F238E27FC236}">
                  <a16:creationId xmlns:a16="http://schemas.microsoft.com/office/drawing/2014/main" id="{6B9FD6AA-DF9D-2D62-6050-8C993B870C1C}"/>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65;p50">
              <a:extLst>
                <a:ext uri="{FF2B5EF4-FFF2-40B4-BE49-F238E27FC236}">
                  <a16:creationId xmlns:a16="http://schemas.microsoft.com/office/drawing/2014/main" id="{00FAFD88-0014-D544-3B28-68356B821FC7}"/>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66;p50">
              <a:extLst>
                <a:ext uri="{FF2B5EF4-FFF2-40B4-BE49-F238E27FC236}">
                  <a16:creationId xmlns:a16="http://schemas.microsoft.com/office/drawing/2014/main" id="{0D4806E4-4E83-F95F-12CA-2B036A15222E}"/>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67;p50">
              <a:extLst>
                <a:ext uri="{FF2B5EF4-FFF2-40B4-BE49-F238E27FC236}">
                  <a16:creationId xmlns:a16="http://schemas.microsoft.com/office/drawing/2014/main" id="{D471FD06-AEC7-F67B-F000-037109FA1C14}"/>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68;p50">
              <a:extLst>
                <a:ext uri="{FF2B5EF4-FFF2-40B4-BE49-F238E27FC236}">
                  <a16:creationId xmlns:a16="http://schemas.microsoft.com/office/drawing/2014/main" id="{80111313-3BB0-D3F7-7802-7E7895DA8ACB}"/>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8" name="Google Shape;3969;p50">
              <a:extLst>
                <a:ext uri="{FF2B5EF4-FFF2-40B4-BE49-F238E27FC236}">
                  <a16:creationId xmlns:a16="http://schemas.microsoft.com/office/drawing/2014/main" id="{0A5683C4-F622-44DF-E5E7-DF4578B8E209}"/>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9" name="Google Shape;3970;p50">
              <a:extLst>
                <a:ext uri="{FF2B5EF4-FFF2-40B4-BE49-F238E27FC236}">
                  <a16:creationId xmlns:a16="http://schemas.microsoft.com/office/drawing/2014/main" id="{8EA51B33-6E0C-F20D-1399-2B44190DE429}"/>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0" name="Google Shape;3971;p50">
              <a:extLst>
                <a:ext uri="{FF2B5EF4-FFF2-40B4-BE49-F238E27FC236}">
                  <a16:creationId xmlns:a16="http://schemas.microsoft.com/office/drawing/2014/main" id="{25C52200-5366-8035-55DE-B52587E5F114}"/>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1" name="Google Shape;3972;p50">
              <a:extLst>
                <a:ext uri="{FF2B5EF4-FFF2-40B4-BE49-F238E27FC236}">
                  <a16:creationId xmlns:a16="http://schemas.microsoft.com/office/drawing/2014/main" id="{A0D4A8E6-269F-99C9-6C61-F0EEA5B50BFA}"/>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73;p50">
              <a:extLst>
                <a:ext uri="{FF2B5EF4-FFF2-40B4-BE49-F238E27FC236}">
                  <a16:creationId xmlns:a16="http://schemas.microsoft.com/office/drawing/2014/main" id="{EA55E1AB-1B4B-CCC0-6A5F-241487504929}"/>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3" name="Google Shape;3974;p50">
              <a:extLst>
                <a:ext uri="{FF2B5EF4-FFF2-40B4-BE49-F238E27FC236}">
                  <a16:creationId xmlns:a16="http://schemas.microsoft.com/office/drawing/2014/main" id="{B9CA7140-83A7-1DFD-F8E7-89618F4B7C4F}"/>
                </a:ext>
              </a:extLst>
            </p:cNvPr>
            <p:cNvGrpSpPr/>
            <p:nvPr/>
          </p:nvGrpSpPr>
          <p:grpSpPr>
            <a:xfrm>
              <a:off x="2711750" y="3572300"/>
              <a:ext cx="230725" cy="598425"/>
              <a:chOff x="2711750" y="3572300"/>
              <a:chExt cx="230725" cy="598425"/>
            </a:xfrm>
          </p:grpSpPr>
          <p:sp>
            <p:nvSpPr>
              <p:cNvPr id="217" name="Google Shape;3975;p50">
                <a:extLst>
                  <a:ext uri="{FF2B5EF4-FFF2-40B4-BE49-F238E27FC236}">
                    <a16:creationId xmlns:a16="http://schemas.microsoft.com/office/drawing/2014/main" id="{AF88A1AE-3955-A599-DA9B-042559E0DEE2}"/>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76;p50">
                <a:extLst>
                  <a:ext uri="{FF2B5EF4-FFF2-40B4-BE49-F238E27FC236}">
                    <a16:creationId xmlns:a16="http://schemas.microsoft.com/office/drawing/2014/main" id="{8424CB05-23CD-3C14-BAD8-57570382AA74}"/>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4" name="Google Shape;3977;p50">
              <a:extLst>
                <a:ext uri="{FF2B5EF4-FFF2-40B4-BE49-F238E27FC236}">
                  <a16:creationId xmlns:a16="http://schemas.microsoft.com/office/drawing/2014/main" id="{6C469E61-5ED7-C624-7C5E-DD9B71EEBF99}"/>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5" name="Google Shape;3978;p50">
              <a:extLst>
                <a:ext uri="{FF2B5EF4-FFF2-40B4-BE49-F238E27FC236}">
                  <a16:creationId xmlns:a16="http://schemas.microsoft.com/office/drawing/2014/main" id="{0F8339F6-24A5-06E1-0EC2-5F3BB04E779D}"/>
                </a:ext>
              </a:extLst>
            </p:cNvPr>
            <p:cNvGrpSpPr/>
            <p:nvPr/>
          </p:nvGrpSpPr>
          <p:grpSpPr>
            <a:xfrm>
              <a:off x="3781475" y="1624825"/>
              <a:ext cx="153300" cy="166375"/>
              <a:chOff x="3781475" y="1624825"/>
              <a:chExt cx="153300" cy="166375"/>
            </a:xfrm>
          </p:grpSpPr>
          <p:sp>
            <p:nvSpPr>
              <p:cNvPr id="213" name="Google Shape;3979;p50">
                <a:extLst>
                  <a:ext uri="{FF2B5EF4-FFF2-40B4-BE49-F238E27FC236}">
                    <a16:creationId xmlns:a16="http://schemas.microsoft.com/office/drawing/2014/main" id="{CDB770DD-E515-5E23-2397-0C45A3B2543B}"/>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4" name="Google Shape;3980;p50">
                <a:extLst>
                  <a:ext uri="{FF2B5EF4-FFF2-40B4-BE49-F238E27FC236}">
                    <a16:creationId xmlns:a16="http://schemas.microsoft.com/office/drawing/2014/main" id="{6AF1ABEE-5843-82A3-302E-EDEE9C3DBAF2}"/>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81;p50">
                <a:extLst>
                  <a:ext uri="{FF2B5EF4-FFF2-40B4-BE49-F238E27FC236}">
                    <a16:creationId xmlns:a16="http://schemas.microsoft.com/office/drawing/2014/main" id="{E157E95B-6823-536A-8A87-BB76B126A221}"/>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82;p50">
                <a:extLst>
                  <a:ext uri="{FF2B5EF4-FFF2-40B4-BE49-F238E27FC236}">
                    <a16:creationId xmlns:a16="http://schemas.microsoft.com/office/drawing/2014/main" id="{0B2E4543-87A0-F863-A8A0-D0EAD8953C9D}"/>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6" name="Google Shape;3983;p50">
              <a:extLst>
                <a:ext uri="{FF2B5EF4-FFF2-40B4-BE49-F238E27FC236}">
                  <a16:creationId xmlns:a16="http://schemas.microsoft.com/office/drawing/2014/main" id="{788C4B35-854E-937D-74C9-7EC1109ED1F3}"/>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4;p50">
              <a:extLst>
                <a:ext uri="{FF2B5EF4-FFF2-40B4-BE49-F238E27FC236}">
                  <a16:creationId xmlns:a16="http://schemas.microsoft.com/office/drawing/2014/main" id="{926A67D2-3AA3-508D-1196-4EBD07194EE0}"/>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8" name="Google Shape;3985;p50">
              <a:extLst>
                <a:ext uri="{FF2B5EF4-FFF2-40B4-BE49-F238E27FC236}">
                  <a16:creationId xmlns:a16="http://schemas.microsoft.com/office/drawing/2014/main" id="{C1F48A7E-DBA9-D560-CC1E-2B4EEBA86590}"/>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9" name="Google Shape;3986;p50">
              <a:extLst>
                <a:ext uri="{FF2B5EF4-FFF2-40B4-BE49-F238E27FC236}">
                  <a16:creationId xmlns:a16="http://schemas.microsoft.com/office/drawing/2014/main" id="{15A3B8BB-6A6D-7024-7A04-53343A29A04B}"/>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87;p50">
              <a:extLst>
                <a:ext uri="{FF2B5EF4-FFF2-40B4-BE49-F238E27FC236}">
                  <a16:creationId xmlns:a16="http://schemas.microsoft.com/office/drawing/2014/main" id="{D43CD77D-5704-6DC6-1CBC-8332BB7B4E12}"/>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88;p50">
              <a:extLst>
                <a:ext uri="{FF2B5EF4-FFF2-40B4-BE49-F238E27FC236}">
                  <a16:creationId xmlns:a16="http://schemas.microsoft.com/office/drawing/2014/main" id="{45BBFEFB-2DA1-AE23-A447-6FB1B4385759}"/>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89;p50">
              <a:extLst>
                <a:ext uri="{FF2B5EF4-FFF2-40B4-BE49-F238E27FC236}">
                  <a16:creationId xmlns:a16="http://schemas.microsoft.com/office/drawing/2014/main" id="{F9B80843-1F9B-2D42-9FBB-BD953DCF1DE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63" name="Google Shape;3990;p50">
              <a:extLst>
                <a:ext uri="{FF2B5EF4-FFF2-40B4-BE49-F238E27FC236}">
                  <a16:creationId xmlns:a16="http://schemas.microsoft.com/office/drawing/2014/main" id="{B9C74B23-D70A-E695-5FBA-892B112AAEA3}"/>
                </a:ext>
              </a:extLst>
            </p:cNvPr>
            <p:cNvGrpSpPr/>
            <p:nvPr/>
          </p:nvGrpSpPr>
          <p:grpSpPr>
            <a:xfrm>
              <a:off x="5068275" y="3161675"/>
              <a:ext cx="664875" cy="222850"/>
              <a:chOff x="5068275" y="3161675"/>
              <a:chExt cx="664875" cy="222850"/>
            </a:xfrm>
          </p:grpSpPr>
          <p:sp>
            <p:nvSpPr>
              <p:cNvPr id="209" name="Google Shape;3991;p50">
                <a:extLst>
                  <a:ext uri="{FF2B5EF4-FFF2-40B4-BE49-F238E27FC236}">
                    <a16:creationId xmlns:a16="http://schemas.microsoft.com/office/drawing/2014/main" id="{98977209-5940-61B1-EA42-880A38C2FD84}"/>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92;p50">
                <a:extLst>
                  <a:ext uri="{FF2B5EF4-FFF2-40B4-BE49-F238E27FC236}">
                    <a16:creationId xmlns:a16="http://schemas.microsoft.com/office/drawing/2014/main" id="{EA9EF738-2C41-1828-EF5E-5AA6A295D2CF}"/>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93;p50">
                <a:extLst>
                  <a:ext uri="{FF2B5EF4-FFF2-40B4-BE49-F238E27FC236}">
                    <a16:creationId xmlns:a16="http://schemas.microsoft.com/office/drawing/2014/main" id="{19387289-52C1-B05A-E5B4-DB4E5AF08349}"/>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2" name="Google Shape;3994;p50">
                <a:extLst>
                  <a:ext uri="{FF2B5EF4-FFF2-40B4-BE49-F238E27FC236}">
                    <a16:creationId xmlns:a16="http://schemas.microsoft.com/office/drawing/2014/main" id="{4BA634DC-9939-FFB2-DBC3-2B1DD77F8F2A}"/>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64" name="Google Shape;3995;p50">
              <a:extLst>
                <a:ext uri="{FF2B5EF4-FFF2-40B4-BE49-F238E27FC236}">
                  <a16:creationId xmlns:a16="http://schemas.microsoft.com/office/drawing/2014/main" id="{25753EB0-C339-CAC7-CE13-0A3E46A5E603}"/>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3996;p50">
              <a:extLst>
                <a:ext uri="{FF2B5EF4-FFF2-40B4-BE49-F238E27FC236}">
                  <a16:creationId xmlns:a16="http://schemas.microsoft.com/office/drawing/2014/main" id="{227FAC17-8D14-3826-0594-0AB2AEE3731F}"/>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3997;p50">
              <a:extLst>
                <a:ext uri="{FF2B5EF4-FFF2-40B4-BE49-F238E27FC236}">
                  <a16:creationId xmlns:a16="http://schemas.microsoft.com/office/drawing/2014/main" id="{71A7D464-9E23-1B1F-6062-FAA40A4BA34B}"/>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3998;p50">
              <a:extLst>
                <a:ext uri="{FF2B5EF4-FFF2-40B4-BE49-F238E27FC236}">
                  <a16:creationId xmlns:a16="http://schemas.microsoft.com/office/drawing/2014/main" id="{299314A0-A3D7-0122-16BF-A16E63D68CE9}"/>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3999;p50">
              <a:extLst>
                <a:ext uri="{FF2B5EF4-FFF2-40B4-BE49-F238E27FC236}">
                  <a16:creationId xmlns:a16="http://schemas.microsoft.com/office/drawing/2014/main" id="{A842F0CC-8983-0E98-5C33-C4EDA1B619F2}"/>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0;p50">
              <a:extLst>
                <a:ext uri="{FF2B5EF4-FFF2-40B4-BE49-F238E27FC236}">
                  <a16:creationId xmlns:a16="http://schemas.microsoft.com/office/drawing/2014/main" id="{C8E44F74-C61C-D422-4261-2929EAE632D8}"/>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1;p50">
              <a:extLst>
                <a:ext uri="{FF2B5EF4-FFF2-40B4-BE49-F238E27FC236}">
                  <a16:creationId xmlns:a16="http://schemas.microsoft.com/office/drawing/2014/main" id="{82A6FEB8-C175-F370-80E8-5AF27E1D1A1B}"/>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2;p50">
              <a:extLst>
                <a:ext uri="{FF2B5EF4-FFF2-40B4-BE49-F238E27FC236}">
                  <a16:creationId xmlns:a16="http://schemas.microsoft.com/office/drawing/2014/main" id="{0336D76B-97D9-3CA1-3ABB-EDC4B84666BC}"/>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3;p50">
              <a:extLst>
                <a:ext uri="{FF2B5EF4-FFF2-40B4-BE49-F238E27FC236}">
                  <a16:creationId xmlns:a16="http://schemas.microsoft.com/office/drawing/2014/main" id="{5E6B6500-973F-37E2-2585-D998154440DA}"/>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4;p50">
              <a:extLst>
                <a:ext uri="{FF2B5EF4-FFF2-40B4-BE49-F238E27FC236}">
                  <a16:creationId xmlns:a16="http://schemas.microsoft.com/office/drawing/2014/main" id="{810C3238-FCAA-F4B2-7D6A-48A91B401F65}"/>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05;p50">
              <a:extLst>
                <a:ext uri="{FF2B5EF4-FFF2-40B4-BE49-F238E27FC236}">
                  <a16:creationId xmlns:a16="http://schemas.microsoft.com/office/drawing/2014/main" id="{14B1B676-B31D-8916-D846-CD5FAE84D87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06;p50">
              <a:extLst>
                <a:ext uri="{FF2B5EF4-FFF2-40B4-BE49-F238E27FC236}">
                  <a16:creationId xmlns:a16="http://schemas.microsoft.com/office/drawing/2014/main" id="{C68F492B-D51C-36D1-479E-D938E1EE3302}"/>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07;p50">
              <a:extLst>
                <a:ext uri="{FF2B5EF4-FFF2-40B4-BE49-F238E27FC236}">
                  <a16:creationId xmlns:a16="http://schemas.microsoft.com/office/drawing/2014/main" id="{446A1494-906F-F209-D86B-56963268EAF5}"/>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08;p50">
              <a:extLst>
                <a:ext uri="{FF2B5EF4-FFF2-40B4-BE49-F238E27FC236}">
                  <a16:creationId xmlns:a16="http://schemas.microsoft.com/office/drawing/2014/main" id="{38523554-8B81-595E-2864-01E64D6FA507}"/>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09;p50">
              <a:extLst>
                <a:ext uri="{FF2B5EF4-FFF2-40B4-BE49-F238E27FC236}">
                  <a16:creationId xmlns:a16="http://schemas.microsoft.com/office/drawing/2014/main" id="{39C78875-191C-14E5-EE49-49A453C18E38}"/>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0;p50">
              <a:extLst>
                <a:ext uri="{FF2B5EF4-FFF2-40B4-BE49-F238E27FC236}">
                  <a16:creationId xmlns:a16="http://schemas.microsoft.com/office/drawing/2014/main" id="{7E37C258-083C-778A-A666-CBC20ADA5D76}"/>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1;p50">
              <a:extLst>
                <a:ext uri="{FF2B5EF4-FFF2-40B4-BE49-F238E27FC236}">
                  <a16:creationId xmlns:a16="http://schemas.microsoft.com/office/drawing/2014/main" id="{58190F7F-5B7F-00AF-5EA3-14DE0D598764}"/>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2;p50">
              <a:extLst>
                <a:ext uri="{FF2B5EF4-FFF2-40B4-BE49-F238E27FC236}">
                  <a16:creationId xmlns:a16="http://schemas.microsoft.com/office/drawing/2014/main" id="{A76FE06F-C15F-8A78-404F-50F5F803B70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3;p50">
              <a:extLst>
                <a:ext uri="{FF2B5EF4-FFF2-40B4-BE49-F238E27FC236}">
                  <a16:creationId xmlns:a16="http://schemas.microsoft.com/office/drawing/2014/main" id="{9A628DC5-7D20-541B-B427-13168A21215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4;p50">
              <a:extLst>
                <a:ext uri="{FF2B5EF4-FFF2-40B4-BE49-F238E27FC236}">
                  <a16:creationId xmlns:a16="http://schemas.microsoft.com/office/drawing/2014/main" id="{37919802-46E6-1DC9-F908-15C02975CD7B}"/>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15;p50">
              <a:extLst>
                <a:ext uri="{FF2B5EF4-FFF2-40B4-BE49-F238E27FC236}">
                  <a16:creationId xmlns:a16="http://schemas.microsoft.com/office/drawing/2014/main" id="{C21E5A6C-7660-A7DF-D6D4-9CBB1557CFF4}"/>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16;p50">
              <a:extLst>
                <a:ext uri="{FF2B5EF4-FFF2-40B4-BE49-F238E27FC236}">
                  <a16:creationId xmlns:a16="http://schemas.microsoft.com/office/drawing/2014/main" id="{AB152B1A-8DFE-5209-30D1-38FAE3D382D0}"/>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17;p50">
              <a:extLst>
                <a:ext uri="{FF2B5EF4-FFF2-40B4-BE49-F238E27FC236}">
                  <a16:creationId xmlns:a16="http://schemas.microsoft.com/office/drawing/2014/main" id="{BCAC3003-F617-46A4-B317-C5B7CBAE9E33}"/>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18;p50">
              <a:extLst>
                <a:ext uri="{FF2B5EF4-FFF2-40B4-BE49-F238E27FC236}">
                  <a16:creationId xmlns:a16="http://schemas.microsoft.com/office/drawing/2014/main" id="{F8C937D9-B6B1-5659-BC33-27E9FE8157E3}"/>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8" name="Google Shape;4019;p50">
              <a:extLst>
                <a:ext uri="{FF2B5EF4-FFF2-40B4-BE49-F238E27FC236}">
                  <a16:creationId xmlns:a16="http://schemas.microsoft.com/office/drawing/2014/main" id="{4AD3CFC1-F60C-1592-53D8-BA14ECC2DEBC}"/>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9" name="Google Shape;4020;p50">
              <a:extLst>
                <a:ext uri="{FF2B5EF4-FFF2-40B4-BE49-F238E27FC236}">
                  <a16:creationId xmlns:a16="http://schemas.microsoft.com/office/drawing/2014/main" id="{6CBDAA74-BF0D-E2D2-A88B-19E72DE6AC96}"/>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0" name="Google Shape;4021;p50">
              <a:extLst>
                <a:ext uri="{FF2B5EF4-FFF2-40B4-BE49-F238E27FC236}">
                  <a16:creationId xmlns:a16="http://schemas.microsoft.com/office/drawing/2014/main" id="{94FD5A7C-BE8A-04A4-3852-9B0F02251C5C}"/>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1" name="Google Shape;4022;p50">
              <a:extLst>
                <a:ext uri="{FF2B5EF4-FFF2-40B4-BE49-F238E27FC236}">
                  <a16:creationId xmlns:a16="http://schemas.microsoft.com/office/drawing/2014/main" id="{F4FD0BDD-1C87-0EFE-5D28-8EDD72D8331D}"/>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2" name="Google Shape;4023;p50">
              <a:extLst>
                <a:ext uri="{FF2B5EF4-FFF2-40B4-BE49-F238E27FC236}">
                  <a16:creationId xmlns:a16="http://schemas.microsoft.com/office/drawing/2014/main" id="{33390CC5-FF07-F900-E904-1406AA0F526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3" name="Google Shape;4024;p50">
              <a:extLst>
                <a:ext uri="{FF2B5EF4-FFF2-40B4-BE49-F238E27FC236}">
                  <a16:creationId xmlns:a16="http://schemas.microsoft.com/office/drawing/2014/main" id="{D7081CDC-7891-091F-2330-F3B30A911DC8}"/>
                </a:ext>
              </a:extLst>
            </p:cNvPr>
            <p:cNvGrpSpPr/>
            <p:nvPr/>
          </p:nvGrpSpPr>
          <p:grpSpPr>
            <a:xfrm>
              <a:off x="3586375" y="2281300"/>
              <a:ext cx="125025" cy="175275"/>
              <a:chOff x="3586375" y="2281300"/>
              <a:chExt cx="125025" cy="175275"/>
            </a:xfrm>
          </p:grpSpPr>
          <p:sp>
            <p:nvSpPr>
              <p:cNvPr id="207" name="Google Shape;4025;p50">
                <a:extLst>
                  <a:ext uri="{FF2B5EF4-FFF2-40B4-BE49-F238E27FC236}">
                    <a16:creationId xmlns:a16="http://schemas.microsoft.com/office/drawing/2014/main" id="{5D626F5E-2E03-05DC-A887-1065720500C9}"/>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8" name="Google Shape;4026;p50">
                <a:extLst>
                  <a:ext uri="{FF2B5EF4-FFF2-40B4-BE49-F238E27FC236}">
                    <a16:creationId xmlns:a16="http://schemas.microsoft.com/office/drawing/2014/main" id="{6F28EB27-774E-75BD-FEE0-98D026F2E182}"/>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4" name="Google Shape;4027;p50">
              <a:extLst>
                <a:ext uri="{FF2B5EF4-FFF2-40B4-BE49-F238E27FC236}">
                  <a16:creationId xmlns:a16="http://schemas.microsoft.com/office/drawing/2014/main" id="{558BB30F-C57D-6354-A8C1-ACD8EF4DDC36}"/>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5" name="Google Shape;4028;p50">
              <a:extLst>
                <a:ext uri="{FF2B5EF4-FFF2-40B4-BE49-F238E27FC236}">
                  <a16:creationId xmlns:a16="http://schemas.microsoft.com/office/drawing/2014/main" id="{C3567110-1EF3-3F74-D14E-920E66472AB2}"/>
                </a:ext>
              </a:extLst>
            </p:cNvPr>
            <p:cNvGrpSpPr/>
            <p:nvPr/>
          </p:nvGrpSpPr>
          <p:grpSpPr>
            <a:xfrm>
              <a:off x="5298975" y="3412225"/>
              <a:ext cx="576450" cy="616225"/>
              <a:chOff x="5298975" y="3412225"/>
              <a:chExt cx="576450" cy="616225"/>
            </a:xfrm>
          </p:grpSpPr>
          <p:sp>
            <p:nvSpPr>
              <p:cNvPr id="205" name="Google Shape;4029;p50">
                <a:extLst>
                  <a:ext uri="{FF2B5EF4-FFF2-40B4-BE49-F238E27FC236}">
                    <a16:creationId xmlns:a16="http://schemas.microsoft.com/office/drawing/2014/main" id="{9D82CB14-3872-191D-D666-E87C00BF7C78}"/>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4030;p50">
                <a:extLst>
                  <a:ext uri="{FF2B5EF4-FFF2-40B4-BE49-F238E27FC236}">
                    <a16:creationId xmlns:a16="http://schemas.microsoft.com/office/drawing/2014/main" id="{B6AB7546-170D-AF9B-4692-A1DD16C4BA98}"/>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6" name="Google Shape;4031;p50">
              <a:extLst>
                <a:ext uri="{FF2B5EF4-FFF2-40B4-BE49-F238E27FC236}">
                  <a16:creationId xmlns:a16="http://schemas.microsoft.com/office/drawing/2014/main" id="{1BEF00AF-8444-40B9-A81C-87B26424E895}"/>
                </a:ext>
              </a:extLst>
            </p:cNvPr>
            <p:cNvGrpSpPr/>
            <p:nvPr/>
          </p:nvGrpSpPr>
          <p:grpSpPr>
            <a:xfrm>
              <a:off x="5952300" y="3852150"/>
              <a:ext cx="231225" cy="287200"/>
              <a:chOff x="5952300" y="3852150"/>
              <a:chExt cx="231225" cy="287200"/>
            </a:xfrm>
          </p:grpSpPr>
          <p:sp>
            <p:nvSpPr>
              <p:cNvPr id="203" name="Google Shape;4032;p50">
                <a:extLst>
                  <a:ext uri="{FF2B5EF4-FFF2-40B4-BE49-F238E27FC236}">
                    <a16:creationId xmlns:a16="http://schemas.microsoft.com/office/drawing/2014/main" id="{F8DD9B88-BA84-0084-5411-E0CB49169045}"/>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4" name="Google Shape;4033;p50">
                <a:extLst>
                  <a:ext uri="{FF2B5EF4-FFF2-40B4-BE49-F238E27FC236}">
                    <a16:creationId xmlns:a16="http://schemas.microsoft.com/office/drawing/2014/main" id="{59F98036-C041-36EC-EDB5-8948D2337BEB}"/>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7" name="Google Shape;4034;p50">
              <a:extLst>
                <a:ext uri="{FF2B5EF4-FFF2-40B4-BE49-F238E27FC236}">
                  <a16:creationId xmlns:a16="http://schemas.microsoft.com/office/drawing/2014/main" id="{202A0719-1EDD-C770-8FCF-5CF6D8880594}"/>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35;p50">
              <a:extLst>
                <a:ext uri="{FF2B5EF4-FFF2-40B4-BE49-F238E27FC236}">
                  <a16:creationId xmlns:a16="http://schemas.microsoft.com/office/drawing/2014/main" id="{30E3238F-B3B5-E4B4-8EED-F1EA778D85EE}"/>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36;p50">
              <a:extLst>
                <a:ext uri="{FF2B5EF4-FFF2-40B4-BE49-F238E27FC236}">
                  <a16:creationId xmlns:a16="http://schemas.microsoft.com/office/drawing/2014/main" id="{41F177A8-7D5B-90B6-937C-928DD192EBB6}"/>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0" name="Google Shape;4037;p50">
              <a:extLst>
                <a:ext uri="{FF2B5EF4-FFF2-40B4-BE49-F238E27FC236}">
                  <a16:creationId xmlns:a16="http://schemas.microsoft.com/office/drawing/2014/main" id="{CFECE897-1F7D-C526-55B6-9F3695CB883C}"/>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1" name="Google Shape;4038;p50">
              <a:extLst>
                <a:ext uri="{FF2B5EF4-FFF2-40B4-BE49-F238E27FC236}">
                  <a16:creationId xmlns:a16="http://schemas.microsoft.com/office/drawing/2014/main" id="{BF4A1812-4A08-4B6B-A567-1DBE49599A94}"/>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39;p50">
              <a:extLst>
                <a:ext uri="{FF2B5EF4-FFF2-40B4-BE49-F238E27FC236}">
                  <a16:creationId xmlns:a16="http://schemas.microsoft.com/office/drawing/2014/main" id="{2CFDEA63-096C-A902-E875-B1DFDE8B6961}"/>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0;p50">
              <a:extLst>
                <a:ext uri="{FF2B5EF4-FFF2-40B4-BE49-F238E27FC236}">
                  <a16:creationId xmlns:a16="http://schemas.microsoft.com/office/drawing/2014/main" id="{BEE3274F-F397-BBE7-4BB4-62B0906409A2}"/>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41;p50">
              <a:extLst>
                <a:ext uri="{FF2B5EF4-FFF2-40B4-BE49-F238E27FC236}">
                  <a16:creationId xmlns:a16="http://schemas.microsoft.com/office/drawing/2014/main" id="{518726CF-A77B-41B8-F1C3-C5C38BE60095}"/>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5" name="Google Shape;4042;p50">
              <a:extLst>
                <a:ext uri="{FF2B5EF4-FFF2-40B4-BE49-F238E27FC236}">
                  <a16:creationId xmlns:a16="http://schemas.microsoft.com/office/drawing/2014/main" id="{493C7125-B47C-21E6-37B4-B0EF3145527C}"/>
                </a:ext>
              </a:extLst>
            </p:cNvPr>
            <p:cNvGrpSpPr/>
            <p:nvPr/>
          </p:nvGrpSpPr>
          <p:grpSpPr>
            <a:xfrm>
              <a:off x="4842300" y="3099950"/>
              <a:ext cx="31425" cy="59650"/>
              <a:chOff x="4842300" y="3099950"/>
              <a:chExt cx="31425" cy="59650"/>
            </a:xfrm>
          </p:grpSpPr>
          <p:sp>
            <p:nvSpPr>
              <p:cNvPr id="199" name="Google Shape;4043;p50">
                <a:extLst>
                  <a:ext uri="{FF2B5EF4-FFF2-40B4-BE49-F238E27FC236}">
                    <a16:creationId xmlns:a16="http://schemas.microsoft.com/office/drawing/2014/main" id="{719B3832-A6CD-A33B-BBD0-21D34CB608AF}"/>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0" name="Google Shape;4044;p50">
                <a:extLst>
                  <a:ext uri="{FF2B5EF4-FFF2-40B4-BE49-F238E27FC236}">
                    <a16:creationId xmlns:a16="http://schemas.microsoft.com/office/drawing/2014/main" id="{38A70C39-378B-BFA9-CAC5-E5A693773658}"/>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45;p50">
                <a:extLst>
                  <a:ext uri="{FF2B5EF4-FFF2-40B4-BE49-F238E27FC236}">
                    <a16:creationId xmlns:a16="http://schemas.microsoft.com/office/drawing/2014/main" id="{AA670ECE-F64A-E02A-9E3A-3C59AB47370D}"/>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2" name="Google Shape;4046;p50">
                <a:extLst>
                  <a:ext uri="{FF2B5EF4-FFF2-40B4-BE49-F238E27FC236}">
                    <a16:creationId xmlns:a16="http://schemas.microsoft.com/office/drawing/2014/main" id="{82CF4D67-A609-6B9B-56DB-93BC11B0D554}"/>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6" name="Google Shape;4047;p50">
              <a:extLst>
                <a:ext uri="{FF2B5EF4-FFF2-40B4-BE49-F238E27FC236}">
                  <a16:creationId xmlns:a16="http://schemas.microsoft.com/office/drawing/2014/main" id="{40FFC36D-AFFF-6072-6B6E-605029923E37}"/>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48;p50">
              <a:extLst>
                <a:ext uri="{FF2B5EF4-FFF2-40B4-BE49-F238E27FC236}">
                  <a16:creationId xmlns:a16="http://schemas.microsoft.com/office/drawing/2014/main" id="{09A4E284-05FC-2C34-E7F0-19E5383CCA70}"/>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49;p50">
              <a:extLst>
                <a:ext uri="{FF2B5EF4-FFF2-40B4-BE49-F238E27FC236}">
                  <a16:creationId xmlns:a16="http://schemas.microsoft.com/office/drawing/2014/main" id="{590759DC-27BD-6FCA-0D20-9EEDEC179BD7}"/>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9" name="Google Shape;4050;p50">
              <a:extLst>
                <a:ext uri="{FF2B5EF4-FFF2-40B4-BE49-F238E27FC236}">
                  <a16:creationId xmlns:a16="http://schemas.microsoft.com/office/drawing/2014/main" id="{C4E2EC3D-5CB5-F770-30FD-C1506B821026}"/>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0" name="Google Shape;4051;p50">
              <a:extLst>
                <a:ext uri="{FF2B5EF4-FFF2-40B4-BE49-F238E27FC236}">
                  <a16:creationId xmlns:a16="http://schemas.microsoft.com/office/drawing/2014/main" id="{5411462A-CE1D-6943-7FA0-0265963DEF50}"/>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52;p50">
              <a:extLst>
                <a:ext uri="{FF2B5EF4-FFF2-40B4-BE49-F238E27FC236}">
                  <a16:creationId xmlns:a16="http://schemas.microsoft.com/office/drawing/2014/main" id="{1466E9A5-C973-6F66-7EAB-F61621BD97C1}"/>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53;p50">
              <a:extLst>
                <a:ext uri="{FF2B5EF4-FFF2-40B4-BE49-F238E27FC236}">
                  <a16:creationId xmlns:a16="http://schemas.microsoft.com/office/drawing/2014/main" id="{2DD0AD2F-1F5B-0683-0A24-E9330B508598}"/>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54;p50">
              <a:extLst>
                <a:ext uri="{FF2B5EF4-FFF2-40B4-BE49-F238E27FC236}">
                  <a16:creationId xmlns:a16="http://schemas.microsoft.com/office/drawing/2014/main" id="{3FB50484-CEAD-22E1-737A-C3C396310D18}"/>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14" name="Google Shape;4055;p50">
              <a:extLst>
                <a:ext uri="{FF2B5EF4-FFF2-40B4-BE49-F238E27FC236}">
                  <a16:creationId xmlns:a16="http://schemas.microsoft.com/office/drawing/2014/main" id="{993C90D3-ACA2-B716-0CF7-5E34450DCDDB}"/>
                </a:ext>
              </a:extLst>
            </p:cNvPr>
            <p:cNvGrpSpPr/>
            <p:nvPr/>
          </p:nvGrpSpPr>
          <p:grpSpPr>
            <a:xfrm>
              <a:off x="3866750" y="2520350"/>
              <a:ext cx="78475" cy="60700"/>
              <a:chOff x="3866750" y="2520350"/>
              <a:chExt cx="78475" cy="60700"/>
            </a:xfrm>
          </p:grpSpPr>
          <p:sp>
            <p:nvSpPr>
              <p:cNvPr id="195" name="Google Shape;4056;p50">
                <a:extLst>
                  <a:ext uri="{FF2B5EF4-FFF2-40B4-BE49-F238E27FC236}">
                    <a16:creationId xmlns:a16="http://schemas.microsoft.com/office/drawing/2014/main" id="{74E23694-3F46-308C-1405-8EB9474B9E60}"/>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57;p50">
                <a:extLst>
                  <a:ext uri="{FF2B5EF4-FFF2-40B4-BE49-F238E27FC236}">
                    <a16:creationId xmlns:a16="http://schemas.microsoft.com/office/drawing/2014/main" id="{C946E8FF-46E6-4CBC-48CF-31CB5C77CB13}"/>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58;p50">
                <a:extLst>
                  <a:ext uri="{FF2B5EF4-FFF2-40B4-BE49-F238E27FC236}">
                    <a16:creationId xmlns:a16="http://schemas.microsoft.com/office/drawing/2014/main" id="{756ECD6E-9796-A479-A73C-4AA40ABDAD48}"/>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8" name="Google Shape;4059;p50">
                <a:extLst>
                  <a:ext uri="{FF2B5EF4-FFF2-40B4-BE49-F238E27FC236}">
                    <a16:creationId xmlns:a16="http://schemas.microsoft.com/office/drawing/2014/main" id="{5DCF4FBD-3921-8CD0-E6AC-DDBB75C846E9}"/>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5" name="Google Shape;4060;p50">
              <a:extLst>
                <a:ext uri="{FF2B5EF4-FFF2-40B4-BE49-F238E27FC236}">
                  <a16:creationId xmlns:a16="http://schemas.microsoft.com/office/drawing/2014/main" id="{02E7755F-E5C9-6DD9-F23C-5064B3F4C5B4}"/>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1;p50">
              <a:extLst>
                <a:ext uri="{FF2B5EF4-FFF2-40B4-BE49-F238E27FC236}">
                  <a16:creationId xmlns:a16="http://schemas.microsoft.com/office/drawing/2014/main" id="{0B07CFD0-2D7D-3818-3F4F-CE7FCDC36AB3}"/>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2;p50">
              <a:extLst>
                <a:ext uri="{FF2B5EF4-FFF2-40B4-BE49-F238E27FC236}">
                  <a16:creationId xmlns:a16="http://schemas.microsoft.com/office/drawing/2014/main" id="{8EB887D6-4B2D-1491-E210-BF43472E450C}"/>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3;p50">
              <a:extLst>
                <a:ext uri="{FF2B5EF4-FFF2-40B4-BE49-F238E27FC236}">
                  <a16:creationId xmlns:a16="http://schemas.microsoft.com/office/drawing/2014/main" id="{2FD62E28-8B3E-4F20-6E12-253AED5390CC}"/>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4;p50">
              <a:extLst>
                <a:ext uri="{FF2B5EF4-FFF2-40B4-BE49-F238E27FC236}">
                  <a16:creationId xmlns:a16="http://schemas.microsoft.com/office/drawing/2014/main" id="{5396EC33-8368-2403-2916-11ABA82CB6AC}"/>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65;p50">
              <a:extLst>
                <a:ext uri="{FF2B5EF4-FFF2-40B4-BE49-F238E27FC236}">
                  <a16:creationId xmlns:a16="http://schemas.microsoft.com/office/drawing/2014/main" id="{F7E2CC5B-CC4E-5428-C0BF-D82D06350EEF}"/>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66;p50">
              <a:extLst>
                <a:ext uri="{FF2B5EF4-FFF2-40B4-BE49-F238E27FC236}">
                  <a16:creationId xmlns:a16="http://schemas.microsoft.com/office/drawing/2014/main" id="{0EC4D0CA-3CE6-3136-C793-7BBEAAF66625}"/>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67;p50">
              <a:extLst>
                <a:ext uri="{FF2B5EF4-FFF2-40B4-BE49-F238E27FC236}">
                  <a16:creationId xmlns:a16="http://schemas.microsoft.com/office/drawing/2014/main" id="{EA671EB1-768D-777B-75DA-F96309963CDD}"/>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68;p50">
              <a:extLst>
                <a:ext uri="{FF2B5EF4-FFF2-40B4-BE49-F238E27FC236}">
                  <a16:creationId xmlns:a16="http://schemas.microsoft.com/office/drawing/2014/main" id="{328D2E5E-783E-8F7F-93A3-25C22FE81270}"/>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69;p50">
              <a:extLst>
                <a:ext uri="{FF2B5EF4-FFF2-40B4-BE49-F238E27FC236}">
                  <a16:creationId xmlns:a16="http://schemas.microsoft.com/office/drawing/2014/main" id="{39006753-211F-7CA4-DA4C-4E50515E4364}"/>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0;p50">
              <a:extLst>
                <a:ext uri="{FF2B5EF4-FFF2-40B4-BE49-F238E27FC236}">
                  <a16:creationId xmlns:a16="http://schemas.microsoft.com/office/drawing/2014/main" id="{513B3D92-F6A6-4476-A4DE-178B8363122E}"/>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1;p50">
              <a:extLst>
                <a:ext uri="{FF2B5EF4-FFF2-40B4-BE49-F238E27FC236}">
                  <a16:creationId xmlns:a16="http://schemas.microsoft.com/office/drawing/2014/main" id="{2E147E8A-76B6-DE01-7E09-C9E28DE826AA}"/>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2;p50">
              <a:extLst>
                <a:ext uri="{FF2B5EF4-FFF2-40B4-BE49-F238E27FC236}">
                  <a16:creationId xmlns:a16="http://schemas.microsoft.com/office/drawing/2014/main" id="{1711A50D-99E1-005F-7D52-5A230E8C9E5E}"/>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3;p50">
              <a:extLst>
                <a:ext uri="{FF2B5EF4-FFF2-40B4-BE49-F238E27FC236}">
                  <a16:creationId xmlns:a16="http://schemas.microsoft.com/office/drawing/2014/main" id="{DB0C3295-957D-AD76-BDFE-0AED5CB06BBB}"/>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4;p50">
              <a:extLst>
                <a:ext uri="{FF2B5EF4-FFF2-40B4-BE49-F238E27FC236}">
                  <a16:creationId xmlns:a16="http://schemas.microsoft.com/office/drawing/2014/main" id="{2D4EDBCB-B46D-C08D-F5AA-E824785A63D9}"/>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75;p50">
              <a:extLst>
                <a:ext uri="{FF2B5EF4-FFF2-40B4-BE49-F238E27FC236}">
                  <a16:creationId xmlns:a16="http://schemas.microsoft.com/office/drawing/2014/main" id="{445057E8-3FAC-9734-32BD-424BDAF4360E}"/>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76;p50">
              <a:extLst>
                <a:ext uri="{FF2B5EF4-FFF2-40B4-BE49-F238E27FC236}">
                  <a16:creationId xmlns:a16="http://schemas.microsoft.com/office/drawing/2014/main" id="{200A385D-B396-98CB-1627-27D817AE2D6E}"/>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77;p50">
              <a:extLst>
                <a:ext uri="{FF2B5EF4-FFF2-40B4-BE49-F238E27FC236}">
                  <a16:creationId xmlns:a16="http://schemas.microsoft.com/office/drawing/2014/main" id="{1D04522A-D881-1D31-41C6-5CD8EA031680}"/>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78;p50">
              <a:extLst>
                <a:ext uri="{FF2B5EF4-FFF2-40B4-BE49-F238E27FC236}">
                  <a16:creationId xmlns:a16="http://schemas.microsoft.com/office/drawing/2014/main" id="{CA0795FE-12D0-5C9C-AE9F-33E6E2D1C8B8}"/>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79;p50">
              <a:extLst>
                <a:ext uri="{FF2B5EF4-FFF2-40B4-BE49-F238E27FC236}">
                  <a16:creationId xmlns:a16="http://schemas.microsoft.com/office/drawing/2014/main" id="{D1F8B371-A9DC-8D28-4FF1-7508AF7E865C}"/>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0;p50">
              <a:extLst>
                <a:ext uri="{FF2B5EF4-FFF2-40B4-BE49-F238E27FC236}">
                  <a16:creationId xmlns:a16="http://schemas.microsoft.com/office/drawing/2014/main" id="{9434F891-5978-0CF4-8A0C-7C23F2673193}"/>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1;p50">
              <a:extLst>
                <a:ext uri="{FF2B5EF4-FFF2-40B4-BE49-F238E27FC236}">
                  <a16:creationId xmlns:a16="http://schemas.microsoft.com/office/drawing/2014/main" id="{7765F99F-40C1-4386-6F05-20A717C002EA}"/>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2;p50">
              <a:extLst>
                <a:ext uri="{FF2B5EF4-FFF2-40B4-BE49-F238E27FC236}">
                  <a16:creationId xmlns:a16="http://schemas.microsoft.com/office/drawing/2014/main" id="{57CB09D9-EA9C-97C4-DA5D-28A0290B50D4}"/>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3;p50">
              <a:extLst>
                <a:ext uri="{FF2B5EF4-FFF2-40B4-BE49-F238E27FC236}">
                  <a16:creationId xmlns:a16="http://schemas.microsoft.com/office/drawing/2014/main" id="{EE9ABF39-671A-2386-6FCF-8AC6BCCB2727}"/>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4;p50">
              <a:extLst>
                <a:ext uri="{FF2B5EF4-FFF2-40B4-BE49-F238E27FC236}">
                  <a16:creationId xmlns:a16="http://schemas.microsoft.com/office/drawing/2014/main" id="{8DF6C2DF-FEEC-819D-4780-F5BE04312834}"/>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85;p50">
              <a:extLst>
                <a:ext uri="{FF2B5EF4-FFF2-40B4-BE49-F238E27FC236}">
                  <a16:creationId xmlns:a16="http://schemas.microsoft.com/office/drawing/2014/main" id="{A0031A95-A89B-746A-0B96-5E78AFCD7A3C}"/>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86;p50">
              <a:extLst>
                <a:ext uri="{FF2B5EF4-FFF2-40B4-BE49-F238E27FC236}">
                  <a16:creationId xmlns:a16="http://schemas.microsoft.com/office/drawing/2014/main" id="{B36FCF08-094B-BA2F-30AC-22203F08DDB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87;p50">
              <a:extLst>
                <a:ext uri="{FF2B5EF4-FFF2-40B4-BE49-F238E27FC236}">
                  <a16:creationId xmlns:a16="http://schemas.microsoft.com/office/drawing/2014/main" id="{DE279498-5EF5-1EAB-4E19-FAAAD695D6C8}"/>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88;p50">
              <a:extLst>
                <a:ext uri="{FF2B5EF4-FFF2-40B4-BE49-F238E27FC236}">
                  <a16:creationId xmlns:a16="http://schemas.microsoft.com/office/drawing/2014/main" id="{A36A19EF-903C-0F2E-5F8B-91894CF31A11}"/>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89;p50">
              <a:extLst>
                <a:ext uri="{FF2B5EF4-FFF2-40B4-BE49-F238E27FC236}">
                  <a16:creationId xmlns:a16="http://schemas.microsoft.com/office/drawing/2014/main" id="{DD0CC6E9-6778-9FEC-8524-BFD754593BEE}"/>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0;p50">
              <a:extLst>
                <a:ext uri="{FF2B5EF4-FFF2-40B4-BE49-F238E27FC236}">
                  <a16:creationId xmlns:a16="http://schemas.microsoft.com/office/drawing/2014/main" id="{F6B1FB16-8466-FED4-9EC9-D71934426C68}"/>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1;p50">
              <a:extLst>
                <a:ext uri="{FF2B5EF4-FFF2-40B4-BE49-F238E27FC236}">
                  <a16:creationId xmlns:a16="http://schemas.microsoft.com/office/drawing/2014/main" id="{A4A7D7EE-9E62-E4A7-4F5F-9B7248E5DAD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2;p50">
              <a:extLst>
                <a:ext uri="{FF2B5EF4-FFF2-40B4-BE49-F238E27FC236}">
                  <a16:creationId xmlns:a16="http://schemas.microsoft.com/office/drawing/2014/main" id="{B76DE967-1085-2361-41F7-6EAF52C39E64}"/>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3;p50">
              <a:extLst>
                <a:ext uri="{FF2B5EF4-FFF2-40B4-BE49-F238E27FC236}">
                  <a16:creationId xmlns:a16="http://schemas.microsoft.com/office/drawing/2014/main" id="{2284BE4A-6E4A-D29E-4330-4453644BACC8}"/>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4;p50">
              <a:extLst>
                <a:ext uri="{FF2B5EF4-FFF2-40B4-BE49-F238E27FC236}">
                  <a16:creationId xmlns:a16="http://schemas.microsoft.com/office/drawing/2014/main" id="{727FDCF8-8A62-90F7-FC0F-BBA8F8AB07D2}"/>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095;p50">
              <a:extLst>
                <a:ext uri="{FF2B5EF4-FFF2-40B4-BE49-F238E27FC236}">
                  <a16:creationId xmlns:a16="http://schemas.microsoft.com/office/drawing/2014/main" id="{FA7A1806-E2AD-8F90-C17F-D5DD61AF30C2}"/>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096;p50">
              <a:extLst>
                <a:ext uri="{FF2B5EF4-FFF2-40B4-BE49-F238E27FC236}">
                  <a16:creationId xmlns:a16="http://schemas.microsoft.com/office/drawing/2014/main" id="{EB63A86F-DA13-B9B4-4834-9BD523BFDF96}"/>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2" name="Google Shape;4097;p50">
              <a:extLst>
                <a:ext uri="{FF2B5EF4-FFF2-40B4-BE49-F238E27FC236}">
                  <a16:creationId xmlns:a16="http://schemas.microsoft.com/office/drawing/2014/main" id="{1B59D0C9-0ECD-C616-A951-0544714A07AC}"/>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3" name="Google Shape;4098;p50">
              <a:extLst>
                <a:ext uri="{FF2B5EF4-FFF2-40B4-BE49-F238E27FC236}">
                  <a16:creationId xmlns:a16="http://schemas.microsoft.com/office/drawing/2014/main" id="{43169476-9D0E-9738-FA9C-B9686C9A13F8}"/>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099;p50">
              <a:extLst>
                <a:ext uri="{FF2B5EF4-FFF2-40B4-BE49-F238E27FC236}">
                  <a16:creationId xmlns:a16="http://schemas.microsoft.com/office/drawing/2014/main" id="{7FEE5B3B-CD6B-5FE3-81CB-E21B3D853F3F}"/>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0;p50">
              <a:extLst>
                <a:ext uri="{FF2B5EF4-FFF2-40B4-BE49-F238E27FC236}">
                  <a16:creationId xmlns:a16="http://schemas.microsoft.com/office/drawing/2014/main" id="{C6497A32-B681-E2F4-4C41-540136858560}"/>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1;p50">
              <a:extLst>
                <a:ext uri="{FF2B5EF4-FFF2-40B4-BE49-F238E27FC236}">
                  <a16:creationId xmlns:a16="http://schemas.microsoft.com/office/drawing/2014/main" id="{87EDC01B-CDDF-E3A5-39EA-CEBC158F3739}"/>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7" name="Google Shape;4102;p50">
              <a:extLst>
                <a:ext uri="{FF2B5EF4-FFF2-40B4-BE49-F238E27FC236}">
                  <a16:creationId xmlns:a16="http://schemas.microsoft.com/office/drawing/2014/main" id="{6CE5AC6D-FF19-C3B1-506B-73F3A59DCF7F}"/>
                </a:ext>
              </a:extLst>
            </p:cNvPr>
            <p:cNvGrpSpPr/>
            <p:nvPr/>
          </p:nvGrpSpPr>
          <p:grpSpPr>
            <a:xfrm>
              <a:off x="3450375" y="3038225"/>
              <a:ext cx="132875" cy="99400"/>
              <a:chOff x="3450375" y="3038225"/>
              <a:chExt cx="132875" cy="99400"/>
            </a:xfrm>
          </p:grpSpPr>
          <p:sp>
            <p:nvSpPr>
              <p:cNvPr id="193" name="Google Shape;4103;p50">
                <a:extLst>
                  <a:ext uri="{FF2B5EF4-FFF2-40B4-BE49-F238E27FC236}">
                    <a16:creationId xmlns:a16="http://schemas.microsoft.com/office/drawing/2014/main" id="{BB7D8726-6437-DC41-45F9-FFB7F632F4A3}"/>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4" name="Google Shape;4104;p50">
                <a:extLst>
                  <a:ext uri="{FF2B5EF4-FFF2-40B4-BE49-F238E27FC236}">
                    <a16:creationId xmlns:a16="http://schemas.microsoft.com/office/drawing/2014/main" id="{0FA7EE86-4DB5-99AA-B3D2-331900C13D22}"/>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8" name="Google Shape;4105;p50">
              <a:extLst>
                <a:ext uri="{FF2B5EF4-FFF2-40B4-BE49-F238E27FC236}">
                  <a16:creationId xmlns:a16="http://schemas.microsoft.com/office/drawing/2014/main" id="{BD5292FF-B382-BE1C-FB49-2E51FE6DB481}"/>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06;p50">
              <a:extLst>
                <a:ext uri="{FF2B5EF4-FFF2-40B4-BE49-F238E27FC236}">
                  <a16:creationId xmlns:a16="http://schemas.microsoft.com/office/drawing/2014/main" id="{F07DC713-A69D-E22A-4FEE-D2E7957B1DF0}"/>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07;p50">
              <a:extLst>
                <a:ext uri="{FF2B5EF4-FFF2-40B4-BE49-F238E27FC236}">
                  <a16:creationId xmlns:a16="http://schemas.microsoft.com/office/drawing/2014/main" id="{7366028B-C065-9F3A-27AE-13F070CD1075}"/>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08;p50">
              <a:extLst>
                <a:ext uri="{FF2B5EF4-FFF2-40B4-BE49-F238E27FC236}">
                  <a16:creationId xmlns:a16="http://schemas.microsoft.com/office/drawing/2014/main" id="{EAF31D1B-E79B-B803-A439-9A622455A975}"/>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09;p50">
              <a:extLst>
                <a:ext uri="{FF2B5EF4-FFF2-40B4-BE49-F238E27FC236}">
                  <a16:creationId xmlns:a16="http://schemas.microsoft.com/office/drawing/2014/main" id="{003299B1-1E0B-70A7-8DBE-89D123C0BB55}"/>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0;p50">
              <a:extLst>
                <a:ext uri="{FF2B5EF4-FFF2-40B4-BE49-F238E27FC236}">
                  <a16:creationId xmlns:a16="http://schemas.microsoft.com/office/drawing/2014/main" id="{823C1AE3-16BD-6F30-C06B-25761EA1DF56}"/>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1;p50">
              <a:extLst>
                <a:ext uri="{FF2B5EF4-FFF2-40B4-BE49-F238E27FC236}">
                  <a16:creationId xmlns:a16="http://schemas.microsoft.com/office/drawing/2014/main" id="{ED250B6F-E677-71A3-6129-91B1F9BEBD08}"/>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2;p50">
              <a:extLst>
                <a:ext uri="{FF2B5EF4-FFF2-40B4-BE49-F238E27FC236}">
                  <a16:creationId xmlns:a16="http://schemas.microsoft.com/office/drawing/2014/main" id="{D3EA9184-AB19-94D1-A088-8FA89BCD80C6}"/>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3;p50">
              <a:extLst>
                <a:ext uri="{FF2B5EF4-FFF2-40B4-BE49-F238E27FC236}">
                  <a16:creationId xmlns:a16="http://schemas.microsoft.com/office/drawing/2014/main" id="{51DB877F-A665-4C7F-5280-CAEE507BA237}"/>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4;p50">
              <a:extLst>
                <a:ext uri="{FF2B5EF4-FFF2-40B4-BE49-F238E27FC236}">
                  <a16:creationId xmlns:a16="http://schemas.microsoft.com/office/drawing/2014/main" id="{443B3ED8-1E1E-9E9B-B6E1-16DBA09F990E}"/>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15;p50">
              <a:extLst>
                <a:ext uri="{FF2B5EF4-FFF2-40B4-BE49-F238E27FC236}">
                  <a16:creationId xmlns:a16="http://schemas.microsoft.com/office/drawing/2014/main" id="{C9237E28-BFDE-942E-F07F-C719E68F5F56}"/>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16;p50">
              <a:extLst>
                <a:ext uri="{FF2B5EF4-FFF2-40B4-BE49-F238E27FC236}">
                  <a16:creationId xmlns:a16="http://schemas.microsoft.com/office/drawing/2014/main" id="{4CC59CF8-C847-7141-49CF-AF0E83076C9A}"/>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17;p50">
              <a:extLst>
                <a:ext uri="{FF2B5EF4-FFF2-40B4-BE49-F238E27FC236}">
                  <a16:creationId xmlns:a16="http://schemas.microsoft.com/office/drawing/2014/main" id="{496209A6-CFE5-176D-7DDF-B8927E2656D3}"/>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18;p50">
              <a:extLst>
                <a:ext uri="{FF2B5EF4-FFF2-40B4-BE49-F238E27FC236}">
                  <a16:creationId xmlns:a16="http://schemas.microsoft.com/office/drawing/2014/main" id="{AE443605-2053-855A-67BC-5CD0236679A2}"/>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19;p50">
              <a:extLst>
                <a:ext uri="{FF2B5EF4-FFF2-40B4-BE49-F238E27FC236}">
                  <a16:creationId xmlns:a16="http://schemas.microsoft.com/office/drawing/2014/main" id="{442EB07D-5D4A-41F9-7179-55DE349C4371}"/>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0;p50">
              <a:extLst>
                <a:ext uri="{FF2B5EF4-FFF2-40B4-BE49-F238E27FC236}">
                  <a16:creationId xmlns:a16="http://schemas.microsoft.com/office/drawing/2014/main" id="{AFF4A389-85E9-3A83-61EB-3D475B222045}"/>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1;p50">
              <a:extLst>
                <a:ext uri="{FF2B5EF4-FFF2-40B4-BE49-F238E27FC236}">
                  <a16:creationId xmlns:a16="http://schemas.microsoft.com/office/drawing/2014/main" id="{7C158B32-163F-83DE-0FD3-A0EBBCC50729}"/>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2;p50">
              <a:extLst>
                <a:ext uri="{FF2B5EF4-FFF2-40B4-BE49-F238E27FC236}">
                  <a16:creationId xmlns:a16="http://schemas.microsoft.com/office/drawing/2014/main" id="{726ADC3A-4143-2B3B-48E7-A7CA8629FB56}"/>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3;p50">
              <a:extLst>
                <a:ext uri="{FF2B5EF4-FFF2-40B4-BE49-F238E27FC236}">
                  <a16:creationId xmlns:a16="http://schemas.microsoft.com/office/drawing/2014/main" id="{4E8C662F-14E3-3BA5-194B-E866A1E405F7}"/>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4;p50">
              <a:extLst>
                <a:ext uri="{FF2B5EF4-FFF2-40B4-BE49-F238E27FC236}">
                  <a16:creationId xmlns:a16="http://schemas.microsoft.com/office/drawing/2014/main" id="{76DAE515-59F4-05CE-0EA7-D73E5C0B2AEA}"/>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25;p50">
              <a:extLst>
                <a:ext uri="{FF2B5EF4-FFF2-40B4-BE49-F238E27FC236}">
                  <a16:creationId xmlns:a16="http://schemas.microsoft.com/office/drawing/2014/main" id="{C1A6C03D-C467-A82B-B954-DC2B3AD3E24D}"/>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26;p50">
              <a:extLst>
                <a:ext uri="{FF2B5EF4-FFF2-40B4-BE49-F238E27FC236}">
                  <a16:creationId xmlns:a16="http://schemas.microsoft.com/office/drawing/2014/main" id="{3CB6FD36-D71D-AAE7-B31F-8CF2EC942D28}"/>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27;p50">
              <a:extLst>
                <a:ext uri="{FF2B5EF4-FFF2-40B4-BE49-F238E27FC236}">
                  <a16:creationId xmlns:a16="http://schemas.microsoft.com/office/drawing/2014/main" id="{75809FD4-24F1-53C1-084D-B657A95780C2}"/>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28;p50">
              <a:extLst>
                <a:ext uri="{FF2B5EF4-FFF2-40B4-BE49-F238E27FC236}">
                  <a16:creationId xmlns:a16="http://schemas.microsoft.com/office/drawing/2014/main" id="{5F9FB332-3E86-1737-F796-EDDB6B6B77F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29;p50">
              <a:extLst>
                <a:ext uri="{FF2B5EF4-FFF2-40B4-BE49-F238E27FC236}">
                  <a16:creationId xmlns:a16="http://schemas.microsoft.com/office/drawing/2014/main" id="{5D6FFF91-993D-BA21-E972-812988B38A4A}"/>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0;p50">
              <a:extLst>
                <a:ext uri="{FF2B5EF4-FFF2-40B4-BE49-F238E27FC236}">
                  <a16:creationId xmlns:a16="http://schemas.microsoft.com/office/drawing/2014/main" id="{5DBE76C2-2043-EF71-81D7-B9F210913D5C}"/>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1;p50">
              <a:extLst>
                <a:ext uri="{FF2B5EF4-FFF2-40B4-BE49-F238E27FC236}">
                  <a16:creationId xmlns:a16="http://schemas.microsoft.com/office/drawing/2014/main" id="{FCDD6951-3EB8-318B-788B-07850FA9EEF3}"/>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2;p50">
              <a:extLst>
                <a:ext uri="{FF2B5EF4-FFF2-40B4-BE49-F238E27FC236}">
                  <a16:creationId xmlns:a16="http://schemas.microsoft.com/office/drawing/2014/main" id="{234C95B0-6DDD-7319-B8FC-ADB3D01ACB35}"/>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3;p50">
              <a:extLst>
                <a:ext uri="{FF2B5EF4-FFF2-40B4-BE49-F238E27FC236}">
                  <a16:creationId xmlns:a16="http://schemas.microsoft.com/office/drawing/2014/main" id="{98607D2F-2EFF-C7A1-C5C1-7D3820D313A8}"/>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4;p50">
              <a:extLst>
                <a:ext uri="{FF2B5EF4-FFF2-40B4-BE49-F238E27FC236}">
                  <a16:creationId xmlns:a16="http://schemas.microsoft.com/office/drawing/2014/main" id="{49A5BA13-9DA7-FB96-66B7-9F134C9CB92D}"/>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8" name="Google Shape;4135;p50">
              <a:extLst>
                <a:ext uri="{FF2B5EF4-FFF2-40B4-BE49-F238E27FC236}">
                  <a16:creationId xmlns:a16="http://schemas.microsoft.com/office/drawing/2014/main" id="{1E661F43-93E8-2397-B7CF-027C9903D3D8}"/>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36;p50">
              <a:extLst>
                <a:ext uri="{FF2B5EF4-FFF2-40B4-BE49-F238E27FC236}">
                  <a16:creationId xmlns:a16="http://schemas.microsoft.com/office/drawing/2014/main" id="{38D3CB14-A832-49BC-74E5-B92DF873CA11}"/>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0" name="Google Shape;4137;p50">
              <a:extLst>
                <a:ext uri="{FF2B5EF4-FFF2-40B4-BE49-F238E27FC236}">
                  <a16:creationId xmlns:a16="http://schemas.microsoft.com/office/drawing/2014/main" id="{1F9203E3-AD46-3B05-42F4-B2C7BFCA2F84}"/>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138;p50">
              <a:extLst>
                <a:ext uri="{FF2B5EF4-FFF2-40B4-BE49-F238E27FC236}">
                  <a16:creationId xmlns:a16="http://schemas.microsoft.com/office/drawing/2014/main" id="{40C4B47B-B5D6-AB98-98A2-FB5190085025}"/>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139;p50">
              <a:extLst>
                <a:ext uri="{FF2B5EF4-FFF2-40B4-BE49-F238E27FC236}">
                  <a16:creationId xmlns:a16="http://schemas.microsoft.com/office/drawing/2014/main" id="{24EB1F0A-9262-A483-94D4-21C3450F0C19}"/>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88" name="Oval 287">
            <a:extLst>
              <a:ext uri="{FF2B5EF4-FFF2-40B4-BE49-F238E27FC236}">
                <a16:creationId xmlns:a16="http://schemas.microsoft.com/office/drawing/2014/main" id="{A2645810-2961-7220-5A5D-0C337A456114}"/>
              </a:ext>
            </a:extLst>
          </p:cNvPr>
          <p:cNvSpPr>
            <a:spLocks noChangeAspect="1"/>
          </p:cNvSpPr>
          <p:nvPr/>
        </p:nvSpPr>
        <p:spPr>
          <a:xfrm>
            <a:off x="10808318" y="4319459"/>
            <a:ext cx="192766" cy="191372"/>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89" name="Oval 288">
            <a:extLst>
              <a:ext uri="{FF2B5EF4-FFF2-40B4-BE49-F238E27FC236}">
                <a16:creationId xmlns:a16="http://schemas.microsoft.com/office/drawing/2014/main" id="{B5CB49AF-8697-6D9E-BF9C-D1BD71FC356B}"/>
              </a:ext>
            </a:extLst>
          </p:cNvPr>
          <p:cNvSpPr>
            <a:spLocks noChangeAspect="1"/>
          </p:cNvSpPr>
          <p:nvPr/>
        </p:nvSpPr>
        <p:spPr>
          <a:xfrm>
            <a:off x="8830677" y="3158214"/>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0" name="Oval 289">
            <a:extLst>
              <a:ext uri="{FF2B5EF4-FFF2-40B4-BE49-F238E27FC236}">
                <a16:creationId xmlns:a16="http://schemas.microsoft.com/office/drawing/2014/main" id="{EF580B7C-4CFB-8736-E800-0D0CEB1103B4}"/>
              </a:ext>
            </a:extLst>
          </p:cNvPr>
          <p:cNvSpPr>
            <a:spLocks noChangeAspect="1"/>
          </p:cNvSpPr>
          <p:nvPr/>
        </p:nvSpPr>
        <p:spPr>
          <a:xfrm>
            <a:off x="9294242" y="4609385"/>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1" name="Oval 290">
            <a:extLst>
              <a:ext uri="{FF2B5EF4-FFF2-40B4-BE49-F238E27FC236}">
                <a16:creationId xmlns:a16="http://schemas.microsoft.com/office/drawing/2014/main" id="{2DBF9B52-D598-A3A6-2E8B-821D6314EA08}"/>
              </a:ext>
            </a:extLst>
          </p:cNvPr>
          <p:cNvSpPr>
            <a:spLocks noChangeAspect="1"/>
          </p:cNvSpPr>
          <p:nvPr/>
        </p:nvSpPr>
        <p:spPr>
          <a:xfrm>
            <a:off x="9007587" y="4059252"/>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24</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grpSp>
        <p:nvGrpSpPr>
          <p:cNvPr id="272" name="Group 271">
            <a:extLst>
              <a:ext uri="{FF2B5EF4-FFF2-40B4-BE49-F238E27FC236}">
                <a16:creationId xmlns:a16="http://schemas.microsoft.com/office/drawing/2014/main" id="{0AADD00A-62A5-D299-3EEC-610445F75187}"/>
              </a:ext>
            </a:extLst>
          </p:cNvPr>
          <p:cNvGrpSpPr/>
          <p:nvPr/>
        </p:nvGrpSpPr>
        <p:grpSpPr>
          <a:xfrm>
            <a:off x="11447585" y="1724485"/>
            <a:ext cx="1071706" cy="451407"/>
            <a:chOff x="4474596" y="1179277"/>
            <a:chExt cx="871065" cy="366896"/>
          </a:xfrm>
        </p:grpSpPr>
        <p:sp>
          <p:nvSpPr>
            <p:cNvPr id="273" name="TextBox 272">
              <a:extLst>
                <a:ext uri="{FF2B5EF4-FFF2-40B4-BE49-F238E27FC236}">
                  <a16:creationId xmlns:a16="http://schemas.microsoft.com/office/drawing/2014/main" id="{2C1F963E-79D5-4AA6-7DA6-6B4595632809}"/>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lumMod val="20000"/>
                      <a:lumOff val="80000"/>
                    </a:schemeClr>
                  </a:solidFill>
                  <a:latin typeface="+mj-lt"/>
                  <a:sym typeface="Anaheim"/>
                </a:rPr>
                <a:t>Wroe</a:t>
              </a:r>
            </a:p>
            <a:p>
              <a:pPr>
                <a:spcBef>
                  <a:spcPts val="400"/>
                </a:spcBef>
              </a:pPr>
              <a:r>
                <a:rPr lang="en-US" sz="1000" b="1" dirty="0">
                  <a:solidFill>
                    <a:schemeClr val="tx2"/>
                  </a:solidFill>
                  <a:latin typeface="+mj-lt"/>
                  <a:sym typeface="Anaheim"/>
                </a:rPr>
                <a:t>Peiris</a:t>
              </a:r>
            </a:p>
          </p:txBody>
        </p:sp>
        <p:sp>
          <p:nvSpPr>
            <p:cNvPr id="274" name="Oval 273">
              <a:extLst>
                <a:ext uri="{FF2B5EF4-FFF2-40B4-BE49-F238E27FC236}">
                  <a16:creationId xmlns:a16="http://schemas.microsoft.com/office/drawing/2014/main" id="{6CB4B257-45F0-3569-08F6-F7C7DBB70E54}"/>
                </a:ext>
              </a:extLst>
            </p:cNvPr>
            <p:cNvSpPr>
              <a:spLocks noChangeAspect="1"/>
            </p:cNvSpPr>
            <p:nvPr/>
          </p:nvSpPr>
          <p:spPr>
            <a:xfrm>
              <a:off x="4476410" y="1394936"/>
              <a:ext cx="108000" cy="1072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5" name="Oval 274">
              <a:extLst>
                <a:ext uri="{FF2B5EF4-FFF2-40B4-BE49-F238E27FC236}">
                  <a16:creationId xmlns:a16="http://schemas.microsoft.com/office/drawing/2014/main" id="{59BA9043-84B0-477E-AEE6-D73A4DBCAE77}"/>
                </a:ext>
              </a:extLst>
            </p:cNvPr>
            <p:cNvSpPr>
              <a:spLocks noChangeAspect="1"/>
            </p:cNvSpPr>
            <p:nvPr/>
          </p:nvSpPr>
          <p:spPr>
            <a:xfrm>
              <a:off x="4474596" y="1240630"/>
              <a:ext cx="108000" cy="107219"/>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6" name="TextBox 275">
            <a:extLst>
              <a:ext uri="{FF2B5EF4-FFF2-40B4-BE49-F238E27FC236}">
                <a16:creationId xmlns:a16="http://schemas.microsoft.com/office/drawing/2014/main" id="{D877F811-E488-7D2F-3A46-020B84DB4D1F}"/>
              </a:ext>
            </a:extLst>
          </p:cNvPr>
          <p:cNvSpPr txBox="1"/>
          <p:nvPr/>
        </p:nvSpPr>
        <p:spPr>
          <a:xfrm>
            <a:off x="10763599" y="4296985"/>
            <a:ext cx="306631" cy="215444"/>
          </a:xfrm>
          <a:prstGeom prst="rect">
            <a:avLst/>
          </a:prstGeom>
          <a:noFill/>
        </p:spPr>
        <p:txBody>
          <a:bodyPr wrap="square" rtlCol="0">
            <a:spAutoFit/>
          </a:bodyPr>
          <a:lstStyle/>
          <a:p>
            <a:r>
              <a:rPr lang="en-US" sz="800" b="1" dirty="0">
                <a:solidFill>
                  <a:schemeClr val="bg1"/>
                </a:solidFill>
                <a:latin typeface="+mj-lt"/>
              </a:rPr>
              <a:t>19</a:t>
            </a:r>
          </a:p>
        </p:txBody>
      </p:sp>
      <p:sp>
        <p:nvSpPr>
          <p:cNvPr id="277" name="TextBox 276">
            <a:extLst>
              <a:ext uri="{FF2B5EF4-FFF2-40B4-BE49-F238E27FC236}">
                <a16:creationId xmlns:a16="http://schemas.microsoft.com/office/drawing/2014/main" id="{26988337-8487-6339-47E9-2E3123400F6A}"/>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8" name="TextBox 277">
            <a:extLst>
              <a:ext uri="{FF2B5EF4-FFF2-40B4-BE49-F238E27FC236}">
                <a16:creationId xmlns:a16="http://schemas.microsoft.com/office/drawing/2014/main" id="{D5F9302D-5191-079D-2FB8-659026DF2AB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9" name="TextBox 278">
            <a:extLst>
              <a:ext uri="{FF2B5EF4-FFF2-40B4-BE49-F238E27FC236}">
                <a16:creationId xmlns:a16="http://schemas.microsoft.com/office/drawing/2014/main" id="{403D3533-409C-FBA9-8D27-1A3768F0F04E}"/>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17" name="Text Placeholder 1">
            <a:extLst>
              <a:ext uri="{FF2B5EF4-FFF2-40B4-BE49-F238E27FC236}">
                <a16:creationId xmlns:a16="http://schemas.microsoft.com/office/drawing/2014/main" id="{FEB69B15-B815-971D-504A-82315DA2A20E}"/>
              </a:ext>
            </a:extLst>
          </p:cNvPr>
          <p:cNvSpPr txBox="1">
            <a:spLocks/>
          </p:cNvSpPr>
          <p:nvPr/>
        </p:nvSpPr>
        <p:spPr>
          <a:xfrm>
            <a:off x="523907" y="2034663"/>
            <a:ext cx="5162773"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[Indonesian Data]</a:t>
            </a:r>
          </a:p>
          <a:p>
            <a:pPr>
              <a:spcBef>
                <a:spcPts val="1200"/>
              </a:spcBef>
            </a:pPr>
            <a:r>
              <a:rPr lang="en-AU" sz="1800" dirty="0">
                <a:cs typeface="Arial" pitchFamily="34" charset="0"/>
              </a:rPr>
              <a:t>- 59.02% of Mechanical faults are due to the MLC</a:t>
            </a:r>
            <a:endParaRPr lang="en-AU" altLang="ko-KR" sz="1800" dirty="0">
              <a:cs typeface="Arial" pitchFamily="34" charset="0"/>
            </a:endParaRPr>
          </a:p>
        </p:txBody>
      </p:sp>
    </p:spTree>
    <p:extLst>
      <p:ext uri="{BB962C8B-B14F-4D97-AF65-F5344CB8AC3E}">
        <p14:creationId xmlns:p14="http://schemas.microsoft.com/office/powerpoint/2010/main" val="283000551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a:extLst>
              <a:ext uri="{FF2B5EF4-FFF2-40B4-BE49-F238E27FC236}">
                <a16:creationId xmlns:a16="http://schemas.microsoft.com/office/drawing/2014/main" id="{8F6B01B1-28C5-3B41-083E-37CF738D3A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7616" y="2866208"/>
            <a:ext cx="6059575" cy="4039715"/>
          </a:xfrm>
          <a:prstGeom prst="rect">
            <a:avLst/>
          </a:prstGeom>
        </p:spPr>
      </p:pic>
      <p:grpSp>
        <p:nvGrpSpPr>
          <p:cNvPr id="6" name="Google Shape;3882;p50">
            <a:extLst>
              <a:ext uri="{FF2B5EF4-FFF2-40B4-BE49-F238E27FC236}">
                <a16:creationId xmlns:a16="http://schemas.microsoft.com/office/drawing/2014/main" id="{4B72ABA0-6195-FFD0-6C49-71F947537918}"/>
              </a:ext>
            </a:extLst>
          </p:cNvPr>
          <p:cNvGrpSpPr>
            <a:grpSpLocks noChangeAspect="1"/>
          </p:cNvGrpSpPr>
          <p:nvPr/>
        </p:nvGrpSpPr>
        <p:grpSpPr>
          <a:xfrm>
            <a:off x="6116884" y="2027500"/>
            <a:ext cx="5916880" cy="3429871"/>
            <a:chOff x="1397225" y="1410350"/>
            <a:chExt cx="4786300" cy="2774500"/>
          </a:xfrm>
        </p:grpSpPr>
        <p:grpSp>
          <p:nvGrpSpPr>
            <p:cNvPr id="7" name="Google Shape;3883;p50">
              <a:extLst>
                <a:ext uri="{FF2B5EF4-FFF2-40B4-BE49-F238E27FC236}">
                  <a16:creationId xmlns:a16="http://schemas.microsoft.com/office/drawing/2014/main" id="{D9C99168-ACB1-4718-7CE1-0E011F2D6B40}"/>
                </a:ext>
              </a:extLst>
            </p:cNvPr>
            <p:cNvGrpSpPr/>
            <p:nvPr/>
          </p:nvGrpSpPr>
          <p:grpSpPr>
            <a:xfrm>
              <a:off x="4293400" y="2574725"/>
              <a:ext cx="84425" cy="80100"/>
              <a:chOff x="4293400" y="2574725"/>
              <a:chExt cx="84425" cy="80100"/>
            </a:xfrm>
          </p:grpSpPr>
          <p:sp>
            <p:nvSpPr>
              <p:cNvPr id="270" name="Google Shape;3884;p50">
                <a:extLst>
                  <a:ext uri="{FF2B5EF4-FFF2-40B4-BE49-F238E27FC236}">
                    <a16:creationId xmlns:a16="http://schemas.microsoft.com/office/drawing/2014/main" id="{C30C3C56-223D-17DF-D141-27D07AC9F0C3}"/>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71" name="Google Shape;3885;p50">
                <a:extLst>
                  <a:ext uri="{FF2B5EF4-FFF2-40B4-BE49-F238E27FC236}">
                    <a16:creationId xmlns:a16="http://schemas.microsoft.com/office/drawing/2014/main" id="{9DCAA8F2-3B19-8590-8A21-638A05877D7E}"/>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 name="Google Shape;3886;p50">
              <a:extLst>
                <a:ext uri="{FF2B5EF4-FFF2-40B4-BE49-F238E27FC236}">
                  <a16:creationId xmlns:a16="http://schemas.microsoft.com/office/drawing/2014/main" id="{E7369D1C-10FD-90C2-4834-4A5D7D875736}"/>
                </a:ext>
              </a:extLst>
            </p:cNvPr>
            <p:cNvGrpSpPr/>
            <p:nvPr/>
          </p:nvGrpSpPr>
          <p:grpSpPr>
            <a:xfrm>
              <a:off x="4000175" y="1462675"/>
              <a:ext cx="1917275" cy="1140875"/>
              <a:chOff x="4000175" y="1462675"/>
              <a:chExt cx="1917275" cy="1140875"/>
            </a:xfrm>
          </p:grpSpPr>
          <p:sp>
            <p:nvSpPr>
              <p:cNvPr id="262" name="Google Shape;3887;p50">
                <a:extLst>
                  <a:ext uri="{FF2B5EF4-FFF2-40B4-BE49-F238E27FC236}">
                    <a16:creationId xmlns:a16="http://schemas.microsoft.com/office/drawing/2014/main" id="{50518BE4-60C2-CFF1-A34C-09BF56D9413D}"/>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3" name="Google Shape;3888;p50">
                <a:extLst>
                  <a:ext uri="{FF2B5EF4-FFF2-40B4-BE49-F238E27FC236}">
                    <a16:creationId xmlns:a16="http://schemas.microsoft.com/office/drawing/2014/main" id="{40ED6443-214C-E2FA-BF43-0FE319E8DF2D}"/>
                  </a:ext>
                </a:extLst>
              </p:cNvPr>
              <p:cNvGrpSpPr/>
              <p:nvPr/>
            </p:nvGrpSpPr>
            <p:grpSpPr>
              <a:xfrm>
                <a:off x="4000175" y="1462675"/>
                <a:ext cx="1917275" cy="1140875"/>
                <a:chOff x="4000175" y="1462675"/>
                <a:chExt cx="1917275" cy="1140875"/>
              </a:xfrm>
            </p:grpSpPr>
            <p:sp>
              <p:nvSpPr>
                <p:cNvPr id="264" name="Google Shape;3889;p50">
                  <a:extLst>
                    <a:ext uri="{FF2B5EF4-FFF2-40B4-BE49-F238E27FC236}">
                      <a16:creationId xmlns:a16="http://schemas.microsoft.com/office/drawing/2014/main" id="{1E295D81-D5DF-11C5-3D1A-7EC74438E821}"/>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5" name="Google Shape;3890;p50">
                  <a:extLst>
                    <a:ext uri="{FF2B5EF4-FFF2-40B4-BE49-F238E27FC236}">
                      <a16:creationId xmlns:a16="http://schemas.microsoft.com/office/drawing/2014/main" id="{B7E51509-3E17-7904-BAFC-3B4A934E097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6" name="Google Shape;3891;p50">
                  <a:extLst>
                    <a:ext uri="{FF2B5EF4-FFF2-40B4-BE49-F238E27FC236}">
                      <a16:creationId xmlns:a16="http://schemas.microsoft.com/office/drawing/2014/main" id="{93EBC777-B37C-BDDE-AB17-3955F6A93C40}"/>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7" name="Google Shape;3892;p50">
                  <a:extLst>
                    <a:ext uri="{FF2B5EF4-FFF2-40B4-BE49-F238E27FC236}">
                      <a16:creationId xmlns:a16="http://schemas.microsoft.com/office/drawing/2014/main" id="{6184BA75-ED99-01DB-F008-BEC87C18F898}"/>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8" name="Google Shape;3893;p50">
                  <a:extLst>
                    <a:ext uri="{FF2B5EF4-FFF2-40B4-BE49-F238E27FC236}">
                      <a16:creationId xmlns:a16="http://schemas.microsoft.com/office/drawing/2014/main" id="{9D5FAD11-431D-2589-6CB0-102D69168A11}"/>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9" name="Google Shape;3894;p50">
                  <a:extLst>
                    <a:ext uri="{FF2B5EF4-FFF2-40B4-BE49-F238E27FC236}">
                      <a16:creationId xmlns:a16="http://schemas.microsoft.com/office/drawing/2014/main" id="{2296D2C4-A7B0-8840-9E7F-AF0A6BFC0371}"/>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0" name="Google Shape;3895;p50">
              <a:extLst>
                <a:ext uri="{FF2B5EF4-FFF2-40B4-BE49-F238E27FC236}">
                  <a16:creationId xmlns:a16="http://schemas.microsoft.com/office/drawing/2014/main" id="{856DA770-C542-BC29-8271-64A436ED19BF}"/>
                </a:ext>
              </a:extLst>
            </p:cNvPr>
            <p:cNvGrpSpPr/>
            <p:nvPr/>
          </p:nvGrpSpPr>
          <p:grpSpPr>
            <a:xfrm>
              <a:off x="3960625" y="2587825"/>
              <a:ext cx="94050" cy="104125"/>
              <a:chOff x="3960625" y="2587825"/>
              <a:chExt cx="94050" cy="104125"/>
            </a:xfrm>
          </p:grpSpPr>
          <p:sp>
            <p:nvSpPr>
              <p:cNvPr id="260" name="Google Shape;3896;p50">
                <a:extLst>
                  <a:ext uri="{FF2B5EF4-FFF2-40B4-BE49-F238E27FC236}">
                    <a16:creationId xmlns:a16="http://schemas.microsoft.com/office/drawing/2014/main" id="{286D7EE0-C845-31C7-F422-68548D2A68D9}"/>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1" name="Google Shape;3897;p50">
                <a:extLst>
                  <a:ext uri="{FF2B5EF4-FFF2-40B4-BE49-F238E27FC236}">
                    <a16:creationId xmlns:a16="http://schemas.microsoft.com/office/drawing/2014/main" id="{C386CA49-79DE-51B0-1E2B-8194CB341642}"/>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98;p50">
              <a:extLst>
                <a:ext uri="{FF2B5EF4-FFF2-40B4-BE49-F238E27FC236}">
                  <a16:creationId xmlns:a16="http://schemas.microsoft.com/office/drawing/2014/main" id="{9AD00306-5B4E-9DA5-8E0C-91D0977C556D}"/>
                </a:ext>
              </a:extLst>
            </p:cNvPr>
            <p:cNvGrpSpPr/>
            <p:nvPr/>
          </p:nvGrpSpPr>
          <p:grpSpPr>
            <a:xfrm>
              <a:off x="3765350" y="2500900"/>
              <a:ext cx="173600" cy="187925"/>
              <a:chOff x="3765350" y="2500900"/>
              <a:chExt cx="173600" cy="187925"/>
            </a:xfrm>
          </p:grpSpPr>
          <p:sp>
            <p:nvSpPr>
              <p:cNvPr id="254" name="Google Shape;3899;p50">
                <a:extLst>
                  <a:ext uri="{FF2B5EF4-FFF2-40B4-BE49-F238E27FC236}">
                    <a16:creationId xmlns:a16="http://schemas.microsoft.com/office/drawing/2014/main" id="{C51218D0-BD83-B734-7486-B33957216755}"/>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5" name="Google Shape;3900;p50">
                <a:extLst>
                  <a:ext uri="{FF2B5EF4-FFF2-40B4-BE49-F238E27FC236}">
                    <a16:creationId xmlns:a16="http://schemas.microsoft.com/office/drawing/2014/main" id="{92D3050C-44EF-FC60-DE4B-097FABC9D454}"/>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6" name="Google Shape;3901;p50">
                <a:extLst>
                  <a:ext uri="{FF2B5EF4-FFF2-40B4-BE49-F238E27FC236}">
                    <a16:creationId xmlns:a16="http://schemas.microsoft.com/office/drawing/2014/main" id="{42108B03-039D-1BFD-7B8A-7918D25DA962}"/>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7" name="Google Shape;3902;p50">
                <a:extLst>
                  <a:ext uri="{FF2B5EF4-FFF2-40B4-BE49-F238E27FC236}">
                    <a16:creationId xmlns:a16="http://schemas.microsoft.com/office/drawing/2014/main" id="{38332A4D-C522-8043-B34F-BD2B2AB1624A}"/>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8" name="Google Shape;3903;p50">
                <a:extLst>
                  <a:ext uri="{FF2B5EF4-FFF2-40B4-BE49-F238E27FC236}">
                    <a16:creationId xmlns:a16="http://schemas.microsoft.com/office/drawing/2014/main" id="{1731C2B1-4267-1CA8-054F-4B151F73C9B7}"/>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9" name="Google Shape;3904;p50">
                <a:extLst>
                  <a:ext uri="{FF2B5EF4-FFF2-40B4-BE49-F238E27FC236}">
                    <a16:creationId xmlns:a16="http://schemas.microsoft.com/office/drawing/2014/main" id="{654EC40D-F233-4F74-7537-B4142F59D560}"/>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2" name="Google Shape;3905;p50">
              <a:extLst>
                <a:ext uri="{FF2B5EF4-FFF2-40B4-BE49-F238E27FC236}">
                  <a16:creationId xmlns:a16="http://schemas.microsoft.com/office/drawing/2014/main" id="{6F53BBCB-0E69-4D12-5672-1473D4F6B72A}"/>
                </a:ext>
              </a:extLst>
            </p:cNvPr>
            <p:cNvGrpSpPr/>
            <p:nvPr/>
          </p:nvGrpSpPr>
          <p:grpSpPr>
            <a:xfrm>
              <a:off x="3750475" y="2481850"/>
              <a:ext cx="85125" cy="51800"/>
              <a:chOff x="3750475" y="2481850"/>
              <a:chExt cx="85125" cy="51800"/>
            </a:xfrm>
          </p:grpSpPr>
          <p:sp>
            <p:nvSpPr>
              <p:cNvPr id="252" name="Google Shape;3906;p50">
                <a:extLst>
                  <a:ext uri="{FF2B5EF4-FFF2-40B4-BE49-F238E27FC236}">
                    <a16:creationId xmlns:a16="http://schemas.microsoft.com/office/drawing/2014/main" id="{BE1086E5-07B1-0F37-17CE-3226EE1C8558}"/>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7;p50">
                <a:extLst>
                  <a:ext uri="{FF2B5EF4-FFF2-40B4-BE49-F238E27FC236}">
                    <a16:creationId xmlns:a16="http://schemas.microsoft.com/office/drawing/2014/main" id="{EF882FC6-7734-D944-45C2-E361A85BBA5D}"/>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3" name="Google Shape;3908;p50">
              <a:extLst>
                <a:ext uri="{FF2B5EF4-FFF2-40B4-BE49-F238E27FC236}">
                  <a16:creationId xmlns:a16="http://schemas.microsoft.com/office/drawing/2014/main" id="{32C899E5-DD05-4ECC-9D18-CB831D415177}"/>
                </a:ext>
              </a:extLst>
            </p:cNvPr>
            <p:cNvGrpSpPr/>
            <p:nvPr/>
          </p:nvGrpSpPr>
          <p:grpSpPr>
            <a:xfrm>
              <a:off x="3627175" y="2432450"/>
              <a:ext cx="172100" cy="169075"/>
              <a:chOff x="3627175" y="2432450"/>
              <a:chExt cx="172100" cy="169075"/>
            </a:xfrm>
          </p:grpSpPr>
          <p:sp>
            <p:nvSpPr>
              <p:cNvPr id="249" name="Google Shape;3909;p50">
                <a:extLst>
                  <a:ext uri="{FF2B5EF4-FFF2-40B4-BE49-F238E27FC236}">
                    <a16:creationId xmlns:a16="http://schemas.microsoft.com/office/drawing/2014/main" id="{CC59FFCD-90C9-9CA7-F54D-5D15FCCF099C}"/>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0" name="Google Shape;3910;p50">
                <a:extLst>
                  <a:ext uri="{FF2B5EF4-FFF2-40B4-BE49-F238E27FC236}">
                    <a16:creationId xmlns:a16="http://schemas.microsoft.com/office/drawing/2014/main" id="{C90ACEAC-FA62-4F7A-4D45-4FFBF0D8CCC5}"/>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51" name="Google Shape;3911;p50">
                <a:extLst>
                  <a:ext uri="{FF2B5EF4-FFF2-40B4-BE49-F238E27FC236}">
                    <a16:creationId xmlns:a16="http://schemas.microsoft.com/office/drawing/2014/main" id="{A5080001-AEF2-68B8-BE2C-D1127B67D850}"/>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4" name="Google Shape;3912;p50">
              <a:extLst>
                <a:ext uri="{FF2B5EF4-FFF2-40B4-BE49-F238E27FC236}">
                  <a16:creationId xmlns:a16="http://schemas.microsoft.com/office/drawing/2014/main" id="{772742BF-33BF-0649-D4E2-E8EC23CC69B2}"/>
                </a:ext>
              </a:extLst>
            </p:cNvPr>
            <p:cNvGrpSpPr/>
            <p:nvPr/>
          </p:nvGrpSpPr>
          <p:grpSpPr>
            <a:xfrm>
              <a:off x="3561536" y="2585450"/>
              <a:ext cx="61539" cy="99045"/>
              <a:chOff x="3561536" y="2585450"/>
              <a:chExt cx="61539" cy="99045"/>
            </a:xfrm>
          </p:grpSpPr>
          <p:sp>
            <p:nvSpPr>
              <p:cNvPr id="247" name="Google Shape;3913;p50">
                <a:extLst>
                  <a:ext uri="{FF2B5EF4-FFF2-40B4-BE49-F238E27FC236}">
                    <a16:creationId xmlns:a16="http://schemas.microsoft.com/office/drawing/2014/main" id="{284722CF-20C8-EB80-CD1B-F4E6AE25151C}"/>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14;p50">
                <a:extLst>
                  <a:ext uri="{FF2B5EF4-FFF2-40B4-BE49-F238E27FC236}">
                    <a16:creationId xmlns:a16="http://schemas.microsoft.com/office/drawing/2014/main" id="{10399EE3-41B1-20E5-5898-C5FA799BEA37}"/>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6" name="Google Shape;3915;p50">
              <a:extLst>
                <a:ext uri="{FF2B5EF4-FFF2-40B4-BE49-F238E27FC236}">
                  <a16:creationId xmlns:a16="http://schemas.microsoft.com/office/drawing/2014/main" id="{2A3A3B81-9FBB-65E7-3A74-BFD0AB9BB883}"/>
                </a:ext>
              </a:extLst>
            </p:cNvPr>
            <p:cNvGrpSpPr/>
            <p:nvPr/>
          </p:nvGrpSpPr>
          <p:grpSpPr>
            <a:xfrm>
              <a:off x="3906325" y="1984500"/>
              <a:ext cx="156075" cy="262825"/>
              <a:chOff x="3906325" y="1984500"/>
              <a:chExt cx="156075" cy="262825"/>
            </a:xfrm>
          </p:grpSpPr>
          <p:sp>
            <p:nvSpPr>
              <p:cNvPr id="245" name="Google Shape;3916;p50">
                <a:extLst>
                  <a:ext uri="{FF2B5EF4-FFF2-40B4-BE49-F238E27FC236}">
                    <a16:creationId xmlns:a16="http://schemas.microsoft.com/office/drawing/2014/main" id="{31817B87-E4E3-4BB7-9C4B-9CB7A029E003}"/>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6" name="Google Shape;3917;p50">
                <a:extLst>
                  <a:ext uri="{FF2B5EF4-FFF2-40B4-BE49-F238E27FC236}">
                    <a16:creationId xmlns:a16="http://schemas.microsoft.com/office/drawing/2014/main" id="{80976C04-8069-86C2-CCDE-9516CF96E054}"/>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2" name="Google Shape;3918;p50">
              <a:extLst>
                <a:ext uri="{FF2B5EF4-FFF2-40B4-BE49-F238E27FC236}">
                  <a16:creationId xmlns:a16="http://schemas.microsoft.com/office/drawing/2014/main" id="{FF14CBCD-C6D9-3B36-FA7C-7EA2FC34DCBC}"/>
                </a:ext>
              </a:extLst>
            </p:cNvPr>
            <p:cNvGrpSpPr/>
            <p:nvPr/>
          </p:nvGrpSpPr>
          <p:grpSpPr>
            <a:xfrm>
              <a:off x="1397225" y="1637375"/>
              <a:ext cx="1401575" cy="1228250"/>
              <a:chOff x="1397225" y="1637375"/>
              <a:chExt cx="1401575" cy="1228250"/>
            </a:xfrm>
          </p:grpSpPr>
          <p:sp>
            <p:nvSpPr>
              <p:cNvPr id="241" name="Google Shape;3919;p50">
                <a:extLst>
                  <a:ext uri="{FF2B5EF4-FFF2-40B4-BE49-F238E27FC236}">
                    <a16:creationId xmlns:a16="http://schemas.microsoft.com/office/drawing/2014/main" id="{9C47E63D-4BAD-72FD-0268-9F70063DA68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42" name="Google Shape;3920;p50">
                <a:extLst>
                  <a:ext uri="{FF2B5EF4-FFF2-40B4-BE49-F238E27FC236}">
                    <a16:creationId xmlns:a16="http://schemas.microsoft.com/office/drawing/2014/main" id="{6603E474-AD21-8598-C288-52B4E5D40BEF}"/>
                  </a:ext>
                </a:extLst>
              </p:cNvPr>
              <p:cNvGrpSpPr/>
              <p:nvPr/>
            </p:nvGrpSpPr>
            <p:grpSpPr>
              <a:xfrm>
                <a:off x="1397225" y="1637375"/>
                <a:ext cx="1398775" cy="1228250"/>
                <a:chOff x="1397225" y="1637375"/>
                <a:chExt cx="1398775" cy="1228250"/>
              </a:xfrm>
            </p:grpSpPr>
            <p:sp>
              <p:nvSpPr>
                <p:cNvPr id="243" name="Google Shape;3921;p50">
                  <a:extLst>
                    <a:ext uri="{FF2B5EF4-FFF2-40B4-BE49-F238E27FC236}">
                      <a16:creationId xmlns:a16="http://schemas.microsoft.com/office/drawing/2014/main" id="{7B87A9E5-ABA9-3F28-B977-C6D2B3AAEC73}"/>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4" name="Google Shape;3922;p50">
                  <a:extLst>
                    <a:ext uri="{FF2B5EF4-FFF2-40B4-BE49-F238E27FC236}">
                      <a16:creationId xmlns:a16="http://schemas.microsoft.com/office/drawing/2014/main" id="{E62385D5-0DE1-6A46-6806-48911A67F219}"/>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24" name="Google Shape;3923;p50">
              <a:extLst>
                <a:ext uri="{FF2B5EF4-FFF2-40B4-BE49-F238E27FC236}">
                  <a16:creationId xmlns:a16="http://schemas.microsoft.com/office/drawing/2014/main" id="{59E45356-F9EB-215B-A3EC-F44B6A5BA363}"/>
                </a:ext>
              </a:extLst>
            </p:cNvPr>
            <p:cNvGrpSpPr/>
            <p:nvPr/>
          </p:nvGrpSpPr>
          <p:grpSpPr>
            <a:xfrm>
              <a:off x="2605700" y="3152850"/>
              <a:ext cx="594125" cy="616250"/>
              <a:chOff x="2605700" y="3152850"/>
              <a:chExt cx="594125" cy="616250"/>
            </a:xfrm>
          </p:grpSpPr>
          <p:sp>
            <p:nvSpPr>
              <p:cNvPr id="239" name="Google Shape;3924;p50">
                <a:extLst>
                  <a:ext uri="{FF2B5EF4-FFF2-40B4-BE49-F238E27FC236}">
                    <a16:creationId xmlns:a16="http://schemas.microsoft.com/office/drawing/2014/main" id="{13324152-3F72-E061-CA27-9C76CCDE6FE4}"/>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40" name="Google Shape;3925;p50">
                <a:extLst>
                  <a:ext uri="{FF2B5EF4-FFF2-40B4-BE49-F238E27FC236}">
                    <a16:creationId xmlns:a16="http://schemas.microsoft.com/office/drawing/2014/main" id="{60E4188C-B657-50BD-F760-31297A25636C}"/>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5" name="Google Shape;3926;p50">
              <a:extLst>
                <a:ext uri="{FF2B5EF4-FFF2-40B4-BE49-F238E27FC236}">
                  <a16:creationId xmlns:a16="http://schemas.microsoft.com/office/drawing/2014/main" id="{65BD7BA4-C208-515B-21AC-8A4F2796EC52}"/>
                </a:ext>
              </a:extLst>
            </p:cNvPr>
            <p:cNvGrpSpPr/>
            <p:nvPr/>
          </p:nvGrpSpPr>
          <p:grpSpPr>
            <a:xfrm>
              <a:off x="2680375" y="3423800"/>
              <a:ext cx="182975" cy="761050"/>
              <a:chOff x="2680375" y="3423800"/>
              <a:chExt cx="182975" cy="761050"/>
            </a:xfrm>
          </p:grpSpPr>
          <p:sp>
            <p:nvSpPr>
              <p:cNvPr id="237" name="Google Shape;3927;p50">
                <a:extLst>
                  <a:ext uri="{FF2B5EF4-FFF2-40B4-BE49-F238E27FC236}">
                    <a16:creationId xmlns:a16="http://schemas.microsoft.com/office/drawing/2014/main" id="{47B72C18-4FE3-420B-2894-9BA5D3FBD275}"/>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8" name="Google Shape;3928;p50">
                <a:extLst>
                  <a:ext uri="{FF2B5EF4-FFF2-40B4-BE49-F238E27FC236}">
                    <a16:creationId xmlns:a16="http://schemas.microsoft.com/office/drawing/2014/main" id="{C19C3C7D-6A64-86B0-0E03-F1A7A0143480}"/>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6" name="Google Shape;3929;p50">
              <a:extLst>
                <a:ext uri="{FF2B5EF4-FFF2-40B4-BE49-F238E27FC236}">
                  <a16:creationId xmlns:a16="http://schemas.microsoft.com/office/drawing/2014/main" id="{CB4120A4-C9EF-20A0-4F9B-2D7EE3A67054}"/>
                </a:ext>
              </a:extLst>
            </p:cNvPr>
            <p:cNvGrpSpPr/>
            <p:nvPr/>
          </p:nvGrpSpPr>
          <p:grpSpPr>
            <a:xfrm>
              <a:off x="3918000" y="3561900"/>
              <a:ext cx="236225" cy="207100"/>
              <a:chOff x="3918000" y="3561900"/>
              <a:chExt cx="236225" cy="207100"/>
            </a:xfrm>
          </p:grpSpPr>
          <p:sp>
            <p:nvSpPr>
              <p:cNvPr id="235" name="Google Shape;3930;p50">
                <a:extLst>
                  <a:ext uri="{FF2B5EF4-FFF2-40B4-BE49-F238E27FC236}">
                    <a16:creationId xmlns:a16="http://schemas.microsoft.com/office/drawing/2014/main" id="{D040FA1A-9DB1-4BCA-F4C0-EEB4FDF15F63}"/>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6" name="Google Shape;3931;p50">
                <a:extLst>
                  <a:ext uri="{FF2B5EF4-FFF2-40B4-BE49-F238E27FC236}">
                    <a16:creationId xmlns:a16="http://schemas.microsoft.com/office/drawing/2014/main" id="{7079F3F4-F353-2426-01C6-5E18737A8D8B}"/>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 name="Google Shape;3932;p50">
              <a:extLst>
                <a:ext uri="{FF2B5EF4-FFF2-40B4-BE49-F238E27FC236}">
                  <a16:creationId xmlns:a16="http://schemas.microsoft.com/office/drawing/2014/main" id="{262CFC95-5C6F-E30F-7F9A-5600717361CD}"/>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33;p50">
              <a:extLst>
                <a:ext uri="{FF2B5EF4-FFF2-40B4-BE49-F238E27FC236}">
                  <a16:creationId xmlns:a16="http://schemas.microsoft.com/office/drawing/2014/main" id="{5B7C0569-E1D3-7D1D-D695-3A50011EAE13}"/>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34;p50">
              <a:extLst>
                <a:ext uri="{FF2B5EF4-FFF2-40B4-BE49-F238E27FC236}">
                  <a16:creationId xmlns:a16="http://schemas.microsoft.com/office/drawing/2014/main" id="{7A684C0D-1A78-6A7F-5003-DBE391271D07}"/>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30" name="Google Shape;3935;p50">
              <a:extLst>
                <a:ext uri="{FF2B5EF4-FFF2-40B4-BE49-F238E27FC236}">
                  <a16:creationId xmlns:a16="http://schemas.microsoft.com/office/drawing/2014/main" id="{1FE3B04A-0B03-1878-ED4B-21E0873DFCA0}"/>
                </a:ext>
              </a:extLst>
            </p:cNvPr>
            <p:cNvGrpSpPr/>
            <p:nvPr/>
          </p:nvGrpSpPr>
          <p:grpSpPr>
            <a:xfrm>
              <a:off x="1922950" y="1410350"/>
              <a:ext cx="1252825" cy="1162875"/>
              <a:chOff x="1922950" y="1410350"/>
              <a:chExt cx="1252825" cy="1162875"/>
            </a:xfrm>
          </p:grpSpPr>
          <p:sp>
            <p:nvSpPr>
              <p:cNvPr id="219" name="Google Shape;3936;p50">
                <a:extLst>
                  <a:ext uri="{FF2B5EF4-FFF2-40B4-BE49-F238E27FC236}">
                    <a16:creationId xmlns:a16="http://schemas.microsoft.com/office/drawing/2014/main" id="{7F802AD6-5150-C11D-4409-49081A63CBE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37;p50">
                <a:extLst>
                  <a:ext uri="{FF2B5EF4-FFF2-40B4-BE49-F238E27FC236}">
                    <a16:creationId xmlns:a16="http://schemas.microsoft.com/office/drawing/2014/main" id="{5D9C8DDB-C3C2-9EA8-FCA7-3A2686BA98F0}"/>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38;p50">
                <a:extLst>
                  <a:ext uri="{FF2B5EF4-FFF2-40B4-BE49-F238E27FC236}">
                    <a16:creationId xmlns:a16="http://schemas.microsoft.com/office/drawing/2014/main" id="{B130E996-F2A2-9FBB-E891-69EC72A7B8AA}"/>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39;p50">
                <a:extLst>
                  <a:ext uri="{FF2B5EF4-FFF2-40B4-BE49-F238E27FC236}">
                    <a16:creationId xmlns:a16="http://schemas.microsoft.com/office/drawing/2014/main" id="{71D0F1EC-2818-E1A2-4279-CAE61EC6E3C2}"/>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0;p50">
                <a:extLst>
                  <a:ext uri="{FF2B5EF4-FFF2-40B4-BE49-F238E27FC236}">
                    <a16:creationId xmlns:a16="http://schemas.microsoft.com/office/drawing/2014/main" id="{314A1114-552D-6168-34FE-C4BAD74E8FAB}"/>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1;p50">
                <a:extLst>
                  <a:ext uri="{FF2B5EF4-FFF2-40B4-BE49-F238E27FC236}">
                    <a16:creationId xmlns:a16="http://schemas.microsoft.com/office/drawing/2014/main" id="{C7253112-5D1A-7C23-A897-8D51AE208DD2}"/>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2;p50">
                <a:extLst>
                  <a:ext uri="{FF2B5EF4-FFF2-40B4-BE49-F238E27FC236}">
                    <a16:creationId xmlns:a16="http://schemas.microsoft.com/office/drawing/2014/main" id="{D6A7CE8E-B399-4FFA-2342-C1E432B83D0A}"/>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3;p50">
                <a:extLst>
                  <a:ext uri="{FF2B5EF4-FFF2-40B4-BE49-F238E27FC236}">
                    <a16:creationId xmlns:a16="http://schemas.microsoft.com/office/drawing/2014/main" id="{509DBED1-BCBB-48A0-1A4F-1C2D99887209}"/>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4;p50">
                <a:extLst>
                  <a:ext uri="{FF2B5EF4-FFF2-40B4-BE49-F238E27FC236}">
                    <a16:creationId xmlns:a16="http://schemas.microsoft.com/office/drawing/2014/main" id="{ADBD09D2-89ED-A205-E446-5B7392175598}"/>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45;p50">
                <a:extLst>
                  <a:ext uri="{FF2B5EF4-FFF2-40B4-BE49-F238E27FC236}">
                    <a16:creationId xmlns:a16="http://schemas.microsoft.com/office/drawing/2014/main" id="{DDAF0BEC-8DAD-A004-7031-D991C20DFC7C}"/>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46;p50">
                <a:extLst>
                  <a:ext uri="{FF2B5EF4-FFF2-40B4-BE49-F238E27FC236}">
                    <a16:creationId xmlns:a16="http://schemas.microsoft.com/office/drawing/2014/main" id="{037ADFB5-147F-279F-C437-6433D740BA0B}"/>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0" name="Google Shape;3947;p50">
                <a:extLst>
                  <a:ext uri="{FF2B5EF4-FFF2-40B4-BE49-F238E27FC236}">
                    <a16:creationId xmlns:a16="http://schemas.microsoft.com/office/drawing/2014/main" id="{8BFBCCDD-26B7-CE45-07D2-F78B64DD7201}"/>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1" name="Google Shape;3948;p50">
                <a:extLst>
                  <a:ext uri="{FF2B5EF4-FFF2-40B4-BE49-F238E27FC236}">
                    <a16:creationId xmlns:a16="http://schemas.microsoft.com/office/drawing/2014/main" id="{927AF970-2026-0074-AB03-62E6ABCEE8D4}"/>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2" name="Google Shape;3949;p50">
                <a:extLst>
                  <a:ext uri="{FF2B5EF4-FFF2-40B4-BE49-F238E27FC236}">
                    <a16:creationId xmlns:a16="http://schemas.microsoft.com/office/drawing/2014/main" id="{281DEAED-4AE3-82D6-7446-38EC6B51946D}"/>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3" name="Google Shape;3950;p50">
                <a:extLst>
                  <a:ext uri="{FF2B5EF4-FFF2-40B4-BE49-F238E27FC236}">
                    <a16:creationId xmlns:a16="http://schemas.microsoft.com/office/drawing/2014/main" id="{EA1B3B40-10EB-5547-5EB2-AEF8F192F26C}"/>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4" name="Google Shape;3951;p50">
                <a:extLst>
                  <a:ext uri="{FF2B5EF4-FFF2-40B4-BE49-F238E27FC236}">
                    <a16:creationId xmlns:a16="http://schemas.microsoft.com/office/drawing/2014/main" id="{1C736117-FCAA-23B4-720E-5F1E2FA04C23}"/>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31" name="Google Shape;3952;p50">
              <a:extLst>
                <a:ext uri="{FF2B5EF4-FFF2-40B4-BE49-F238E27FC236}">
                  <a16:creationId xmlns:a16="http://schemas.microsoft.com/office/drawing/2014/main" id="{3ABF41AE-9D50-87E4-1F8F-A082B8ACA370}"/>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3;p50">
              <a:extLst>
                <a:ext uri="{FF2B5EF4-FFF2-40B4-BE49-F238E27FC236}">
                  <a16:creationId xmlns:a16="http://schemas.microsoft.com/office/drawing/2014/main" id="{FDF4E708-EC83-76D9-3673-F9113C3D5477}"/>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4;p50">
              <a:extLst>
                <a:ext uri="{FF2B5EF4-FFF2-40B4-BE49-F238E27FC236}">
                  <a16:creationId xmlns:a16="http://schemas.microsoft.com/office/drawing/2014/main" id="{DA499743-44C9-6B78-923C-A355F8CF1DB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55;p50">
              <a:extLst>
                <a:ext uri="{FF2B5EF4-FFF2-40B4-BE49-F238E27FC236}">
                  <a16:creationId xmlns:a16="http://schemas.microsoft.com/office/drawing/2014/main" id="{F7E4FB62-D458-866F-B34B-3EA687C7D773}"/>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56;p50">
              <a:extLst>
                <a:ext uri="{FF2B5EF4-FFF2-40B4-BE49-F238E27FC236}">
                  <a16:creationId xmlns:a16="http://schemas.microsoft.com/office/drawing/2014/main" id="{9580B4DF-82B0-3C89-8232-152E95765552}"/>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57;p50">
              <a:extLst>
                <a:ext uri="{FF2B5EF4-FFF2-40B4-BE49-F238E27FC236}">
                  <a16:creationId xmlns:a16="http://schemas.microsoft.com/office/drawing/2014/main" id="{FA1A0435-C769-F683-6477-AED3CAFBB84D}"/>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58;p50">
              <a:extLst>
                <a:ext uri="{FF2B5EF4-FFF2-40B4-BE49-F238E27FC236}">
                  <a16:creationId xmlns:a16="http://schemas.microsoft.com/office/drawing/2014/main" id="{1B318C16-BCD6-A7C2-0FBE-6F32C11F4D99}"/>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59;p50">
              <a:extLst>
                <a:ext uri="{FF2B5EF4-FFF2-40B4-BE49-F238E27FC236}">
                  <a16:creationId xmlns:a16="http://schemas.microsoft.com/office/drawing/2014/main" id="{3C932545-2891-0483-C4F4-2B4F8C8BB724}"/>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0;p50">
              <a:extLst>
                <a:ext uri="{FF2B5EF4-FFF2-40B4-BE49-F238E27FC236}">
                  <a16:creationId xmlns:a16="http://schemas.microsoft.com/office/drawing/2014/main" id="{A34B13F8-5190-6335-B2D1-DFF13D65B2FF}"/>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1;p50">
              <a:extLst>
                <a:ext uri="{FF2B5EF4-FFF2-40B4-BE49-F238E27FC236}">
                  <a16:creationId xmlns:a16="http://schemas.microsoft.com/office/drawing/2014/main" id="{BD005689-BB3A-BE01-482A-8B430C116C7D}"/>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2;p50">
              <a:extLst>
                <a:ext uri="{FF2B5EF4-FFF2-40B4-BE49-F238E27FC236}">
                  <a16:creationId xmlns:a16="http://schemas.microsoft.com/office/drawing/2014/main" id="{3950D1CE-A897-8FDA-E8D9-CDB36F5AF6F2}"/>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3;p50">
              <a:extLst>
                <a:ext uri="{FF2B5EF4-FFF2-40B4-BE49-F238E27FC236}">
                  <a16:creationId xmlns:a16="http://schemas.microsoft.com/office/drawing/2014/main" id="{1B1750EA-45B3-A357-9B0A-AB623A9CECD0}"/>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4;p50">
              <a:extLst>
                <a:ext uri="{FF2B5EF4-FFF2-40B4-BE49-F238E27FC236}">
                  <a16:creationId xmlns:a16="http://schemas.microsoft.com/office/drawing/2014/main" id="{6B9FD6AA-DF9D-2D62-6050-8C993B870C1C}"/>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65;p50">
              <a:extLst>
                <a:ext uri="{FF2B5EF4-FFF2-40B4-BE49-F238E27FC236}">
                  <a16:creationId xmlns:a16="http://schemas.microsoft.com/office/drawing/2014/main" id="{00FAFD88-0014-D544-3B28-68356B821FC7}"/>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66;p50">
              <a:extLst>
                <a:ext uri="{FF2B5EF4-FFF2-40B4-BE49-F238E27FC236}">
                  <a16:creationId xmlns:a16="http://schemas.microsoft.com/office/drawing/2014/main" id="{0D4806E4-4E83-F95F-12CA-2B036A15222E}"/>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67;p50">
              <a:extLst>
                <a:ext uri="{FF2B5EF4-FFF2-40B4-BE49-F238E27FC236}">
                  <a16:creationId xmlns:a16="http://schemas.microsoft.com/office/drawing/2014/main" id="{D471FD06-AEC7-F67B-F000-037109FA1C14}"/>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68;p50">
              <a:extLst>
                <a:ext uri="{FF2B5EF4-FFF2-40B4-BE49-F238E27FC236}">
                  <a16:creationId xmlns:a16="http://schemas.microsoft.com/office/drawing/2014/main" id="{80111313-3BB0-D3F7-7802-7E7895DA8ACB}"/>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8" name="Google Shape;3969;p50">
              <a:extLst>
                <a:ext uri="{FF2B5EF4-FFF2-40B4-BE49-F238E27FC236}">
                  <a16:creationId xmlns:a16="http://schemas.microsoft.com/office/drawing/2014/main" id="{0A5683C4-F622-44DF-E5E7-DF4578B8E209}"/>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9" name="Google Shape;3970;p50">
              <a:extLst>
                <a:ext uri="{FF2B5EF4-FFF2-40B4-BE49-F238E27FC236}">
                  <a16:creationId xmlns:a16="http://schemas.microsoft.com/office/drawing/2014/main" id="{8EA51B33-6E0C-F20D-1399-2B44190DE429}"/>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0" name="Google Shape;3971;p50">
              <a:extLst>
                <a:ext uri="{FF2B5EF4-FFF2-40B4-BE49-F238E27FC236}">
                  <a16:creationId xmlns:a16="http://schemas.microsoft.com/office/drawing/2014/main" id="{25C52200-5366-8035-55DE-B52587E5F114}"/>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1" name="Google Shape;3972;p50">
              <a:extLst>
                <a:ext uri="{FF2B5EF4-FFF2-40B4-BE49-F238E27FC236}">
                  <a16:creationId xmlns:a16="http://schemas.microsoft.com/office/drawing/2014/main" id="{A0D4A8E6-269F-99C9-6C61-F0EEA5B50BFA}"/>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73;p50">
              <a:extLst>
                <a:ext uri="{FF2B5EF4-FFF2-40B4-BE49-F238E27FC236}">
                  <a16:creationId xmlns:a16="http://schemas.microsoft.com/office/drawing/2014/main" id="{EA55E1AB-1B4B-CCC0-6A5F-241487504929}"/>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3" name="Google Shape;3974;p50">
              <a:extLst>
                <a:ext uri="{FF2B5EF4-FFF2-40B4-BE49-F238E27FC236}">
                  <a16:creationId xmlns:a16="http://schemas.microsoft.com/office/drawing/2014/main" id="{B9CA7140-83A7-1DFD-F8E7-89618F4B7C4F}"/>
                </a:ext>
              </a:extLst>
            </p:cNvPr>
            <p:cNvGrpSpPr/>
            <p:nvPr/>
          </p:nvGrpSpPr>
          <p:grpSpPr>
            <a:xfrm>
              <a:off x="2711750" y="3572300"/>
              <a:ext cx="230725" cy="598425"/>
              <a:chOff x="2711750" y="3572300"/>
              <a:chExt cx="230725" cy="598425"/>
            </a:xfrm>
          </p:grpSpPr>
          <p:sp>
            <p:nvSpPr>
              <p:cNvPr id="217" name="Google Shape;3975;p50">
                <a:extLst>
                  <a:ext uri="{FF2B5EF4-FFF2-40B4-BE49-F238E27FC236}">
                    <a16:creationId xmlns:a16="http://schemas.microsoft.com/office/drawing/2014/main" id="{AF88A1AE-3955-A599-DA9B-042559E0DEE2}"/>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76;p50">
                <a:extLst>
                  <a:ext uri="{FF2B5EF4-FFF2-40B4-BE49-F238E27FC236}">
                    <a16:creationId xmlns:a16="http://schemas.microsoft.com/office/drawing/2014/main" id="{8424CB05-23CD-3C14-BAD8-57570382AA74}"/>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4" name="Google Shape;3977;p50">
              <a:extLst>
                <a:ext uri="{FF2B5EF4-FFF2-40B4-BE49-F238E27FC236}">
                  <a16:creationId xmlns:a16="http://schemas.microsoft.com/office/drawing/2014/main" id="{6C469E61-5ED7-C624-7C5E-DD9B71EEBF99}"/>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5" name="Google Shape;3978;p50">
              <a:extLst>
                <a:ext uri="{FF2B5EF4-FFF2-40B4-BE49-F238E27FC236}">
                  <a16:creationId xmlns:a16="http://schemas.microsoft.com/office/drawing/2014/main" id="{0F8339F6-24A5-06E1-0EC2-5F3BB04E779D}"/>
                </a:ext>
              </a:extLst>
            </p:cNvPr>
            <p:cNvGrpSpPr/>
            <p:nvPr/>
          </p:nvGrpSpPr>
          <p:grpSpPr>
            <a:xfrm>
              <a:off x="3781475" y="1624825"/>
              <a:ext cx="153300" cy="166375"/>
              <a:chOff x="3781475" y="1624825"/>
              <a:chExt cx="153300" cy="166375"/>
            </a:xfrm>
          </p:grpSpPr>
          <p:sp>
            <p:nvSpPr>
              <p:cNvPr id="213" name="Google Shape;3979;p50">
                <a:extLst>
                  <a:ext uri="{FF2B5EF4-FFF2-40B4-BE49-F238E27FC236}">
                    <a16:creationId xmlns:a16="http://schemas.microsoft.com/office/drawing/2014/main" id="{CDB770DD-E515-5E23-2397-0C45A3B2543B}"/>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4" name="Google Shape;3980;p50">
                <a:extLst>
                  <a:ext uri="{FF2B5EF4-FFF2-40B4-BE49-F238E27FC236}">
                    <a16:creationId xmlns:a16="http://schemas.microsoft.com/office/drawing/2014/main" id="{6AF1ABEE-5843-82A3-302E-EDEE9C3DBAF2}"/>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81;p50">
                <a:extLst>
                  <a:ext uri="{FF2B5EF4-FFF2-40B4-BE49-F238E27FC236}">
                    <a16:creationId xmlns:a16="http://schemas.microsoft.com/office/drawing/2014/main" id="{E157E95B-6823-536A-8A87-BB76B126A221}"/>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82;p50">
                <a:extLst>
                  <a:ext uri="{FF2B5EF4-FFF2-40B4-BE49-F238E27FC236}">
                    <a16:creationId xmlns:a16="http://schemas.microsoft.com/office/drawing/2014/main" id="{0B2E4543-87A0-F863-A8A0-D0EAD8953C9D}"/>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6" name="Google Shape;3983;p50">
              <a:extLst>
                <a:ext uri="{FF2B5EF4-FFF2-40B4-BE49-F238E27FC236}">
                  <a16:creationId xmlns:a16="http://schemas.microsoft.com/office/drawing/2014/main" id="{788C4B35-854E-937D-74C9-7EC1109ED1F3}"/>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4;p50">
              <a:extLst>
                <a:ext uri="{FF2B5EF4-FFF2-40B4-BE49-F238E27FC236}">
                  <a16:creationId xmlns:a16="http://schemas.microsoft.com/office/drawing/2014/main" id="{926A67D2-3AA3-508D-1196-4EBD07194EE0}"/>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8" name="Google Shape;3985;p50">
              <a:extLst>
                <a:ext uri="{FF2B5EF4-FFF2-40B4-BE49-F238E27FC236}">
                  <a16:creationId xmlns:a16="http://schemas.microsoft.com/office/drawing/2014/main" id="{C1F48A7E-DBA9-D560-CC1E-2B4EEBA86590}"/>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9" name="Google Shape;3986;p50">
              <a:extLst>
                <a:ext uri="{FF2B5EF4-FFF2-40B4-BE49-F238E27FC236}">
                  <a16:creationId xmlns:a16="http://schemas.microsoft.com/office/drawing/2014/main" id="{15A3B8BB-6A6D-7024-7A04-53343A29A04B}"/>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87;p50">
              <a:extLst>
                <a:ext uri="{FF2B5EF4-FFF2-40B4-BE49-F238E27FC236}">
                  <a16:creationId xmlns:a16="http://schemas.microsoft.com/office/drawing/2014/main" id="{D43CD77D-5704-6DC6-1CBC-8332BB7B4E12}"/>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88;p50">
              <a:extLst>
                <a:ext uri="{FF2B5EF4-FFF2-40B4-BE49-F238E27FC236}">
                  <a16:creationId xmlns:a16="http://schemas.microsoft.com/office/drawing/2014/main" id="{45BBFEFB-2DA1-AE23-A447-6FB1B4385759}"/>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89;p50">
              <a:extLst>
                <a:ext uri="{FF2B5EF4-FFF2-40B4-BE49-F238E27FC236}">
                  <a16:creationId xmlns:a16="http://schemas.microsoft.com/office/drawing/2014/main" id="{F9B80843-1F9B-2D42-9FBB-BD953DCF1DE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63" name="Google Shape;3990;p50">
              <a:extLst>
                <a:ext uri="{FF2B5EF4-FFF2-40B4-BE49-F238E27FC236}">
                  <a16:creationId xmlns:a16="http://schemas.microsoft.com/office/drawing/2014/main" id="{B9C74B23-D70A-E695-5FBA-892B112AAEA3}"/>
                </a:ext>
              </a:extLst>
            </p:cNvPr>
            <p:cNvGrpSpPr/>
            <p:nvPr/>
          </p:nvGrpSpPr>
          <p:grpSpPr>
            <a:xfrm>
              <a:off x="5068275" y="3161675"/>
              <a:ext cx="664875" cy="222850"/>
              <a:chOff x="5068275" y="3161675"/>
              <a:chExt cx="664875" cy="222850"/>
            </a:xfrm>
          </p:grpSpPr>
          <p:sp>
            <p:nvSpPr>
              <p:cNvPr id="209" name="Google Shape;3991;p50">
                <a:extLst>
                  <a:ext uri="{FF2B5EF4-FFF2-40B4-BE49-F238E27FC236}">
                    <a16:creationId xmlns:a16="http://schemas.microsoft.com/office/drawing/2014/main" id="{98977209-5940-61B1-EA42-880A38C2FD84}"/>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92;p50">
                <a:extLst>
                  <a:ext uri="{FF2B5EF4-FFF2-40B4-BE49-F238E27FC236}">
                    <a16:creationId xmlns:a16="http://schemas.microsoft.com/office/drawing/2014/main" id="{EA9EF738-2C41-1828-EF5E-5AA6A295D2CF}"/>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93;p50">
                <a:extLst>
                  <a:ext uri="{FF2B5EF4-FFF2-40B4-BE49-F238E27FC236}">
                    <a16:creationId xmlns:a16="http://schemas.microsoft.com/office/drawing/2014/main" id="{19387289-52C1-B05A-E5B4-DB4E5AF08349}"/>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2" name="Google Shape;3994;p50">
                <a:extLst>
                  <a:ext uri="{FF2B5EF4-FFF2-40B4-BE49-F238E27FC236}">
                    <a16:creationId xmlns:a16="http://schemas.microsoft.com/office/drawing/2014/main" id="{4BA634DC-9939-FFB2-DBC3-2B1DD77F8F2A}"/>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64" name="Google Shape;3995;p50">
              <a:extLst>
                <a:ext uri="{FF2B5EF4-FFF2-40B4-BE49-F238E27FC236}">
                  <a16:creationId xmlns:a16="http://schemas.microsoft.com/office/drawing/2014/main" id="{25753EB0-C339-CAC7-CE13-0A3E46A5E603}"/>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3996;p50">
              <a:extLst>
                <a:ext uri="{FF2B5EF4-FFF2-40B4-BE49-F238E27FC236}">
                  <a16:creationId xmlns:a16="http://schemas.microsoft.com/office/drawing/2014/main" id="{227FAC17-8D14-3826-0594-0AB2AEE3731F}"/>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3997;p50">
              <a:extLst>
                <a:ext uri="{FF2B5EF4-FFF2-40B4-BE49-F238E27FC236}">
                  <a16:creationId xmlns:a16="http://schemas.microsoft.com/office/drawing/2014/main" id="{71A7D464-9E23-1B1F-6062-FAA40A4BA34B}"/>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3998;p50">
              <a:extLst>
                <a:ext uri="{FF2B5EF4-FFF2-40B4-BE49-F238E27FC236}">
                  <a16:creationId xmlns:a16="http://schemas.microsoft.com/office/drawing/2014/main" id="{299314A0-A3D7-0122-16BF-A16E63D68CE9}"/>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3999;p50">
              <a:extLst>
                <a:ext uri="{FF2B5EF4-FFF2-40B4-BE49-F238E27FC236}">
                  <a16:creationId xmlns:a16="http://schemas.microsoft.com/office/drawing/2014/main" id="{A842F0CC-8983-0E98-5C33-C4EDA1B619F2}"/>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0;p50">
              <a:extLst>
                <a:ext uri="{FF2B5EF4-FFF2-40B4-BE49-F238E27FC236}">
                  <a16:creationId xmlns:a16="http://schemas.microsoft.com/office/drawing/2014/main" id="{C8E44F74-C61C-D422-4261-2929EAE632D8}"/>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1;p50">
              <a:extLst>
                <a:ext uri="{FF2B5EF4-FFF2-40B4-BE49-F238E27FC236}">
                  <a16:creationId xmlns:a16="http://schemas.microsoft.com/office/drawing/2014/main" id="{82A6FEB8-C175-F370-80E8-5AF27E1D1A1B}"/>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2;p50">
              <a:extLst>
                <a:ext uri="{FF2B5EF4-FFF2-40B4-BE49-F238E27FC236}">
                  <a16:creationId xmlns:a16="http://schemas.microsoft.com/office/drawing/2014/main" id="{0336D76B-97D9-3CA1-3ABB-EDC4B84666BC}"/>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3;p50">
              <a:extLst>
                <a:ext uri="{FF2B5EF4-FFF2-40B4-BE49-F238E27FC236}">
                  <a16:creationId xmlns:a16="http://schemas.microsoft.com/office/drawing/2014/main" id="{5E6B6500-973F-37E2-2585-D998154440DA}"/>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4;p50">
              <a:extLst>
                <a:ext uri="{FF2B5EF4-FFF2-40B4-BE49-F238E27FC236}">
                  <a16:creationId xmlns:a16="http://schemas.microsoft.com/office/drawing/2014/main" id="{810C3238-FCAA-F4B2-7D6A-48A91B401F65}"/>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05;p50">
              <a:extLst>
                <a:ext uri="{FF2B5EF4-FFF2-40B4-BE49-F238E27FC236}">
                  <a16:creationId xmlns:a16="http://schemas.microsoft.com/office/drawing/2014/main" id="{14B1B676-B31D-8916-D846-CD5FAE84D87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06;p50">
              <a:extLst>
                <a:ext uri="{FF2B5EF4-FFF2-40B4-BE49-F238E27FC236}">
                  <a16:creationId xmlns:a16="http://schemas.microsoft.com/office/drawing/2014/main" id="{C68F492B-D51C-36D1-479E-D938E1EE3302}"/>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07;p50">
              <a:extLst>
                <a:ext uri="{FF2B5EF4-FFF2-40B4-BE49-F238E27FC236}">
                  <a16:creationId xmlns:a16="http://schemas.microsoft.com/office/drawing/2014/main" id="{446A1494-906F-F209-D86B-56963268EAF5}"/>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08;p50">
              <a:extLst>
                <a:ext uri="{FF2B5EF4-FFF2-40B4-BE49-F238E27FC236}">
                  <a16:creationId xmlns:a16="http://schemas.microsoft.com/office/drawing/2014/main" id="{38523554-8B81-595E-2864-01E64D6FA507}"/>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09;p50">
              <a:extLst>
                <a:ext uri="{FF2B5EF4-FFF2-40B4-BE49-F238E27FC236}">
                  <a16:creationId xmlns:a16="http://schemas.microsoft.com/office/drawing/2014/main" id="{39C78875-191C-14E5-EE49-49A453C18E38}"/>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0;p50">
              <a:extLst>
                <a:ext uri="{FF2B5EF4-FFF2-40B4-BE49-F238E27FC236}">
                  <a16:creationId xmlns:a16="http://schemas.microsoft.com/office/drawing/2014/main" id="{7E37C258-083C-778A-A666-CBC20ADA5D76}"/>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1;p50">
              <a:extLst>
                <a:ext uri="{FF2B5EF4-FFF2-40B4-BE49-F238E27FC236}">
                  <a16:creationId xmlns:a16="http://schemas.microsoft.com/office/drawing/2014/main" id="{58190F7F-5B7F-00AF-5EA3-14DE0D598764}"/>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2;p50">
              <a:extLst>
                <a:ext uri="{FF2B5EF4-FFF2-40B4-BE49-F238E27FC236}">
                  <a16:creationId xmlns:a16="http://schemas.microsoft.com/office/drawing/2014/main" id="{A76FE06F-C15F-8A78-404F-50F5F803B70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3;p50">
              <a:extLst>
                <a:ext uri="{FF2B5EF4-FFF2-40B4-BE49-F238E27FC236}">
                  <a16:creationId xmlns:a16="http://schemas.microsoft.com/office/drawing/2014/main" id="{9A628DC5-7D20-541B-B427-13168A21215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4;p50">
              <a:extLst>
                <a:ext uri="{FF2B5EF4-FFF2-40B4-BE49-F238E27FC236}">
                  <a16:creationId xmlns:a16="http://schemas.microsoft.com/office/drawing/2014/main" id="{37919802-46E6-1DC9-F908-15C02975CD7B}"/>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15;p50">
              <a:extLst>
                <a:ext uri="{FF2B5EF4-FFF2-40B4-BE49-F238E27FC236}">
                  <a16:creationId xmlns:a16="http://schemas.microsoft.com/office/drawing/2014/main" id="{C21E5A6C-7660-A7DF-D6D4-9CBB1557CFF4}"/>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16;p50">
              <a:extLst>
                <a:ext uri="{FF2B5EF4-FFF2-40B4-BE49-F238E27FC236}">
                  <a16:creationId xmlns:a16="http://schemas.microsoft.com/office/drawing/2014/main" id="{AB152B1A-8DFE-5209-30D1-38FAE3D382D0}"/>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17;p50">
              <a:extLst>
                <a:ext uri="{FF2B5EF4-FFF2-40B4-BE49-F238E27FC236}">
                  <a16:creationId xmlns:a16="http://schemas.microsoft.com/office/drawing/2014/main" id="{BCAC3003-F617-46A4-B317-C5B7CBAE9E33}"/>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18;p50">
              <a:extLst>
                <a:ext uri="{FF2B5EF4-FFF2-40B4-BE49-F238E27FC236}">
                  <a16:creationId xmlns:a16="http://schemas.microsoft.com/office/drawing/2014/main" id="{F8C937D9-B6B1-5659-BC33-27E9FE8157E3}"/>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8" name="Google Shape;4019;p50">
              <a:extLst>
                <a:ext uri="{FF2B5EF4-FFF2-40B4-BE49-F238E27FC236}">
                  <a16:creationId xmlns:a16="http://schemas.microsoft.com/office/drawing/2014/main" id="{4AD3CFC1-F60C-1592-53D8-BA14ECC2DEBC}"/>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9" name="Google Shape;4020;p50">
              <a:extLst>
                <a:ext uri="{FF2B5EF4-FFF2-40B4-BE49-F238E27FC236}">
                  <a16:creationId xmlns:a16="http://schemas.microsoft.com/office/drawing/2014/main" id="{6CBDAA74-BF0D-E2D2-A88B-19E72DE6AC96}"/>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0" name="Google Shape;4021;p50">
              <a:extLst>
                <a:ext uri="{FF2B5EF4-FFF2-40B4-BE49-F238E27FC236}">
                  <a16:creationId xmlns:a16="http://schemas.microsoft.com/office/drawing/2014/main" id="{94FD5A7C-BE8A-04A4-3852-9B0F02251C5C}"/>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1" name="Google Shape;4022;p50">
              <a:extLst>
                <a:ext uri="{FF2B5EF4-FFF2-40B4-BE49-F238E27FC236}">
                  <a16:creationId xmlns:a16="http://schemas.microsoft.com/office/drawing/2014/main" id="{F4FD0BDD-1C87-0EFE-5D28-8EDD72D8331D}"/>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2" name="Google Shape;4023;p50">
              <a:extLst>
                <a:ext uri="{FF2B5EF4-FFF2-40B4-BE49-F238E27FC236}">
                  <a16:creationId xmlns:a16="http://schemas.microsoft.com/office/drawing/2014/main" id="{33390CC5-FF07-F900-E904-1406AA0F526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3" name="Google Shape;4024;p50">
              <a:extLst>
                <a:ext uri="{FF2B5EF4-FFF2-40B4-BE49-F238E27FC236}">
                  <a16:creationId xmlns:a16="http://schemas.microsoft.com/office/drawing/2014/main" id="{D7081CDC-7891-091F-2330-F3B30A911DC8}"/>
                </a:ext>
              </a:extLst>
            </p:cNvPr>
            <p:cNvGrpSpPr/>
            <p:nvPr/>
          </p:nvGrpSpPr>
          <p:grpSpPr>
            <a:xfrm>
              <a:off x="3586375" y="2281300"/>
              <a:ext cx="125025" cy="175275"/>
              <a:chOff x="3586375" y="2281300"/>
              <a:chExt cx="125025" cy="175275"/>
            </a:xfrm>
          </p:grpSpPr>
          <p:sp>
            <p:nvSpPr>
              <p:cNvPr id="207" name="Google Shape;4025;p50">
                <a:extLst>
                  <a:ext uri="{FF2B5EF4-FFF2-40B4-BE49-F238E27FC236}">
                    <a16:creationId xmlns:a16="http://schemas.microsoft.com/office/drawing/2014/main" id="{5D626F5E-2E03-05DC-A887-1065720500C9}"/>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8" name="Google Shape;4026;p50">
                <a:extLst>
                  <a:ext uri="{FF2B5EF4-FFF2-40B4-BE49-F238E27FC236}">
                    <a16:creationId xmlns:a16="http://schemas.microsoft.com/office/drawing/2014/main" id="{6F28EB27-774E-75BD-FEE0-98D026F2E182}"/>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4" name="Google Shape;4027;p50">
              <a:extLst>
                <a:ext uri="{FF2B5EF4-FFF2-40B4-BE49-F238E27FC236}">
                  <a16:creationId xmlns:a16="http://schemas.microsoft.com/office/drawing/2014/main" id="{558BB30F-C57D-6354-A8C1-ACD8EF4DDC36}"/>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5" name="Google Shape;4028;p50">
              <a:extLst>
                <a:ext uri="{FF2B5EF4-FFF2-40B4-BE49-F238E27FC236}">
                  <a16:creationId xmlns:a16="http://schemas.microsoft.com/office/drawing/2014/main" id="{C3567110-1EF3-3F74-D14E-920E66472AB2}"/>
                </a:ext>
              </a:extLst>
            </p:cNvPr>
            <p:cNvGrpSpPr/>
            <p:nvPr/>
          </p:nvGrpSpPr>
          <p:grpSpPr>
            <a:xfrm>
              <a:off x="5298975" y="3412225"/>
              <a:ext cx="576450" cy="616225"/>
              <a:chOff x="5298975" y="3412225"/>
              <a:chExt cx="576450" cy="616225"/>
            </a:xfrm>
          </p:grpSpPr>
          <p:sp>
            <p:nvSpPr>
              <p:cNvPr id="205" name="Google Shape;4029;p50">
                <a:extLst>
                  <a:ext uri="{FF2B5EF4-FFF2-40B4-BE49-F238E27FC236}">
                    <a16:creationId xmlns:a16="http://schemas.microsoft.com/office/drawing/2014/main" id="{9D82CB14-3872-191D-D666-E87C00BF7C78}"/>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4030;p50">
                <a:extLst>
                  <a:ext uri="{FF2B5EF4-FFF2-40B4-BE49-F238E27FC236}">
                    <a16:creationId xmlns:a16="http://schemas.microsoft.com/office/drawing/2014/main" id="{B6AB7546-170D-AF9B-4692-A1DD16C4BA98}"/>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6" name="Google Shape;4031;p50">
              <a:extLst>
                <a:ext uri="{FF2B5EF4-FFF2-40B4-BE49-F238E27FC236}">
                  <a16:creationId xmlns:a16="http://schemas.microsoft.com/office/drawing/2014/main" id="{1BEF00AF-8444-40B9-A81C-87B26424E895}"/>
                </a:ext>
              </a:extLst>
            </p:cNvPr>
            <p:cNvGrpSpPr/>
            <p:nvPr/>
          </p:nvGrpSpPr>
          <p:grpSpPr>
            <a:xfrm>
              <a:off x="5952300" y="3852150"/>
              <a:ext cx="231225" cy="287200"/>
              <a:chOff x="5952300" y="3852150"/>
              <a:chExt cx="231225" cy="287200"/>
            </a:xfrm>
          </p:grpSpPr>
          <p:sp>
            <p:nvSpPr>
              <p:cNvPr id="203" name="Google Shape;4032;p50">
                <a:extLst>
                  <a:ext uri="{FF2B5EF4-FFF2-40B4-BE49-F238E27FC236}">
                    <a16:creationId xmlns:a16="http://schemas.microsoft.com/office/drawing/2014/main" id="{F8DD9B88-BA84-0084-5411-E0CB49169045}"/>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4" name="Google Shape;4033;p50">
                <a:extLst>
                  <a:ext uri="{FF2B5EF4-FFF2-40B4-BE49-F238E27FC236}">
                    <a16:creationId xmlns:a16="http://schemas.microsoft.com/office/drawing/2014/main" id="{59F98036-C041-36EC-EDB5-8948D2337BEB}"/>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7" name="Google Shape;4034;p50">
              <a:extLst>
                <a:ext uri="{FF2B5EF4-FFF2-40B4-BE49-F238E27FC236}">
                  <a16:creationId xmlns:a16="http://schemas.microsoft.com/office/drawing/2014/main" id="{202A0719-1EDD-C770-8FCF-5CF6D8880594}"/>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35;p50">
              <a:extLst>
                <a:ext uri="{FF2B5EF4-FFF2-40B4-BE49-F238E27FC236}">
                  <a16:creationId xmlns:a16="http://schemas.microsoft.com/office/drawing/2014/main" id="{30E3238F-B3B5-E4B4-8EED-F1EA778D85EE}"/>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36;p50">
              <a:extLst>
                <a:ext uri="{FF2B5EF4-FFF2-40B4-BE49-F238E27FC236}">
                  <a16:creationId xmlns:a16="http://schemas.microsoft.com/office/drawing/2014/main" id="{41F177A8-7D5B-90B6-937C-928DD192EBB6}"/>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0" name="Google Shape;4037;p50">
              <a:extLst>
                <a:ext uri="{FF2B5EF4-FFF2-40B4-BE49-F238E27FC236}">
                  <a16:creationId xmlns:a16="http://schemas.microsoft.com/office/drawing/2014/main" id="{CFECE897-1F7D-C526-55B6-9F3695CB883C}"/>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1" name="Google Shape;4038;p50">
              <a:extLst>
                <a:ext uri="{FF2B5EF4-FFF2-40B4-BE49-F238E27FC236}">
                  <a16:creationId xmlns:a16="http://schemas.microsoft.com/office/drawing/2014/main" id="{BF4A1812-4A08-4B6B-A567-1DBE49599A94}"/>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39;p50">
              <a:extLst>
                <a:ext uri="{FF2B5EF4-FFF2-40B4-BE49-F238E27FC236}">
                  <a16:creationId xmlns:a16="http://schemas.microsoft.com/office/drawing/2014/main" id="{2CFDEA63-096C-A902-E875-B1DFDE8B6961}"/>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0;p50">
              <a:extLst>
                <a:ext uri="{FF2B5EF4-FFF2-40B4-BE49-F238E27FC236}">
                  <a16:creationId xmlns:a16="http://schemas.microsoft.com/office/drawing/2014/main" id="{BEE3274F-F397-BBE7-4BB4-62B0906409A2}"/>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41;p50">
              <a:extLst>
                <a:ext uri="{FF2B5EF4-FFF2-40B4-BE49-F238E27FC236}">
                  <a16:creationId xmlns:a16="http://schemas.microsoft.com/office/drawing/2014/main" id="{518726CF-A77B-41B8-F1C3-C5C38BE60095}"/>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5" name="Google Shape;4042;p50">
              <a:extLst>
                <a:ext uri="{FF2B5EF4-FFF2-40B4-BE49-F238E27FC236}">
                  <a16:creationId xmlns:a16="http://schemas.microsoft.com/office/drawing/2014/main" id="{493C7125-B47C-21E6-37B4-B0EF3145527C}"/>
                </a:ext>
              </a:extLst>
            </p:cNvPr>
            <p:cNvGrpSpPr/>
            <p:nvPr/>
          </p:nvGrpSpPr>
          <p:grpSpPr>
            <a:xfrm>
              <a:off x="4842300" y="3099950"/>
              <a:ext cx="31425" cy="59650"/>
              <a:chOff x="4842300" y="3099950"/>
              <a:chExt cx="31425" cy="59650"/>
            </a:xfrm>
          </p:grpSpPr>
          <p:sp>
            <p:nvSpPr>
              <p:cNvPr id="199" name="Google Shape;4043;p50">
                <a:extLst>
                  <a:ext uri="{FF2B5EF4-FFF2-40B4-BE49-F238E27FC236}">
                    <a16:creationId xmlns:a16="http://schemas.microsoft.com/office/drawing/2014/main" id="{719B3832-A6CD-A33B-BBD0-21D34CB608AF}"/>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0" name="Google Shape;4044;p50">
                <a:extLst>
                  <a:ext uri="{FF2B5EF4-FFF2-40B4-BE49-F238E27FC236}">
                    <a16:creationId xmlns:a16="http://schemas.microsoft.com/office/drawing/2014/main" id="{38A70C39-378B-BFA9-CAC5-E5A693773658}"/>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45;p50">
                <a:extLst>
                  <a:ext uri="{FF2B5EF4-FFF2-40B4-BE49-F238E27FC236}">
                    <a16:creationId xmlns:a16="http://schemas.microsoft.com/office/drawing/2014/main" id="{AA670ECE-F64A-E02A-9E3A-3C59AB47370D}"/>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2" name="Google Shape;4046;p50">
                <a:extLst>
                  <a:ext uri="{FF2B5EF4-FFF2-40B4-BE49-F238E27FC236}">
                    <a16:creationId xmlns:a16="http://schemas.microsoft.com/office/drawing/2014/main" id="{82CF4D67-A609-6B9B-56DB-93BC11B0D554}"/>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6" name="Google Shape;4047;p50">
              <a:extLst>
                <a:ext uri="{FF2B5EF4-FFF2-40B4-BE49-F238E27FC236}">
                  <a16:creationId xmlns:a16="http://schemas.microsoft.com/office/drawing/2014/main" id="{40FFC36D-AFFF-6072-6B6E-605029923E37}"/>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48;p50">
              <a:extLst>
                <a:ext uri="{FF2B5EF4-FFF2-40B4-BE49-F238E27FC236}">
                  <a16:creationId xmlns:a16="http://schemas.microsoft.com/office/drawing/2014/main" id="{09A4E284-05FC-2C34-E7F0-19E5383CCA70}"/>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49;p50">
              <a:extLst>
                <a:ext uri="{FF2B5EF4-FFF2-40B4-BE49-F238E27FC236}">
                  <a16:creationId xmlns:a16="http://schemas.microsoft.com/office/drawing/2014/main" id="{590759DC-27BD-6FCA-0D20-9EEDEC179BD7}"/>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9" name="Google Shape;4050;p50">
              <a:extLst>
                <a:ext uri="{FF2B5EF4-FFF2-40B4-BE49-F238E27FC236}">
                  <a16:creationId xmlns:a16="http://schemas.microsoft.com/office/drawing/2014/main" id="{C4E2EC3D-5CB5-F770-30FD-C1506B821026}"/>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0" name="Google Shape;4051;p50">
              <a:extLst>
                <a:ext uri="{FF2B5EF4-FFF2-40B4-BE49-F238E27FC236}">
                  <a16:creationId xmlns:a16="http://schemas.microsoft.com/office/drawing/2014/main" id="{5411462A-CE1D-6943-7FA0-0265963DEF50}"/>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52;p50">
              <a:extLst>
                <a:ext uri="{FF2B5EF4-FFF2-40B4-BE49-F238E27FC236}">
                  <a16:creationId xmlns:a16="http://schemas.microsoft.com/office/drawing/2014/main" id="{1466E9A5-C973-6F66-7EAB-F61621BD97C1}"/>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53;p50">
              <a:extLst>
                <a:ext uri="{FF2B5EF4-FFF2-40B4-BE49-F238E27FC236}">
                  <a16:creationId xmlns:a16="http://schemas.microsoft.com/office/drawing/2014/main" id="{2DD0AD2F-1F5B-0683-0A24-E9330B508598}"/>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54;p50">
              <a:extLst>
                <a:ext uri="{FF2B5EF4-FFF2-40B4-BE49-F238E27FC236}">
                  <a16:creationId xmlns:a16="http://schemas.microsoft.com/office/drawing/2014/main" id="{3FB50484-CEAD-22E1-737A-C3C396310D18}"/>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14" name="Google Shape;4055;p50">
              <a:extLst>
                <a:ext uri="{FF2B5EF4-FFF2-40B4-BE49-F238E27FC236}">
                  <a16:creationId xmlns:a16="http://schemas.microsoft.com/office/drawing/2014/main" id="{993C90D3-ACA2-B716-0CF7-5E34450DCDDB}"/>
                </a:ext>
              </a:extLst>
            </p:cNvPr>
            <p:cNvGrpSpPr/>
            <p:nvPr/>
          </p:nvGrpSpPr>
          <p:grpSpPr>
            <a:xfrm>
              <a:off x="3866750" y="2520350"/>
              <a:ext cx="78475" cy="60700"/>
              <a:chOff x="3866750" y="2520350"/>
              <a:chExt cx="78475" cy="60700"/>
            </a:xfrm>
          </p:grpSpPr>
          <p:sp>
            <p:nvSpPr>
              <p:cNvPr id="195" name="Google Shape;4056;p50">
                <a:extLst>
                  <a:ext uri="{FF2B5EF4-FFF2-40B4-BE49-F238E27FC236}">
                    <a16:creationId xmlns:a16="http://schemas.microsoft.com/office/drawing/2014/main" id="{74E23694-3F46-308C-1405-8EB9474B9E60}"/>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57;p50">
                <a:extLst>
                  <a:ext uri="{FF2B5EF4-FFF2-40B4-BE49-F238E27FC236}">
                    <a16:creationId xmlns:a16="http://schemas.microsoft.com/office/drawing/2014/main" id="{C946E8FF-46E6-4CBC-48CF-31CB5C77CB13}"/>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58;p50">
                <a:extLst>
                  <a:ext uri="{FF2B5EF4-FFF2-40B4-BE49-F238E27FC236}">
                    <a16:creationId xmlns:a16="http://schemas.microsoft.com/office/drawing/2014/main" id="{756ECD6E-9796-A479-A73C-4AA40ABDAD48}"/>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8" name="Google Shape;4059;p50">
                <a:extLst>
                  <a:ext uri="{FF2B5EF4-FFF2-40B4-BE49-F238E27FC236}">
                    <a16:creationId xmlns:a16="http://schemas.microsoft.com/office/drawing/2014/main" id="{5DCF4FBD-3921-8CD0-E6AC-DDBB75C846E9}"/>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5" name="Google Shape;4060;p50">
              <a:extLst>
                <a:ext uri="{FF2B5EF4-FFF2-40B4-BE49-F238E27FC236}">
                  <a16:creationId xmlns:a16="http://schemas.microsoft.com/office/drawing/2014/main" id="{02E7755F-E5C9-6DD9-F23C-5064B3F4C5B4}"/>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1;p50">
              <a:extLst>
                <a:ext uri="{FF2B5EF4-FFF2-40B4-BE49-F238E27FC236}">
                  <a16:creationId xmlns:a16="http://schemas.microsoft.com/office/drawing/2014/main" id="{0B07CFD0-2D7D-3818-3F4F-CE7FCDC36AB3}"/>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2;p50">
              <a:extLst>
                <a:ext uri="{FF2B5EF4-FFF2-40B4-BE49-F238E27FC236}">
                  <a16:creationId xmlns:a16="http://schemas.microsoft.com/office/drawing/2014/main" id="{8EB887D6-4B2D-1491-E210-BF43472E450C}"/>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3;p50">
              <a:extLst>
                <a:ext uri="{FF2B5EF4-FFF2-40B4-BE49-F238E27FC236}">
                  <a16:creationId xmlns:a16="http://schemas.microsoft.com/office/drawing/2014/main" id="{2FD62E28-8B3E-4F20-6E12-253AED5390CC}"/>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4;p50">
              <a:extLst>
                <a:ext uri="{FF2B5EF4-FFF2-40B4-BE49-F238E27FC236}">
                  <a16:creationId xmlns:a16="http://schemas.microsoft.com/office/drawing/2014/main" id="{5396EC33-8368-2403-2916-11ABA82CB6AC}"/>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65;p50">
              <a:extLst>
                <a:ext uri="{FF2B5EF4-FFF2-40B4-BE49-F238E27FC236}">
                  <a16:creationId xmlns:a16="http://schemas.microsoft.com/office/drawing/2014/main" id="{F7E2CC5B-CC4E-5428-C0BF-D82D06350EEF}"/>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66;p50">
              <a:extLst>
                <a:ext uri="{FF2B5EF4-FFF2-40B4-BE49-F238E27FC236}">
                  <a16:creationId xmlns:a16="http://schemas.microsoft.com/office/drawing/2014/main" id="{0EC4D0CA-3CE6-3136-C793-7BBEAAF66625}"/>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67;p50">
              <a:extLst>
                <a:ext uri="{FF2B5EF4-FFF2-40B4-BE49-F238E27FC236}">
                  <a16:creationId xmlns:a16="http://schemas.microsoft.com/office/drawing/2014/main" id="{EA671EB1-768D-777B-75DA-F96309963CDD}"/>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68;p50">
              <a:extLst>
                <a:ext uri="{FF2B5EF4-FFF2-40B4-BE49-F238E27FC236}">
                  <a16:creationId xmlns:a16="http://schemas.microsoft.com/office/drawing/2014/main" id="{328D2E5E-783E-8F7F-93A3-25C22FE81270}"/>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69;p50">
              <a:extLst>
                <a:ext uri="{FF2B5EF4-FFF2-40B4-BE49-F238E27FC236}">
                  <a16:creationId xmlns:a16="http://schemas.microsoft.com/office/drawing/2014/main" id="{39006753-211F-7CA4-DA4C-4E50515E4364}"/>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0;p50">
              <a:extLst>
                <a:ext uri="{FF2B5EF4-FFF2-40B4-BE49-F238E27FC236}">
                  <a16:creationId xmlns:a16="http://schemas.microsoft.com/office/drawing/2014/main" id="{513B3D92-F6A6-4476-A4DE-178B8363122E}"/>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1;p50">
              <a:extLst>
                <a:ext uri="{FF2B5EF4-FFF2-40B4-BE49-F238E27FC236}">
                  <a16:creationId xmlns:a16="http://schemas.microsoft.com/office/drawing/2014/main" id="{2E147E8A-76B6-DE01-7E09-C9E28DE826AA}"/>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2;p50">
              <a:extLst>
                <a:ext uri="{FF2B5EF4-FFF2-40B4-BE49-F238E27FC236}">
                  <a16:creationId xmlns:a16="http://schemas.microsoft.com/office/drawing/2014/main" id="{1711A50D-99E1-005F-7D52-5A230E8C9E5E}"/>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3;p50">
              <a:extLst>
                <a:ext uri="{FF2B5EF4-FFF2-40B4-BE49-F238E27FC236}">
                  <a16:creationId xmlns:a16="http://schemas.microsoft.com/office/drawing/2014/main" id="{DB0C3295-957D-AD76-BDFE-0AED5CB06BBB}"/>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4;p50">
              <a:extLst>
                <a:ext uri="{FF2B5EF4-FFF2-40B4-BE49-F238E27FC236}">
                  <a16:creationId xmlns:a16="http://schemas.microsoft.com/office/drawing/2014/main" id="{2D4EDBCB-B46D-C08D-F5AA-E824785A63D9}"/>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75;p50">
              <a:extLst>
                <a:ext uri="{FF2B5EF4-FFF2-40B4-BE49-F238E27FC236}">
                  <a16:creationId xmlns:a16="http://schemas.microsoft.com/office/drawing/2014/main" id="{445057E8-3FAC-9734-32BD-424BDAF4360E}"/>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76;p50">
              <a:extLst>
                <a:ext uri="{FF2B5EF4-FFF2-40B4-BE49-F238E27FC236}">
                  <a16:creationId xmlns:a16="http://schemas.microsoft.com/office/drawing/2014/main" id="{200A385D-B396-98CB-1627-27D817AE2D6E}"/>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77;p50">
              <a:extLst>
                <a:ext uri="{FF2B5EF4-FFF2-40B4-BE49-F238E27FC236}">
                  <a16:creationId xmlns:a16="http://schemas.microsoft.com/office/drawing/2014/main" id="{1D04522A-D881-1D31-41C6-5CD8EA031680}"/>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78;p50">
              <a:extLst>
                <a:ext uri="{FF2B5EF4-FFF2-40B4-BE49-F238E27FC236}">
                  <a16:creationId xmlns:a16="http://schemas.microsoft.com/office/drawing/2014/main" id="{CA0795FE-12D0-5C9C-AE9F-33E6E2D1C8B8}"/>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79;p50">
              <a:extLst>
                <a:ext uri="{FF2B5EF4-FFF2-40B4-BE49-F238E27FC236}">
                  <a16:creationId xmlns:a16="http://schemas.microsoft.com/office/drawing/2014/main" id="{D1F8B371-A9DC-8D28-4FF1-7508AF7E865C}"/>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0;p50">
              <a:extLst>
                <a:ext uri="{FF2B5EF4-FFF2-40B4-BE49-F238E27FC236}">
                  <a16:creationId xmlns:a16="http://schemas.microsoft.com/office/drawing/2014/main" id="{9434F891-5978-0CF4-8A0C-7C23F2673193}"/>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1;p50">
              <a:extLst>
                <a:ext uri="{FF2B5EF4-FFF2-40B4-BE49-F238E27FC236}">
                  <a16:creationId xmlns:a16="http://schemas.microsoft.com/office/drawing/2014/main" id="{7765F99F-40C1-4386-6F05-20A717C002EA}"/>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2;p50">
              <a:extLst>
                <a:ext uri="{FF2B5EF4-FFF2-40B4-BE49-F238E27FC236}">
                  <a16:creationId xmlns:a16="http://schemas.microsoft.com/office/drawing/2014/main" id="{57CB09D9-EA9C-97C4-DA5D-28A0290B50D4}"/>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3;p50">
              <a:extLst>
                <a:ext uri="{FF2B5EF4-FFF2-40B4-BE49-F238E27FC236}">
                  <a16:creationId xmlns:a16="http://schemas.microsoft.com/office/drawing/2014/main" id="{EE9ABF39-671A-2386-6FCF-8AC6BCCB2727}"/>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4;p50">
              <a:extLst>
                <a:ext uri="{FF2B5EF4-FFF2-40B4-BE49-F238E27FC236}">
                  <a16:creationId xmlns:a16="http://schemas.microsoft.com/office/drawing/2014/main" id="{8DF6C2DF-FEEC-819D-4780-F5BE04312834}"/>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85;p50">
              <a:extLst>
                <a:ext uri="{FF2B5EF4-FFF2-40B4-BE49-F238E27FC236}">
                  <a16:creationId xmlns:a16="http://schemas.microsoft.com/office/drawing/2014/main" id="{A0031A95-A89B-746A-0B96-5E78AFCD7A3C}"/>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86;p50">
              <a:extLst>
                <a:ext uri="{FF2B5EF4-FFF2-40B4-BE49-F238E27FC236}">
                  <a16:creationId xmlns:a16="http://schemas.microsoft.com/office/drawing/2014/main" id="{B36FCF08-094B-BA2F-30AC-22203F08DDB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87;p50">
              <a:extLst>
                <a:ext uri="{FF2B5EF4-FFF2-40B4-BE49-F238E27FC236}">
                  <a16:creationId xmlns:a16="http://schemas.microsoft.com/office/drawing/2014/main" id="{DE279498-5EF5-1EAB-4E19-FAAAD695D6C8}"/>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88;p50">
              <a:extLst>
                <a:ext uri="{FF2B5EF4-FFF2-40B4-BE49-F238E27FC236}">
                  <a16:creationId xmlns:a16="http://schemas.microsoft.com/office/drawing/2014/main" id="{A36A19EF-903C-0F2E-5F8B-91894CF31A11}"/>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89;p50">
              <a:extLst>
                <a:ext uri="{FF2B5EF4-FFF2-40B4-BE49-F238E27FC236}">
                  <a16:creationId xmlns:a16="http://schemas.microsoft.com/office/drawing/2014/main" id="{DD0CC6E9-6778-9FEC-8524-BFD754593BEE}"/>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0;p50">
              <a:extLst>
                <a:ext uri="{FF2B5EF4-FFF2-40B4-BE49-F238E27FC236}">
                  <a16:creationId xmlns:a16="http://schemas.microsoft.com/office/drawing/2014/main" id="{F6B1FB16-8466-FED4-9EC9-D71934426C68}"/>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1;p50">
              <a:extLst>
                <a:ext uri="{FF2B5EF4-FFF2-40B4-BE49-F238E27FC236}">
                  <a16:creationId xmlns:a16="http://schemas.microsoft.com/office/drawing/2014/main" id="{A4A7D7EE-9E62-E4A7-4F5F-9B7248E5DAD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2;p50">
              <a:extLst>
                <a:ext uri="{FF2B5EF4-FFF2-40B4-BE49-F238E27FC236}">
                  <a16:creationId xmlns:a16="http://schemas.microsoft.com/office/drawing/2014/main" id="{B76DE967-1085-2361-41F7-6EAF52C39E64}"/>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3;p50">
              <a:extLst>
                <a:ext uri="{FF2B5EF4-FFF2-40B4-BE49-F238E27FC236}">
                  <a16:creationId xmlns:a16="http://schemas.microsoft.com/office/drawing/2014/main" id="{2284BE4A-6E4A-D29E-4330-4453644BACC8}"/>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4;p50">
              <a:extLst>
                <a:ext uri="{FF2B5EF4-FFF2-40B4-BE49-F238E27FC236}">
                  <a16:creationId xmlns:a16="http://schemas.microsoft.com/office/drawing/2014/main" id="{727FDCF8-8A62-90F7-FC0F-BBA8F8AB07D2}"/>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095;p50">
              <a:extLst>
                <a:ext uri="{FF2B5EF4-FFF2-40B4-BE49-F238E27FC236}">
                  <a16:creationId xmlns:a16="http://schemas.microsoft.com/office/drawing/2014/main" id="{FA7A1806-E2AD-8F90-C17F-D5DD61AF30C2}"/>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096;p50">
              <a:extLst>
                <a:ext uri="{FF2B5EF4-FFF2-40B4-BE49-F238E27FC236}">
                  <a16:creationId xmlns:a16="http://schemas.microsoft.com/office/drawing/2014/main" id="{EB63A86F-DA13-B9B4-4834-9BD523BFDF96}"/>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2" name="Google Shape;4097;p50">
              <a:extLst>
                <a:ext uri="{FF2B5EF4-FFF2-40B4-BE49-F238E27FC236}">
                  <a16:creationId xmlns:a16="http://schemas.microsoft.com/office/drawing/2014/main" id="{1B59D0C9-0ECD-C616-A951-0544714A07AC}"/>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3" name="Google Shape;4098;p50">
              <a:extLst>
                <a:ext uri="{FF2B5EF4-FFF2-40B4-BE49-F238E27FC236}">
                  <a16:creationId xmlns:a16="http://schemas.microsoft.com/office/drawing/2014/main" id="{43169476-9D0E-9738-FA9C-B9686C9A13F8}"/>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099;p50">
              <a:extLst>
                <a:ext uri="{FF2B5EF4-FFF2-40B4-BE49-F238E27FC236}">
                  <a16:creationId xmlns:a16="http://schemas.microsoft.com/office/drawing/2014/main" id="{7FEE5B3B-CD6B-5FE3-81CB-E21B3D853F3F}"/>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0;p50">
              <a:extLst>
                <a:ext uri="{FF2B5EF4-FFF2-40B4-BE49-F238E27FC236}">
                  <a16:creationId xmlns:a16="http://schemas.microsoft.com/office/drawing/2014/main" id="{C6497A32-B681-E2F4-4C41-540136858560}"/>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1;p50">
              <a:extLst>
                <a:ext uri="{FF2B5EF4-FFF2-40B4-BE49-F238E27FC236}">
                  <a16:creationId xmlns:a16="http://schemas.microsoft.com/office/drawing/2014/main" id="{87EDC01B-CDDF-E3A5-39EA-CEBC158F3739}"/>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7" name="Google Shape;4102;p50">
              <a:extLst>
                <a:ext uri="{FF2B5EF4-FFF2-40B4-BE49-F238E27FC236}">
                  <a16:creationId xmlns:a16="http://schemas.microsoft.com/office/drawing/2014/main" id="{6CE5AC6D-FF19-C3B1-506B-73F3A59DCF7F}"/>
                </a:ext>
              </a:extLst>
            </p:cNvPr>
            <p:cNvGrpSpPr/>
            <p:nvPr/>
          </p:nvGrpSpPr>
          <p:grpSpPr>
            <a:xfrm>
              <a:off x="3450375" y="3038225"/>
              <a:ext cx="132875" cy="99400"/>
              <a:chOff x="3450375" y="3038225"/>
              <a:chExt cx="132875" cy="99400"/>
            </a:xfrm>
          </p:grpSpPr>
          <p:sp>
            <p:nvSpPr>
              <p:cNvPr id="193" name="Google Shape;4103;p50">
                <a:extLst>
                  <a:ext uri="{FF2B5EF4-FFF2-40B4-BE49-F238E27FC236}">
                    <a16:creationId xmlns:a16="http://schemas.microsoft.com/office/drawing/2014/main" id="{BB7D8726-6437-DC41-45F9-FFB7F632F4A3}"/>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4" name="Google Shape;4104;p50">
                <a:extLst>
                  <a:ext uri="{FF2B5EF4-FFF2-40B4-BE49-F238E27FC236}">
                    <a16:creationId xmlns:a16="http://schemas.microsoft.com/office/drawing/2014/main" id="{0FA7EE86-4DB5-99AA-B3D2-331900C13D22}"/>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8" name="Google Shape;4105;p50">
              <a:extLst>
                <a:ext uri="{FF2B5EF4-FFF2-40B4-BE49-F238E27FC236}">
                  <a16:creationId xmlns:a16="http://schemas.microsoft.com/office/drawing/2014/main" id="{BD5292FF-B382-BE1C-FB49-2E51FE6DB481}"/>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06;p50">
              <a:extLst>
                <a:ext uri="{FF2B5EF4-FFF2-40B4-BE49-F238E27FC236}">
                  <a16:creationId xmlns:a16="http://schemas.microsoft.com/office/drawing/2014/main" id="{F07DC713-A69D-E22A-4FEE-D2E7957B1DF0}"/>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07;p50">
              <a:extLst>
                <a:ext uri="{FF2B5EF4-FFF2-40B4-BE49-F238E27FC236}">
                  <a16:creationId xmlns:a16="http://schemas.microsoft.com/office/drawing/2014/main" id="{7366028B-C065-9F3A-27AE-13F070CD1075}"/>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08;p50">
              <a:extLst>
                <a:ext uri="{FF2B5EF4-FFF2-40B4-BE49-F238E27FC236}">
                  <a16:creationId xmlns:a16="http://schemas.microsoft.com/office/drawing/2014/main" id="{EAF31D1B-E79B-B803-A439-9A622455A975}"/>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09;p50">
              <a:extLst>
                <a:ext uri="{FF2B5EF4-FFF2-40B4-BE49-F238E27FC236}">
                  <a16:creationId xmlns:a16="http://schemas.microsoft.com/office/drawing/2014/main" id="{003299B1-1E0B-70A7-8DBE-89D123C0BB55}"/>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0;p50">
              <a:extLst>
                <a:ext uri="{FF2B5EF4-FFF2-40B4-BE49-F238E27FC236}">
                  <a16:creationId xmlns:a16="http://schemas.microsoft.com/office/drawing/2014/main" id="{823C1AE3-16BD-6F30-C06B-25761EA1DF56}"/>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1;p50">
              <a:extLst>
                <a:ext uri="{FF2B5EF4-FFF2-40B4-BE49-F238E27FC236}">
                  <a16:creationId xmlns:a16="http://schemas.microsoft.com/office/drawing/2014/main" id="{ED250B6F-E677-71A3-6129-91B1F9BEBD08}"/>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2;p50">
              <a:extLst>
                <a:ext uri="{FF2B5EF4-FFF2-40B4-BE49-F238E27FC236}">
                  <a16:creationId xmlns:a16="http://schemas.microsoft.com/office/drawing/2014/main" id="{D3EA9184-AB19-94D1-A088-8FA89BCD80C6}"/>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3;p50">
              <a:extLst>
                <a:ext uri="{FF2B5EF4-FFF2-40B4-BE49-F238E27FC236}">
                  <a16:creationId xmlns:a16="http://schemas.microsoft.com/office/drawing/2014/main" id="{51DB877F-A665-4C7F-5280-CAEE507BA237}"/>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4;p50">
              <a:extLst>
                <a:ext uri="{FF2B5EF4-FFF2-40B4-BE49-F238E27FC236}">
                  <a16:creationId xmlns:a16="http://schemas.microsoft.com/office/drawing/2014/main" id="{443B3ED8-1E1E-9E9B-B6E1-16DBA09F990E}"/>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15;p50">
              <a:extLst>
                <a:ext uri="{FF2B5EF4-FFF2-40B4-BE49-F238E27FC236}">
                  <a16:creationId xmlns:a16="http://schemas.microsoft.com/office/drawing/2014/main" id="{C9237E28-BFDE-942E-F07F-C719E68F5F56}"/>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16;p50">
              <a:extLst>
                <a:ext uri="{FF2B5EF4-FFF2-40B4-BE49-F238E27FC236}">
                  <a16:creationId xmlns:a16="http://schemas.microsoft.com/office/drawing/2014/main" id="{4CC59CF8-C847-7141-49CF-AF0E83076C9A}"/>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17;p50">
              <a:extLst>
                <a:ext uri="{FF2B5EF4-FFF2-40B4-BE49-F238E27FC236}">
                  <a16:creationId xmlns:a16="http://schemas.microsoft.com/office/drawing/2014/main" id="{496209A6-CFE5-176D-7DDF-B8927E2656D3}"/>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18;p50">
              <a:extLst>
                <a:ext uri="{FF2B5EF4-FFF2-40B4-BE49-F238E27FC236}">
                  <a16:creationId xmlns:a16="http://schemas.microsoft.com/office/drawing/2014/main" id="{AE443605-2053-855A-67BC-5CD0236679A2}"/>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19;p50">
              <a:extLst>
                <a:ext uri="{FF2B5EF4-FFF2-40B4-BE49-F238E27FC236}">
                  <a16:creationId xmlns:a16="http://schemas.microsoft.com/office/drawing/2014/main" id="{442EB07D-5D4A-41F9-7179-55DE349C4371}"/>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0;p50">
              <a:extLst>
                <a:ext uri="{FF2B5EF4-FFF2-40B4-BE49-F238E27FC236}">
                  <a16:creationId xmlns:a16="http://schemas.microsoft.com/office/drawing/2014/main" id="{AFF4A389-85E9-3A83-61EB-3D475B222045}"/>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1;p50">
              <a:extLst>
                <a:ext uri="{FF2B5EF4-FFF2-40B4-BE49-F238E27FC236}">
                  <a16:creationId xmlns:a16="http://schemas.microsoft.com/office/drawing/2014/main" id="{7C158B32-163F-83DE-0FD3-A0EBBCC50729}"/>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2;p50">
              <a:extLst>
                <a:ext uri="{FF2B5EF4-FFF2-40B4-BE49-F238E27FC236}">
                  <a16:creationId xmlns:a16="http://schemas.microsoft.com/office/drawing/2014/main" id="{726ADC3A-4143-2B3B-48E7-A7CA8629FB56}"/>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3;p50">
              <a:extLst>
                <a:ext uri="{FF2B5EF4-FFF2-40B4-BE49-F238E27FC236}">
                  <a16:creationId xmlns:a16="http://schemas.microsoft.com/office/drawing/2014/main" id="{4E8C662F-14E3-3BA5-194B-E866A1E405F7}"/>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4;p50">
              <a:extLst>
                <a:ext uri="{FF2B5EF4-FFF2-40B4-BE49-F238E27FC236}">
                  <a16:creationId xmlns:a16="http://schemas.microsoft.com/office/drawing/2014/main" id="{76DAE515-59F4-05CE-0EA7-D73E5C0B2AEA}"/>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25;p50">
              <a:extLst>
                <a:ext uri="{FF2B5EF4-FFF2-40B4-BE49-F238E27FC236}">
                  <a16:creationId xmlns:a16="http://schemas.microsoft.com/office/drawing/2014/main" id="{C1A6C03D-C467-A82B-B954-DC2B3AD3E24D}"/>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26;p50">
              <a:extLst>
                <a:ext uri="{FF2B5EF4-FFF2-40B4-BE49-F238E27FC236}">
                  <a16:creationId xmlns:a16="http://schemas.microsoft.com/office/drawing/2014/main" id="{3CB6FD36-D71D-AAE7-B31F-8CF2EC942D28}"/>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27;p50">
              <a:extLst>
                <a:ext uri="{FF2B5EF4-FFF2-40B4-BE49-F238E27FC236}">
                  <a16:creationId xmlns:a16="http://schemas.microsoft.com/office/drawing/2014/main" id="{75809FD4-24F1-53C1-084D-B657A95780C2}"/>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28;p50">
              <a:extLst>
                <a:ext uri="{FF2B5EF4-FFF2-40B4-BE49-F238E27FC236}">
                  <a16:creationId xmlns:a16="http://schemas.microsoft.com/office/drawing/2014/main" id="{5F9FB332-3E86-1737-F796-EDDB6B6B77F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29;p50">
              <a:extLst>
                <a:ext uri="{FF2B5EF4-FFF2-40B4-BE49-F238E27FC236}">
                  <a16:creationId xmlns:a16="http://schemas.microsoft.com/office/drawing/2014/main" id="{5D6FFF91-993D-BA21-E972-812988B38A4A}"/>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0;p50">
              <a:extLst>
                <a:ext uri="{FF2B5EF4-FFF2-40B4-BE49-F238E27FC236}">
                  <a16:creationId xmlns:a16="http://schemas.microsoft.com/office/drawing/2014/main" id="{5DBE76C2-2043-EF71-81D7-B9F210913D5C}"/>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1;p50">
              <a:extLst>
                <a:ext uri="{FF2B5EF4-FFF2-40B4-BE49-F238E27FC236}">
                  <a16:creationId xmlns:a16="http://schemas.microsoft.com/office/drawing/2014/main" id="{FCDD6951-3EB8-318B-788B-07850FA9EEF3}"/>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2;p50">
              <a:extLst>
                <a:ext uri="{FF2B5EF4-FFF2-40B4-BE49-F238E27FC236}">
                  <a16:creationId xmlns:a16="http://schemas.microsoft.com/office/drawing/2014/main" id="{234C95B0-6DDD-7319-B8FC-ADB3D01ACB35}"/>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3;p50">
              <a:extLst>
                <a:ext uri="{FF2B5EF4-FFF2-40B4-BE49-F238E27FC236}">
                  <a16:creationId xmlns:a16="http://schemas.microsoft.com/office/drawing/2014/main" id="{98607D2F-2EFF-C7A1-C5C1-7D3820D313A8}"/>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4;p50">
              <a:extLst>
                <a:ext uri="{FF2B5EF4-FFF2-40B4-BE49-F238E27FC236}">
                  <a16:creationId xmlns:a16="http://schemas.microsoft.com/office/drawing/2014/main" id="{49A5BA13-9DA7-FB96-66B7-9F134C9CB92D}"/>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8" name="Google Shape;4135;p50">
              <a:extLst>
                <a:ext uri="{FF2B5EF4-FFF2-40B4-BE49-F238E27FC236}">
                  <a16:creationId xmlns:a16="http://schemas.microsoft.com/office/drawing/2014/main" id="{1E661F43-93E8-2397-B7CF-027C9903D3D8}"/>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36;p50">
              <a:extLst>
                <a:ext uri="{FF2B5EF4-FFF2-40B4-BE49-F238E27FC236}">
                  <a16:creationId xmlns:a16="http://schemas.microsoft.com/office/drawing/2014/main" id="{38D3CB14-A832-49BC-74E5-B92DF873CA11}"/>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0" name="Google Shape;4137;p50">
              <a:extLst>
                <a:ext uri="{FF2B5EF4-FFF2-40B4-BE49-F238E27FC236}">
                  <a16:creationId xmlns:a16="http://schemas.microsoft.com/office/drawing/2014/main" id="{1F9203E3-AD46-3B05-42F4-B2C7BFCA2F84}"/>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138;p50">
              <a:extLst>
                <a:ext uri="{FF2B5EF4-FFF2-40B4-BE49-F238E27FC236}">
                  <a16:creationId xmlns:a16="http://schemas.microsoft.com/office/drawing/2014/main" id="{40C4B47B-B5D6-AB98-98A2-FB5190085025}"/>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139;p50">
              <a:extLst>
                <a:ext uri="{FF2B5EF4-FFF2-40B4-BE49-F238E27FC236}">
                  <a16:creationId xmlns:a16="http://schemas.microsoft.com/office/drawing/2014/main" id="{24EB1F0A-9262-A483-94D4-21C3450F0C19}"/>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88" name="Oval 287">
            <a:extLst>
              <a:ext uri="{FF2B5EF4-FFF2-40B4-BE49-F238E27FC236}">
                <a16:creationId xmlns:a16="http://schemas.microsoft.com/office/drawing/2014/main" id="{A2645810-2961-7220-5A5D-0C337A456114}"/>
              </a:ext>
            </a:extLst>
          </p:cNvPr>
          <p:cNvSpPr>
            <a:spLocks noChangeAspect="1"/>
          </p:cNvSpPr>
          <p:nvPr/>
        </p:nvSpPr>
        <p:spPr>
          <a:xfrm>
            <a:off x="10808318" y="4319459"/>
            <a:ext cx="192766" cy="191372"/>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89" name="Oval 288">
            <a:extLst>
              <a:ext uri="{FF2B5EF4-FFF2-40B4-BE49-F238E27FC236}">
                <a16:creationId xmlns:a16="http://schemas.microsoft.com/office/drawing/2014/main" id="{B5CB49AF-8697-6D9E-BF9C-D1BD71FC356B}"/>
              </a:ext>
            </a:extLst>
          </p:cNvPr>
          <p:cNvSpPr>
            <a:spLocks noChangeAspect="1"/>
          </p:cNvSpPr>
          <p:nvPr/>
        </p:nvSpPr>
        <p:spPr>
          <a:xfrm>
            <a:off x="8830677" y="3158214"/>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0" name="Oval 289">
            <a:extLst>
              <a:ext uri="{FF2B5EF4-FFF2-40B4-BE49-F238E27FC236}">
                <a16:creationId xmlns:a16="http://schemas.microsoft.com/office/drawing/2014/main" id="{EF580B7C-4CFB-8736-E800-0D0CEB1103B4}"/>
              </a:ext>
            </a:extLst>
          </p:cNvPr>
          <p:cNvSpPr>
            <a:spLocks noChangeAspect="1"/>
          </p:cNvSpPr>
          <p:nvPr/>
        </p:nvSpPr>
        <p:spPr>
          <a:xfrm>
            <a:off x="9294242" y="4609385"/>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1" name="Oval 290">
            <a:extLst>
              <a:ext uri="{FF2B5EF4-FFF2-40B4-BE49-F238E27FC236}">
                <a16:creationId xmlns:a16="http://schemas.microsoft.com/office/drawing/2014/main" id="{2DBF9B52-D598-A3A6-2E8B-821D6314EA08}"/>
              </a:ext>
            </a:extLst>
          </p:cNvPr>
          <p:cNvSpPr>
            <a:spLocks noChangeAspect="1"/>
          </p:cNvSpPr>
          <p:nvPr/>
        </p:nvSpPr>
        <p:spPr>
          <a:xfrm>
            <a:off x="9007587" y="4059252"/>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25</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grpSp>
        <p:nvGrpSpPr>
          <p:cNvPr id="272" name="Group 271">
            <a:extLst>
              <a:ext uri="{FF2B5EF4-FFF2-40B4-BE49-F238E27FC236}">
                <a16:creationId xmlns:a16="http://schemas.microsoft.com/office/drawing/2014/main" id="{0AADD00A-62A5-D299-3EEC-610445F75187}"/>
              </a:ext>
            </a:extLst>
          </p:cNvPr>
          <p:cNvGrpSpPr/>
          <p:nvPr/>
        </p:nvGrpSpPr>
        <p:grpSpPr>
          <a:xfrm>
            <a:off x="11447585" y="1724485"/>
            <a:ext cx="1071706" cy="451407"/>
            <a:chOff x="4474596" y="1179277"/>
            <a:chExt cx="871065" cy="366896"/>
          </a:xfrm>
        </p:grpSpPr>
        <p:sp>
          <p:nvSpPr>
            <p:cNvPr id="273" name="TextBox 272">
              <a:extLst>
                <a:ext uri="{FF2B5EF4-FFF2-40B4-BE49-F238E27FC236}">
                  <a16:creationId xmlns:a16="http://schemas.microsoft.com/office/drawing/2014/main" id="{2C1F963E-79D5-4AA6-7DA6-6B4595632809}"/>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lumMod val="20000"/>
                      <a:lumOff val="80000"/>
                    </a:schemeClr>
                  </a:solidFill>
                  <a:latin typeface="+mj-lt"/>
                  <a:sym typeface="Anaheim"/>
                </a:rPr>
                <a:t>Wroe</a:t>
              </a:r>
            </a:p>
            <a:p>
              <a:pPr>
                <a:spcBef>
                  <a:spcPts val="400"/>
                </a:spcBef>
              </a:pPr>
              <a:r>
                <a:rPr lang="en-US" sz="1000" b="1" dirty="0">
                  <a:solidFill>
                    <a:schemeClr val="tx2"/>
                  </a:solidFill>
                  <a:latin typeface="+mj-lt"/>
                  <a:sym typeface="Anaheim"/>
                </a:rPr>
                <a:t>Peiris</a:t>
              </a:r>
            </a:p>
          </p:txBody>
        </p:sp>
        <p:sp>
          <p:nvSpPr>
            <p:cNvPr id="274" name="Oval 273">
              <a:extLst>
                <a:ext uri="{FF2B5EF4-FFF2-40B4-BE49-F238E27FC236}">
                  <a16:creationId xmlns:a16="http://schemas.microsoft.com/office/drawing/2014/main" id="{6CB4B257-45F0-3569-08F6-F7C7DBB70E54}"/>
                </a:ext>
              </a:extLst>
            </p:cNvPr>
            <p:cNvSpPr>
              <a:spLocks noChangeAspect="1"/>
            </p:cNvSpPr>
            <p:nvPr/>
          </p:nvSpPr>
          <p:spPr>
            <a:xfrm>
              <a:off x="4476410" y="1394936"/>
              <a:ext cx="108000" cy="1072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5" name="Oval 274">
              <a:extLst>
                <a:ext uri="{FF2B5EF4-FFF2-40B4-BE49-F238E27FC236}">
                  <a16:creationId xmlns:a16="http://schemas.microsoft.com/office/drawing/2014/main" id="{59BA9043-84B0-477E-AEE6-D73A4DBCAE77}"/>
                </a:ext>
              </a:extLst>
            </p:cNvPr>
            <p:cNvSpPr>
              <a:spLocks noChangeAspect="1"/>
            </p:cNvSpPr>
            <p:nvPr/>
          </p:nvSpPr>
          <p:spPr>
            <a:xfrm>
              <a:off x="4474596" y="1240630"/>
              <a:ext cx="108000" cy="107219"/>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6" name="TextBox 275">
            <a:extLst>
              <a:ext uri="{FF2B5EF4-FFF2-40B4-BE49-F238E27FC236}">
                <a16:creationId xmlns:a16="http://schemas.microsoft.com/office/drawing/2014/main" id="{D877F811-E488-7D2F-3A46-020B84DB4D1F}"/>
              </a:ext>
            </a:extLst>
          </p:cNvPr>
          <p:cNvSpPr txBox="1"/>
          <p:nvPr/>
        </p:nvSpPr>
        <p:spPr>
          <a:xfrm>
            <a:off x="10763599" y="4296985"/>
            <a:ext cx="306631" cy="215444"/>
          </a:xfrm>
          <a:prstGeom prst="rect">
            <a:avLst/>
          </a:prstGeom>
          <a:noFill/>
        </p:spPr>
        <p:txBody>
          <a:bodyPr wrap="square" rtlCol="0">
            <a:spAutoFit/>
          </a:bodyPr>
          <a:lstStyle/>
          <a:p>
            <a:r>
              <a:rPr lang="en-US" sz="800" b="1" dirty="0">
                <a:solidFill>
                  <a:schemeClr val="bg1"/>
                </a:solidFill>
                <a:latin typeface="+mj-lt"/>
              </a:rPr>
              <a:t>19</a:t>
            </a:r>
          </a:p>
        </p:txBody>
      </p:sp>
      <p:sp>
        <p:nvSpPr>
          <p:cNvPr id="277" name="TextBox 276">
            <a:extLst>
              <a:ext uri="{FF2B5EF4-FFF2-40B4-BE49-F238E27FC236}">
                <a16:creationId xmlns:a16="http://schemas.microsoft.com/office/drawing/2014/main" id="{26988337-8487-6339-47E9-2E3123400F6A}"/>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8" name="TextBox 277">
            <a:extLst>
              <a:ext uri="{FF2B5EF4-FFF2-40B4-BE49-F238E27FC236}">
                <a16:creationId xmlns:a16="http://schemas.microsoft.com/office/drawing/2014/main" id="{D5F9302D-5191-079D-2FB8-659026DF2AB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9" name="TextBox 278">
            <a:extLst>
              <a:ext uri="{FF2B5EF4-FFF2-40B4-BE49-F238E27FC236}">
                <a16:creationId xmlns:a16="http://schemas.microsoft.com/office/drawing/2014/main" id="{403D3533-409C-FBA9-8D27-1A3768F0F04E}"/>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17" name="Text Placeholder 1">
            <a:extLst>
              <a:ext uri="{FF2B5EF4-FFF2-40B4-BE49-F238E27FC236}">
                <a16:creationId xmlns:a16="http://schemas.microsoft.com/office/drawing/2014/main" id="{127E364E-6826-1195-E8AD-A02A1C627AC2}"/>
              </a:ext>
            </a:extLst>
          </p:cNvPr>
          <p:cNvSpPr txBox="1">
            <a:spLocks/>
          </p:cNvSpPr>
          <p:nvPr/>
        </p:nvSpPr>
        <p:spPr>
          <a:xfrm>
            <a:off x="523907" y="2034663"/>
            <a:ext cx="5162773"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[Indonesian Data]</a:t>
            </a:r>
          </a:p>
          <a:p>
            <a:pPr>
              <a:spcBef>
                <a:spcPts val="1200"/>
              </a:spcBef>
            </a:pPr>
            <a:r>
              <a:rPr lang="en-AU" sz="1800" dirty="0">
                <a:cs typeface="Arial" pitchFamily="34" charset="0"/>
              </a:rPr>
              <a:t>- 57.14% of replacements are due to the MLC</a:t>
            </a:r>
            <a:endParaRPr lang="en-AU" altLang="ko-KR" sz="1800" dirty="0">
              <a:cs typeface="Arial" pitchFamily="34" charset="0"/>
            </a:endParaRPr>
          </a:p>
        </p:txBody>
      </p:sp>
    </p:spTree>
    <p:extLst>
      <p:ext uri="{BB962C8B-B14F-4D97-AF65-F5344CB8AC3E}">
        <p14:creationId xmlns:p14="http://schemas.microsoft.com/office/powerpoint/2010/main" val="202029304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oogle Shape;3882;p50">
            <a:extLst>
              <a:ext uri="{FF2B5EF4-FFF2-40B4-BE49-F238E27FC236}">
                <a16:creationId xmlns:a16="http://schemas.microsoft.com/office/drawing/2014/main" id="{4B72ABA0-6195-FFD0-6C49-71F947537918}"/>
              </a:ext>
            </a:extLst>
          </p:cNvPr>
          <p:cNvGrpSpPr>
            <a:grpSpLocks noChangeAspect="1"/>
          </p:cNvGrpSpPr>
          <p:nvPr/>
        </p:nvGrpSpPr>
        <p:grpSpPr>
          <a:xfrm>
            <a:off x="6116884" y="2027500"/>
            <a:ext cx="5916880" cy="3429871"/>
            <a:chOff x="1397225" y="1410350"/>
            <a:chExt cx="4786300" cy="2774500"/>
          </a:xfrm>
        </p:grpSpPr>
        <p:grpSp>
          <p:nvGrpSpPr>
            <p:cNvPr id="7" name="Google Shape;3883;p50">
              <a:extLst>
                <a:ext uri="{FF2B5EF4-FFF2-40B4-BE49-F238E27FC236}">
                  <a16:creationId xmlns:a16="http://schemas.microsoft.com/office/drawing/2014/main" id="{D9C99168-ACB1-4718-7CE1-0E011F2D6B40}"/>
                </a:ext>
              </a:extLst>
            </p:cNvPr>
            <p:cNvGrpSpPr/>
            <p:nvPr/>
          </p:nvGrpSpPr>
          <p:grpSpPr>
            <a:xfrm>
              <a:off x="4293400" y="2574725"/>
              <a:ext cx="84425" cy="80100"/>
              <a:chOff x="4293400" y="2574725"/>
              <a:chExt cx="84425" cy="80100"/>
            </a:xfrm>
          </p:grpSpPr>
          <p:sp>
            <p:nvSpPr>
              <p:cNvPr id="270" name="Google Shape;3884;p50">
                <a:extLst>
                  <a:ext uri="{FF2B5EF4-FFF2-40B4-BE49-F238E27FC236}">
                    <a16:creationId xmlns:a16="http://schemas.microsoft.com/office/drawing/2014/main" id="{C30C3C56-223D-17DF-D141-27D07AC9F0C3}"/>
                  </a:ext>
                </a:extLst>
              </p:cNvPr>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71" name="Google Shape;3885;p50">
                <a:extLst>
                  <a:ext uri="{FF2B5EF4-FFF2-40B4-BE49-F238E27FC236}">
                    <a16:creationId xmlns:a16="http://schemas.microsoft.com/office/drawing/2014/main" id="{9DCAA8F2-3B19-8590-8A21-638A05877D7E}"/>
                  </a:ext>
                </a:extLst>
              </p:cNvPr>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 name="Google Shape;3886;p50">
              <a:extLst>
                <a:ext uri="{FF2B5EF4-FFF2-40B4-BE49-F238E27FC236}">
                  <a16:creationId xmlns:a16="http://schemas.microsoft.com/office/drawing/2014/main" id="{E7369D1C-10FD-90C2-4834-4A5D7D875736}"/>
                </a:ext>
              </a:extLst>
            </p:cNvPr>
            <p:cNvGrpSpPr/>
            <p:nvPr/>
          </p:nvGrpSpPr>
          <p:grpSpPr>
            <a:xfrm>
              <a:off x="4000175" y="1462675"/>
              <a:ext cx="1917275" cy="1140875"/>
              <a:chOff x="4000175" y="1462675"/>
              <a:chExt cx="1917275" cy="1140875"/>
            </a:xfrm>
          </p:grpSpPr>
          <p:sp>
            <p:nvSpPr>
              <p:cNvPr id="262" name="Google Shape;3887;p50">
                <a:extLst>
                  <a:ext uri="{FF2B5EF4-FFF2-40B4-BE49-F238E27FC236}">
                    <a16:creationId xmlns:a16="http://schemas.microsoft.com/office/drawing/2014/main" id="{50518BE4-60C2-CFF1-A34C-09BF56D9413D}"/>
                  </a:ext>
                </a:extLst>
              </p:cNvPr>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63" name="Google Shape;3888;p50">
                <a:extLst>
                  <a:ext uri="{FF2B5EF4-FFF2-40B4-BE49-F238E27FC236}">
                    <a16:creationId xmlns:a16="http://schemas.microsoft.com/office/drawing/2014/main" id="{40ED6443-214C-E2FA-BF43-0FE319E8DF2D}"/>
                  </a:ext>
                </a:extLst>
              </p:cNvPr>
              <p:cNvGrpSpPr/>
              <p:nvPr/>
            </p:nvGrpSpPr>
            <p:grpSpPr>
              <a:xfrm>
                <a:off x="4000175" y="1462675"/>
                <a:ext cx="1917275" cy="1140875"/>
                <a:chOff x="4000175" y="1462675"/>
                <a:chExt cx="1917275" cy="1140875"/>
              </a:xfrm>
            </p:grpSpPr>
            <p:sp>
              <p:nvSpPr>
                <p:cNvPr id="264" name="Google Shape;3889;p50">
                  <a:extLst>
                    <a:ext uri="{FF2B5EF4-FFF2-40B4-BE49-F238E27FC236}">
                      <a16:creationId xmlns:a16="http://schemas.microsoft.com/office/drawing/2014/main" id="{1E295D81-D5DF-11C5-3D1A-7EC74438E821}"/>
                    </a:ext>
                  </a:extLst>
                </p:cNvPr>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65" name="Google Shape;3890;p50">
                  <a:extLst>
                    <a:ext uri="{FF2B5EF4-FFF2-40B4-BE49-F238E27FC236}">
                      <a16:creationId xmlns:a16="http://schemas.microsoft.com/office/drawing/2014/main" id="{B7E51509-3E17-7904-BAFC-3B4A934E0975}"/>
                    </a:ext>
                  </a:extLst>
                </p:cNvPr>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6" name="Google Shape;3891;p50">
                  <a:extLst>
                    <a:ext uri="{FF2B5EF4-FFF2-40B4-BE49-F238E27FC236}">
                      <a16:creationId xmlns:a16="http://schemas.microsoft.com/office/drawing/2014/main" id="{93EBC777-B37C-BDDE-AB17-3955F6A93C40}"/>
                    </a:ext>
                  </a:extLst>
                </p:cNvPr>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7" name="Google Shape;3892;p50">
                  <a:extLst>
                    <a:ext uri="{FF2B5EF4-FFF2-40B4-BE49-F238E27FC236}">
                      <a16:creationId xmlns:a16="http://schemas.microsoft.com/office/drawing/2014/main" id="{6184BA75-ED99-01DB-F008-BEC87C18F898}"/>
                    </a:ext>
                  </a:extLst>
                </p:cNvPr>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8" name="Google Shape;3893;p50">
                  <a:extLst>
                    <a:ext uri="{FF2B5EF4-FFF2-40B4-BE49-F238E27FC236}">
                      <a16:creationId xmlns:a16="http://schemas.microsoft.com/office/drawing/2014/main" id="{9D5FAD11-431D-2589-6CB0-102D69168A11}"/>
                    </a:ext>
                  </a:extLst>
                </p:cNvPr>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69" name="Google Shape;3894;p50">
                  <a:extLst>
                    <a:ext uri="{FF2B5EF4-FFF2-40B4-BE49-F238E27FC236}">
                      <a16:creationId xmlns:a16="http://schemas.microsoft.com/office/drawing/2014/main" id="{2296D2C4-A7B0-8840-9E7F-AF0A6BFC0371}"/>
                    </a:ext>
                  </a:extLst>
                </p:cNvPr>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10" name="Google Shape;3895;p50">
              <a:extLst>
                <a:ext uri="{FF2B5EF4-FFF2-40B4-BE49-F238E27FC236}">
                  <a16:creationId xmlns:a16="http://schemas.microsoft.com/office/drawing/2014/main" id="{856DA770-C542-BC29-8271-64A436ED19BF}"/>
                </a:ext>
              </a:extLst>
            </p:cNvPr>
            <p:cNvGrpSpPr/>
            <p:nvPr/>
          </p:nvGrpSpPr>
          <p:grpSpPr>
            <a:xfrm>
              <a:off x="3960625" y="2587825"/>
              <a:ext cx="94050" cy="104125"/>
              <a:chOff x="3960625" y="2587825"/>
              <a:chExt cx="94050" cy="104125"/>
            </a:xfrm>
          </p:grpSpPr>
          <p:sp>
            <p:nvSpPr>
              <p:cNvPr id="260" name="Google Shape;3896;p50">
                <a:extLst>
                  <a:ext uri="{FF2B5EF4-FFF2-40B4-BE49-F238E27FC236}">
                    <a16:creationId xmlns:a16="http://schemas.microsoft.com/office/drawing/2014/main" id="{286D7EE0-C845-31C7-F422-68548D2A68D9}"/>
                  </a:ext>
                </a:extLst>
              </p:cNvPr>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61" name="Google Shape;3897;p50">
                <a:extLst>
                  <a:ext uri="{FF2B5EF4-FFF2-40B4-BE49-F238E27FC236}">
                    <a16:creationId xmlns:a16="http://schemas.microsoft.com/office/drawing/2014/main" id="{C386CA49-79DE-51B0-1E2B-8194CB341642}"/>
                  </a:ext>
                </a:extLst>
              </p:cNvPr>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1" name="Google Shape;3898;p50">
              <a:extLst>
                <a:ext uri="{FF2B5EF4-FFF2-40B4-BE49-F238E27FC236}">
                  <a16:creationId xmlns:a16="http://schemas.microsoft.com/office/drawing/2014/main" id="{9AD00306-5B4E-9DA5-8E0C-91D0977C556D}"/>
                </a:ext>
              </a:extLst>
            </p:cNvPr>
            <p:cNvGrpSpPr/>
            <p:nvPr/>
          </p:nvGrpSpPr>
          <p:grpSpPr>
            <a:xfrm>
              <a:off x="3765350" y="2500900"/>
              <a:ext cx="173600" cy="187925"/>
              <a:chOff x="3765350" y="2500900"/>
              <a:chExt cx="173600" cy="187925"/>
            </a:xfrm>
          </p:grpSpPr>
          <p:sp>
            <p:nvSpPr>
              <p:cNvPr id="254" name="Google Shape;3899;p50">
                <a:extLst>
                  <a:ext uri="{FF2B5EF4-FFF2-40B4-BE49-F238E27FC236}">
                    <a16:creationId xmlns:a16="http://schemas.microsoft.com/office/drawing/2014/main" id="{C51218D0-BD83-B734-7486-B33957216755}"/>
                  </a:ext>
                </a:extLst>
              </p:cNvPr>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5" name="Google Shape;3900;p50">
                <a:extLst>
                  <a:ext uri="{FF2B5EF4-FFF2-40B4-BE49-F238E27FC236}">
                    <a16:creationId xmlns:a16="http://schemas.microsoft.com/office/drawing/2014/main" id="{92D3050C-44EF-FC60-DE4B-097FABC9D454}"/>
                  </a:ext>
                </a:extLst>
              </p:cNvPr>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6" name="Google Shape;3901;p50">
                <a:extLst>
                  <a:ext uri="{FF2B5EF4-FFF2-40B4-BE49-F238E27FC236}">
                    <a16:creationId xmlns:a16="http://schemas.microsoft.com/office/drawing/2014/main" id="{42108B03-039D-1BFD-7B8A-7918D25DA962}"/>
                  </a:ext>
                </a:extLst>
              </p:cNvPr>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7" name="Google Shape;3902;p50">
                <a:extLst>
                  <a:ext uri="{FF2B5EF4-FFF2-40B4-BE49-F238E27FC236}">
                    <a16:creationId xmlns:a16="http://schemas.microsoft.com/office/drawing/2014/main" id="{38332A4D-C522-8043-B34F-BD2B2AB1624A}"/>
                  </a:ext>
                </a:extLst>
              </p:cNvPr>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8" name="Google Shape;3903;p50">
                <a:extLst>
                  <a:ext uri="{FF2B5EF4-FFF2-40B4-BE49-F238E27FC236}">
                    <a16:creationId xmlns:a16="http://schemas.microsoft.com/office/drawing/2014/main" id="{1731C2B1-4267-1CA8-054F-4B151F73C9B7}"/>
                  </a:ext>
                </a:extLst>
              </p:cNvPr>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9" name="Google Shape;3904;p50">
                <a:extLst>
                  <a:ext uri="{FF2B5EF4-FFF2-40B4-BE49-F238E27FC236}">
                    <a16:creationId xmlns:a16="http://schemas.microsoft.com/office/drawing/2014/main" id="{654EC40D-F233-4F74-7537-B4142F59D560}"/>
                  </a:ext>
                </a:extLst>
              </p:cNvPr>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12" name="Google Shape;3905;p50">
              <a:extLst>
                <a:ext uri="{FF2B5EF4-FFF2-40B4-BE49-F238E27FC236}">
                  <a16:creationId xmlns:a16="http://schemas.microsoft.com/office/drawing/2014/main" id="{6F53BBCB-0E69-4D12-5672-1473D4F6B72A}"/>
                </a:ext>
              </a:extLst>
            </p:cNvPr>
            <p:cNvGrpSpPr/>
            <p:nvPr/>
          </p:nvGrpSpPr>
          <p:grpSpPr>
            <a:xfrm>
              <a:off x="3750475" y="2481850"/>
              <a:ext cx="85125" cy="51800"/>
              <a:chOff x="3750475" y="2481850"/>
              <a:chExt cx="85125" cy="51800"/>
            </a:xfrm>
          </p:grpSpPr>
          <p:sp>
            <p:nvSpPr>
              <p:cNvPr id="252" name="Google Shape;3906;p50">
                <a:extLst>
                  <a:ext uri="{FF2B5EF4-FFF2-40B4-BE49-F238E27FC236}">
                    <a16:creationId xmlns:a16="http://schemas.microsoft.com/office/drawing/2014/main" id="{BE1086E5-07B1-0F37-17CE-3226EE1C8558}"/>
                  </a:ext>
                </a:extLst>
              </p:cNvPr>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3" name="Google Shape;3907;p50">
                <a:extLst>
                  <a:ext uri="{FF2B5EF4-FFF2-40B4-BE49-F238E27FC236}">
                    <a16:creationId xmlns:a16="http://schemas.microsoft.com/office/drawing/2014/main" id="{EF882FC6-7734-D944-45C2-E361A85BBA5D}"/>
                  </a:ext>
                </a:extLst>
              </p:cNvPr>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13" name="Google Shape;3908;p50">
              <a:extLst>
                <a:ext uri="{FF2B5EF4-FFF2-40B4-BE49-F238E27FC236}">
                  <a16:creationId xmlns:a16="http://schemas.microsoft.com/office/drawing/2014/main" id="{32C899E5-DD05-4ECC-9D18-CB831D415177}"/>
                </a:ext>
              </a:extLst>
            </p:cNvPr>
            <p:cNvGrpSpPr/>
            <p:nvPr/>
          </p:nvGrpSpPr>
          <p:grpSpPr>
            <a:xfrm>
              <a:off x="3627175" y="2432450"/>
              <a:ext cx="172100" cy="169075"/>
              <a:chOff x="3627175" y="2432450"/>
              <a:chExt cx="172100" cy="169075"/>
            </a:xfrm>
          </p:grpSpPr>
          <p:sp>
            <p:nvSpPr>
              <p:cNvPr id="249" name="Google Shape;3909;p50">
                <a:extLst>
                  <a:ext uri="{FF2B5EF4-FFF2-40B4-BE49-F238E27FC236}">
                    <a16:creationId xmlns:a16="http://schemas.microsoft.com/office/drawing/2014/main" id="{CC59FFCD-90C9-9CA7-F54D-5D15FCCF099C}"/>
                  </a:ext>
                </a:extLst>
              </p:cNvPr>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50" name="Google Shape;3910;p50">
                <a:extLst>
                  <a:ext uri="{FF2B5EF4-FFF2-40B4-BE49-F238E27FC236}">
                    <a16:creationId xmlns:a16="http://schemas.microsoft.com/office/drawing/2014/main" id="{C90ACEAC-FA62-4F7A-4D45-4FFBF0D8CCC5}"/>
                  </a:ext>
                </a:extLst>
              </p:cNvPr>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51" name="Google Shape;3911;p50">
                <a:extLst>
                  <a:ext uri="{FF2B5EF4-FFF2-40B4-BE49-F238E27FC236}">
                    <a16:creationId xmlns:a16="http://schemas.microsoft.com/office/drawing/2014/main" id="{A5080001-AEF2-68B8-BE2C-D1127B67D850}"/>
                  </a:ext>
                </a:extLst>
              </p:cNvPr>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14" name="Google Shape;3912;p50">
              <a:extLst>
                <a:ext uri="{FF2B5EF4-FFF2-40B4-BE49-F238E27FC236}">
                  <a16:creationId xmlns:a16="http://schemas.microsoft.com/office/drawing/2014/main" id="{772742BF-33BF-0649-D4E2-E8EC23CC69B2}"/>
                </a:ext>
              </a:extLst>
            </p:cNvPr>
            <p:cNvGrpSpPr/>
            <p:nvPr/>
          </p:nvGrpSpPr>
          <p:grpSpPr>
            <a:xfrm>
              <a:off x="3561536" y="2585450"/>
              <a:ext cx="61539" cy="99045"/>
              <a:chOff x="3561536" y="2585450"/>
              <a:chExt cx="61539" cy="99045"/>
            </a:xfrm>
          </p:grpSpPr>
          <p:sp>
            <p:nvSpPr>
              <p:cNvPr id="247" name="Google Shape;3913;p50">
                <a:extLst>
                  <a:ext uri="{FF2B5EF4-FFF2-40B4-BE49-F238E27FC236}">
                    <a16:creationId xmlns:a16="http://schemas.microsoft.com/office/drawing/2014/main" id="{284722CF-20C8-EB80-CD1B-F4E6AE25151C}"/>
                  </a:ext>
                </a:extLst>
              </p:cNvPr>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8" name="Google Shape;3914;p50">
                <a:extLst>
                  <a:ext uri="{FF2B5EF4-FFF2-40B4-BE49-F238E27FC236}">
                    <a16:creationId xmlns:a16="http://schemas.microsoft.com/office/drawing/2014/main" id="{10399EE3-41B1-20E5-5898-C5FA799BEA37}"/>
                  </a:ext>
                </a:extLst>
              </p:cNvPr>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16" name="Google Shape;3915;p50">
              <a:extLst>
                <a:ext uri="{FF2B5EF4-FFF2-40B4-BE49-F238E27FC236}">
                  <a16:creationId xmlns:a16="http://schemas.microsoft.com/office/drawing/2014/main" id="{2A3A3B81-9FBB-65E7-3A74-BFD0AB9BB883}"/>
                </a:ext>
              </a:extLst>
            </p:cNvPr>
            <p:cNvGrpSpPr/>
            <p:nvPr/>
          </p:nvGrpSpPr>
          <p:grpSpPr>
            <a:xfrm>
              <a:off x="3906325" y="1984500"/>
              <a:ext cx="156075" cy="262825"/>
              <a:chOff x="3906325" y="1984500"/>
              <a:chExt cx="156075" cy="262825"/>
            </a:xfrm>
          </p:grpSpPr>
          <p:sp>
            <p:nvSpPr>
              <p:cNvPr id="245" name="Google Shape;3916;p50">
                <a:extLst>
                  <a:ext uri="{FF2B5EF4-FFF2-40B4-BE49-F238E27FC236}">
                    <a16:creationId xmlns:a16="http://schemas.microsoft.com/office/drawing/2014/main" id="{31817B87-E4E3-4BB7-9C4B-9CB7A029E003}"/>
                  </a:ext>
                </a:extLst>
              </p:cNvPr>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46" name="Google Shape;3917;p50">
                <a:extLst>
                  <a:ext uri="{FF2B5EF4-FFF2-40B4-BE49-F238E27FC236}">
                    <a16:creationId xmlns:a16="http://schemas.microsoft.com/office/drawing/2014/main" id="{80976C04-8069-86C2-CCDE-9516CF96E054}"/>
                  </a:ext>
                </a:extLst>
              </p:cNvPr>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2" name="Google Shape;3918;p50">
              <a:extLst>
                <a:ext uri="{FF2B5EF4-FFF2-40B4-BE49-F238E27FC236}">
                  <a16:creationId xmlns:a16="http://schemas.microsoft.com/office/drawing/2014/main" id="{FF14CBCD-C6D9-3B36-FA7C-7EA2FC34DCBC}"/>
                </a:ext>
              </a:extLst>
            </p:cNvPr>
            <p:cNvGrpSpPr/>
            <p:nvPr/>
          </p:nvGrpSpPr>
          <p:grpSpPr>
            <a:xfrm>
              <a:off x="1397225" y="1637375"/>
              <a:ext cx="1401575" cy="1228250"/>
              <a:chOff x="1397225" y="1637375"/>
              <a:chExt cx="1401575" cy="1228250"/>
            </a:xfrm>
          </p:grpSpPr>
          <p:sp>
            <p:nvSpPr>
              <p:cNvPr id="241" name="Google Shape;3919;p50">
                <a:extLst>
                  <a:ext uri="{FF2B5EF4-FFF2-40B4-BE49-F238E27FC236}">
                    <a16:creationId xmlns:a16="http://schemas.microsoft.com/office/drawing/2014/main" id="{9C47E63D-4BAD-72FD-0268-9F70063DA68C}"/>
                  </a:ext>
                </a:extLst>
              </p:cNvPr>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42" name="Google Shape;3920;p50">
                <a:extLst>
                  <a:ext uri="{FF2B5EF4-FFF2-40B4-BE49-F238E27FC236}">
                    <a16:creationId xmlns:a16="http://schemas.microsoft.com/office/drawing/2014/main" id="{6603E474-AD21-8598-C288-52B4E5D40BEF}"/>
                  </a:ext>
                </a:extLst>
              </p:cNvPr>
              <p:cNvGrpSpPr/>
              <p:nvPr/>
            </p:nvGrpSpPr>
            <p:grpSpPr>
              <a:xfrm>
                <a:off x="1397225" y="1637375"/>
                <a:ext cx="1398775" cy="1228250"/>
                <a:chOff x="1397225" y="1637375"/>
                <a:chExt cx="1398775" cy="1228250"/>
              </a:xfrm>
            </p:grpSpPr>
            <p:sp>
              <p:nvSpPr>
                <p:cNvPr id="243" name="Google Shape;3921;p50">
                  <a:extLst>
                    <a:ext uri="{FF2B5EF4-FFF2-40B4-BE49-F238E27FC236}">
                      <a16:creationId xmlns:a16="http://schemas.microsoft.com/office/drawing/2014/main" id="{7B87A9E5-ABA9-3F28-B977-C6D2B3AAEC73}"/>
                    </a:ext>
                  </a:extLst>
                </p:cNvPr>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44" name="Google Shape;3922;p50">
                  <a:extLst>
                    <a:ext uri="{FF2B5EF4-FFF2-40B4-BE49-F238E27FC236}">
                      <a16:creationId xmlns:a16="http://schemas.microsoft.com/office/drawing/2014/main" id="{E62385D5-0DE1-6A46-6806-48911A67F219}"/>
                    </a:ext>
                  </a:extLst>
                </p:cNvPr>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grpSp>
          <p:nvGrpSpPr>
            <p:cNvPr id="24" name="Google Shape;3923;p50">
              <a:extLst>
                <a:ext uri="{FF2B5EF4-FFF2-40B4-BE49-F238E27FC236}">
                  <a16:creationId xmlns:a16="http://schemas.microsoft.com/office/drawing/2014/main" id="{59E45356-F9EB-215B-A3EC-F44B6A5BA363}"/>
                </a:ext>
              </a:extLst>
            </p:cNvPr>
            <p:cNvGrpSpPr/>
            <p:nvPr/>
          </p:nvGrpSpPr>
          <p:grpSpPr>
            <a:xfrm>
              <a:off x="2605700" y="3152850"/>
              <a:ext cx="594125" cy="616250"/>
              <a:chOff x="2605700" y="3152850"/>
              <a:chExt cx="594125" cy="616250"/>
            </a:xfrm>
          </p:grpSpPr>
          <p:sp>
            <p:nvSpPr>
              <p:cNvPr id="239" name="Google Shape;3924;p50">
                <a:extLst>
                  <a:ext uri="{FF2B5EF4-FFF2-40B4-BE49-F238E27FC236}">
                    <a16:creationId xmlns:a16="http://schemas.microsoft.com/office/drawing/2014/main" id="{13324152-3F72-E061-CA27-9C76CCDE6FE4}"/>
                  </a:ext>
                </a:extLst>
              </p:cNvPr>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40" name="Google Shape;3925;p50">
                <a:extLst>
                  <a:ext uri="{FF2B5EF4-FFF2-40B4-BE49-F238E27FC236}">
                    <a16:creationId xmlns:a16="http://schemas.microsoft.com/office/drawing/2014/main" id="{60E4188C-B657-50BD-F760-31297A25636C}"/>
                  </a:ext>
                </a:extLst>
              </p:cNvPr>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5" name="Google Shape;3926;p50">
              <a:extLst>
                <a:ext uri="{FF2B5EF4-FFF2-40B4-BE49-F238E27FC236}">
                  <a16:creationId xmlns:a16="http://schemas.microsoft.com/office/drawing/2014/main" id="{65BD7BA4-C208-515B-21AC-8A4F2796EC52}"/>
                </a:ext>
              </a:extLst>
            </p:cNvPr>
            <p:cNvGrpSpPr/>
            <p:nvPr/>
          </p:nvGrpSpPr>
          <p:grpSpPr>
            <a:xfrm>
              <a:off x="2680375" y="3423800"/>
              <a:ext cx="182975" cy="761050"/>
              <a:chOff x="2680375" y="3423800"/>
              <a:chExt cx="182975" cy="761050"/>
            </a:xfrm>
          </p:grpSpPr>
          <p:sp>
            <p:nvSpPr>
              <p:cNvPr id="237" name="Google Shape;3927;p50">
                <a:extLst>
                  <a:ext uri="{FF2B5EF4-FFF2-40B4-BE49-F238E27FC236}">
                    <a16:creationId xmlns:a16="http://schemas.microsoft.com/office/drawing/2014/main" id="{47B72C18-4FE3-420B-2894-9BA5D3FBD275}"/>
                  </a:ext>
                </a:extLst>
              </p:cNvPr>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8" name="Google Shape;3928;p50">
                <a:extLst>
                  <a:ext uri="{FF2B5EF4-FFF2-40B4-BE49-F238E27FC236}">
                    <a16:creationId xmlns:a16="http://schemas.microsoft.com/office/drawing/2014/main" id="{C19C3C7D-6A64-86B0-0E03-F1A7A0143480}"/>
                  </a:ext>
                </a:extLst>
              </p:cNvPr>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26" name="Google Shape;3929;p50">
              <a:extLst>
                <a:ext uri="{FF2B5EF4-FFF2-40B4-BE49-F238E27FC236}">
                  <a16:creationId xmlns:a16="http://schemas.microsoft.com/office/drawing/2014/main" id="{CB4120A4-C9EF-20A0-4F9B-2D7EE3A67054}"/>
                </a:ext>
              </a:extLst>
            </p:cNvPr>
            <p:cNvGrpSpPr/>
            <p:nvPr/>
          </p:nvGrpSpPr>
          <p:grpSpPr>
            <a:xfrm>
              <a:off x="3918000" y="3561900"/>
              <a:ext cx="236225" cy="207100"/>
              <a:chOff x="3918000" y="3561900"/>
              <a:chExt cx="236225" cy="207100"/>
            </a:xfrm>
          </p:grpSpPr>
          <p:sp>
            <p:nvSpPr>
              <p:cNvPr id="235" name="Google Shape;3930;p50">
                <a:extLst>
                  <a:ext uri="{FF2B5EF4-FFF2-40B4-BE49-F238E27FC236}">
                    <a16:creationId xmlns:a16="http://schemas.microsoft.com/office/drawing/2014/main" id="{D040FA1A-9DB1-4BCA-F4C0-EEB4FDF15F63}"/>
                  </a:ext>
                </a:extLst>
              </p:cNvPr>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6" name="Google Shape;3931;p50">
                <a:extLst>
                  <a:ext uri="{FF2B5EF4-FFF2-40B4-BE49-F238E27FC236}">
                    <a16:creationId xmlns:a16="http://schemas.microsoft.com/office/drawing/2014/main" id="{7079F3F4-F353-2426-01C6-5E18737A8D8B}"/>
                  </a:ext>
                </a:extLst>
              </p:cNvPr>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7" name="Google Shape;3932;p50">
              <a:extLst>
                <a:ext uri="{FF2B5EF4-FFF2-40B4-BE49-F238E27FC236}">
                  <a16:creationId xmlns:a16="http://schemas.microsoft.com/office/drawing/2014/main" id="{262CFC95-5C6F-E30F-7F9A-5600717361CD}"/>
                </a:ext>
              </a:extLst>
            </p:cNvPr>
            <p:cNvSpPr/>
            <p:nvPr/>
          </p:nvSpPr>
          <p:spPr>
            <a:xfrm>
              <a:off x="2736350" y="2969700"/>
              <a:ext cx="39250" cy="12050"/>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8" name="Google Shape;3933;p50">
              <a:extLst>
                <a:ext uri="{FF2B5EF4-FFF2-40B4-BE49-F238E27FC236}">
                  <a16:creationId xmlns:a16="http://schemas.microsoft.com/office/drawing/2014/main" id="{5B7C0569-E1D3-7D1D-D695-3A50011EAE13}"/>
                </a:ext>
              </a:extLst>
            </p:cNvPr>
            <p:cNvSpPr/>
            <p:nvPr/>
          </p:nvSpPr>
          <p:spPr>
            <a:xfrm>
              <a:off x="2668350" y="2948250"/>
              <a:ext cx="55475" cy="36625"/>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9" name="Google Shape;3934;p50">
              <a:extLst>
                <a:ext uri="{FF2B5EF4-FFF2-40B4-BE49-F238E27FC236}">
                  <a16:creationId xmlns:a16="http://schemas.microsoft.com/office/drawing/2014/main" id="{7A684C0D-1A78-6A7F-5003-DBE391271D07}"/>
                </a:ext>
              </a:extLst>
            </p:cNvPr>
            <p:cNvSpPr/>
            <p:nvPr/>
          </p:nvSpPr>
          <p:spPr>
            <a:xfrm>
              <a:off x="2980100" y="1451675"/>
              <a:ext cx="608375" cy="778925"/>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30" name="Google Shape;3935;p50">
              <a:extLst>
                <a:ext uri="{FF2B5EF4-FFF2-40B4-BE49-F238E27FC236}">
                  <a16:creationId xmlns:a16="http://schemas.microsoft.com/office/drawing/2014/main" id="{1FE3B04A-0B03-1878-ED4B-21E0873DFCA0}"/>
                </a:ext>
              </a:extLst>
            </p:cNvPr>
            <p:cNvGrpSpPr/>
            <p:nvPr/>
          </p:nvGrpSpPr>
          <p:grpSpPr>
            <a:xfrm>
              <a:off x="1922950" y="1410350"/>
              <a:ext cx="1252825" cy="1162875"/>
              <a:chOff x="1922950" y="1410350"/>
              <a:chExt cx="1252825" cy="1162875"/>
            </a:xfrm>
          </p:grpSpPr>
          <p:sp>
            <p:nvSpPr>
              <p:cNvPr id="219" name="Google Shape;3936;p50">
                <a:extLst>
                  <a:ext uri="{FF2B5EF4-FFF2-40B4-BE49-F238E27FC236}">
                    <a16:creationId xmlns:a16="http://schemas.microsoft.com/office/drawing/2014/main" id="{7F802AD6-5150-C11D-4409-49081A63CBE0}"/>
                  </a:ext>
                </a:extLst>
              </p:cNvPr>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0" name="Google Shape;3937;p50">
                <a:extLst>
                  <a:ext uri="{FF2B5EF4-FFF2-40B4-BE49-F238E27FC236}">
                    <a16:creationId xmlns:a16="http://schemas.microsoft.com/office/drawing/2014/main" id="{5D9C8DDB-C3C2-9EA8-FCA7-3A2686BA98F0}"/>
                  </a:ext>
                </a:extLst>
              </p:cNvPr>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1" name="Google Shape;3938;p50">
                <a:extLst>
                  <a:ext uri="{FF2B5EF4-FFF2-40B4-BE49-F238E27FC236}">
                    <a16:creationId xmlns:a16="http://schemas.microsoft.com/office/drawing/2014/main" id="{B130E996-F2A2-9FBB-E891-69EC72A7B8AA}"/>
                  </a:ext>
                </a:extLst>
              </p:cNvPr>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2" name="Google Shape;3939;p50">
                <a:extLst>
                  <a:ext uri="{FF2B5EF4-FFF2-40B4-BE49-F238E27FC236}">
                    <a16:creationId xmlns:a16="http://schemas.microsoft.com/office/drawing/2014/main" id="{71D0F1EC-2818-E1A2-4279-CAE61EC6E3C2}"/>
                  </a:ext>
                </a:extLst>
              </p:cNvPr>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3" name="Google Shape;3940;p50">
                <a:extLst>
                  <a:ext uri="{FF2B5EF4-FFF2-40B4-BE49-F238E27FC236}">
                    <a16:creationId xmlns:a16="http://schemas.microsoft.com/office/drawing/2014/main" id="{314A1114-552D-6168-34FE-C4BAD74E8FAB}"/>
                  </a:ext>
                </a:extLst>
              </p:cNvPr>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4" name="Google Shape;3941;p50">
                <a:extLst>
                  <a:ext uri="{FF2B5EF4-FFF2-40B4-BE49-F238E27FC236}">
                    <a16:creationId xmlns:a16="http://schemas.microsoft.com/office/drawing/2014/main" id="{C7253112-5D1A-7C23-A897-8D51AE208DD2}"/>
                  </a:ext>
                </a:extLst>
              </p:cNvPr>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5" name="Google Shape;3942;p50">
                <a:extLst>
                  <a:ext uri="{FF2B5EF4-FFF2-40B4-BE49-F238E27FC236}">
                    <a16:creationId xmlns:a16="http://schemas.microsoft.com/office/drawing/2014/main" id="{D6A7CE8E-B399-4FFA-2342-C1E432B83D0A}"/>
                  </a:ext>
                </a:extLst>
              </p:cNvPr>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6" name="Google Shape;3943;p50">
                <a:extLst>
                  <a:ext uri="{FF2B5EF4-FFF2-40B4-BE49-F238E27FC236}">
                    <a16:creationId xmlns:a16="http://schemas.microsoft.com/office/drawing/2014/main" id="{509DBED1-BCBB-48A0-1A4F-1C2D99887209}"/>
                  </a:ext>
                </a:extLst>
              </p:cNvPr>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7" name="Google Shape;3944;p50">
                <a:extLst>
                  <a:ext uri="{FF2B5EF4-FFF2-40B4-BE49-F238E27FC236}">
                    <a16:creationId xmlns:a16="http://schemas.microsoft.com/office/drawing/2014/main" id="{ADBD09D2-89ED-A205-E446-5B7392175598}"/>
                  </a:ext>
                </a:extLst>
              </p:cNvPr>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8" name="Google Shape;3945;p50">
                <a:extLst>
                  <a:ext uri="{FF2B5EF4-FFF2-40B4-BE49-F238E27FC236}">
                    <a16:creationId xmlns:a16="http://schemas.microsoft.com/office/drawing/2014/main" id="{DDAF0BEC-8DAD-A004-7031-D991C20DFC7C}"/>
                  </a:ext>
                </a:extLst>
              </p:cNvPr>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29" name="Google Shape;3946;p50">
                <a:extLst>
                  <a:ext uri="{FF2B5EF4-FFF2-40B4-BE49-F238E27FC236}">
                    <a16:creationId xmlns:a16="http://schemas.microsoft.com/office/drawing/2014/main" id="{037ADFB5-147F-279F-C437-6433D740BA0B}"/>
                  </a:ext>
                </a:extLst>
              </p:cNvPr>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0" name="Google Shape;3947;p50">
                <a:extLst>
                  <a:ext uri="{FF2B5EF4-FFF2-40B4-BE49-F238E27FC236}">
                    <a16:creationId xmlns:a16="http://schemas.microsoft.com/office/drawing/2014/main" id="{8BFBCCDD-26B7-CE45-07D2-F78B64DD7201}"/>
                  </a:ext>
                </a:extLst>
              </p:cNvPr>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1" name="Google Shape;3948;p50">
                <a:extLst>
                  <a:ext uri="{FF2B5EF4-FFF2-40B4-BE49-F238E27FC236}">
                    <a16:creationId xmlns:a16="http://schemas.microsoft.com/office/drawing/2014/main" id="{927AF970-2026-0074-AB03-62E6ABCEE8D4}"/>
                  </a:ext>
                </a:extLst>
              </p:cNvPr>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2" name="Google Shape;3949;p50">
                <a:extLst>
                  <a:ext uri="{FF2B5EF4-FFF2-40B4-BE49-F238E27FC236}">
                    <a16:creationId xmlns:a16="http://schemas.microsoft.com/office/drawing/2014/main" id="{281DEAED-4AE3-82D6-7446-38EC6B51946D}"/>
                  </a:ext>
                </a:extLst>
              </p:cNvPr>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3" name="Google Shape;3950;p50">
                <a:extLst>
                  <a:ext uri="{FF2B5EF4-FFF2-40B4-BE49-F238E27FC236}">
                    <a16:creationId xmlns:a16="http://schemas.microsoft.com/office/drawing/2014/main" id="{EA1B3B40-10EB-5547-5EB2-AEF8F192F26C}"/>
                  </a:ext>
                </a:extLst>
              </p:cNvPr>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34" name="Google Shape;3951;p50">
                <a:extLst>
                  <a:ext uri="{FF2B5EF4-FFF2-40B4-BE49-F238E27FC236}">
                    <a16:creationId xmlns:a16="http://schemas.microsoft.com/office/drawing/2014/main" id="{1C736117-FCAA-23B4-720E-5F1E2FA04C23}"/>
                  </a:ext>
                </a:extLst>
              </p:cNvPr>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31" name="Google Shape;3952;p50">
              <a:extLst>
                <a:ext uri="{FF2B5EF4-FFF2-40B4-BE49-F238E27FC236}">
                  <a16:creationId xmlns:a16="http://schemas.microsoft.com/office/drawing/2014/main" id="{3ABF41AE-9D50-87E4-1F8F-A082B8ACA370}"/>
                </a:ext>
              </a:extLst>
            </p:cNvPr>
            <p:cNvSpPr/>
            <p:nvPr/>
          </p:nvSpPr>
          <p:spPr>
            <a:xfrm>
              <a:off x="2577325" y="2970225"/>
              <a:ext cx="32450" cy="13100"/>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2" name="Google Shape;3953;p50">
              <a:extLst>
                <a:ext uri="{FF2B5EF4-FFF2-40B4-BE49-F238E27FC236}">
                  <a16:creationId xmlns:a16="http://schemas.microsoft.com/office/drawing/2014/main" id="{FDF4E708-EC83-76D9-3673-F9113C3D5477}"/>
                </a:ext>
              </a:extLst>
            </p:cNvPr>
            <p:cNvSpPr/>
            <p:nvPr/>
          </p:nvSpPr>
          <p:spPr>
            <a:xfrm>
              <a:off x="2632250" y="2947725"/>
              <a:ext cx="41350" cy="29325"/>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3" name="Google Shape;3954;p50">
              <a:extLst>
                <a:ext uri="{FF2B5EF4-FFF2-40B4-BE49-F238E27FC236}">
                  <a16:creationId xmlns:a16="http://schemas.microsoft.com/office/drawing/2014/main" id="{DA499743-44C9-6B78-923C-A355F8CF1DB7}"/>
                </a:ext>
              </a:extLst>
            </p:cNvPr>
            <p:cNvSpPr/>
            <p:nvPr/>
          </p:nvSpPr>
          <p:spPr>
            <a:xfrm>
              <a:off x="2485775" y="2895925"/>
              <a:ext cx="153825" cy="54950"/>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4" name="Google Shape;3955;p50">
              <a:extLst>
                <a:ext uri="{FF2B5EF4-FFF2-40B4-BE49-F238E27FC236}">
                  <a16:creationId xmlns:a16="http://schemas.microsoft.com/office/drawing/2014/main" id="{F7E4FB62-D458-866F-B34B-3EA687C7D773}"/>
                </a:ext>
              </a:extLst>
            </p:cNvPr>
            <p:cNvSpPr/>
            <p:nvPr/>
          </p:nvSpPr>
          <p:spPr>
            <a:xfrm>
              <a:off x="2901125" y="4083350"/>
              <a:ext cx="39250" cy="22525"/>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5" name="Google Shape;3956;p50">
              <a:extLst>
                <a:ext uri="{FF2B5EF4-FFF2-40B4-BE49-F238E27FC236}">
                  <a16:creationId xmlns:a16="http://schemas.microsoft.com/office/drawing/2014/main" id="{9580B4DF-82B0-3C89-8232-152E95765552}"/>
                </a:ext>
              </a:extLst>
            </p:cNvPr>
            <p:cNvSpPr/>
            <p:nvPr/>
          </p:nvSpPr>
          <p:spPr>
            <a:xfrm>
              <a:off x="2506700" y="3102550"/>
              <a:ext cx="80075" cy="36650"/>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6" name="Google Shape;3957;p50">
              <a:extLst>
                <a:ext uri="{FF2B5EF4-FFF2-40B4-BE49-F238E27FC236}">
                  <a16:creationId xmlns:a16="http://schemas.microsoft.com/office/drawing/2014/main" id="{FA1A0435-C769-F683-6477-AED3CAFBB84D}"/>
                </a:ext>
              </a:extLst>
            </p:cNvPr>
            <p:cNvSpPr/>
            <p:nvPr/>
          </p:nvSpPr>
          <p:spPr>
            <a:xfrm>
              <a:off x="2464350" y="3080075"/>
              <a:ext cx="48650" cy="45525"/>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7" name="Google Shape;3958;p50">
              <a:extLst>
                <a:ext uri="{FF2B5EF4-FFF2-40B4-BE49-F238E27FC236}">
                  <a16:creationId xmlns:a16="http://schemas.microsoft.com/office/drawing/2014/main" id="{1B318C16-BCD6-A7C2-0FBE-6F32C11F4D99}"/>
                </a:ext>
              </a:extLst>
            </p:cNvPr>
            <p:cNvSpPr/>
            <p:nvPr/>
          </p:nvSpPr>
          <p:spPr>
            <a:xfrm>
              <a:off x="2438700" y="3020425"/>
              <a:ext cx="67500" cy="66975"/>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8" name="Google Shape;3959;p50">
              <a:extLst>
                <a:ext uri="{FF2B5EF4-FFF2-40B4-BE49-F238E27FC236}">
                  <a16:creationId xmlns:a16="http://schemas.microsoft.com/office/drawing/2014/main" id="{3C932545-2891-0483-C4F4-2B4F8C8BB724}"/>
                </a:ext>
              </a:extLst>
            </p:cNvPr>
            <p:cNvSpPr/>
            <p:nvPr/>
          </p:nvSpPr>
          <p:spPr>
            <a:xfrm>
              <a:off x="2416725" y="3006825"/>
              <a:ext cx="91575" cy="46050"/>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39" name="Google Shape;3960;p50">
              <a:extLst>
                <a:ext uri="{FF2B5EF4-FFF2-40B4-BE49-F238E27FC236}">
                  <a16:creationId xmlns:a16="http://schemas.microsoft.com/office/drawing/2014/main" id="{A34B13F8-5190-6335-B2D1-DFF13D65B2FF}"/>
                </a:ext>
              </a:extLst>
            </p:cNvPr>
            <p:cNvSpPr/>
            <p:nvPr/>
          </p:nvSpPr>
          <p:spPr>
            <a:xfrm>
              <a:off x="2404175" y="3031950"/>
              <a:ext cx="36125" cy="20925"/>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0" name="Google Shape;3961;p50">
              <a:extLst>
                <a:ext uri="{FF2B5EF4-FFF2-40B4-BE49-F238E27FC236}">
                  <a16:creationId xmlns:a16="http://schemas.microsoft.com/office/drawing/2014/main" id="{BD005689-BB3A-BE01-482A-8B430C116C7D}"/>
                </a:ext>
              </a:extLst>
            </p:cNvPr>
            <p:cNvSpPr/>
            <p:nvPr/>
          </p:nvSpPr>
          <p:spPr>
            <a:xfrm>
              <a:off x="2420400" y="2972825"/>
              <a:ext cx="16750" cy="36650"/>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1" name="Google Shape;3962;p50">
              <a:extLst>
                <a:ext uri="{FF2B5EF4-FFF2-40B4-BE49-F238E27FC236}">
                  <a16:creationId xmlns:a16="http://schemas.microsoft.com/office/drawing/2014/main" id="{3950D1CE-A897-8FDA-E8D9-CDB36F5AF6F2}"/>
                </a:ext>
              </a:extLst>
            </p:cNvPr>
            <p:cNvSpPr/>
            <p:nvPr/>
          </p:nvSpPr>
          <p:spPr>
            <a:xfrm>
              <a:off x="2374900" y="2981200"/>
              <a:ext cx="59650" cy="62800"/>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2" name="Google Shape;3963;p50">
              <a:extLst>
                <a:ext uri="{FF2B5EF4-FFF2-40B4-BE49-F238E27FC236}">
                  <a16:creationId xmlns:a16="http://schemas.microsoft.com/office/drawing/2014/main" id="{1B1750EA-45B3-A357-9B0A-AB623A9CECD0}"/>
                </a:ext>
              </a:extLst>
            </p:cNvPr>
            <p:cNvSpPr/>
            <p:nvPr/>
          </p:nvSpPr>
          <p:spPr>
            <a:xfrm>
              <a:off x="2050050" y="2725400"/>
              <a:ext cx="412225" cy="305525"/>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3" name="Google Shape;3964;p50">
              <a:extLst>
                <a:ext uri="{FF2B5EF4-FFF2-40B4-BE49-F238E27FC236}">
                  <a16:creationId xmlns:a16="http://schemas.microsoft.com/office/drawing/2014/main" id="{6B9FD6AA-DF9D-2D62-6050-8C993B870C1C}"/>
                </a:ext>
              </a:extLst>
            </p:cNvPr>
            <p:cNvSpPr/>
            <p:nvPr/>
          </p:nvSpPr>
          <p:spPr>
            <a:xfrm>
              <a:off x="2916800" y="3161675"/>
              <a:ext cx="40825" cy="58600"/>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4" name="Google Shape;3965;p50">
              <a:extLst>
                <a:ext uri="{FF2B5EF4-FFF2-40B4-BE49-F238E27FC236}">
                  <a16:creationId xmlns:a16="http://schemas.microsoft.com/office/drawing/2014/main" id="{00FAFD88-0014-D544-3B28-68356B821FC7}"/>
                </a:ext>
              </a:extLst>
            </p:cNvPr>
            <p:cNvSpPr/>
            <p:nvPr/>
          </p:nvSpPr>
          <p:spPr>
            <a:xfrm>
              <a:off x="2866075" y="3155900"/>
              <a:ext cx="58075" cy="63325"/>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5" name="Google Shape;3966;p50">
              <a:extLst>
                <a:ext uri="{FF2B5EF4-FFF2-40B4-BE49-F238E27FC236}">
                  <a16:creationId xmlns:a16="http://schemas.microsoft.com/office/drawing/2014/main" id="{0D4806E4-4E83-F95F-12CA-2B036A15222E}"/>
                </a:ext>
              </a:extLst>
            </p:cNvPr>
            <p:cNvSpPr/>
            <p:nvPr/>
          </p:nvSpPr>
          <p:spPr>
            <a:xfrm>
              <a:off x="2816900" y="3119825"/>
              <a:ext cx="72725" cy="109350"/>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6" name="Google Shape;3967;p50">
              <a:extLst>
                <a:ext uri="{FF2B5EF4-FFF2-40B4-BE49-F238E27FC236}">
                  <a16:creationId xmlns:a16="http://schemas.microsoft.com/office/drawing/2014/main" id="{D471FD06-AEC7-F67B-F000-037109FA1C14}"/>
                </a:ext>
              </a:extLst>
            </p:cNvPr>
            <p:cNvSpPr/>
            <p:nvPr/>
          </p:nvSpPr>
          <p:spPr>
            <a:xfrm>
              <a:off x="2646900" y="3064375"/>
              <a:ext cx="192000" cy="172650"/>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7" name="Google Shape;3968;p50">
              <a:extLst>
                <a:ext uri="{FF2B5EF4-FFF2-40B4-BE49-F238E27FC236}">
                  <a16:creationId xmlns:a16="http://schemas.microsoft.com/office/drawing/2014/main" id="{80111313-3BB0-D3F7-7802-7E7895DA8ACB}"/>
                </a:ext>
              </a:extLst>
            </p:cNvPr>
            <p:cNvSpPr/>
            <p:nvPr/>
          </p:nvSpPr>
          <p:spPr>
            <a:xfrm>
              <a:off x="2561625" y="3060700"/>
              <a:ext cx="173700" cy="247450"/>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8" name="Google Shape;3969;p50">
              <a:extLst>
                <a:ext uri="{FF2B5EF4-FFF2-40B4-BE49-F238E27FC236}">
                  <a16:creationId xmlns:a16="http://schemas.microsoft.com/office/drawing/2014/main" id="{0A5683C4-F622-44DF-E5E7-DF4578B8E209}"/>
                </a:ext>
              </a:extLst>
            </p:cNvPr>
            <p:cNvSpPr/>
            <p:nvPr/>
          </p:nvSpPr>
          <p:spPr>
            <a:xfrm>
              <a:off x="2531825" y="3224950"/>
              <a:ext cx="85800" cy="94200"/>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49" name="Google Shape;3970;p50">
              <a:extLst>
                <a:ext uri="{FF2B5EF4-FFF2-40B4-BE49-F238E27FC236}">
                  <a16:creationId xmlns:a16="http://schemas.microsoft.com/office/drawing/2014/main" id="{8EA51B33-6E0C-F20D-1399-2B44190DE429}"/>
                </a:ext>
              </a:extLst>
            </p:cNvPr>
            <p:cNvSpPr/>
            <p:nvPr/>
          </p:nvSpPr>
          <p:spPr>
            <a:xfrm>
              <a:off x="2527100" y="3246400"/>
              <a:ext cx="186250" cy="274650"/>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0" name="Google Shape;3971;p50">
              <a:extLst>
                <a:ext uri="{FF2B5EF4-FFF2-40B4-BE49-F238E27FC236}">
                  <a16:creationId xmlns:a16="http://schemas.microsoft.com/office/drawing/2014/main" id="{25C52200-5366-8035-55DE-B52587E5F114}"/>
                </a:ext>
              </a:extLst>
            </p:cNvPr>
            <p:cNvSpPr/>
            <p:nvPr/>
          </p:nvSpPr>
          <p:spPr>
            <a:xfrm>
              <a:off x="2700250" y="3389200"/>
              <a:ext cx="179975" cy="200900"/>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1" name="Google Shape;3972;p50">
              <a:extLst>
                <a:ext uri="{FF2B5EF4-FFF2-40B4-BE49-F238E27FC236}">
                  <a16:creationId xmlns:a16="http://schemas.microsoft.com/office/drawing/2014/main" id="{A0D4A8E6-269F-99C9-6C61-F0EEA5B50BFA}"/>
                </a:ext>
              </a:extLst>
            </p:cNvPr>
            <p:cNvSpPr/>
            <p:nvPr/>
          </p:nvSpPr>
          <p:spPr>
            <a:xfrm>
              <a:off x="2809050" y="3531500"/>
              <a:ext cx="123475" cy="130275"/>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2" name="Google Shape;3973;p50">
              <a:extLst>
                <a:ext uri="{FF2B5EF4-FFF2-40B4-BE49-F238E27FC236}">
                  <a16:creationId xmlns:a16="http://schemas.microsoft.com/office/drawing/2014/main" id="{EA55E1AB-1B4B-CCC0-6A5F-241487504929}"/>
                </a:ext>
              </a:extLst>
            </p:cNvPr>
            <p:cNvSpPr/>
            <p:nvPr/>
          </p:nvSpPr>
          <p:spPr>
            <a:xfrm>
              <a:off x="2884375" y="3700450"/>
              <a:ext cx="73250" cy="83200"/>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3" name="Google Shape;3974;p50">
              <a:extLst>
                <a:ext uri="{FF2B5EF4-FFF2-40B4-BE49-F238E27FC236}">
                  <a16:creationId xmlns:a16="http://schemas.microsoft.com/office/drawing/2014/main" id="{B9CA7140-83A7-1DFD-F8E7-89618F4B7C4F}"/>
                </a:ext>
              </a:extLst>
            </p:cNvPr>
            <p:cNvGrpSpPr/>
            <p:nvPr/>
          </p:nvGrpSpPr>
          <p:grpSpPr>
            <a:xfrm>
              <a:off x="2711750" y="3572300"/>
              <a:ext cx="230725" cy="598425"/>
              <a:chOff x="2711750" y="3572300"/>
              <a:chExt cx="230725" cy="598425"/>
            </a:xfrm>
          </p:grpSpPr>
          <p:sp>
            <p:nvSpPr>
              <p:cNvPr id="217" name="Google Shape;3975;p50">
                <a:extLst>
                  <a:ext uri="{FF2B5EF4-FFF2-40B4-BE49-F238E27FC236}">
                    <a16:creationId xmlns:a16="http://schemas.microsoft.com/office/drawing/2014/main" id="{AF88A1AE-3955-A599-DA9B-042559E0DEE2}"/>
                  </a:ext>
                </a:extLst>
              </p:cNvPr>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8" name="Google Shape;3976;p50">
                <a:extLst>
                  <a:ext uri="{FF2B5EF4-FFF2-40B4-BE49-F238E27FC236}">
                    <a16:creationId xmlns:a16="http://schemas.microsoft.com/office/drawing/2014/main" id="{8424CB05-23CD-3C14-BAD8-57570382AA74}"/>
                  </a:ext>
                </a:extLst>
              </p:cNvPr>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4" name="Google Shape;3977;p50">
              <a:extLst>
                <a:ext uri="{FF2B5EF4-FFF2-40B4-BE49-F238E27FC236}">
                  <a16:creationId xmlns:a16="http://schemas.microsoft.com/office/drawing/2014/main" id="{6C469E61-5ED7-C624-7C5E-DD9B71EEBF99}"/>
                </a:ext>
              </a:extLst>
            </p:cNvPr>
            <p:cNvSpPr/>
            <p:nvPr/>
          </p:nvSpPr>
          <p:spPr>
            <a:xfrm>
              <a:off x="5404100" y="2847275"/>
              <a:ext cx="26175" cy="61250"/>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55" name="Google Shape;3978;p50">
              <a:extLst>
                <a:ext uri="{FF2B5EF4-FFF2-40B4-BE49-F238E27FC236}">
                  <a16:creationId xmlns:a16="http://schemas.microsoft.com/office/drawing/2014/main" id="{0F8339F6-24A5-06E1-0EC2-5F3BB04E779D}"/>
                </a:ext>
              </a:extLst>
            </p:cNvPr>
            <p:cNvGrpSpPr/>
            <p:nvPr/>
          </p:nvGrpSpPr>
          <p:grpSpPr>
            <a:xfrm>
              <a:off x="3781475" y="1624825"/>
              <a:ext cx="153300" cy="166375"/>
              <a:chOff x="3781475" y="1624825"/>
              <a:chExt cx="153300" cy="166375"/>
            </a:xfrm>
          </p:grpSpPr>
          <p:sp>
            <p:nvSpPr>
              <p:cNvPr id="213" name="Google Shape;3979;p50">
                <a:extLst>
                  <a:ext uri="{FF2B5EF4-FFF2-40B4-BE49-F238E27FC236}">
                    <a16:creationId xmlns:a16="http://schemas.microsoft.com/office/drawing/2014/main" id="{CDB770DD-E515-5E23-2397-0C45A3B2543B}"/>
                  </a:ext>
                </a:extLst>
              </p:cNvPr>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4" name="Google Shape;3980;p50">
                <a:extLst>
                  <a:ext uri="{FF2B5EF4-FFF2-40B4-BE49-F238E27FC236}">
                    <a16:creationId xmlns:a16="http://schemas.microsoft.com/office/drawing/2014/main" id="{6AF1ABEE-5843-82A3-302E-EDEE9C3DBAF2}"/>
                  </a:ext>
                </a:extLst>
              </p:cNvPr>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5" name="Google Shape;3981;p50">
                <a:extLst>
                  <a:ext uri="{FF2B5EF4-FFF2-40B4-BE49-F238E27FC236}">
                    <a16:creationId xmlns:a16="http://schemas.microsoft.com/office/drawing/2014/main" id="{E157E95B-6823-536A-8A87-BB76B126A221}"/>
                  </a:ext>
                </a:extLst>
              </p:cNvPr>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6" name="Google Shape;3982;p50">
                <a:extLst>
                  <a:ext uri="{FF2B5EF4-FFF2-40B4-BE49-F238E27FC236}">
                    <a16:creationId xmlns:a16="http://schemas.microsoft.com/office/drawing/2014/main" id="{0B2E4543-87A0-F863-A8A0-D0EAD8953C9D}"/>
                  </a:ext>
                </a:extLst>
              </p:cNvPr>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56" name="Google Shape;3983;p50">
              <a:extLst>
                <a:ext uri="{FF2B5EF4-FFF2-40B4-BE49-F238E27FC236}">
                  <a16:creationId xmlns:a16="http://schemas.microsoft.com/office/drawing/2014/main" id="{788C4B35-854E-937D-74C9-7EC1109ED1F3}"/>
                </a:ext>
              </a:extLst>
            </p:cNvPr>
            <p:cNvSpPr/>
            <p:nvPr/>
          </p:nvSpPr>
          <p:spPr>
            <a:xfrm>
              <a:off x="5511350" y="2436650"/>
              <a:ext cx="175250" cy="3071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7" name="Google Shape;3984;p50">
              <a:extLst>
                <a:ext uri="{FF2B5EF4-FFF2-40B4-BE49-F238E27FC236}">
                  <a16:creationId xmlns:a16="http://schemas.microsoft.com/office/drawing/2014/main" id="{926A67D2-3AA3-508D-1196-4EBD07194EE0}"/>
                </a:ext>
              </a:extLst>
            </p:cNvPr>
            <p:cNvSpPr/>
            <p:nvPr/>
          </p:nvSpPr>
          <p:spPr>
            <a:xfrm>
              <a:off x="5440200" y="2597250"/>
              <a:ext cx="60175" cy="83725"/>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8" name="Google Shape;3985;p50">
              <a:extLst>
                <a:ext uri="{FF2B5EF4-FFF2-40B4-BE49-F238E27FC236}">
                  <a16:creationId xmlns:a16="http://schemas.microsoft.com/office/drawing/2014/main" id="{C1F48A7E-DBA9-D560-CC1E-2B4EEBA86590}"/>
                </a:ext>
              </a:extLst>
            </p:cNvPr>
            <p:cNvSpPr/>
            <p:nvPr/>
          </p:nvSpPr>
          <p:spPr>
            <a:xfrm>
              <a:off x="5410900" y="2501000"/>
              <a:ext cx="68550" cy="117725"/>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59" name="Google Shape;3986;p50">
              <a:extLst>
                <a:ext uri="{FF2B5EF4-FFF2-40B4-BE49-F238E27FC236}">
                  <a16:creationId xmlns:a16="http://schemas.microsoft.com/office/drawing/2014/main" id="{15A3B8BB-6A6D-7024-7A04-53343A29A04B}"/>
                </a:ext>
              </a:extLst>
            </p:cNvPr>
            <p:cNvSpPr/>
            <p:nvPr/>
          </p:nvSpPr>
          <p:spPr>
            <a:xfrm>
              <a:off x="4855375" y="2348250"/>
              <a:ext cx="444650" cy="209800"/>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0" name="Google Shape;3987;p50">
              <a:extLst>
                <a:ext uri="{FF2B5EF4-FFF2-40B4-BE49-F238E27FC236}">
                  <a16:creationId xmlns:a16="http://schemas.microsoft.com/office/drawing/2014/main" id="{D43CD77D-5704-6DC6-1CBC-8332BB7B4E12}"/>
                </a:ext>
              </a:extLst>
            </p:cNvPr>
            <p:cNvSpPr/>
            <p:nvPr/>
          </p:nvSpPr>
          <p:spPr>
            <a:xfrm>
              <a:off x="5730000" y="3287725"/>
              <a:ext cx="141250" cy="120875"/>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1" name="Google Shape;3988;p50">
              <a:extLst>
                <a:ext uri="{FF2B5EF4-FFF2-40B4-BE49-F238E27FC236}">
                  <a16:creationId xmlns:a16="http://schemas.microsoft.com/office/drawing/2014/main" id="{45BBFEFB-2DA1-AE23-A447-6FB1B4385759}"/>
                </a:ext>
              </a:extLst>
            </p:cNvPr>
            <p:cNvSpPr/>
            <p:nvPr/>
          </p:nvSpPr>
          <p:spPr>
            <a:xfrm>
              <a:off x="5413525" y="2961325"/>
              <a:ext cx="115100" cy="200900"/>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2" name="Google Shape;3989;p50">
              <a:extLst>
                <a:ext uri="{FF2B5EF4-FFF2-40B4-BE49-F238E27FC236}">
                  <a16:creationId xmlns:a16="http://schemas.microsoft.com/office/drawing/2014/main" id="{F9B80843-1F9B-2D42-9FBB-BD953DCF1DE5}"/>
                </a:ext>
              </a:extLst>
            </p:cNvPr>
            <p:cNvSpPr/>
            <p:nvPr/>
          </p:nvSpPr>
          <p:spPr>
            <a:xfrm>
              <a:off x="5472625" y="3375600"/>
              <a:ext cx="56000" cy="29325"/>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63" name="Google Shape;3990;p50">
              <a:extLst>
                <a:ext uri="{FF2B5EF4-FFF2-40B4-BE49-F238E27FC236}">
                  <a16:creationId xmlns:a16="http://schemas.microsoft.com/office/drawing/2014/main" id="{B9C74B23-D70A-E695-5FBA-892B112AAEA3}"/>
                </a:ext>
              </a:extLst>
            </p:cNvPr>
            <p:cNvGrpSpPr/>
            <p:nvPr/>
          </p:nvGrpSpPr>
          <p:grpSpPr>
            <a:xfrm>
              <a:off x="5068275" y="3161675"/>
              <a:ext cx="664875" cy="222850"/>
              <a:chOff x="5068275" y="3161675"/>
              <a:chExt cx="664875" cy="222850"/>
            </a:xfrm>
          </p:grpSpPr>
          <p:sp>
            <p:nvSpPr>
              <p:cNvPr id="209" name="Google Shape;3991;p50">
                <a:extLst>
                  <a:ext uri="{FF2B5EF4-FFF2-40B4-BE49-F238E27FC236}">
                    <a16:creationId xmlns:a16="http://schemas.microsoft.com/office/drawing/2014/main" id="{98977209-5940-61B1-EA42-880A38C2FD84}"/>
                  </a:ext>
                </a:extLst>
              </p:cNvPr>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0" name="Google Shape;3992;p50">
                <a:extLst>
                  <a:ext uri="{FF2B5EF4-FFF2-40B4-BE49-F238E27FC236}">
                    <a16:creationId xmlns:a16="http://schemas.microsoft.com/office/drawing/2014/main" id="{EA9EF738-2C41-1828-EF5E-5AA6A295D2CF}"/>
                  </a:ext>
                </a:extLst>
              </p:cNvPr>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1" name="Google Shape;3993;p50">
                <a:extLst>
                  <a:ext uri="{FF2B5EF4-FFF2-40B4-BE49-F238E27FC236}">
                    <a16:creationId xmlns:a16="http://schemas.microsoft.com/office/drawing/2014/main" id="{19387289-52C1-B05A-E5B4-DB4E5AF08349}"/>
                  </a:ext>
                </a:extLst>
              </p:cNvPr>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12" name="Google Shape;3994;p50">
                <a:extLst>
                  <a:ext uri="{FF2B5EF4-FFF2-40B4-BE49-F238E27FC236}">
                    <a16:creationId xmlns:a16="http://schemas.microsoft.com/office/drawing/2014/main" id="{4BA634DC-9939-FFB2-DBC3-2B1DD77F8F2A}"/>
                  </a:ext>
                </a:extLst>
              </p:cNvPr>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64" name="Google Shape;3995;p50">
              <a:extLst>
                <a:ext uri="{FF2B5EF4-FFF2-40B4-BE49-F238E27FC236}">
                  <a16:creationId xmlns:a16="http://schemas.microsoft.com/office/drawing/2014/main" id="{25753EB0-C339-CAC7-CE13-0A3E46A5E603}"/>
                </a:ext>
              </a:extLst>
            </p:cNvPr>
            <p:cNvSpPr/>
            <p:nvPr/>
          </p:nvSpPr>
          <p:spPr>
            <a:xfrm>
              <a:off x="5139425" y="3145975"/>
              <a:ext cx="62800" cy="8215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5" name="Google Shape;3996;p50">
              <a:extLst>
                <a:ext uri="{FF2B5EF4-FFF2-40B4-BE49-F238E27FC236}">
                  <a16:creationId xmlns:a16="http://schemas.microsoft.com/office/drawing/2014/main" id="{227FAC17-8D14-3826-0594-0AB2AEE3731F}"/>
                </a:ext>
              </a:extLst>
            </p:cNvPr>
            <p:cNvSpPr/>
            <p:nvPr/>
          </p:nvSpPr>
          <p:spPr>
            <a:xfrm>
              <a:off x="5279075" y="3142825"/>
              <a:ext cx="137075" cy="9262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6" name="Google Shape;3997;p50">
              <a:extLst>
                <a:ext uri="{FF2B5EF4-FFF2-40B4-BE49-F238E27FC236}">
                  <a16:creationId xmlns:a16="http://schemas.microsoft.com/office/drawing/2014/main" id="{71A7D464-9E23-1B1F-6062-FAA40A4BA34B}"/>
                </a:ext>
              </a:extLst>
            </p:cNvPr>
            <p:cNvSpPr/>
            <p:nvPr/>
          </p:nvSpPr>
          <p:spPr>
            <a:xfrm>
              <a:off x="5150925" y="2887575"/>
              <a:ext cx="119300" cy="230700"/>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7" name="Google Shape;3998;p50">
              <a:extLst>
                <a:ext uri="{FF2B5EF4-FFF2-40B4-BE49-F238E27FC236}">
                  <a16:creationId xmlns:a16="http://schemas.microsoft.com/office/drawing/2014/main" id="{299314A0-A3D7-0122-16BF-A16E63D68CE9}"/>
                </a:ext>
              </a:extLst>
            </p:cNvPr>
            <p:cNvSpPr/>
            <p:nvPr/>
          </p:nvSpPr>
          <p:spPr>
            <a:xfrm>
              <a:off x="5166625" y="3025150"/>
              <a:ext cx="75875" cy="6540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8" name="Google Shape;3999;p50">
              <a:extLst>
                <a:ext uri="{FF2B5EF4-FFF2-40B4-BE49-F238E27FC236}">
                  <a16:creationId xmlns:a16="http://schemas.microsoft.com/office/drawing/2014/main" id="{A842F0CC-8983-0E98-5C33-C4EDA1B619F2}"/>
                </a:ext>
              </a:extLst>
            </p:cNvPr>
            <p:cNvSpPr/>
            <p:nvPr/>
          </p:nvSpPr>
          <p:spPr>
            <a:xfrm>
              <a:off x="5123725" y="2903250"/>
              <a:ext cx="117200" cy="135525"/>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69" name="Google Shape;4000;p50">
              <a:extLst>
                <a:ext uri="{FF2B5EF4-FFF2-40B4-BE49-F238E27FC236}">
                  <a16:creationId xmlns:a16="http://schemas.microsoft.com/office/drawing/2014/main" id="{C8E44F74-C61C-D422-4261-2929EAE632D8}"/>
                </a:ext>
              </a:extLst>
            </p:cNvPr>
            <p:cNvSpPr/>
            <p:nvPr/>
          </p:nvSpPr>
          <p:spPr>
            <a:xfrm>
              <a:off x="5089200" y="2934650"/>
              <a:ext cx="121900" cy="227050"/>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0" name="Google Shape;4001;p50">
              <a:extLst>
                <a:ext uri="{FF2B5EF4-FFF2-40B4-BE49-F238E27FC236}">
                  <a16:creationId xmlns:a16="http://schemas.microsoft.com/office/drawing/2014/main" id="{82A6FEB8-C175-F370-80E8-5AF27E1D1A1B}"/>
                </a:ext>
              </a:extLst>
            </p:cNvPr>
            <p:cNvSpPr/>
            <p:nvPr/>
          </p:nvSpPr>
          <p:spPr>
            <a:xfrm>
              <a:off x="5009700" y="2810675"/>
              <a:ext cx="128175" cy="288250"/>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1" name="Google Shape;4002;p50">
              <a:extLst>
                <a:ext uri="{FF2B5EF4-FFF2-40B4-BE49-F238E27FC236}">
                  <a16:creationId xmlns:a16="http://schemas.microsoft.com/office/drawing/2014/main" id="{0336D76B-97D9-3CA1-3ABB-EDC4B84666BC}"/>
                </a:ext>
              </a:extLst>
            </p:cNvPr>
            <p:cNvSpPr/>
            <p:nvPr/>
          </p:nvSpPr>
          <p:spPr>
            <a:xfrm>
              <a:off x="4941700" y="2836825"/>
              <a:ext cx="74300" cy="95750"/>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2" name="Google Shape;4003;p50">
              <a:extLst>
                <a:ext uri="{FF2B5EF4-FFF2-40B4-BE49-F238E27FC236}">
                  <a16:creationId xmlns:a16="http://schemas.microsoft.com/office/drawing/2014/main" id="{5E6B6500-973F-37E2-2585-D998154440DA}"/>
                </a:ext>
              </a:extLst>
            </p:cNvPr>
            <p:cNvSpPr/>
            <p:nvPr/>
          </p:nvSpPr>
          <p:spPr>
            <a:xfrm>
              <a:off x="3787225" y="2293850"/>
              <a:ext cx="55475" cy="6802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3" name="Google Shape;4004;p50">
              <a:extLst>
                <a:ext uri="{FF2B5EF4-FFF2-40B4-BE49-F238E27FC236}">
                  <a16:creationId xmlns:a16="http://schemas.microsoft.com/office/drawing/2014/main" id="{810C3238-FCAA-F4B2-7D6A-48A91B401F65}"/>
                </a:ext>
              </a:extLst>
            </p:cNvPr>
            <p:cNvSpPr/>
            <p:nvPr/>
          </p:nvSpPr>
          <p:spPr>
            <a:xfrm>
              <a:off x="3743300" y="1958025"/>
              <a:ext cx="290325" cy="33742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4" name="Google Shape;4005;p50">
              <a:extLst>
                <a:ext uri="{FF2B5EF4-FFF2-40B4-BE49-F238E27FC236}">
                  <a16:creationId xmlns:a16="http://schemas.microsoft.com/office/drawing/2014/main" id="{14B1B676-B31D-8916-D846-CD5FAE84D872}"/>
                </a:ext>
              </a:extLst>
            </p:cNvPr>
            <p:cNvSpPr/>
            <p:nvPr/>
          </p:nvSpPr>
          <p:spPr>
            <a:xfrm>
              <a:off x="3823325" y="2021850"/>
              <a:ext cx="143875" cy="324875"/>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5" name="Google Shape;4006;p50">
              <a:extLst>
                <a:ext uri="{FF2B5EF4-FFF2-40B4-BE49-F238E27FC236}">
                  <a16:creationId xmlns:a16="http://schemas.microsoft.com/office/drawing/2014/main" id="{C68F492B-D51C-36D1-479E-D938E1EE3302}"/>
                </a:ext>
              </a:extLst>
            </p:cNvPr>
            <p:cNvSpPr/>
            <p:nvPr/>
          </p:nvSpPr>
          <p:spPr>
            <a:xfrm>
              <a:off x="3976075" y="2250975"/>
              <a:ext cx="57550" cy="52325"/>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6" name="Google Shape;4007;p50">
              <a:extLst>
                <a:ext uri="{FF2B5EF4-FFF2-40B4-BE49-F238E27FC236}">
                  <a16:creationId xmlns:a16="http://schemas.microsoft.com/office/drawing/2014/main" id="{446A1494-906F-F209-D86B-56963268EAF5}"/>
                </a:ext>
              </a:extLst>
            </p:cNvPr>
            <p:cNvSpPr/>
            <p:nvPr/>
          </p:nvSpPr>
          <p:spPr>
            <a:xfrm>
              <a:off x="3949400" y="2288625"/>
              <a:ext cx="91550" cy="49725"/>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7" name="Google Shape;4008;p50">
              <a:extLst>
                <a:ext uri="{FF2B5EF4-FFF2-40B4-BE49-F238E27FC236}">
                  <a16:creationId xmlns:a16="http://schemas.microsoft.com/office/drawing/2014/main" id="{38523554-8B81-595E-2864-01E64D6FA507}"/>
                </a:ext>
              </a:extLst>
            </p:cNvPr>
            <p:cNvSpPr/>
            <p:nvPr/>
          </p:nvSpPr>
          <p:spPr>
            <a:xfrm>
              <a:off x="3952525" y="2322625"/>
              <a:ext cx="71175" cy="52325"/>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8" name="Google Shape;4009;p50">
              <a:extLst>
                <a:ext uri="{FF2B5EF4-FFF2-40B4-BE49-F238E27FC236}">
                  <a16:creationId xmlns:a16="http://schemas.microsoft.com/office/drawing/2014/main" id="{39C78875-191C-14E5-EE49-49A453C18E38}"/>
                </a:ext>
              </a:extLst>
            </p:cNvPr>
            <p:cNvSpPr/>
            <p:nvPr/>
          </p:nvSpPr>
          <p:spPr>
            <a:xfrm>
              <a:off x="3986525" y="2326300"/>
              <a:ext cx="120875" cy="93650"/>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79" name="Google Shape;4010;p50">
              <a:extLst>
                <a:ext uri="{FF2B5EF4-FFF2-40B4-BE49-F238E27FC236}">
                  <a16:creationId xmlns:a16="http://schemas.microsoft.com/office/drawing/2014/main" id="{7E37C258-083C-778A-A666-CBC20ADA5D76}"/>
                </a:ext>
              </a:extLst>
            </p:cNvPr>
            <p:cNvSpPr/>
            <p:nvPr/>
          </p:nvSpPr>
          <p:spPr>
            <a:xfrm>
              <a:off x="3903350" y="2478500"/>
              <a:ext cx="83200" cy="53900"/>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0" name="Google Shape;4011;p50">
              <a:extLst>
                <a:ext uri="{FF2B5EF4-FFF2-40B4-BE49-F238E27FC236}">
                  <a16:creationId xmlns:a16="http://schemas.microsoft.com/office/drawing/2014/main" id="{58190F7F-5B7F-00AF-5EA3-14DE0D598764}"/>
                </a:ext>
              </a:extLst>
            </p:cNvPr>
            <p:cNvSpPr/>
            <p:nvPr/>
          </p:nvSpPr>
          <p:spPr>
            <a:xfrm>
              <a:off x="3910150" y="2462825"/>
              <a:ext cx="71700" cy="31400"/>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1" name="Google Shape;4012;p50">
              <a:extLst>
                <a:ext uri="{FF2B5EF4-FFF2-40B4-BE49-F238E27FC236}">
                  <a16:creationId xmlns:a16="http://schemas.microsoft.com/office/drawing/2014/main" id="{A76FE06F-C15F-8A78-404F-50F5F803B701}"/>
                </a:ext>
              </a:extLst>
            </p:cNvPr>
            <p:cNvSpPr/>
            <p:nvPr/>
          </p:nvSpPr>
          <p:spPr>
            <a:xfrm>
              <a:off x="3947825" y="2585750"/>
              <a:ext cx="27225" cy="52325"/>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2" name="Google Shape;4013;p50">
              <a:extLst>
                <a:ext uri="{FF2B5EF4-FFF2-40B4-BE49-F238E27FC236}">
                  <a16:creationId xmlns:a16="http://schemas.microsoft.com/office/drawing/2014/main" id="{9A628DC5-7D20-541B-B427-13168A21215D}"/>
                </a:ext>
              </a:extLst>
            </p:cNvPr>
            <p:cNvSpPr/>
            <p:nvPr/>
          </p:nvSpPr>
          <p:spPr>
            <a:xfrm>
              <a:off x="3934750" y="2566400"/>
              <a:ext cx="26175" cy="32975"/>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3" name="Google Shape;4014;p50">
              <a:extLst>
                <a:ext uri="{FF2B5EF4-FFF2-40B4-BE49-F238E27FC236}">
                  <a16:creationId xmlns:a16="http://schemas.microsoft.com/office/drawing/2014/main" id="{37919802-46E6-1DC9-F908-15C02975CD7B}"/>
                </a:ext>
              </a:extLst>
            </p:cNvPr>
            <p:cNvSpPr/>
            <p:nvPr/>
          </p:nvSpPr>
          <p:spPr>
            <a:xfrm>
              <a:off x="3895525" y="2538675"/>
              <a:ext cx="54425" cy="4762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4" name="Google Shape;4015;p50">
              <a:extLst>
                <a:ext uri="{FF2B5EF4-FFF2-40B4-BE49-F238E27FC236}">
                  <a16:creationId xmlns:a16="http://schemas.microsoft.com/office/drawing/2014/main" id="{C21E5A6C-7660-A7DF-D6D4-9CBB1557CFF4}"/>
                </a:ext>
              </a:extLst>
            </p:cNvPr>
            <p:cNvSpPr/>
            <p:nvPr/>
          </p:nvSpPr>
          <p:spPr>
            <a:xfrm>
              <a:off x="3865700" y="2510950"/>
              <a:ext cx="42400" cy="26700"/>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5" name="Google Shape;4016;p50">
              <a:extLst>
                <a:ext uri="{FF2B5EF4-FFF2-40B4-BE49-F238E27FC236}">
                  <a16:creationId xmlns:a16="http://schemas.microsoft.com/office/drawing/2014/main" id="{AB152B1A-8DFE-5209-30D1-38FAE3D382D0}"/>
                </a:ext>
              </a:extLst>
            </p:cNvPr>
            <p:cNvSpPr/>
            <p:nvPr/>
          </p:nvSpPr>
          <p:spPr>
            <a:xfrm>
              <a:off x="3811300" y="2470650"/>
              <a:ext cx="99925" cy="48150"/>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6" name="Google Shape;4017;p50">
              <a:extLst>
                <a:ext uri="{FF2B5EF4-FFF2-40B4-BE49-F238E27FC236}">
                  <a16:creationId xmlns:a16="http://schemas.microsoft.com/office/drawing/2014/main" id="{BCAC3003-F617-46A4-B317-C5B7CBAE9E33}"/>
                </a:ext>
              </a:extLst>
            </p:cNvPr>
            <p:cNvSpPr/>
            <p:nvPr/>
          </p:nvSpPr>
          <p:spPr>
            <a:xfrm>
              <a:off x="3867800" y="2355575"/>
              <a:ext cx="132350" cy="111450"/>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7" name="Google Shape;4018;p50">
              <a:extLst>
                <a:ext uri="{FF2B5EF4-FFF2-40B4-BE49-F238E27FC236}">
                  <a16:creationId xmlns:a16="http://schemas.microsoft.com/office/drawing/2014/main" id="{F8C937D9-B6B1-5659-BC33-27E9FE8157E3}"/>
                </a:ext>
              </a:extLst>
            </p:cNvPr>
            <p:cNvSpPr/>
            <p:nvPr/>
          </p:nvSpPr>
          <p:spPr>
            <a:xfrm>
              <a:off x="3841625" y="2432475"/>
              <a:ext cx="105700" cy="46050"/>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8" name="Google Shape;4019;p50">
              <a:extLst>
                <a:ext uri="{FF2B5EF4-FFF2-40B4-BE49-F238E27FC236}">
                  <a16:creationId xmlns:a16="http://schemas.microsoft.com/office/drawing/2014/main" id="{4AD3CFC1-F60C-1592-53D8-BA14ECC2DEBC}"/>
                </a:ext>
              </a:extLst>
            </p:cNvPr>
            <p:cNvSpPr/>
            <p:nvPr/>
          </p:nvSpPr>
          <p:spPr>
            <a:xfrm>
              <a:off x="3759500" y="2356100"/>
              <a:ext cx="120350" cy="143875"/>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89" name="Google Shape;4020;p50">
              <a:extLst>
                <a:ext uri="{FF2B5EF4-FFF2-40B4-BE49-F238E27FC236}">
                  <a16:creationId xmlns:a16="http://schemas.microsoft.com/office/drawing/2014/main" id="{6CBDAA74-BF0D-E2D2-A88B-19E72DE6AC96}"/>
                </a:ext>
              </a:extLst>
            </p:cNvPr>
            <p:cNvSpPr/>
            <p:nvPr/>
          </p:nvSpPr>
          <p:spPr>
            <a:xfrm>
              <a:off x="3727600" y="2387500"/>
              <a:ext cx="51800" cy="47100"/>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0" name="Google Shape;4021;p50">
              <a:extLst>
                <a:ext uri="{FF2B5EF4-FFF2-40B4-BE49-F238E27FC236}">
                  <a16:creationId xmlns:a16="http://schemas.microsoft.com/office/drawing/2014/main" id="{94FD5A7C-BE8A-04A4-3852-9B0F02251C5C}"/>
                </a:ext>
              </a:extLst>
            </p:cNvPr>
            <p:cNvSpPr/>
            <p:nvPr/>
          </p:nvSpPr>
          <p:spPr>
            <a:xfrm>
              <a:off x="3722900" y="2426200"/>
              <a:ext cx="40825" cy="35075"/>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1" name="Google Shape;4022;p50">
              <a:extLst>
                <a:ext uri="{FF2B5EF4-FFF2-40B4-BE49-F238E27FC236}">
                  <a16:creationId xmlns:a16="http://schemas.microsoft.com/office/drawing/2014/main" id="{F4FD0BDD-1C87-0EFE-5D28-8EDD72D8331D}"/>
                </a:ext>
              </a:extLst>
            </p:cNvPr>
            <p:cNvSpPr/>
            <p:nvPr/>
          </p:nvSpPr>
          <p:spPr>
            <a:xfrm>
              <a:off x="3758475" y="2449750"/>
              <a:ext cx="9950" cy="141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2" name="Google Shape;4023;p50">
              <a:extLst>
                <a:ext uri="{FF2B5EF4-FFF2-40B4-BE49-F238E27FC236}">
                  <a16:creationId xmlns:a16="http://schemas.microsoft.com/office/drawing/2014/main" id="{33390CC5-FF07-F900-E904-1406AA0F5269}"/>
                </a:ext>
              </a:extLst>
            </p:cNvPr>
            <p:cNvSpPr/>
            <p:nvPr/>
          </p:nvSpPr>
          <p:spPr>
            <a:xfrm>
              <a:off x="3552375" y="2346700"/>
              <a:ext cx="58075" cy="76900"/>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3" name="Google Shape;4024;p50">
              <a:extLst>
                <a:ext uri="{FF2B5EF4-FFF2-40B4-BE49-F238E27FC236}">
                  <a16:creationId xmlns:a16="http://schemas.microsoft.com/office/drawing/2014/main" id="{D7081CDC-7891-091F-2330-F3B30A911DC8}"/>
                </a:ext>
              </a:extLst>
            </p:cNvPr>
            <p:cNvGrpSpPr/>
            <p:nvPr/>
          </p:nvGrpSpPr>
          <p:grpSpPr>
            <a:xfrm>
              <a:off x="3586375" y="2281300"/>
              <a:ext cx="125025" cy="175275"/>
              <a:chOff x="3586375" y="2281300"/>
              <a:chExt cx="125025" cy="175275"/>
            </a:xfrm>
          </p:grpSpPr>
          <p:sp>
            <p:nvSpPr>
              <p:cNvPr id="207" name="Google Shape;4025;p50">
                <a:extLst>
                  <a:ext uri="{FF2B5EF4-FFF2-40B4-BE49-F238E27FC236}">
                    <a16:creationId xmlns:a16="http://schemas.microsoft.com/office/drawing/2014/main" id="{5D626F5E-2E03-05DC-A887-1065720500C9}"/>
                  </a:ext>
                </a:extLst>
              </p:cNvPr>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8" name="Google Shape;4026;p50">
                <a:extLst>
                  <a:ext uri="{FF2B5EF4-FFF2-40B4-BE49-F238E27FC236}">
                    <a16:creationId xmlns:a16="http://schemas.microsoft.com/office/drawing/2014/main" id="{6F28EB27-774E-75BD-FEE0-98D026F2E182}"/>
                  </a:ext>
                </a:extLst>
              </p:cNvPr>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4" name="Google Shape;4027;p50">
              <a:extLst>
                <a:ext uri="{FF2B5EF4-FFF2-40B4-BE49-F238E27FC236}">
                  <a16:creationId xmlns:a16="http://schemas.microsoft.com/office/drawing/2014/main" id="{558BB30F-C57D-6354-A8C1-ACD8EF4DDC36}"/>
                </a:ext>
              </a:extLst>
            </p:cNvPr>
            <p:cNvSpPr/>
            <p:nvPr/>
          </p:nvSpPr>
          <p:spPr>
            <a:xfrm>
              <a:off x="4300900" y="3419025"/>
              <a:ext cx="109875" cy="205600"/>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95" name="Google Shape;4028;p50">
              <a:extLst>
                <a:ext uri="{FF2B5EF4-FFF2-40B4-BE49-F238E27FC236}">
                  <a16:creationId xmlns:a16="http://schemas.microsoft.com/office/drawing/2014/main" id="{C3567110-1EF3-3F74-D14E-920E66472AB2}"/>
                </a:ext>
              </a:extLst>
            </p:cNvPr>
            <p:cNvGrpSpPr/>
            <p:nvPr/>
          </p:nvGrpSpPr>
          <p:grpSpPr>
            <a:xfrm>
              <a:off x="5298975" y="3412225"/>
              <a:ext cx="576450" cy="616225"/>
              <a:chOff x="5298975" y="3412225"/>
              <a:chExt cx="576450" cy="616225"/>
            </a:xfrm>
          </p:grpSpPr>
          <p:sp>
            <p:nvSpPr>
              <p:cNvPr id="205" name="Google Shape;4029;p50">
                <a:extLst>
                  <a:ext uri="{FF2B5EF4-FFF2-40B4-BE49-F238E27FC236}">
                    <a16:creationId xmlns:a16="http://schemas.microsoft.com/office/drawing/2014/main" id="{9D82CB14-3872-191D-D666-E87C00BF7C78}"/>
                  </a:ext>
                </a:extLst>
              </p:cNvPr>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6" name="Google Shape;4030;p50">
                <a:extLst>
                  <a:ext uri="{FF2B5EF4-FFF2-40B4-BE49-F238E27FC236}">
                    <a16:creationId xmlns:a16="http://schemas.microsoft.com/office/drawing/2014/main" id="{B6AB7546-170D-AF9B-4692-A1DD16C4BA98}"/>
                  </a:ext>
                </a:extLst>
              </p:cNvPr>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grpSp>
          <p:nvGrpSpPr>
            <p:cNvPr id="96" name="Google Shape;4031;p50">
              <a:extLst>
                <a:ext uri="{FF2B5EF4-FFF2-40B4-BE49-F238E27FC236}">
                  <a16:creationId xmlns:a16="http://schemas.microsoft.com/office/drawing/2014/main" id="{1BEF00AF-8444-40B9-A81C-87B26424E895}"/>
                </a:ext>
              </a:extLst>
            </p:cNvPr>
            <p:cNvGrpSpPr/>
            <p:nvPr/>
          </p:nvGrpSpPr>
          <p:grpSpPr>
            <a:xfrm>
              <a:off x="5952300" y="3852150"/>
              <a:ext cx="231225" cy="287200"/>
              <a:chOff x="5952300" y="3852150"/>
              <a:chExt cx="231225" cy="287200"/>
            </a:xfrm>
          </p:grpSpPr>
          <p:sp>
            <p:nvSpPr>
              <p:cNvPr id="203" name="Google Shape;4032;p50">
                <a:extLst>
                  <a:ext uri="{FF2B5EF4-FFF2-40B4-BE49-F238E27FC236}">
                    <a16:creationId xmlns:a16="http://schemas.microsoft.com/office/drawing/2014/main" id="{F8DD9B88-BA84-0084-5411-E0CB49169045}"/>
                  </a:ext>
                </a:extLst>
              </p:cNvPr>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4" name="Google Shape;4033;p50">
                <a:extLst>
                  <a:ext uri="{FF2B5EF4-FFF2-40B4-BE49-F238E27FC236}">
                    <a16:creationId xmlns:a16="http://schemas.microsoft.com/office/drawing/2014/main" id="{59F98036-C041-36EC-EDB5-8948D2337BEB}"/>
                  </a:ext>
                </a:extLst>
              </p:cNvPr>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97" name="Google Shape;4034;p50">
              <a:extLst>
                <a:ext uri="{FF2B5EF4-FFF2-40B4-BE49-F238E27FC236}">
                  <a16:creationId xmlns:a16="http://schemas.microsoft.com/office/drawing/2014/main" id="{202A0719-1EDD-C770-8FCF-5CF6D8880594}"/>
                </a:ext>
              </a:extLst>
            </p:cNvPr>
            <p:cNvSpPr/>
            <p:nvPr/>
          </p:nvSpPr>
          <p:spPr>
            <a:xfrm>
              <a:off x="3399625" y="2088800"/>
              <a:ext cx="127125" cy="77450"/>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8" name="Google Shape;4035;p50">
              <a:extLst>
                <a:ext uri="{FF2B5EF4-FFF2-40B4-BE49-F238E27FC236}">
                  <a16:creationId xmlns:a16="http://schemas.microsoft.com/office/drawing/2014/main" id="{30E3238F-B3B5-E4B4-8EED-F1EA778D85EE}"/>
                </a:ext>
              </a:extLst>
            </p:cNvPr>
            <p:cNvSpPr/>
            <p:nvPr/>
          </p:nvSpPr>
          <p:spPr>
            <a:xfrm>
              <a:off x="4616850" y="2275025"/>
              <a:ext cx="885625" cy="661225"/>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99" name="Google Shape;4036;p50">
              <a:extLst>
                <a:ext uri="{FF2B5EF4-FFF2-40B4-BE49-F238E27FC236}">
                  <a16:creationId xmlns:a16="http://schemas.microsoft.com/office/drawing/2014/main" id="{41F177A8-7D5B-90B6-937C-928DD192EBB6}"/>
                </a:ext>
              </a:extLst>
            </p:cNvPr>
            <p:cNvSpPr/>
            <p:nvPr/>
          </p:nvSpPr>
          <p:spPr>
            <a:xfrm>
              <a:off x="5150925" y="2903250"/>
              <a:ext cx="1600" cy="2125"/>
            </a:xfrm>
            <a:custGeom>
              <a:avLst/>
              <a:gdLst/>
              <a:ahLst/>
              <a:cxnLst/>
              <a:rect l="l" t="t" r="r" b="b"/>
              <a:pathLst>
                <a:path w="64" h="85" extrusionOk="0">
                  <a:moveTo>
                    <a:pt x="63" y="85"/>
                  </a:moveTo>
                  <a:lnTo>
                    <a:pt x="1" y="1"/>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0" name="Google Shape;4037;p50">
              <a:extLst>
                <a:ext uri="{FF2B5EF4-FFF2-40B4-BE49-F238E27FC236}">
                  <a16:creationId xmlns:a16="http://schemas.microsoft.com/office/drawing/2014/main" id="{CFECE897-1F7D-C526-55B6-9F3695CB883C}"/>
                </a:ext>
              </a:extLst>
            </p:cNvPr>
            <p:cNvSpPr/>
            <p:nvPr/>
          </p:nvSpPr>
          <p:spPr>
            <a:xfrm>
              <a:off x="5134200" y="2918425"/>
              <a:ext cx="2625" cy="2650"/>
            </a:xfrm>
            <a:custGeom>
              <a:avLst/>
              <a:gdLst/>
              <a:ahLst/>
              <a:cxnLst/>
              <a:rect l="l" t="t" r="r" b="b"/>
              <a:pathLst>
                <a:path w="105" h="106" extrusionOk="0">
                  <a:moveTo>
                    <a:pt x="0" y="105"/>
                  </a:moveTo>
                  <a:lnTo>
                    <a:pt x="105" y="1"/>
                  </a:lnTo>
                  <a:lnTo>
                    <a:pt x="10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1" name="Google Shape;4038;p50">
              <a:extLst>
                <a:ext uri="{FF2B5EF4-FFF2-40B4-BE49-F238E27FC236}">
                  <a16:creationId xmlns:a16="http://schemas.microsoft.com/office/drawing/2014/main" id="{BF4A1812-4A08-4B6B-A567-1DBE49599A94}"/>
                </a:ext>
              </a:extLst>
            </p:cNvPr>
            <p:cNvSpPr/>
            <p:nvPr/>
          </p:nvSpPr>
          <p:spPr>
            <a:xfrm>
              <a:off x="4608475" y="2660550"/>
              <a:ext cx="5275" cy="1600"/>
            </a:xfrm>
            <a:custGeom>
              <a:avLst/>
              <a:gdLst/>
              <a:ahLst/>
              <a:cxnLst/>
              <a:rect l="l" t="t" r="r" b="b"/>
              <a:pathLst>
                <a:path w="211" h="64" extrusionOk="0">
                  <a:moveTo>
                    <a:pt x="210" y="0"/>
                  </a:moveTo>
                  <a:lnTo>
                    <a:pt x="1" y="63"/>
                  </a:lnTo>
                  <a:lnTo>
                    <a:pt x="22"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2" name="Google Shape;4039;p50">
              <a:extLst>
                <a:ext uri="{FF2B5EF4-FFF2-40B4-BE49-F238E27FC236}">
                  <a16:creationId xmlns:a16="http://schemas.microsoft.com/office/drawing/2014/main" id="{2CFDEA63-096C-A902-E875-B1DFDE8B6961}"/>
                </a:ext>
              </a:extLst>
            </p:cNvPr>
            <p:cNvSpPr/>
            <p:nvPr/>
          </p:nvSpPr>
          <p:spPr>
            <a:xfrm>
              <a:off x="4302475" y="2310075"/>
              <a:ext cx="547700" cy="287725"/>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3" name="Google Shape;4040;p50">
              <a:extLst>
                <a:ext uri="{FF2B5EF4-FFF2-40B4-BE49-F238E27FC236}">
                  <a16:creationId xmlns:a16="http://schemas.microsoft.com/office/drawing/2014/main" id="{BEE3274F-F397-BBE7-4BB4-62B0906409A2}"/>
                </a:ext>
              </a:extLst>
            </p:cNvPr>
            <p:cNvSpPr/>
            <p:nvPr/>
          </p:nvSpPr>
          <p:spPr>
            <a:xfrm>
              <a:off x="4443200" y="2520875"/>
              <a:ext cx="231750" cy="144400"/>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4" name="Google Shape;4041;p50">
              <a:extLst>
                <a:ext uri="{FF2B5EF4-FFF2-40B4-BE49-F238E27FC236}">
                  <a16:creationId xmlns:a16="http://schemas.microsoft.com/office/drawing/2014/main" id="{518726CF-A77B-41B8-F1C3-C5C38BE60095}"/>
                </a:ext>
              </a:extLst>
            </p:cNvPr>
            <p:cNvSpPr/>
            <p:nvPr/>
          </p:nvSpPr>
          <p:spPr>
            <a:xfrm>
              <a:off x="4401875" y="2571100"/>
              <a:ext cx="207150" cy="130275"/>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05" name="Google Shape;4042;p50">
              <a:extLst>
                <a:ext uri="{FF2B5EF4-FFF2-40B4-BE49-F238E27FC236}">
                  <a16:creationId xmlns:a16="http://schemas.microsoft.com/office/drawing/2014/main" id="{493C7125-B47C-21E6-37B4-B0EF3145527C}"/>
                </a:ext>
              </a:extLst>
            </p:cNvPr>
            <p:cNvGrpSpPr/>
            <p:nvPr/>
          </p:nvGrpSpPr>
          <p:grpSpPr>
            <a:xfrm>
              <a:off x="4842300" y="3099950"/>
              <a:ext cx="31425" cy="59650"/>
              <a:chOff x="4842300" y="3099950"/>
              <a:chExt cx="31425" cy="59650"/>
            </a:xfrm>
          </p:grpSpPr>
          <p:sp>
            <p:nvSpPr>
              <p:cNvPr id="199" name="Google Shape;4043;p50">
                <a:extLst>
                  <a:ext uri="{FF2B5EF4-FFF2-40B4-BE49-F238E27FC236}">
                    <a16:creationId xmlns:a16="http://schemas.microsoft.com/office/drawing/2014/main" id="{719B3832-A6CD-A33B-BBD0-21D34CB608AF}"/>
                  </a:ext>
                </a:extLst>
              </p:cNvPr>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0" name="Google Shape;4044;p50">
                <a:extLst>
                  <a:ext uri="{FF2B5EF4-FFF2-40B4-BE49-F238E27FC236}">
                    <a16:creationId xmlns:a16="http://schemas.microsoft.com/office/drawing/2014/main" id="{38A70C39-378B-BFA9-CAC5-E5A693773658}"/>
                  </a:ext>
                </a:extLst>
              </p:cNvPr>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1" name="Google Shape;4045;p50">
                <a:extLst>
                  <a:ext uri="{FF2B5EF4-FFF2-40B4-BE49-F238E27FC236}">
                    <a16:creationId xmlns:a16="http://schemas.microsoft.com/office/drawing/2014/main" id="{AA670ECE-F64A-E02A-9E3A-3C59AB47370D}"/>
                  </a:ext>
                </a:extLst>
              </p:cNvPr>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202" name="Google Shape;4046;p50">
                <a:extLst>
                  <a:ext uri="{FF2B5EF4-FFF2-40B4-BE49-F238E27FC236}">
                    <a16:creationId xmlns:a16="http://schemas.microsoft.com/office/drawing/2014/main" id="{82CF4D67-A609-6B9B-56DB-93BC11B0D554}"/>
                  </a:ext>
                </a:extLst>
              </p:cNvPr>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06" name="Google Shape;4047;p50">
              <a:extLst>
                <a:ext uri="{FF2B5EF4-FFF2-40B4-BE49-F238E27FC236}">
                  <a16:creationId xmlns:a16="http://schemas.microsoft.com/office/drawing/2014/main" id="{40FFC36D-AFFF-6072-6B6E-605029923E37}"/>
                </a:ext>
              </a:extLst>
            </p:cNvPr>
            <p:cNvSpPr/>
            <p:nvPr/>
          </p:nvSpPr>
          <p:spPr>
            <a:xfrm>
              <a:off x="4663400" y="2731150"/>
              <a:ext cx="405425" cy="396025"/>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7" name="Google Shape;4048;p50">
              <a:extLst>
                <a:ext uri="{FF2B5EF4-FFF2-40B4-BE49-F238E27FC236}">
                  <a16:creationId xmlns:a16="http://schemas.microsoft.com/office/drawing/2014/main" id="{09A4E284-05FC-2C34-E7F0-19E5383CCA70}"/>
                </a:ext>
              </a:extLst>
            </p:cNvPr>
            <p:cNvSpPr/>
            <p:nvPr/>
          </p:nvSpPr>
          <p:spPr>
            <a:xfrm>
              <a:off x="4822425" y="2778250"/>
              <a:ext cx="119300" cy="63825"/>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8" name="Google Shape;4049;p50">
              <a:extLst>
                <a:ext uri="{FF2B5EF4-FFF2-40B4-BE49-F238E27FC236}">
                  <a16:creationId xmlns:a16="http://schemas.microsoft.com/office/drawing/2014/main" id="{590759DC-27BD-6FCA-0D20-9EEDEC179BD7}"/>
                </a:ext>
              </a:extLst>
            </p:cNvPr>
            <p:cNvSpPr/>
            <p:nvPr/>
          </p:nvSpPr>
          <p:spPr>
            <a:xfrm>
              <a:off x="4547800" y="2671000"/>
              <a:ext cx="200375" cy="220775"/>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09" name="Google Shape;4050;p50">
              <a:extLst>
                <a:ext uri="{FF2B5EF4-FFF2-40B4-BE49-F238E27FC236}">
                  <a16:creationId xmlns:a16="http://schemas.microsoft.com/office/drawing/2014/main" id="{C4E2EC3D-5CB5-F770-30FD-C1506B821026}"/>
                </a:ext>
              </a:extLst>
            </p:cNvPr>
            <p:cNvSpPr/>
            <p:nvPr/>
          </p:nvSpPr>
          <p:spPr>
            <a:xfrm>
              <a:off x="4533150" y="2640675"/>
              <a:ext cx="191475" cy="159550"/>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0" name="Google Shape;4051;p50">
              <a:extLst>
                <a:ext uri="{FF2B5EF4-FFF2-40B4-BE49-F238E27FC236}">
                  <a16:creationId xmlns:a16="http://schemas.microsoft.com/office/drawing/2014/main" id="{5411462A-CE1D-6943-7FA0-0265963DEF50}"/>
                </a:ext>
              </a:extLst>
            </p:cNvPr>
            <p:cNvSpPr/>
            <p:nvPr/>
          </p:nvSpPr>
          <p:spPr>
            <a:xfrm>
              <a:off x="3978150" y="2401100"/>
              <a:ext cx="237525" cy="148050"/>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1" name="Google Shape;4052;p50">
              <a:extLst>
                <a:ext uri="{FF2B5EF4-FFF2-40B4-BE49-F238E27FC236}">
                  <a16:creationId xmlns:a16="http://schemas.microsoft.com/office/drawing/2014/main" id="{1466E9A5-C973-6F66-7EAB-F61621BD97C1}"/>
                </a:ext>
              </a:extLst>
            </p:cNvPr>
            <p:cNvSpPr/>
            <p:nvPr/>
          </p:nvSpPr>
          <p:spPr>
            <a:xfrm>
              <a:off x="4036750" y="2474325"/>
              <a:ext cx="49725" cy="55475"/>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2" name="Google Shape;4053;p50">
              <a:extLst>
                <a:ext uri="{FF2B5EF4-FFF2-40B4-BE49-F238E27FC236}">
                  <a16:creationId xmlns:a16="http://schemas.microsoft.com/office/drawing/2014/main" id="{2DD0AD2F-1F5B-0683-0A24-E9330B508598}"/>
                </a:ext>
              </a:extLst>
            </p:cNvPr>
            <p:cNvSpPr/>
            <p:nvPr/>
          </p:nvSpPr>
          <p:spPr>
            <a:xfrm>
              <a:off x="3957250" y="2483750"/>
              <a:ext cx="127650" cy="81625"/>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3" name="Google Shape;4054;p50">
              <a:extLst>
                <a:ext uri="{FF2B5EF4-FFF2-40B4-BE49-F238E27FC236}">
                  <a16:creationId xmlns:a16="http://schemas.microsoft.com/office/drawing/2014/main" id="{3FB50484-CEAD-22E1-737A-C3C396310D18}"/>
                </a:ext>
              </a:extLst>
            </p:cNvPr>
            <p:cNvSpPr/>
            <p:nvPr/>
          </p:nvSpPr>
          <p:spPr>
            <a:xfrm>
              <a:off x="3989150" y="2555400"/>
              <a:ext cx="83725" cy="52850"/>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14" name="Google Shape;4055;p50">
              <a:extLst>
                <a:ext uri="{FF2B5EF4-FFF2-40B4-BE49-F238E27FC236}">
                  <a16:creationId xmlns:a16="http://schemas.microsoft.com/office/drawing/2014/main" id="{993C90D3-ACA2-B716-0CF7-5E34450DCDDB}"/>
                </a:ext>
              </a:extLst>
            </p:cNvPr>
            <p:cNvGrpSpPr/>
            <p:nvPr/>
          </p:nvGrpSpPr>
          <p:grpSpPr>
            <a:xfrm>
              <a:off x="3866750" y="2520350"/>
              <a:ext cx="78475" cy="60700"/>
              <a:chOff x="3866750" y="2520350"/>
              <a:chExt cx="78475" cy="60700"/>
            </a:xfrm>
          </p:grpSpPr>
          <p:sp>
            <p:nvSpPr>
              <p:cNvPr id="195" name="Google Shape;4056;p50">
                <a:extLst>
                  <a:ext uri="{FF2B5EF4-FFF2-40B4-BE49-F238E27FC236}">
                    <a16:creationId xmlns:a16="http://schemas.microsoft.com/office/drawing/2014/main" id="{74E23694-3F46-308C-1405-8EB9474B9E60}"/>
                  </a:ext>
                </a:extLst>
              </p:cNvPr>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6" name="Google Shape;4057;p50">
                <a:extLst>
                  <a:ext uri="{FF2B5EF4-FFF2-40B4-BE49-F238E27FC236}">
                    <a16:creationId xmlns:a16="http://schemas.microsoft.com/office/drawing/2014/main" id="{C946E8FF-46E6-4CBC-48CF-31CB5C77CB13}"/>
                  </a:ext>
                </a:extLst>
              </p:cNvPr>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7" name="Google Shape;4058;p50">
                <a:extLst>
                  <a:ext uri="{FF2B5EF4-FFF2-40B4-BE49-F238E27FC236}">
                    <a16:creationId xmlns:a16="http://schemas.microsoft.com/office/drawing/2014/main" id="{756ECD6E-9796-A479-A73C-4AA40ABDAD48}"/>
                  </a:ext>
                </a:extLst>
              </p:cNvPr>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8" name="Google Shape;4059;p50">
                <a:extLst>
                  <a:ext uri="{FF2B5EF4-FFF2-40B4-BE49-F238E27FC236}">
                    <a16:creationId xmlns:a16="http://schemas.microsoft.com/office/drawing/2014/main" id="{5DCF4FBD-3921-8CD0-E6AC-DDBB75C846E9}"/>
                  </a:ext>
                </a:extLst>
              </p:cNvPr>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15" name="Google Shape;4060;p50">
              <a:extLst>
                <a:ext uri="{FF2B5EF4-FFF2-40B4-BE49-F238E27FC236}">
                  <a16:creationId xmlns:a16="http://schemas.microsoft.com/office/drawing/2014/main" id="{02E7755F-E5C9-6DD9-F23C-5064B3F4C5B4}"/>
                </a:ext>
              </a:extLst>
            </p:cNvPr>
            <p:cNvSpPr/>
            <p:nvPr/>
          </p:nvSpPr>
          <p:spPr>
            <a:xfrm>
              <a:off x="3799775" y="2577900"/>
              <a:ext cx="14675" cy="29325"/>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6" name="Google Shape;4061;p50">
              <a:extLst>
                <a:ext uri="{FF2B5EF4-FFF2-40B4-BE49-F238E27FC236}">
                  <a16:creationId xmlns:a16="http://schemas.microsoft.com/office/drawing/2014/main" id="{0B07CFD0-2D7D-3818-3F4F-CE7FCDC36AB3}"/>
                </a:ext>
              </a:extLst>
            </p:cNvPr>
            <p:cNvSpPr/>
            <p:nvPr/>
          </p:nvSpPr>
          <p:spPr>
            <a:xfrm>
              <a:off x="3567525" y="2564825"/>
              <a:ext cx="160625" cy="134450"/>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7" name="Google Shape;4062;p50">
              <a:extLst>
                <a:ext uri="{FF2B5EF4-FFF2-40B4-BE49-F238E27FC236}">
                  <a16:creationId xmlns:a16="http://schemas.microsoft.com/office/drawing/2014/main" id="{8EB887D6-4B2D-1491-E210-BF43472E450C}"/>
                </a:ext>
              </a:extLst>
            </p:cNvPr>
            <p:cNvSpPr/>
            <p:nvPr/>
          </p:nvSpPr>
          <p:spPr>
            <a:xfrm>
              <a:off x="4298300" y="2628625"/>
              <a:ext cx="25125" cy="19925"/>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8" name="Google Shape;4063;p50">
              <a:extLst>
                <a:ext uri="{FF2B5EF4-FFF2-40B4-BE49-F238E27FC236}">
                  <a16:creationId xmlns:a16="http://schemas.microsoft.com/office/drawing/2014/main" id="{2FD62E28-8B3E-4F20-6E12-253AED5390CC}"/>
                </a:ext>
              </a:extLst>
            </p:cNvPr>
            <p:cNvSpPr/>
            <p:nvPr/>
          </p:nvSpPr>
          <p:spPr>
            <a:xfrm>
              <a:off x="4292025" y="2631250"/>
              <a:ext cx="295050" cy="237500"/>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19" name="Google Shape;4064;p50">
              <a:extLst>
                <a:ext uri="{FF2B5EF4-FFF2-40B4-BE49-F238E27FC236}">
                  <a16:creationId xmlns:a16="http://schemas.microsoft.com/office/drawing/2014/main" id="{5396EC33-8368-2403-2916-11ABA82CB6AC}"/>
                </a:ext>
              </a:extLst>
            </p:cNvPr>
            <p:cNvSpPr/>
            <p:nvPr/>
          </p:nvSpPr>
          <p:spPr>
            <a:xfrm>
              <a:off x="4277375" y="2602475"/>
              <a:ext cx="51800" cy="43975"/>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0" name="Google Shape;4065;p50">
              <a:extLst>
                <a:ext uri="{FF2B5EF4-FFF2-40B4-BE49-F238E27FC236}">
                  <a16:creationId xmlns:a16="http://schemas.microsoft.com/office/drawing/2014/main" id="{F7E2CC5B-CC4E-5428-C0BF-D82D06350EEF}"/>
                </a:ext>
              </a:extLst>
            </p:cNvPr>
            <p:cNvSpPr/>
            <p:nvPr/>
          </p:nvSpPr>
          <p:spPr>
            <a:xfrm>
              <a:off x="4044600" y="2592025"/>
              <a:ext cx="260525" cy="107250"/>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1" name="Google Shape;4066;p50">
              <a:extLst>
                <a:ext uri="{FF2B5EF4-FFF2-40B4-BE49-F238E27FC236}">
                  <a16:creationId xmlns:a16="http://schemas.microsoft.com/office/drawing/2014/main" id="{0EC4D0CA-3CE6-3136-C793-7BBEAAF66625}"/>
                </a:ext>
              </a:extLst>
            </p:cNvPr>
            <p:cNvSpPr/>
            <p:nvPr/>
          </p:nvSpPr>
          <p:spPr>
            <a:xfrm>
              <a:off x="4041450" y="2592550"/>
              <a:ext cx="39775" cy="35075"/>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2" name="Google Shape;4067;p50">
              <a:extLst>
                <a:ext uri="{FF2B5EF4-FFF2-40B4-BE49-F238E27FC236}">
                  <a16:creationId xmlns:a16="http://schemas.microsoft.com/office/drawing/2014/main" id="{EA671EB1-768D-777B-75DA-F96309963CDD}"/>
                </a:ext>
              </a:extLst>
            </p:cNvPr>
            <p:cNvSpPr/>
            <p:nvPr/>
          </p:nvSpPr>
          <p:spPr>
            <a:xfrm>
              <a:off x="4231325" y="2673625"/>
              <a:ext cx="139700" cy="134450"/>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3" name="Google Shape;4068;p50">
              <a:extLst>
                <a:ext uri="{FF2B5EF4-FFF2-40B4-BE49-F238E27FC236}">
                  <a16:creationId xmlns:a16="http://schemas.microsoft.com/office/drawing/2014/main" id="{328D2E5E-783E-8F7F-93A3-25C22FE81270}"/>
                </a:ext>
              </a:extLst>
            </p:cNvPr>
            <p:cNvSpPr/>
            <p:nvPr/>
          </p:nvSpPr>
          <p:spPr>
            <a:xfrm>
              <a:off x="4345375" y="2791325"/>
              <a:ext cx="25125" cy="25650"/>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4" name="Google Shape;4069;p50">
              <a:extLst>
                <a:ext uri="{FF2B5EF4-FFF2-40B4-BE49-F238E27FC236}">
                  <a16:creationId xmlns:a16="http://schemas.microsoft.com/office/drawing/2014/main" id="{39006753-211F-7CA4-DA4C-4E50515E4364}"/>
                </a:ext>
              </a:extLst>
            </p:cNvPr>
            <p:cNvSpPr/>
            <p:nvPr/>
          </p:nvSpPr>
          <p:spPr>
            <a:xfrm>
              <a:off x="4136125" y="2704475"/>
              <a:ext cx="32475" cy="18350"/>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5" name="Google Shape;4070;p50">
              <a:extLst>
                <a:ext uri="{FF2B5EF4-FFF2-40B4-BE49-F238E27FC236}">
                  <a16:creationId xmlns:a16="http://schemas.microsoft.com/office/drawing/2014/main" id="{513B3D92-F6A6-4476-A4DE-178B8363122E}"/>
                </a:ext>
              </a:extLst>
            </p:cNvPr>
            <p:cNvSpPr/>
            <p:nvPr/>
          </p:nvSpPr>
          <p:spPr>
            <a:xfrm>
              <a:off x="4184250" y="2677275"/>
              <a:ext cx="90000" cy="80075"/>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6" name="Google Shape;4071;p50">
              <a:extLst>
                <a:ext uri="{FF2B5EF4-FFF2-40B4-BE49-F238E27FC236}">
                  <a16:creationId xmlns:a16="http://schemas.microsoft.com/office/drawing/2014/main" id="{2E147E8A-76B6-DE01-7E09-C9E28DE826AA}"/>
                </a:ext>
              </a:extLst>
            </p:cNvPr>
            <p:cNvSpPr/>
            <p:nvPr/>
          </p:nvSpPr>
          <p:spPr>
            <a:xfrm>
              <a:off x="4165950" y="2741625"/>
              <a:ext cx="22000" cy="63850"/>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7" name="Google Shape;4072;p50">
              <a:extLst>
                <a:ext uri="{FF2B5EF4-FFF2-40B4-BE49-F238E27FC236}">
                  <a16:creationId xmlns:a16="http://schemas.microsoft.com/office/drawing/2014/main" id="{1711A50D-99E1-005F-7D52-5A230E8C9E5E}"/>
                </a:ext>
              </a:extLst>
            </p:cNvPr>
            <p:cNvSpPr/>
            <p:nvPr/>
          </p:nvSpPr>
          <p:spPr>
            <a:xfrm>
              <a:off x="4185300" y="2741625"/>
              <a:ext cx="5775" cy="13100"/>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8" name="Google Shape;4073;p50">
              <a:extLst>
                <a:ext uri="{FF2B5EF4-FFF2-40B4-BE49-F238E27FC236}">
                  <a16:creationId xmlns:a16="http://schemas.microsoft.com/office/drawing/2014/main" id="{DB0C3295-957D-AD76-BDFE-0AED5CB06BBB}"/>
                </a:ext>
              </a:extLst>
            </p:cNvPr>
            <p:cNvSpPr/>
            <p:nvPr/>
          </p:nvSpPr>
          <p:spPr>
            <a:xfrm>
              <a:off x="4179025" y="2755750"/>
              <a:ext cx="7875" cy="18325"/>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29" name="Google Shape;4074;p50">
              <a:extLst>
                <a:ext uri="{FF2B5EF4-FFF2-40B4-BE49-F238E27FC236}">
                  <a16:creationId xmlns:a16="http://schemas.microsoft.com/office/drawing/2014/main" id="{2D4EDBCB-B46D-C08D-F5AA-E824785A63D9}"/>
                </a:ext>
              </a:extLst>
            </p:cNvPr>
            <p:cNvSpPr/>
            <p:nvPr/>
          </p:nvSpPr>
          <p:spPr>
            <a:xfrm>
              <a:off x="4179025" y="2721750"/>
              <a:ext cx="18850" cy="23550"/>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0" name="Google Shape;4075;p50">
              <a:extLst>
                <a:ext uri="{FF2B5EF4-FFF2-40B4-BE49-F238E27FC236}">
                  <a16:creationId xmlns:a16="http://schemas.microsoft.com/office/drawing/2014/main" id="{445057E8-3FAC-9734-32BD-424BDAF4360E}"/>
                </a:ext>
              </a:extLst>
            </p:cNvPr>
            <p:cNvSpPr/>
            <p:nvPr/>
          </p:nvSpPr>
          <p:spPr>
            <a:xfrm>
              <a:off x="4180075" y="2740050"/>
              <a:ext cx="58075" cy="71700"/>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1" name="Google Shape;4076;p50">
              <a:extLst>
                <a:ext uri="{FF2B5EF4-FFF2-40B4-BE49-F238E27FC236}">
                  <a16:creationId xmlns:a16="http://schemas.microsoft.com/office/drawing/2014/main" id="{200A385D-B396-98CB-1627-27D817AE2D6E}"/>
                </a:ext>
              </a:extLst>
            </p:cNvPr>
            <p:cNvSpPr/>
            <p:nvPr/>
          </p:nvSpPr>
          <p:spPr>
            <a:xfrm>
              <a:off x="4179025" y="2758875"/>
              <a:ext cx="299225" cy="252175"/>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2" name="Google Shape;4077;p50">
              <a:extLst>
                <a:ext uri="{FF2B5EF4-FFF2-40B4-BE49-F238E27FC236}">
                  <a16:creationId xmlns:a16="http://schemas.microsoft.com/office/drawing/2014/main" id="{1D04522A-D881-1D31-41C6-5CD8EA031680}"/>
                </a:ext>
              </a:extLst>
            </p:cNvPr>
            <p:cNvSpPr/>
            <p:nvPr/>
          </p:nvSpPr>
          <p:spPr>
            <a:xfrm>
              <a:off x="4409700" y="2852525"/>
              <a:ext cx="11025" cy="24075"/>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3" name="Google Shape;4078;p50">
              <a:extLst>
                <a:ext uri="{FF2B5EF4-FFF2-40B4-BE49-F238E27FC236}">
                  <a16:creationId xmlns:a16="http://schemas.microsoft.com/office/drawing/2014/main" id="{CA0795FE-12D0-5C9C-AE9F-33E6E2D1C8B8}"/>
                </a:ext>
              </a:extLst>
            </p:cNvPr>
            <p:cNvSpPr/>
            <p:nvPr/>
          </p:nvSpPr>
          <p:spPr>
            <a:xfrm>
              <a:off x="4421225" y="2854100"/>
              <a:ext cx="69075" cy="54425"/>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4" name="Google Shape;4079;p50">
              <a:extLst>
                <a:ext uri="{FF2B5EF4-FFF2-40B4-BE49-F238E27FC236}">
                  <a16:creationId xmlns:a16="http://schemas.microsoft.com/office/drawing/2014/main" id="{D1F8B371-A9DC-8D28-4FF1-7508AF7E865C}"/>
                </a:ext>
              </a:extLst>
            </p:cNvPr>
            <p:cNvSpPr/>
            <p:nvPr/>
          </p:nvSpPr>
          <p:spPr>
            <a:xfrm>
              <a:off x="4434300" y="2866125"/>
              <a:ext cx="108300" cy="133400"/>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5" name="Google Shape;4080;p50">
              <a:extLst>
                <a:ext uri="{FF2B5EF4-FFF2-40B4-BE49-F238E27FC236}">
                  <a16:creationId xmlns:a16="http://schemas.microsoft.com/office/drawing/2014/main" id="{9434F891-5978-0CF4-8A0C-7C23F2673193}"/>
                </a:ext>
              </a:extLst>
            </p:cNvPr>
            <p:cNvSpPr/>
            <p:nvPr/>
          </p:nvSpPr>
          <p:spPr>
            <a:xfrm>
              <a:off x="4483475" y="2847275"/>
              <a:ext cx="5775" cy="13125"/>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6" name="Google Shape;4081;p50">
              <a:extLst>
                <a:ext uri="{FF2B5EF4-FFF2-40B4-BE49-F238E27FC236}">
                  <a16:creationId xmlns:a16="http://schemas.microsoft.com/office/drawing/2014/main" id="{7765F99F-40C1-4386-6F05-20A717C002EA}"/>
                </a:ext>
              </a:extLst>
            </p:cNvPr>
            <p:cNvSpPr/>
            <p:nvPr/>
          </p:nvSpPr>
          <p:spPr>
            <a:xfrm>
              <a:off x="4300375" y="2959750"/>
              <a:ext cx="153825" cy="99925"/>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7" name="Google Shape;4082;p50">
              <a:extLst>
                <a:ext uri="{FF2B5EF4-FFF2-40B4-BE49-F238E27FC236}">
                  <a16:creationId xmlns:a16="http://schemas.microsoft.com/office/drawing/2014/main" id="{57CB09D9-EA9C-97C4-DA5D-28A0290B50D4}"/>
                </a:ext>
              </a:extLst>
            </p:cNvPr>
            <p:cNvSpPr/>
            <p:nvPr/>
          </p:nvSpPr>
          <p:spPr>
            <a:xfrm>
              <a:off x="4035700" y="2769350"/>
              <a:ext cx="180500" cy="151725"/>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8" name="Google Shape;4083;p50">
              <a:extLst>
                <a:ext uri="{FF2B5EF4-FFF2-40B4-BE49-F238E27FC236}">
                  <a16:creationId xmlns:a16="http://schemas.microsoft.com/office/drawing/2014/main" id="{EE9ABF39-671A-2386-6FCF-8AC6BCCB2727}"/>
                </a:ext>
              </a:extLst>
            </p:cNvPr>
            <p:cNvSpPr/>
            <p:nvPr/>
          </p:nvSpPr>
          <p:spPr>
            <a:xfrm>
              <a:off x="4003800" y="2919475"/>
              <a:ext cx="238550" cy="273600"/>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39" name="Google Shape;4084;p50">
              <a:extLst>
                <a:ext uri="{FF2B5EF4-FFF2-40B4-BE49-F238E27FC236}">
                  <a16:creationId xmlns:a16="http://schemas.microsoft.com/office/drawing/2014/main" id="{8DF6C2DF-FEEC-819D-4780-F5BE04312834}"/>
                </a:ext>
              </a:extLst>
            </p:cNvPr>
            <p:cNvSpPr/>
            <p:nvPr/>
          </p:nvSpPr>
          <p:spPr>
            <a:xfrm>
              <a:off x="4166475" y="3025650"/>
              <a:ext cx="219725" cy="166900"/>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0" name="Google Shape;4085;p50">
              <a:extLst>
                <a:ext uri="{FF2B5EF4-FFF2-40B4-BE49-F238E27FC236}">
                  <a16:creationId xmlns:a16="http://schemas.microsoft.com/office/drawing/2014/main" id="{A0031A95-A89B-746A-0B96-5E78AFCD7A3C}"/>
                </a:ext>
              </a:extLst>
            </p:cNvPr>
            <p:cNvSpPr/>
            <p:nvPr/>
          </p:nvSpPr>
          <p:spPr>
            <a:xfrm>
              <a:off x="4213550" y="2979100"/>
              <a:ext cx="96800" cy="85825"/>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1" name="Google Shape;4086;p50">
              <a:extLst>
                <a:ext uri="{FF2B5EF4-FFF2-40B4-BE49-F238E27FC236}">
                  <a16:creationId xmlns:a16="http://schemas.microsoft.com/office/drawing/2014/main" id="{B36FCF08-094B-BA2F-30AC-22203F08DDBE}"/>
                </a:ext>
              </a:extLst>
            </p:cNvPr>
            <p:cNvSpPr/>
            <p:nvPr/>
          </p:nvSpPr>
          <p:spPr>
            <a:xfrm>
              <a:off x="4292025" y="3059150"/>
              <a:ext cx="21975" cy="26175"/>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2" name="Google Shape;4087;p50">
              <a:extLst>
                <a:ext uri="{FF2B5EF4-FFF2-40B4-BE49-F238E27FC236}">
                  <a16:creationId xmlns:a16="http://schemas.microsoft.com/office/drawing/2014/main" id="{DE279498-5EF5-1EAB-4E19-FAAAD695D6C8}"/>
                </a:ext>
              </a:extLst>
            </p:cNvPr>
            <p:cNvSpPr/>
            <p:nvPr/>
          </p:nvSpPr>
          <p:spPr>
            <a:xfrm>
              <a:off x="4282600" y="3069600"/>
              <a:ext cx="148050" cy="196175"/>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3" name="Google Shape;4088;p50">
              <a:extLst>
                <a:ext uri="{FF2B5EF4-FFF2-40B4-BE49-F238E27FC236}">
                  <a16:creationId xmlns:a16="http://schemas.microsoft.com/office/drawing/2014/main" id="{A36A19EF-903C-0F2E-5F8B-91894CF31A11}"/>
                </a:ext>
              </a:extLst>
            </p:cNvPr>
            <p:cNvSpPr/>
            <p:nvPr/>
          </p:nvSpPr>
          <p:spPr>
            <a:xfrm>
              <a:off x="4175375" y="3163750"/>
              <a:ext cx="121375" cy="147025"/>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4" name="Google Shape;4089;p50">
              <a:extLst>
                <a:ext uri="{FF2B5EF4-FFF2-40B4-BE49-F238E27FC236}">
                  <a16:creationId xmlns:a16="http://schemas.microsoft.com/office/drawing/2014/main" id="{DD0CC6E9-6778-9FEC-8524-BFD754593BEE}"/>
                </a:ext>
              </a:extLst>
            </p:cNvPr>
            <p:cNvSpPr/>
            <p:nvPr/>
          </p:nvSpPr>
          <p:spPr>
            <a:xfrm>
              <a:off x="4145025" y="3258950"/>
              <a:ext cx="11000" cy="25"/>
            </a:xfrm>
            <a:custGeom>
              <a:avLst/>
              <a:gdLst/>
              <a:ahLst/>
              <a:cxnLst/>
              <a:rect l="l" t="t" r="r" b="b"/>
              <a:pathLst>
                <a:path w="440" h="1" extrusionOk="0">
                  <a:moveTo>
                    <a:pt x="1" y="1"/>
                  </a:moveTo>
                  <a:lnTo>
                    <a:pt x="210" y="1"/>
                  </a:lnTo>
                  <a:lnTo>
                    <a:pt x="440" y="1"/>
                  </a:lnTo>
                  <a:lnTo>
                    <a:pt x="2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5" name="Google Shape;4090;p50">
              <a:extLst>
                <a:ext uri="{FF2B5EF4-FFF2-40B4-BE49-F238E27FC236}">
                  <a16:creationId xmlns:a16="http://schemas.microsoft.com/office/drawing/2014/main" id="{F6B1FB16-8466-FED4-9EC9-D71934426C68}"/>
                </a:ext>
              </a:extLst>
            </p:cNvPr>
            <p:cNvSpPr/>
            <p:nvPr/>
          </p:nvSpPr>
          <p:spPr>
            <a:xfrm>
              <a:off x="4115200" y="3182075"/>
              <a:ext cx="83725" cy="82675"/>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6" name="Google Shape;4091;p50">
              <a:extLst>
                <a:ext uri="{FF2B5EF4-FFF2-40B4-BE49-F238E27FC236}">
                  <a16:creationId xmlns:a16="http://schemas.microsoft.com/office/drawing/2014/main" id="{A4A7D7EE-9E62-E4A7-4F5F-9B7248E5DADD}"/>
                </a:ext>
              </a:extLst>
            </p:cNvPr>
            <p:cNvSpPr/>
            <p:nvPr/>
          </p:nvSpPr>
          <p:spPr>
            <a:xfrm>
              <a:off x="3898125" y="3081625"/>
              <a:ext cx="188350" cy="127150"/>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7" name="Google Shape;4092;p50">
              <a:extLst>
                <a:ext uri="{FF2B5EF4-FFF2-40B4-BE49-F238E27FC236}">
                  <a16:creationId xmlns:a16="http://schemas.microsoft.com/office/drawing/2014/main" id="{B76DE967-1085-2361-41F7-6EAF52C39E64}"/>
                </a:ext>
              </a:extLst>
            </p:cNvPr>
            <p:cNvSpPr/>
            <p:nvPr/>
          </p:nvSpPr>
          <p:spPr>
            <a:xfrm>
              <a:off x="3821225" y="2747900"/>
              <a:ext cx="223400" cy="207700"/>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8" name="Google Shape;4093;p50">
              <a:extLst>
                <a:ext uri="{FF2B5EF4-FFF2-40B4-BE49-F238E27FC236}">
                  <a16:creationId xmlns:a16="http://schemas.microsoft.com/office/drawing/2014/main" id="{2284BE4A-6E4A-D29E-4330-4453644BACC8}"/>
                </a:ext>
              </a:extLst>
            </p:cNvPr>
            <p:cNvSpPr/>
            <p:nvPr/>
          </p:nvSpPr>
          <p:spPr>
            <a:xfrm>
              <a:off x="3792975" y="2679900"/>
              <a:ext cx="57050" cy="111450"/>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49" name="Google Shape;4094;p50">
              <a:extLst>
                <a:ext uri="{FF2B5EF4-FFF2-40B4-BE49-F238E27FC236}">
                  <a16:creationId xmlns:a16="http://schemas.microsoft.com/office/drawing/2014/main" id="{727FDCF8-8A62-90F7-FC0F-BBA8F8AB07D2}"/>
                </a:ext>
              </a:extLst>
            </p:cNvPr>
            <p:cNvSpPr/>
            <p:nvPr/>
          </p:nvSpPr>
          <p:spPr>
            <a:xfrm>
              <a:off x="3568575" y="2683550"/>
              <a:ext cx="289825" cy="280400"/>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0" name="Google Shape;4095;p50">
              <a:extLst>
                <a:ext uri="{FF2B5EF4-FFF2-40B4-BE49-F238E27FC236}">
                  <a16:creationId xmlns:a16="http://schemas.microsoft.com/office/drawing/2014/main" id="{FA7A1806-E2AD-8F90-C17F-D5DD61AF30C2}"/>
                </a:ext>
              </a:extLst>
            </p:cNvPr>
            <p:cNvSpPr/>
            <p:nvPr/>
          </p:nvSpPr>
          <p:spPr>
            <a:xfrm>
              <a:off x="3511050" y="2702400"/>
              <a:ext cx="167400" cy="132350"/>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1" name="Google Shape;4096;p50">
              <a:extLst>
                <a:ext uri="{FF2B5EF4-FFF2-40B4-BE49-F238E27FC236}">
                  <a16:creationId xmlns:a16="http://schemas.microsoft.com/office/drawing/2014/main" id="{EB63A86F-DA13-B9B4-4834-9BD523BFDF96}"/>
                </a:ext>
              </a:extLst>
            </p:cNvPr>
            <p:cNvSpPr/>
            <p:nvPr/>
          </p:nvSpPr>
          <p:spPr>
            <a:xfrm>
              <a:off x="3450875" y="2834200"/>
              <a:ext cx="118775" cy="95225"/>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2" name="Google Shape;4097;p50">
              <a:extLst>
                <a:ext uri="{FF2B5EF4-FFF2-40B4-BE49-F238E27FC236}">
                  <a16:creationId xmlns:a16="http://schemas.microsoft.com/office/drawing/2014/main" id="{1B59D0C9-0ECD-C616-A951-0544714A07AC}"/>
                </a:ext>
              </a:extLst>
            </p:cNvPr>
            <p:cNvSpPr/>
            <p:nvPr/>
          </p:nvSpPr>
          <p:spPr>
            <a:xfrm>
              <a:off x="3450375" y="2838400"/>
              <a:ext cx="170550" cy="18780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3" name="Google Shape;4098;p50">
              <a:extLst>
                <a:ext uri="{FF2B5EF4-FFF2-40B4-BE49-F238E27FC236}">
                  <a16:creationId xmlns:a16="http://schemas.microsoft.com/office/drawing/2014/main" id="{43169476-9D0E-9738-FA9C-B9686C9A13F8}"/>
                </a:ext>
              </a:extLst>
            </p:cNvPr>
            <p:cNvSpPr/>
            <p:nvPr/>
          </p:nvSpPr>
          <p:spPr>
            <a:xfrm>
              <a:off x="3518375" y="2873975"/>
              <a:ext cx="235400" cy="218150"/>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4" name="Google Shape;4099;p50">
              <a:extLst>
                <a:ext uri="{FF2B5EF4-FFF2-40B4-BE49-F238E27FC236}">
                  <a16:creationId xmlns:a16="http://schemas.microsoft.com/office/drawing/2014/main" id="{7FEE5B3B-CD6B-5FE3-81CB-E21B3D853F3F}"/>
                </a:ext>
              </a:extLst>
            </p:cNvPr>
            <p:cNvSpPr/>
            <p:nvPr/>
          </p:nvSpPr>
          <p:spPr>
            <a:xfrm>
              <a:off x="3617750" y="3020950"/>
              <a:ext cx="108825" cy="79025"/>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5" name="Google Shape;4100;p50">
              <a:extLst>
                <a:ext uri="{FF2B5EF4-FFF2-40B4-BE49-F238E27FC236}">
                  <a16:creationId xmlns:a16="http://schemas.microsoft.com/office/drawing/2014/main" id="{C6497A32-B681-E2F4-4C41-540136858560}"/>
                </a:ext>
              </a:extLst>
            </p:cNvPr>
            <p:cNvSpPr/>
            <p:nvPr/>
          </p:nvSpPr>
          <p:spPr>
            <a:xfrm>
              <a:off x="3442525" y="2997925"/>
              <a:ext cx="93125" cy="68050"/>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6" name="Google Shape;4101;p50">
              <a:extLst>
                <a:ext uri="{FF2B5EF4-FFF2-40B4-BE49-F238E27FC236}">
                  <a16:creationId xmlns:a16="http://schemas.microsoft.com/office/drawing/2014/main" id="{87EDC01B-CDDF-E3A5-39EA-CEBC158F3739}"/>
                </a:ext>
              </a:extLst>
            </p:cNvPr>
            <p:cNvSpPr/>
            <p:nvPr/>
          </p:nvSpPr>
          <p:spPr>
            <a:xfrm>
              <a:off x="3452975" y="3056525"/>
              <a:ext cx="44500" cy="26700"/>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nvGrpSpPr>
            <p:cNvPr id="157" name="Google Shape;4102;p50">
              <a:extLst>
                <a:ext uri="{FF2B5EF4-FFF2-40B4-BE49-F238E27FC236}">
                  <a16:creationId xmlns:a16="http://schemas.microsoft.com/office/drawing/2014/main" id="{6CE5AC6D-FF19-C3B1-506B-73F3A59DCF7F}"/>
                </a:ext>
              </a:extLst>
            </p:cNvPr>
            <p:cNvGrpSpPr/>
            <p:nvPr/>
          </p:nvGrpSpPr>
          <p:grpSpPr>
            <a:xfrm>
              <a:off x="3450375" y="3038225"/>
              <a:ext cx="132875" cy="99400"/>
              <a:chOff x="3450375" y="3038225"/>
              <a:chExt cx="132875" cy="99400"/>
            </a:xfrm>
          </p:grpSpPr>
          <p:sp>
            <p:nvSpPr>
              <p:cNvPr id="193" name="Google Shape;4103;p50">
                <a:extLst>
                  <a:ext uri="{FF2B5EF4-FFF2-40B4-BE49-F238E27FC236}">
                    <a16:creationId xmlns:a16="http://schemas.microsoft.com/office/drawing/2014/main" id="{BB7D8726-6437-DC41-45F9-FFB7F632F4A3}"/>
                  </a:ext>
                </a:extLst>
              </p:cNvPr>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4" name="Google Shape;4104;p50">
                <a:extLst>
                  <a:ext uri="{FF2B5EF4-FFF2-40B4-BE49-F238E27FC236}">
                    <a16:creationId xmlns:a16="http://schemas.microsoft.com/office/drawing/2014/main" id="{0FA7EE86-4DB5-99AA-B3D2-331900C13D22}"/>
                  </a:ext>
                </a:extLst>
              </p:cNvPr>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158" name="Google Shape;4105;p50">
              <a:extLst>
                <a:ext uri="{FF2B5EF4-FFF2-40B4-BE49-F238E27FC236}">
                  <a16:creationId xmlns:a16="http://schemas.microsoft.com/office/drawing/2014/main" id="{BD5292FF-B382-BE1C-FB49-2E51FE6DB481}"/>
                </a:ext>
              </a:extLst>
            </p:cNvPr>
            <p:cNvSpPr/>
            <p:nvPr/>
          </p:nvSpPr>
          <p:spPr>
            <a:xfrm>
              <a:off x="3503200" y="3095750"/>
              <a:ext cx="40300" cy="48150"/>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59" name="Google Shape;4106;p50">
              <a:extLst>
                <a:ext uri="{FF2B5EF4-FFF2-40B4-BE49-F238E27FC236}">
                  <a16:creationId xmlns:a16="http://schemas.microsoft.com/office/drawing/2014/main" id="{F07DC713-A69D-E22A-4FEE-D2E7957B1DF0}"/>
                </a:ext>
              </a:extLst>
            </p:cNvPr>
            <p:cNvSpPr/>
            <p:nvPr/>
          </p:nvSpPr>
          <p:spPr>
            <a:xfrm>
              <a:off x="3529350" y="3117725"/>
              <a:ext cx="58600" cy="62800"/>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0" name="Google Shape;4107;p50">
              <a:extLst>
                <a:ext uri="{FF2B5EF4-FFF2-40B4-BE49-F238E27FC236}">
                  <a16:creationId xmlns:a16="http://schemas.microsoft.com/office/drawing/2014/main" id="{7366028B-C065-9F3A-27AE-13F070CD1075}"/>
                </a:ext>
              </a:extLst>
            </p:cNvPr>
            <p:cNvSpPr/>
            <p:nvPr/>
          </p:nvSpPr>
          <p:spPr>
            <a:xfrm>
              <a:off x="3570150" y="3086875"/>
              <a:ext cx="89475" cy="94175"/>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1" name="Google Shape;4108;p50">
              <a:extLst>
                <a:ext uri="{FF2B5EF4-FFF2-40B4-BE49-F238E27FC236}">
                  <a16:creationId xmlns:a16="http://schemas.microsoft.com/office/drawing/2014/main" id="{EAF31D1B-E79B-B803-A439-9A622455A975}"/>
                </a:ext>
              </a:extLst>
            </p:cNvPr>
            <p:cNvSpPr/>
            <p:nvPr/>
          </p:nvSpPr>
          <p:spPr>
            <a:xfrm>
              <a:off x="3647050" y="3079025"/>
              <a:ext cx="61225" cy="95750"/>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2" name="Google Shape;4109;p50">
              <a:extLst>
                <a:ext uri="{FF2B5EF4-FFF2-40B4-BE49-F238E27FC236}">
                  <a16:creationId xmlns:a16="http://schemas.microsoft.com/office/drawing/2014/main" id="{003299B1-1E0B-70A7-8DBE-89D123C0BB55}"/>
                </a:ext>
              </a:extLst>
            </p:cNvPr>
            <p:cNvSpPr/>
            <p:nvPr/>
          </p:nvSpPr>
          <p:spPr>
            <a:xfrm>
              <a:off x="3689950" y="3079025"/>
              <a:ext cx="29300" cy="77950"/>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3" name="Google Shape;4110;p50">
              <a:extLst>
                <a:ext uri="{FF2B5EF4-FFF2-40B4-BE49-F238E27FC236}">
                  <a16:creationId xmlns:a16="http://schemas.microsoft.com/office/drawing/2014/main" id="{823C1AE3-16BD-6F30-C06B-25761EA1DF56}"/>
                </a:ext>
              </a:extLst>
            </p:cNvPr>
            <p:cNvSpPr/>
            <p:nvPr/>
          </p:nvSpPr>
          <p:spPr>
            <a:xfrm>
              <a:off x="3705625" y="3059150"/>
              <a:ext cx="45025" cy="94175"/>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4" name="Google Shape;4111;p50">
              <a:extLst>
                <a:ext uri="{FF2B5EF4-FFF2-40B4-BE49-F238E27FC236}">
                  <a16:creationId xmlns:a16="http://schemas.microsoft.com/office/drawing/2014/main" id="{ED250B6F-E677-71A3-6129-91B1F9BEBD08}"/>
                </a:ext>
              </a:extLst>
            </p:cNvPr>
            <p:cNvSpPr/>
            <p:nvPr/>
          </p:nvSpPr>
          <p:spPr>
            <a:xfrm>
              <a:off x="3881925" y="2896975"/>
              <a:ext cx="150650" cy="239600"/>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5" name="Google Shape;4112;p50">
              <a:extLst>
                <a:ext uri="{FF2B5EF4-FFF2-40B4-BE49-F238E27FC236}">
                  <a16:creationId xmlns:a16="http://schemas.microsoft.com/office/drawing/2014/main" id="{D3EA9184-AB19-94D1-A088-8FA89BCD80C6}"/>
                </a:ext>
              </a:extLst>
            </p:cNvPr>
            <p:cNvSpPr/>
            <p:nvPr/>
          </p:nvSpPr>
          <p:spPr>
            <a:xfrm>
              <a:off x="3863600" y="3051825"/>
              <a:ext cx="4725" cy="2625"/>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6" name="Google Shape;4113;p50">
              <a:extLst>
                <a:ext uri="{FF2B5EF4-FFF2-40B4-BE49-F238E27FC236}">
                  <a16:creationId xmlns:a16="http://schemas.microsoft.com/office/drawing/2014/main" id="{51DB877F-A665-4C7F-5280-CAEE507BA237}"/>
                </a:ext>
              </a:extLst>
            </p:cNvPr>
            <p:cNvSpPr/>
            <p:nvPr/>
          </p:nvSpPr>
          <p:spPr>
            <a:xfrm>
              <a:off x="3695700" y="2900125"/>
              <a:ext cx="220250" cy="171075"/>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7" name="Google Shape;4114;p50">
              <a:extLst>
                <a:ext uri="{FF2B5EF4-FFF2-40B4-BE49-F238E27FC236}">
                  <a16:creationId xmlns:a16="http://schemas.microsoft.com/office/drawing/2014/main" id="{443B3ED8-1E1E-9E9B-B6E1-16DBA09F990E}"/>
                </a:ext>
              </a:extLst>
            </p:cNvPr>
            <p:cNvSpPr/>
            <p:nvPr/>
          </p:nvSpPr>
          <p:spPr>
            <a:xfrm>
              <a:off x="3732825" y="3041350"/>
              <a:ext cx="165325" cy="141775"/>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8" name="Google Shape;4115;p50">
              <a:extLst>
                <a:ext uri="{FF2B5EF4-FFF2-40B4-BE49-F238E27FC236}">
                  <a16:creationId xmlns:a16="http://schemas.microsoft.com/office/drawing/2014/main" id="{C9237E28-BFDE-942E-F07F-C719E68F5F56}"/>
                </a:ext>
              </a:extLst>
            </p:cNvPr>
            <p:cNvSpPr/>
            <p:nvPr/>
          </p:nvSpPr>
          <p:spPr>
            <a:xfrm>
              <a:off x="3813400" y="3053900"/>
              <a:ext cx="109850" cy="164800"/>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69" name="Google Shape;4116;p50">
              <a:extLst>
                <a:ext uri="{FF2B5EF4-FFF2-40B4-BE49-F238E27FC236}">
                  <a16:creationId xmlns:a16="http://schemas.microsoft.com/office/drawing/2014/main" id="{4CC59CF8-C847-7141-49CF-AF0E83076C9A}"/>
                </a:ext>
              </a:extLst>
            </p:cNvPr>
            <p:cNvSpPr/>
            <p:nvPr/>
          </p:nvSpPr>
          <p:spPr>
            <a:xfrm>
              <a:off x="3813900" y="3211875"/>
              <a:ext cx="82675" cy="89475"/>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0" name="Google Shape;4117;p50">
              <a:extLst>
                <a:ext uri="{FF2B5EF4-FFF2-40B4-BE49-F238E27FC236}">
                  <a16:creationId xmlns:a16="http://schemas.microsoft.com/office/drawing/2014/main" id="{496209A6-CFE5-176D-7DDF-B8927E2656D3}"/>
                </a:ext>
              </a:extLst>
            </p:cNvPr>
            <p:cNvSpPr/>
            <p:nvPr/>
          </p:nvSpPr>
          <p:spPr>
            <a:xfrm>
              <a:off x="3821750" y="3213450"/>
              <a:ext cx="29325" cy="18850"/>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1" name="Google Shape;4118;p50">
              <a:extLst>
                <a:ext uri="{FF2B5EF4-FFF2-40B4-BE49-F238E27FC236}">
                  <a16:creationId xmlns:a16="http://schemas.microsoft.com/office/drawing/2014/main" id="{AE443605-2053-855A-67BC-5CD0236679A2}"/>
                </a:ext>
              </a:extLst>
            </p:cNvPr>
            <p:cNvSpPr/>
            <p:nvPr/>
          </p:nvSpPr>
          <p:spPr>
            <a:xfrm>
              <a:off x="3848425" y="3188875"/>
              <a:ext cx="110925" cy="129750"/>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2" name="Google Shape;4119;p50">
              <a:extLst>
                <a:ext uri="{FF2B5EF4-FFF2-40B4-BE49-F238E27FC236}">
                  <a16:creationId xmlns:a16="http://schemas.microsoft.com/office/drawing/2014/main" id="{442EB07D-5D4A-41F9-7179-55DE349C4371}"/>
                </a:ext>
              </a:extLst>
            </p:cNvPr>
            <p:cNvSpPr/>
            <p:nvPr/>
          </p:nvSpPr>
          <p:spPr>
            <a:xfrm>
              <a:off x="3860475" y="3308125"/>
              <a:ext cx="15700" cy="21475"/>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3" name="Google Shape;4120;p50">
              <a:extLst>
                <a:ext uri="{FF2B5EF4-FFF2-40B4-BE49-F238E27FC236}">
                  <a16:creationId xmlns:a16="http://schemas.microsoft.com/office/drawing/2014/main" id="{AFF4A389-85E9-3A83-61EB-3D475B222045}"/>
                </a:ext>
              </a:extLst>
            </p:cNvPr>
            <p:cNvSpPr/>
            <p:nvPr/>
          </p:nvSpPr>
          <p:spPr>
            <a:xfrm>
              <a:off x="4111550" y="3257925"/>
              <a:ext cx="161650" cy="164775"/>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4" name="Google Shape;4121;p50">
              <a:extLst>
                <a:ext uri="{FF2B5EF4-FFF2-40B4-BE49-F238E27FC236}">
                  <a16:creationId xmlns:a16="http://schemas.microsoft.com/office/drawing/2014/main" id="{7C158B32-163F-83DE-0FD3-A0EBBCC50729}"/>
                </a:ext>
              </a:extLst>
            </p:cNvPr>
            <p:cNvSpPr/>
            <p:nvPr/>
          </p:nvSpPr>
          <p:spPr>
            <a:xfrm>
              <a:off x="4106850" y="3261050"/>
              <a:ext cx="29300" cy="24100"/>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5" name="Google Shape;4122;p50">
              <a:extLst>
                <a:ext uri="{FF2B5EF4-FFF2-40B4-BE49-F238E27FC236}">
                  <a16:creationId xmlns:a16="http://schemas.microsoft.com/office/drawing/2014/main" id="{726ADC3A-4143-2B3B-48E7-A7CA8629FB56}"/>
                </a:ext>
              </a:extLst>
            </p:cNvPr>
            <p:cNvSpPr/>
            <p:nvPr/>
          </p:nvSpPr>
          <p:spPr>
            <a:xfrm>
              <a:off x="4106850" y="3275175"/>
              <a:ext cx="28775" cy="35075"/>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6" name="Google Shape;4123;p50">
              <a:extLst>
                <a:ext uri="{FF2B5EF4-FFF2-40B4-BE49-F238E27FC236}">
                  <a16:creationId xmlns:a16="http://schemas.microsoft.com/office/drawing/2014/main" id="{4E8C662F-14E3-3BA5-194B-E866A1E405F7}"/>
                </a:ext>
              </a:extLst>
            </p:cNvPr>
            <p:cNvSpPr/>
            <p:nvPr/>
          </p:nvSpPr>
          <p:spPr>
            <a:xfrm>
              <a:off x="3862550" y="3166900"/>
              <a:ext cx="275700" cy="273075"/>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7" name="Google Shape;4124;p50">
              <a:extLst>
                <a:ext uri="{FF2B5EF4-FFF2-40B4-BE49-F238E27FC236}">
                  <a16:creationId xmlns:a16="http://schemas.microsoft.com/office/drawing/2014/main" id="{76DAE515-59F4-05CE-0EA7-D73E5C0B2AEA}"/>
                </a:ext>
              </a:extLst>
            </p:cNvPr>
            <p:cNvSpPr/>
            <p:nvPr/>
          </p:nvSpPr>
          <p:spPr>
            <a:xfrm>
              <a:off x="4159150" y="3380850"/>
              <a:ext cx="46050" cy="116150"/>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8" name="Google Shape;4125;p50">
              <a:extLst>
                <a:ext uri="{FF2B5EF4-FFF2-40B4-BE49-F238E27FC236}">
                  <a16:creationId xmlns:a16="http://schemas.microsoft.com/office/drawing/2014/main" id="{C1A6C03D-C467-A82B-B954-DC2B3AD3E24D}"/>
                </a:ext>
              </a:extLst>
            </p:cNvPr>
            <p:cNvSpPr/>
            <p:nvPr/>
          </p:nvSpPr>
          <p:spPr>
            <a:xfrm>
              <a:off x="4001175" y="3363575"/>
              <a:ext cx="170550" cy="145450"/>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79" name="Google Shape;4126;p50">
              <a:extLst>
                <a:ext uri="{FF2B5EF4-FFF2-40B4-BE49-F238E27FC236}">
                  <a16:creationId xmlns:a16="http://schemas.microsoft.com/office/drawing/2014/main" id="{3CB6FD36-D71D-AAE7-B31F-8CF2EC942D28}"/>
                </a:ext>
              </a:extLst>
            </p:cNvPr>
            <p:cNvSpPr/>
            <p:nvPr/>
          </p:nvSpPr>
          <p:spPr>
            <a:xfrm>
              <a:off x="3852625" y="3330100"/>
              <a:ext cx="181000" cy="178925"/>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0" name="Google Shape;4127;p50">
              <a:extLst>
                <a:ext uri="{FF2B5EF4-FFF2-40B4-BE49-F238E27FC236}">
                  <a16:creationId xmlns:a16="http://schemas.microsoft.com/office/drawing/2014/main" id="{75809FD4-24F1-53C1-084D-B657A95780C2}"/>
                </a:ext>
              </a:extLst>
            </p:cNvPr>
            <p:cNvSpPr/>
            <p:nvPr/>
          </p:nvSpPr>
          <p:spPr>
            <a:xfrm>
              <a:off x="4046675" y="3472375"/>
              <a:ext cx="113025" cy="103075"/>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1" name="Google Shape;4128;p50">
              <a:extLst>
                <a:ext uri="{FF2B5EF4-FFF2-40B4-BE49-F238E27FC236}">
                  <a16:creationId xmlns:a16="http://schemas.microsoft.com/office/drawing/2014/main" id="{5F9FB332-3E86-1737-F796-EDDB6B6B77F9}"/>
                </a:ext>
              </a:extLst>
            </p:cNvPr>
            <p:cNvSpPr/>
            <p:nvPr/>
          </p:nvSpPr>
          <p:spPr>
            <a:xfrm>
              <a:off x="3968750" y="3504300"/>
              <a:ext cx="135500" cy="135500"/>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2" name="Google Shape;4129;p50">
              <a:extLst>
                <a:ext uri="{FF2B5EF4-FFF2-40B4-BE49-F238E27FC236}">
                  <a16:creationId xmlns:a16="http://schemas.microsoft.com/office/drawing/2014/main" id="{5D6FFF91-993D-BA21-E972-812988B38A4A}"/>
                </a:ext>
              </a:extLst>
            </p:cNvPr>
            <p:cNvSpPr/>
            <p:nvPr/>
          </p:nvSpPr>
          <p:spPr>
            <a:xfrm>
              <a:off x="3853150" y="3491725"/>
              <a:ext cx="193550" cy="182075"/>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3" name="Google Shape;4130;p50">
              <a:extLst>
                <a:ext uri="{FF2B5EF4-FFF2-40B4-BE49-F238E27FC236}">
                  <a16:creationId xmlns:a16="http://schemas.microsoft.com/office/drawing/2014/main" id="{5DBE76C2-2043-EF71-81D7-B9F210913D5C}"/>
                </a:ext>
              </a:extLst>
            </p:cNvPr>
            <p:cNvSpPr/>
            <p:nvPr/>
          </p:nvSpPr>
          <p:spPr>
            <a:xfrm>
              <a:off x="4123050" y="3397575"/>
              <a:ext cx="150675" cy="242750"/>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4" name="Google Shape;4131;p50">
              <a:extLst>
                <a:ext uri="{FF2B5EF4-FFF2-40B4-BE49-F238E27FC236}">
                  <a16:creationId xmlns:a16="http://schemas.microsoft.com/office/drawing/2014/main" id="{FCDD6951-3EB8-318B-788B-07850FA9EEF3}"/>
                </a:ext>
              </a:extLst>
            </p:cNvPr>
            <p:cNvSpPr/>
            <p:nvPr/>
          </p:nvSpPr>
          <p:spPr>
            <a:xfrm>
              <a:off x="4120450" y="3622500"/>
              <a:ext cx="20950" cy="23575"/>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5" name="Google Shape;4132;p50">
              <a:extLst>
                <a:ext uri="{FF2B5EF4-FFF2-40B4-BE49-F238E27FC236}">
                  <a16:creationId xmlns:a16="http://schemas.microsoft.com/office/drawing/2014/main" id="{234C95B0-6DDD-7319-B8FC-ADB3D01ACB35}"/>
                </a:ext>
              </a:extLst>
            </p:cNvPr>
            <p:cNvSpPr/>
            <p:nvPr/>
          </p:nvSpPr>
          <p:spPr>
            <a:xfrm>
              <a:off x="4064475" y="3669050"/>
              <a:ext cx="33500" cy="3142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6" name="Google Shape;4133;p50">
              <a:extLst>
                <a:ext uri="{FF2B5EF4-FFF2-40B4-BE49-F238E27FC236}">
                  <a16:creationId xmlns:a16="http://schemas.microsoft.com/office/drawing/2014/main" id="{98607D2F-2EFF-C7A1-C5C1-7D3820D313A8}"/>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7" name="Google Shape;4134;p50">
              <a:extLst>
                <a:ext uri="{FF2B5EF4-FFF2-40B4-BE49-F238E27FC236}">
                  <a16:creationId xmlns:a16="http://schemas.microsoft.com/office/drawing/2014/main" id="{49A5BA13-9DA7-FB96-66B7-9F134C9CB92D}"/>
                </a:ext>
              </a:extLst>
            </p:cNvPr>
            <p:cNvSpPr/>
            <p:nvPr/>
          </p:nvSpPr>
          <p:spPr>
            <a:xfrm>
              <a:off x="4697400" y="2660025"/>
              <a:ext cx="105175" cy="86850"/>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8" name="Google Shape;4135;p50">
              <a:extLst>
                <a:ext uri="{FF2B5EF4-FFF2-40B4-BE49-F238E27FC236}">
                  <a16:creationId xmlns:a16="http://schemas.microsoft.com/office/drawing/2014/main" id="{1E661F43-93E8-2397-B7CF-027C9903D3D8}"/>
                </a:ext>
              </a:extLst>
            </p:cNvPr>
            <p:cNvSpPr/>
            <p:nvPr/>
          </p:nvSpPr>
          <p:spPr>
            <a:xfrm>
              <a:off x="4252775" y="2586800"/>
              <a:ext cx="70650" cy="19900"/>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89" name="Google Shape;4136;p50">
              <a:extLst>
                <a:ext uri="{FF2B5EF4-FFF2-40B4-BE49-F238E27FC236}">
                  <a16:creationId xmlns:a16="http://schemas.microsoft.com/office/drawing/2014/main" id="{38D3CB14-A832-49BC-74E5-B92DF873CA11}"/>
                </a:ext>
              </a:extLst>
            </p:cNvPr>
            <p:cNvSpPr/>
            <p:nvPr/>
          </p:nvSpPr>
          <p:spPr>
            <a:xfrm>
              <a:off x="4298825" y="2603000"/>
              <a:ext cx="2625" cy="2650"/>
            </a:xfrm>
            <a:custGeom>
              <a:avLst/>
              <a:gdLst/>
              <a:ahLst/>
              <a:cxnLst/>
              <a:rect l="l" t="t" r="r" b="b"/>
              <a:pathLst>
                <a:path w="105" h="106" fill="none" extrusionOk="0">
                  <a:moveTo>
                    <a:pt x="105" y="105"/>
                  </a:moveTo>
                  <a:lnTo>
                    <a:pt x="0" y="1"/>
                  </a:lnTo>
                </a:path>
              </a:pathLst>
            </a:custGeom>
            <a:solidFill>
              <a:srgbClr val="BAC8D3"/>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0" name="Google Shape;4137;p50">
              <a:extLst>
                <a:ext uri="{FF2B5EF4-FFF2-40B4-BE49-F238E27FC236}">
                  <a16:creationId xmlns:a16="http://schemas.microsoft.com/office/drawing/2014/main" id="{1F9203E3-AD46-3B05-42F4-B2C7BFCA2F84}"/>
                </a:ext>
              </a:extLst>
            </p:cNvPr>
            <p:cNvSpPr/>
            <p:nvPr/>
          </p:nvSpPr>
          <p:spPr>
            <a:xfrm>
              <a:off x="4949025" y="2811200"/>
              <a:ext cx="44475" cy="26175"/>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1" name="Google Shape;4138;p50">
              <a:extLst>
                <a:ext uri="{FF2B5EF4-FFF2-40B4-BE49-F238E27FC236}">
                  <a16:creationId xmlns:a16="http://schemas.microsoft.com/office/drawing/2014/main" id="{40C4B47B-B5D6-AB98-98A2-FB5190085025}"/>
                </a:ext>
              </a:extLst>
            </p:cNvPr>
            <p:cNvSpPr/>
            <p:nvPr/>
          </p:nvSpPr>
          <p:spPr>
            <a:xfrm>
              <a:off x="3967175" y="2589925"/>
              <a:ext cx="35075" cy="29850"/>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sp>
          <p:nvSpPr>
            <p:cNvPr id="192" name="Google Shape;4139;p50">
              <a:extLst>
                <a:ext uri="{FF2B5EF4-FFF2-40B4-BE49-F238E27FC236}">
                  <a16:creationId xmlns:a16="http://schemas.microsoft.com/office/drawing/2014/main" id="{24EB1F0A-9262-A483-94D4-21C3450F0C19}"/>
                </a:ext>
              </a:extLst>
            </p:cNvPr>
            <p:cNvSpPr/>
            <p:nvPr/>
          </p:nvSpPr>
          <p:spPr>
            <a:xfrm>
              <a:off x="3938400" y="2522975"/>
              <a:ext cx="58625" cy="76925"/>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b="1"/>
            </a:p>
          </p:txBody>
        </p:sp>
      </p:grpSp>
      <p:sp>
        <p:nvSpPr>
          <p:cNvPr id="288" name="Oval 287">
            <a:extLst>
              <a:ext uri="{FF2B5EF4-FFF2-40B4-BE49-F238E27FC236}">
                <a16:creationId xmlns:a16="http://schemas.microsoft.com/office/drawing/2014/main" id="{A2645810-2961-7220-5A5D-0C337A456114}"/>
              </a:ext>
            </a:extLst>
          </p:cNvPr>
          <p:cNvSpPr>
            <a:spLocks noChangeAspect="1"/>
          </p:cNvSpPr>
          <p:nvPr/>
        </p:nvSpPr>
        <p:spPr>
          <a:xfrm>
            <a:off x="10808318" y="4319459"/>
            <a:ext cx="192766" cy="191372"/>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89" name="Oval 288">
            <a:extLst>
              <a:ext uri="{FF2B5EF4-FFF2-40B4-BE49-F238E27FC236}">
                <a16:creationId xmlns:a16="http://schemas.microsoft.com/office/drawing/2014/main" id="{B5CB49AF-8697-6D9E-BF9C-D1BD71FC356B}"/>
              </a:ext>
            </a:extLst>
          </p:cNvPr>
          <p:cNvSpPr>
            <a:spLocks noChangeAspect="1"/>
          </p:cNvSpPr>
          <p:nvPr/>
        </p:nvSpPr>
        <p:spPr>
          <a:xfrm>
            <a:off x="8830677" y="3158214"/>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0" name="Oval 289">
            <a:extLst>
              <a:ext uri="{FF2B5EF4-FFF2-40B4-BE49-F238E27FC236}">
                <a16:creationId xmlns:a16="http://schemas.microsoft.com/office/drawing/2014/main" id="{EF580B7C-4CFB-8736-E800-0D0CEB1103B4}"/>
              </a:ext>
            </a:extLst>
          </p:cNvPr>
          <p:cNvSpPr>
            <a:spLocks noChangeAspect="1"/>
          </p:cNvSpPr>
          <p:nvPr/>
        </p:nvSpPr>
        <p:spPr>
          <a:xfrm>
            <a:off x="9294242" y="4609385"/>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91" name="Oval 290">
            <a:extLst>
              <a:ext uri="{FF2B5EF4-FFF2-40B4-BE49-F238E27FC236}">
                <a16:creationId xmlns:a16="http://schemas.microsoft.com/office/drawing/2014/main" id="{2DBF9B52-D598-A3A6-2E8B-821D6314EA08}"/>
              </a:ext>
            </a:extLst>
          </p:cNvPr>
          <p:cNvSpPr>
            <a:spLocks noChangeAspect="1"/>
          </p:cNvSpPr>
          <p:nvPr/>
        </p:nvSpPr>
        <p:spPr>
          <a:xfrm>
            <a:off x="9007587" y="4059252"/>
            <a:ext cx="132877" cy="131916"/>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Failure Modes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26</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Is it that much worse in LMICs?</a:t>
            </a:r>
            <a:endParaRPr lang="en-AU" sz="2000" b="0" dirty="0">
              <a:solidFill>
                <a:schemeClr val="tx1"/>
              </a:solidFill>
            </a:endParaRPr>
          </a:p>
        </p:txBody>
      </p:sp>
      <p:grpSp>
        <p:nvGrpSpPr>
          <p:cNvPr id="272" name="Group 271">
            <a:extLst>
              <a:ext uri="{FF2B5EF4-FFF2-40B4-BE49-F238E27FC236}">
                <a16:creationId xmlns:a16="http://schemas.microsoft.com/office/drawing/2014/main" id="{0AADD00A-62A5-D299-3EEC-610445F75187}"/>
              </a:ext>
            </a:extLst>
          </p:cNvPr>
          <p:cNvGrpSpPr/>
          <p:nvPr/>
        </p:nvGrpSpPr>
        <p:grpSpPr>
          <a:xfrm>
            <a:off x="11447585" y="1724485"/>
            <a:ext cx="1071706" cy="451407"/>
            <a:chOff x="4474596" y="1179277"/>
            <a:chExt cx="871065" cy="366896"/>
          </a:xfrm>
        </p:grpSpPr>
        <p:sp>
          <p:nvSpPr>
            <p:cNvPr id="273" name="TextBox 272">
              <a:extLst>
                <a:ext uri="{FF2B5EF4-FFF2-40B4-BE49-F238E27FC236}">
                  <a16:creationId xmlns:a16="http://schemas.microsoft.com/office/drawing/2014/main" id="{2C1F963E-79D5-4AA6-7DA6-6B4595632809}"/>
                </a:ext>
              </a:extLst>
            </p:cNvPr>
            <p:cNvSpPr txBox="1"/>
            <p:nvPr/>
          </p:nvSpPr>
          <p:spPr>
            <a:xfrm>
              <a:off x="4572000" y="1179277"/>
              <a:ext cx="773661" cy="366896"/>
            </a:xfrm>
            <a:prstGeom prst="rect">
              <a:avLst/>
            </a:prstGeom>
            <a:noFill/>
          </p:spPr>
          <p:txBody>
            <a:bodyPr wrap="square" rtlCol="0">
              <a:spAutoFit/>
            </a:bodyPr>
            <a:lstStyle/>
            <a:p>
              <a:pPr>
                <a:spcBef>
                  <a:spcPts val="400"/>
                </a:spcBef>
              </a:pPr>
              <a:r>
                <a:rPr lang="en-US" sz="1000" b="1" dirty="0">
                  <a:solidFill>
                    <a:schemeClr val="tx2">
                      <a:lumMod val="20000"/>
                      <a:lumOff val="80000"/>
                    </a:schemeClr>
                  </a:solidFill>
                  <a:latin typeface="+mj-lt"/>
                  <a:sym typeface="Anaheim"/>
                </a:rPr>
                <a:t>Wroe</a:t>
              </a:r>
            </a:p>
            <a:p>
              <a:pPr>
                <a:spcBef>
                  <a:spcPts val="400"/>
                </a:spcBef>
              </a:pPr>
              <a:r>
                <a:rPr lang="en-US" sz="1000" b="1" dirty="0">
                  <a:solidFill>
                    <a:schemeClr val="tx2"/>
                  </a:solidFill>
                  <a:latin typeface="+mj-lt"/>
                  <a:sym typeface="Anaheim"/>
                </a:rPr>
                <a:t>Peiris</a:t>
              </a:r>
            </a:p>
          </p:txBody>
        </p:sp>
        <p:sp>
          <p:nvSpPr>
            <p:cNvPr id="274" name="Oval 273">
              <a:extLst>
                <a:ext uri="{FF2B5EF4-FFF2-40B4-BE49-F238E27FC236}">
                  <a16:creationId xmlns:a16="http://schemas.microsoft.com/office/drawing/2014/main" id="{6CB4B257-45F0-3569-08F6-F7C7DBB70E54}"/>
                </a:ext>
              </a:extLst>
            </p:cNvPr>
            <p:cNvSpPr>
              <a:spLocks noChangeAspect="1"/>
            </p:cNvSpPr>
            <p:nvPr/>
          </p:nvSpPr>
          <p:spPr>
            <a:xfrm>
              <a:off x="4476410" y="1394936"/>
              <a:ext cx="108000" cy="107219"/>
            </a:xfrm>
            <a:prstGeom prst="ellipse">
              <a:avLst/>
            </a:prstGeom>
            <a:solidFill>
              <a:srgbClr val="92D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sp>
          <p:nvSpPr>
            <p:cNvPr id="275" name="Oval 274">
              <a:extLst>
                <a:ext uri="{FF2B5EF4-FFF2-40B4-BE49-F238E27FC236}">
                  <a16:creationId xmlns:a16="http://schemas.microsoft.com/office/drawing/2014/main" id="{59BA9043-84B0-477E-AEE6-D73A4DBCAE77}"/>
                </a:ext>
              </a:extLst>
            </p:cNvPr>
            <p:cNvSpPr>
              <a:spLocks noChangeAspect="1"/>
            </p:cNvSpPr>
            <p:nvPr/>
          </p:nvSpPr>
          <p:spPr>
            <a:xfrm>
              <a:off x="4474596" y="1240630"/>
              <a:ext cx="108000" cy="107219"/>
            </a:xfrm>
            <a:prstGeom prst="ellipse">
              <a:avLst/>
            </a:prstGeom>
            <a:solidFill>
              <a:srgbClr val="FF0000">
                <a:alpha val="50196"/>
              </a:srgbClr>
            </a:solidFill>
            <a:ln>
              <a:solidFill>
                <a:srgbClr val="C0000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600" b="1" dirty="0">
                <a:latin typeface="Rockwell" panose="02060603020205020403" pitchFamily="18" charset="77"/>
              </a:endParaRPr>
            </a:p>
          </p:txBody>
        </p:sp>
      </p:grpSp>
      <p:sp>
        <p:nvSpPr>
          <p:cNvPr id="276" name="TextBox 275">
            <a:extLst>
              <a:ext uri="{FF2B5EF4-FFF2-40B4-BE49-F238E27FC236}">
                <a16:creationId xmlns:a16="http://schemas.microsoft.com/office/drawing/2014/main" id="{D877F811-E488-7D2F-3A46-020B84DB4D1F}"/>
              </a:ext>
            </a:extLst>
          </p:cNvPr>
          <p:cNvSpPr txBox="1"/>
          <p:nvPr/>
        </p:nvSpPr>
        <p:spPr>
          <a:xfrm>
            <a:off x="10763599" y="4296985"/>
            <a:ext cx="306631" cy="215444"/>
          </a:xfrm>
          <a:prstGeom prst="rect">
            <a:avLst/>
          </a:prstGeom>
          <a:noFill/>
        </p:spPr>
        <p:txBody>
          <a:bodyPr wrap="square" rtlCol="0">
            <a:spAutoFit/>
          </a:bodyPr>
          <a:lstStyle/>
          <a:p>
            <a:r>
              <a:rPr lang="en-US" sz="800" b="1" dirty="0">
                <a:solidFill>
                  <a:schemeClr val="bg1"/>
                </a:solidFill>
                <a:latin typeface="+mj-lt"/>
              </a:rPr>
              <a:t>19</a:t>
            </a:r>
          </a:p>
        </p:txBody>
      </p:sp>
      <p:sp>
        <p:nvSpPr>
          <p:cNvPr id="277" name="TextBox 276">
            <a:extLst>
              <a:ext uri="{FF2B5EF4-FFF2-40B4-BE49-F238E27FC236}">
                <a16:creationId xmlns:a16="http://schemas.microsoft.com/office/drawing/2014/main" id="{26988337-8487-6339-47E9-2E3123400F6A}"/>
              </a:ext>
            </a:extLst>
          </p:cNvPr>
          <p:cNvSpPr txBox="1"/>
          <p:nvPr/>
        </p:nvSpPr>
        <p:spPr>
          <a:xfrm>
            <a:off x="8774797" y="3113689"/>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78" name="TextBox 277">
            <a:extLst>
              <a:ext uri="{FF2B5EF4-FFF2-40B4-BE49-F238E27FC236}">
                <a16:creationId xmlns:a16="http://schemas.microsoft.com/office/drawing/2014/main" id="{D5F9302D-5191-079D-2FB8-659026DF2ABC}"/>
              </a:ext>
            </a:extLst>
          </p:cNvPr>
          <p:cNvSpPr txBox="1"/>
          <p:nvPr/>
        </p:nvSpPr>
        <p:spPr>
          <a:xfrm>
            <a:off x="9245947" y="4569063"/>
            <a:ext cx="370666" cy="200055"/>
          </a:xfrm>
          <a:prstGeom prst="rect">
            <a:avLst/>
          </a:prstGeom>
          <a:noFill/>
        </p:spPr>
        <p:txBody>
          <a:bodyPr wrap="square" rtlCol="0">
            <a:spAutoFit/>
          </a:bodyPr>
          <a:lstStyle/>
          <a:p>
            <a:r>
              <a:rPr lang="en-US" sz="700" b="1" dirty="0">
                <a:solidFill>
                  <a:schemeClr val="bg1"/>
                </a:solidFill>
                <a:latin typeface="+mj-lt"/>
              </a:rPr>
              <a:t>2</a:t>
            </a:r>
          </a:p>
        </p:txBody>
      </p:sp>
      <p:sp>
        <p:nvSpPr>
          <p:cNvPr id="279" name="TextBox 278">
            <a:extLst>
              <a:ext uri="{FF2B5EF4-FFF2-40B4-BE49-F238E27FC236}">
                <a16:creationId xmlns:a16="http://schemas.microsoft.com/office/drawing/2014/main" id="{403D3533-409C-FBA9-8D27-1A3768F0F04E}"/>
              </a:ext>
            </a:extLst>
          </p:cNvPr>
          <p:cNvSpPr txBox="1"/>
          <p:nvPr/>
        </p:nvSpPr>
        <p:spPr>
          <a:xfrm>
            <a:off x="8951317" y="4015526"/>
            <a:ext cx="370666" cy="215444"/>
          </a:xfrm>
          <a:prstGeom prst="rect">
            <a:avLst/>
          </a:prstGeom>
          <a:noFill/>
        </p:spPr>
        <p:txBody>
          <a:bodyPr wrap="square" rtlCol="0">
            <a:spAutoFit/>
          </a:bodyPr>
          <a:lstStyle/>
          <a:p>
            <a:r>
              <a:rPr lang="en-US" sz="800" b="1" dirty="0">
                <a:solidFill>
                  <a:schemeClr val="bg1"/>
                </a:solidFill>
                <a:latin typeface="+mj-lt"/>
              </a:rPr>
              <a:t>6</a:t>
            </a:r>
            <a:endParaRPr lang="en-US" sz="600" b="1" dirty="0">
              <a:solidFill>
                <a:schemeClr val="bg1"/>
              </a:solidFill>
              <a:latin typeface="+mj-lt"/>
            </a:endParaRPr>
          </a:p>
        </p:txBody>
      </p:sp>
      <p:sp>
        <p:nvSpPr>
          <p:cNvPr id="297" name="Text Placeholder 1">
            <a:extLst>
              <a:ext uri="{FF2B5EF4-FFF2-40B4-BE49-F238E27FC236}">
                <a16:creationId xmlns:a16="http://schemas.microsoft.com/office/drawing/2014/main" id="{B6838549-5523-6EC6-FE5C-D5992FF2ED13}"/>
              </a:ext>
            </a:extLst>
          </p:cNvPr>
          <p:cNvSpPr txBox="1">
            <a:spLocks/>
          </p:cNvSpPr>
          <p:nvPr/>
        </p:nvSpPr>
        <p:spPr>
          <a:xfrm>
            <a:off x="523907" y="2034663"/>
            <a:ext cx="5162773" cy="2100367"/>
          </a:xfrm>
          <a:prstGeom prst="rect">
            <a:avLst/>
          </a:prstGeom>
        </p:spPr>
        <p:txBody>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r>
              <a:rPr lang="en-AU" u="sng" dirty="0">
                <a:latin typeface="+mj-lt"/>
              </a:rPr>
              <a:t>LMICs [Indonesian Data]</a:t>
            </a:r>
          </a:p>
        </p:txBody>
      </p:sp>
      <p:graphicFrame>
        <p:nvGraphicFramePr>
          <p:cNvPr id="5" name="Table 4">
            <a:extLst>
              <a:ext uri="{FF2B5EF4-FFF2-40B4-BE49-F238E27FC236}">
                <a16:creationId xmlns:a16="http://schemas.microsoft.com/office/drawing/2014/main" id="{FBEF8B52-6D51-49DC-9314-1BC57CB301FA}"/>
              </a:ext>
            </a:extLst>
          </p:cNvPr>
          <p:cNvGraphicFramePr>
            <a:graphicFrameLocks noGrp="1"/>
          </p:cNvGraphicFramePr>
          <p:nvPr>
            <p:extLst>
              <p:ext uri="{D42A27DB-BD31-4B8C-83A1-F6EECF244321}">
                <p14:modId xmlns:p14="http://schemas.microsoft.com/office/powerpoint/2010/main" val="1732907041"/>
              </p:ext>
            </p:extLst>
          </p:nvPr>
        </p:nvGraphicFramePr>
        <p:xfrm>
          <a:off x="272314" y="3658532"/>
          <a:ext cx="6055019" cy="2834640"/>
        </p:xfrm>
        <a:graphic>
          <a:graphicData uri="http://schemas.openxmlformats.org/drawingml/2006/table">
            <a:tbl>
              <a:tblPr firstRow="1" bandRow="1">
                <a:tableStyleId>{5C22544A-7EE6-4342-B048-85BDC9FD1C3A}</a:tableStyleId>
              </a:tblPr>
              <a:tblGrid>
                <a:gridCol w="4723935">
                  <a:extLst>
                    <a:ext uri="{9D8B030D-6E8A-4147-A177-3AD203B41FA5}">
                      <a16:colId xmlns:a16="http://schemas.microsoft.com/office/drawing/2014/main" val="869778538"/>
                    </a:ext>
                  </a:extLst>
                </a:gridCol>
                <a:gridCol w="1331084">
                  <a:extLst>
                    <a:ext uri="{9D8B030D-6E8A-4147-A177-3AD203B41FA5}">
                      <a16:colId xmlns:a16="http://schemas.microsoft.com/office/drawing/2014/main" val="1898512346"/>
                    </a:ext>
                  </a:extLst>
                </a:gridCol>
              </a:tblGrid>
              <a:tr h="694453">
                <a:tc>
                  <a:txBody>
                    <a:bodyPr/>
                    <a:lstStyle/>
                    <a:p>
                      <a:r>
                        <a:rPr lang="en-US" sz="1600" b="1" i="0" dirty="0">
                          <a:ln>
                            <a:noFill/>
                          </a:ln>
                          <a:solidFill>
                            <a:schemeClr val="accent1"/>
                          </a:solidFill>
                          <a:latin typeface="+mj-lt"/>
                        </a:rPr>
                        <a:t>How to improve uptime of the machines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1" i="0" dirty="0">
                          <a:ln>
                            <a:noFill/>
                          </a:ln>
                          <a:solidFill>
                            <a:schemeClr val="accent1"/>
                          </a:solidFill>
                          <a:latin typeface="+mj-lt"/>
                        </a:rPr>
                        <a:t>No. of Medical Physicists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0315534"/>
                  </a:ext>
                </a:extLst>
              </a:tr>
              <a:tr h="289355">
                <a:tc>
                  <a:txBody>
                    <a:bodyPr/>
                    <a:lstStyle/>
                    <a:p>
                      <a:r>
                        <a:rPr lang="en-US" sz="1600" b="1" i="0" dirty="0">
                          <a:ln>
                            <a:noFill/>
                          </a:ln>
                          <a:latin typeface="+mn-lt"/>
                        </a:rPr>
                        <a:t>Better training of hospital staff</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i="0" dirty="0">
                          <a:ln>
                            <a:noFill/>
                          </a:ln>
                          <a:latin typeface="+mn-lt"/>
                        </a:rPr>
                        <a:t>13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23879644"/>
                  </a:ext>
                </a:extLst>
              </a:tr>
              <a:tr h="289355">
                <a:tc>
                  <a:txBody>
                    <a:bodyPr/>
                    <a:lstStyle/>
                    <a:p>
                      <a:r>
                        <a:rPr lang="en-US" sz="1600" b="1" i="0" dirty="0">
                          <a:ln>
                            <a:noFill/>
                          </a:ln>
                          <a:latin typeface="+mn-lt"/>
                        </a:rPr>
                        <a:t>Better availability of vendor engineers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i="0" dirty="0">
                          <a:ln>
                            <a:noFill/>
                          </a:ln>
                          <a:latin typeface="+mn-lt"/>
                        </a:rPr>
                        <a:t>11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9860014"/>
                  </a:ext>
                </a:extLst>
              </a:tr>
              <a:tr h="289355">
                <a:tc>
                  <a:txBody>
                    <a:bodyPr/>
                    <a:lstStyle/>
                    <a:p>
                      <a:r>
                        <a:rPr lang="en-US" sz="1600" b="1" i="0" dirty="0">
                          <a:ln>
                            <a:noFill/>
                          </a:ln>
                          <a:latin typeface="+mn-lt"/>
                        </a:rPr>
                        <a:t>Easier access to spare parts</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i="0" dirty="0">
                          <a:ln>
                            <a:noFill/>
                          </a:ln>
                          <a:latin typeface="+mn-lt"/>
                        </a:rPr>
                        <a:t>11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8289749"/>
                  </a:ext>
                </a:extLst>
              </a:tr>
              <a:tr h="289355">
                <a:tc>
                  <a:txBody>
                    <a:bodyPr/>
                    <a:lstStyle/>
                    <a:p>
                      <a:r>
                        <a:rPr lang="en-US" sz="1600" b="1" i="0" dirty="0">
                          <a:ln>
                            <a:noFill/>
                          </a:ln>
                          <a:latin typeface="+mn-lt"/>
                        </a:rPr>
                        <a:t>More robust LINAC which breaks less often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i="0" dirty="0">
                          <a:ln>
                            <a:noFill/>
                          </a:ln>
                          <a:latin typeface="+mn-lt"/>
                        </a:rPr>
                        <a:t>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22396"/>
                  </a:ext>
                </a:extLst>
              </a:tr>
              <a:tr h="289355">
                <a:tc>
                  <a:txBody>
                    <a:bodyPr/>
                    <a:lstStyle/>
                    <a:p>
                      <a:r>
                        <a:rPr lang="en-US" sz="1600" b="1" i="0" kern="1200" dirty="0">
                          <a:ln>
                            <a:noFill/>
                          </a:ln>
                          <a:solidFill>
                            <a:schemeClr val="dk1"/>
                          </a:solidFill>
                          <a:latin typeface="+mn-lt"/>
                          <a:ea typeface="+mn-ea"/>
                          <a:cs typeface="+mn-cs"/>
                        </a:rPr>
                        <a:t>Frequent communication between client and vendor</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i="0" dirty="0">
                          <a:ln>
                            <a:noFill/>
                          </a:ln>
                          <a:latin typeface="+mn-lt"/>
                        </a:rPr>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6077199"/>
                  </a:ext>
                </a:extLst>
              </a:tr>
              <a:tr h="289355">
                <a:tc>
                  <a:txBody>
                    <a:bodyPr/>
                    <a:lstStyle/>
                    <a:p>
                      <a:r>
                        <a:rPr lang="en-US" sz="1600" b="1" i="0" dirty="0">
                          <a:ln>
                            <a:noFill/>
                          </a:ln>
                          <a:latin typeface="+mn-lt"/>
                        </a:rPr>
                        <a:t>Part replacement on time</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i="0" dirty="0">
                          <a:ln>
                            <a:noFill/>
                          </a:ln>
                          <a:latin typeface="+mn-lt"/>
                        </a:rPr>
                        <a:t>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5753766"/>
                  </a:ext>
                </a:extLst>
              </a:tr>
            </a:tbl>
          </a:graphicData>
        </a:graphic>
      </p:graphicFrame>
    </p:spTree>
    <p:extLst>
      <p:ext uri="{BB962C8B-B14F-4D97-AF65-F5344CB8AC3E}">
        <p14:creationId xmlns:p14="http://schemas.microsoft.com/office/powerpoint/2010/main" val="383732399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27</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Can thicker leaves be more reliable?</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623876"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Changing MLC no. of leaves/wider leaves:</a:t>
            </a:r>
          </a:p>
          <a:p>
            <a:pPr marL="558900" lvl="1" indent="-342900">
              <a:buFontTx/>
              <a:buChar char="-"/>
            </a:pPr>
            <a:r>
              <a:rPr lang="en-US" sz="1900" dirty="0">
                <a:latin typeface="Georgia" panose="02040502050405020303" pitchFamily="18" charset="0"/>
              </a:rPr>
              <a:t>Minimal disruption to workflow</a:t>
            </a:r>
          </a:p>
          <a:p>
            <a:pPr marL="558900" lvl="1" indent="-342900">
              <a:buFontTx/>
              <a:buChar char="-"/>
            </a:pPr>
            <a:r>
              <a:rPr lang="en-US" sz="1900" dirty="0">
                <a:latin typeface="Georgia" panose="02040502050405020303" pitchFamily="18" charset="0"/>
              </a:rPr>
              <a:t>Prevailing issues are </a:t>
            </a:r>
            <a:r>
              <a:rPr lang="en-US" sz="1900" i="1" dirty="0">
                <a:latin typeface="Georgia" panose="02040502050405020303" pitchFamily="18" charset="0"/>
              </a:rPr>
              <a:t>Mechanical</a:t>
            </a:r>
            <a:r>
              <a:rPr lang="en-US" sz="1900" dirty="0">
                <a:latin typeface="Georgia" panose="02040502050405020303" pitchFamily="18" charset="0"/>
              </a:rPr>
              <a:t> and need </a:t>
            </a:r>
            <a:r>
              <a:rPr lang="en-US" sz="1900" i="1" dirty="0">
                <a:latin typeface="Georgia" panose="02040502050405020303" pitchFamily="18" charset="0"/>
              </a:rPr>
              <a:t>Replacement</a:t>
            </a:r>
          </a:p>
          <a:p>
            <a:endParaRPr lang="en-US" dirty="0">
              <a:latin typeface="Georgia" panose="02040502050405020303" pitchFamily="18" charset="0"/>
            </a:endParaRPr>
          </a:p>
        </p:txBody>
      </p:sp>
    </p:spTree>
    <p:extLst>
      <p:ext uri="{BB962C8B-B14F-4D97-AF65-F5344CB8AC3E}">
        <p14:creationId xmlns:p14="http://schemas.microsoft.com/office/powerpoint/2010/main" val="238246968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28</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Can thicker leaves be more reliable?</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623876"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Changing MLC no. of leaves/wider leaves:</a:t>
            </a:r>
          </a:p>
          <a:p>
            <a:pPr marL="558900" lvl="1" indent="-342900">
              <a:buFontTx/>
              <a:buChar char="-"/>
            </a:pPr>
            <a:r>
              <a:rPr lang="en-US" sz="1900" dirty="0">
                <a:latin typeface="Georgia" panose="02040502050405020303" pitchFamily="18" charset="0"/>
              </a:rPr>
              <a:t>Minimal disruption to workflow</a:t>
            </a:r>
          </a:p>
          <a:p>
            <a:pPr marL="558900" lvl="1" indent="-342900">
              <a:buFontTx/>
              <a:buChar char="-"/>
            </a:pPr>
            <a:r>
              <a:rPr lang="en-US" sz="1900" dirty="0">
                <a:latin typeface="Georgia" panose="02040502050405020303" pitchFamily="18" charset="0"/>
              </a:rPr>
              <a:t>Prevailing issues are </a:t>
            </a:r>
            <a:r>
              <a:rPr lang="en-US" sz="1900" i="1" dirty="0">
                <a:latin typeface="Georgia" panose="02040502050405020303" pitchFamily="18" charset="0"/>
              </a:rPr>
              <a:t>Mechanical</a:t>
            </a:r>
            <a:r>
              <a:rPr lang="en-US" sz="1900" dirty="0">
                <a:latin typeface="Georgia" panose="02040502050405020303" pitchFamily="18" charset="0"/>
              </a:rPr>
              <a:t> and need </a:t>
            </a:r>
            <a:r>
              <a:rPr lang="en-US" sz="1900" i="1" dirty="0">
                <a:latin typeface="Georgia" panose="02040502050405020303" pitchFamily="18" charset="0"/>
              </a:rPr>
              <a:t>Replacement</a:t>
            </a:r>
          </a:p>
          <a:p>
            <a:pPr marL="342900" indent="-342900">
              <a:buFontTx/>
              <a:buChar char="-"/>
            </a:pPr>
            <a:r>
              <a:rPr lang="en-US" dirty="0">
                <a:latin typeface="Georgia" panose="02040502050405020303" pitchFamily="18" charset="0"/>
              </a:rPr>
              <a:t>Preliminary data shows that wider leaves might reduce data</a:t>
            </a:r>
          </a:p>
          <a:p>
            <a:pPr marL="558900" lvl="1" indent="-342900">
              <a:buFontTx/>
              <a:buChar char="-"/>
            </a:pPr>
            <a:r>
              <a:rPr lang="en-US" sz="1900" dirty="0">
                <a:latin typeface="Georgia" panose="02040502050405020303" pitchFamily="18" charset="0"/>
              </a:rPr>
              <a:t>Decrease number of leaf motors</a:t>
            </a:r>
          </a:p>
          <a:p>
            <a:pPr marL="558900" lvl="1" indent="-342900">
              <a:buFontTx/>
              <a:buChar char="-"/>
            </a:pPr>
            <a:r>
              <a:rPr lang="en-US" sz="1900" dirty="0">
                <a:latin typeface="Georgia" panose="02040502050405020303" pitchFamily="18" charset="0"/>
              </a:rPr>
              <a:t>Decrease the total contact surface area</a:t>
            </a:r>
          </a:p>
          <a:p>
            <a:pPr marL="342900" indent="-342900">
              <a:buFontTx/>
              <a:buChar char="-"/>
            </a:pPr>
            <a:endParaRPr lang="en-US" dirty="0">
              <a:latin typeface="Georgia" panose="02040502050405020303" pitchFamily="18" charset="0"/>
            </a:endParaRPr>
          </a:p>
        </p:txBody>
      </p:sp>
      <p:pic>
        <p:nvPicPr>
          <p:cNvPr id="7" name="Picture 6" descr="Diagram&#10;&#10;Description automatically generated">
            <a:extLst>
              <a:ext uri="{FF2B5EF4-FFF2-40B4-BE49-F238E27FC236}">
                <a16:creationId xmlns:a16="http://schemas.microsoft.com/office/drawing/2014/main" id="{FAE28151-2CD2-C14A-95EA-2AB5B13F96DD}"/>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794466" y="499926"/>
            <a:ext cx="4208751" cy="3623099"/>
          </a:xfrm>
          <a:prstGeom prst="rect">
            <a:avLst/>
          </a:prstGeom>
        </p:spPr>
      </p:pic>
      <p:pic>
        <p:nvPicPr>
          <p:cNvPr id="10" name="Picture 9">
            <a:extLst>
              <a:ext uri="{FF2B5EF4-FFF2-40B4-BE49-F238E27FC236}">
                <a16:creationId xmlns:a16="http://schemas.microsoft.com/office/drawing/2014/main" id="{AD732389-1A2E-A344-8BC3-8807D0444551}"/>
              </a:ext>
            </a:extLst>
          </p:cNvPr>
          <p:cNvPicPr>
            <a:picLocks noChangeAspect="1"/>
          </p:cNvPicPr>
          <p:nvPr/>
        </p:nvPicPr>
        <p:blipFill>
          <a:blip r:embed="rId4"/>
          <a:stretch>
            <a:fillRect/>
          </a:stretch>
        </p:blipFill>
        <p:spPr>
          <a:xfrm>
            <a:off x="316357" y="3985064"/>
            <a:ext cx="6502956" cy="1220201"/>
          </a:xfrm>
          <a:prstGeom prst="rect">
            <a:avLst/>
          </a:prstGeom>
        </p:spPr>
      </p:pic>
      <p:sp>
        <p:nvSpPr>
          <p:cNvPr id="5" name="Google Shape;558;p29">
            <a:extLst>
              <a:ext uri="{FF2B5EF4-FFF2-40B4-BE49-F238E27FC236}">
                <a16:creationId xmlns:a16="http://schemas.microsoft.com/office/drawing/2014/main" id="{B41FCCFA-8202-AB6A-F6B3-DE1F7B862B9D}"/>
              </a:ext>
            </a:extLst>
          </p:cNvPr>
          <p:cNvSpPr txBox="1"/>
          <p:nvPr/>
        </p:nvSpPr>
        <p:spPr>
          <a:xfrm>
            <a:off x="7794466" y="4070883"/>
            <a:ext cx="4211976" cy="697728"/>
          </a:xfrm>
          <a:prstGeom prst="rect">
            <a:avLst/>
          </a:prstGeom>
          <a:noFill/>
          <a:ln>
            <a:noFill/>
          </a:ln>
        </p:spPr>
        <p:txBody>
          <a:bodyPr spcFirstLastPara="1" wrap="square" lIns="91425" tIns="91425" rIns="91425" bIns="91425" anchor="ctr" anchorCtr="0">
            <a:noAutofit/>
          </a:bodyPr>
          <a:lstStyle/>
          <a:p>
            <a:pPr algn="just"/>
            <a:r>
              <a:rPr lang="en-AU" sz="1050" dirty="0">
                <a:solidFill>
                  <a:schemeClr val="bg2">
                    <a:lumMod val="50000"/>
                  </a:schemeClr>
                </a:solidFill>
                <a:latin typeface="+mj-lt"/>
              </a:rPr>
              <a:t>Height, FJ, Kron, T, Willis, D, Chua, BH (2012) </a:t>
            </a:r>
            <a:r>
              <a:rPr lang="en-AU" sz="1050" i="1" dirty="0">
                <a:solidFill>
                  <a:schemeClr val="bg2">
                    <a:lumMod val="50000"/>
                  </a:schemeClr>
                </a:solidFill>
                <a:latin typeface="+mj-lt"/>
              </a:rPr>
              <a:t>Impact of MLC leaf width on the quality of the dose distribution in partial breast irradiation., </a:t>
            </a:r>
            <a:r>
              <a:rPr lang="en-AU" sz="1050" dirty="0">
                <a:solidFill>
                  <a:schemeClr val="bg2">
                    <a:lumMod val="50000"/>
                  </a:schemeClr>
                </a:solidFill>
                <a:latin typeface="+mj-lt"/>
              </a:rPr>
              <a:t>37(1), 37-41. doi:10.1016/j.meddos.2010.12.011</a:t>
            </a:r>
          </a:p>
        </p:txBody>
      </p:sp>
    </p:spTree>
    <p:extLst>
      <p:ext uri="{BB962C8B-B14F-4D97-AF65-F5344CB8AC3E}">
        <p14:creationId xmlns:p14="http://schemas.microsoft.com/office/powerpoint/2010/main" val="264552281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87D7CDBE-6094-EB74-CDB8-B5B685D13158}"/>
              </a:ext>
            </a:extLst>
          </p:cNvPr>
          <p:cNvPicPr>
            <a:picLocks noChangeAspect="1"/>
          </p:cNvPicPr>
          <p:nvPr/>
        </p:nvPicPr>
        <p:blipFill>
          <a:blip r:embed="rId3"/>
          <a:stretch>
            <a:fillRect/>
          </a:stretch>
        </p:blipFill>
        <p:spPr>
          <a:xfrm>
            <a:off x="316357" y="3985064"/>
            <a:ext cx="6502956" cy="1220201"/>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29</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Can thicker leaves be more reliable?</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4"/>
            <a:ext cx="7623876" cy="4810199"/>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Changing MLC no. of leaves/wider leaves:</a:t>
            </a:r>
          </a:p>
          <a:p>
            <a:pPr marL="558900" lvl="1" indent="-342900">
              <a:buFontTx/>
              <a:buChar char="-"/>
            </a:pPr>
            <a:r>
              <a:rPr lang="en-US" sz="1900" dirty="0">
                <a:latin typeface="Georgia" panose="02040502050405020303" pitchFamily="18" charset="0"/>
              </a:rPr>
              <a:t>Minimal disruption to workflow</a:t>
            </a:r>
          </a:p>
          <a:p>
            <a:pPr marL="558900" lvl="1" indent="-342900">
              <a:buFontTx/>
              <a:buChar char="-"/>
            </a:pPr>
            <a:r>
              <a:rPr lang="en-US" sz="1900" dirty="0">
                <a:latin typeface="Georgia" panose="02040502050405020303" pitchFamily="18" charset="0"/>
              </a:rPr>
              <a:t>Prevailing issues are </a:t>
            </a:r>
            <a:r>
              <a:rPr lang="en-US" sz="1900" i="1" dirty="0">
                <a:latin typeface="Georgia" panose="02040502050405020303" pitchFamily="18" charset="0"/>
              </a:rPr>
              <a:t>Mechanical</a:t>
            </a:r>
            <a:r>
              <a:rPr lang="en-US" sz="1900" dirty="0">
                <a:latin typeface="Georgia" panose="02040502050405020303" pitchFamily="18" charset="0"/>
              </a:rPr>
              <a:t> and need </a:t>
            </a:r>
            <a:r>
              <a:rPr lang="en-US" sz="1900" i="1" dirty="0">
                <a:latin typeface="Georgia" panose="02040502050405020303" pitchFamily="18" charset="0"/>
              </a:rPr>
              <a:t>Replacement</a:t>
            </a:r>
          </a:p>
          <a:p>
            <a:pPr marL="342900" indent="-342900">
              <a:buFontTx/>
              <a:buChar char="-"/>
            </a:pPr>
            <a:r>
              <a:rPr lang="en-US" dirty="0">
                <a:latin typeface="Georgia" panose="02040502050405020303" pitchFamily="18" charset="0"/>
              </a:rPr>
              <a:t>Preliminary data shows that wider leaves might reduce data</a:t>
            </a:r>
          </a:p>
          <a:p>
            <a:pPr marL="558900" lvl="1" indent="-342900">
              <a:buFontTx/>
              <a:buChar char="-"/>
            </a:pPr>
            <a:r>
              <a:rPr lang="en-US" sz="1900" dirty="0">
                <a:latin typeface="Georgia" panose="02040502050405020303" pitchFamily="18" charset="0"/>
              </a:rPr>
              <a:t>Decrease number of leaf motors</a:t>
            </a:r>
          </a:p>
          <a:p>
            <a:pPr marL="558900" lvl="1" indent="-342900">
              <a:buFontTx/>
              <a:buChar char="-"/>
            </a:pPr>
            <a:r>
              <a:rPr lang="en-US" sz="1900" dirty="0">
                <a:latin typeface="Georgia" panose="02040502050405020303" pitchFamily="18" charset="0"/>
              </a:rPr>
              <a:t>Decrease the total contact surface area</a:t>
            </a:r>
          </a:p>
          <a:p>
            <a:pPr marL="342900" indent="-342900">
              <a:buFontTx/>
              <a:buChar char="-"/>
            </a:pPr>
            <a:endParaRPr lang="en-US" dirty="0">
              <a:latin typeface="Georgia" panose="02040502050405020303" pitchFamily="18" charset="0"/>
            </a:endParaRPr>
          </a:p>
          <a:p>
            <a:pPr marL="342900" indent="-342900">
              <a:buFontTx/>
              <a:buChar char="-"/>
            </a:pPr>
            <a:endParaRPr lang="en-US" dirty="0">
              <a:latin typeface="Georgia" panose="02040502050405020303" pitchFamily="18" charset="0"/>
            </a:endParaRPr>
          </a:p>
          <a:p>
            <a:pPr marL="342900" indent="-342900">
              <a:buFontTx/>
              <a:buChar char="-"/>
            </a:pPr>
            <a:endParaRPr lang="en-US" dirty="0">
              <a:latin typeface="Georgia" panose="02040502050405020303" pitchFamily="18" charset="0"/>
            </a:endParaRPr>
          </a:p>
          <a:p>
            <a:pPr marL="342900" indent="-342900">
              <a:buFontTx/>
              <a:buChar char="-"/>
            </a:pPr>
            <a:endParaRPr lang="en-US" dirty="0">
              <a:latin typeface="Georgia" panose="02040502050405020303" pitchFamily="18" charset="0"/>
            </a:endParaRPr>
          </a:p>
          <a:p>
            <a:r>
              <a:rPr lang="en-US" sz="900" dirty="0">
                <a:latin typeface="Georgia" panose="02040502050405020303" pitchFamily="18" charset="0"/>
              </a:rPr>
              <a:t> </a:t>
            </a:r>
            <a:endParaRPr lang="en-US" dirty="0">
              <a:latin typeface="Georgia" panose="02040502050405020303" pitchFamily="18" charset="0"/>
            </a:endParaRPr>
          </a:p>
          <a:p>
            <a:pPr marL="342900" indent="-342900">
              <a:buFontTx/>
              <a:buChar char="-"/>
            </a:pPr>
            <a:r>
              <a:rPr lang="en-US" dirty="0">
                <a:latin typeface="Georgia" panose="02040502050405020303" pitchFamily="18" charset="0"/>
              </a:rPr>
              <a:t>How does this affect treatment quality?</a:t>
            </a:r>
          </a:p>
          <a:p>
            <a:pPr marL="342900" indent="-342900">
              <a:buFontTx/>
              <a:buChar char="-"/>
            </a:pPr>
            <a:r>
              <a:rPr lang="en-US" dirty="0">
                <a:latin typeface="Georgia" panose="02040502050405020303" pitchFamily="18" charset="0"/>
              </a:rPr>
              <a:t>Does changing the leaf width hinder patient care?</a:t>
            </a:r>
          </a:p>
        </p:txBody>
      </p:sp>
      <p:pic>
        <p:nvPicPr>
          <p:cNvPr id="5" name="Picture 4" descr="Diagram&#10;&#10;Description automatically generated">
            <a:extLst>
              <a:ext uri="{FF2B5EF4-FFF2-40B4-BE49-F238E27FC236}">
                <a16:creationId xmlns:a16="http://schemas.microsoft.com/office/drawing/2014/main" id="{C94724FF-1C8F-584C-730A-4B2280A7DF0D}"/>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794466" y="499926"/>
            <a:ext cx="4208751" cy="3623099"/>
          </a:xfrm>
          <a:prstGeom prst="rect">
            <a:avLst/>
          </a:prstGeom>
        </p:spPr>
      </p:pic>
      <p:sp>
        <p:nvSpPr>
          <p:cNvPr id="7" name="Google Shape;558;p29">
            <a:extLst>
              <a:ext uri="{FF2B5EF4-FFF2-40B4-BE49-F238E27FC236}">
                <a16:creationId xmlns:a16="http://schemas.microsoft.com/office/drawing/2014/main" id="{2CDA4366-E189-9CFE-9E56-3D1E5FBA6AD7}"/>
              </a:ext>
            </a:extLst>
          </p:cNvPr>
          <p:cNvSpPr txBox="1"/>
          <p:nvPr/>
        </p:nvSpPr>
        <p:spPr>
          <a:xfrm>
            <a:off x="7794466" y="4070883"/>
            <a:ext cx="4211976" cy="697728"/>
          </a:xfrm>
          <a:prstGeom prst="rect">
            <a:avLst/>
          </a:prstGeom>
          <a:noFill/>
          <a:ln>
            <a:noFill/>
          </a:ln>
        </p:spPr>
        <p:txBody>
          <a:bodyPr spcFirstLastPara="1" wrap="square" lIns="91425" tIns="91425" rIns="91425" bIns="91425" anchor="ctr" anchorCtr="0">
            <a:noAutofit/>
          </a:bodyPr>
          <a:lstStyle/>
          <a:p>
            <a:pPr algn="just"/>
            <a:r>
              <a:rPr lang="en-AU" sz="1050" dirty="0">
                <a:solidFill>
                  <a:schemeClr val="bg2">
                    <a:lumMod val="50000"/>
                  </a:schemeClr>
                </a:solidFill>
                <a:latin typeface="+mj-lt"/>
              </a:rPr>
              <a:t>Height, FJ, Kron, T, Willis, D, Chua, BH (2012) </a:t>
            </a:r>
            <a:r>
              <a:rPr lang="en-AU" sz="1050" i="1" dirty="0">
                <a:solidFill>
                  <a:schemeClr val="bg2">
                    <a:lumMod val="50000"/>
                  </a:schemeClr>
                </a:solidFill>
                <a:latin typeface="+mj-lt"/>
              </a:rPr>
              <a:t>Impact of MLC leaf width on the quality of the dose distribution in partial breast irradiation., </a:t>
            </a:r>
            <a:r>
              <a:rPr lang="en-AU" sz="1050" dirty="0">
                <a:solidFill>
                  <a:schemeClr val="bg2">
                    <a:lumMod val="50000"/>
                  </a:schemeClr>
                </a:solidFill>
                <a:latin typeface="+mj-lt"/>
              </a:rPr>
              <a:t>37(1), 37-41. doi:10.1016/j.meddos.2010.12.011</a:t>
            </a:r>
          </a:p>
        </p:txBody>
      </p:sp>
    </p:spTree>
    <p:extLst>
      <p:ext uri="{BB962C8B-B14F-4D97-AF65-F5344CB8AC3E}">
        <p14:creationId xmlns:p14="http://schemas.microsoft.com/office/powerpoint/2010/main" val="366142686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Cancer</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The Great Equalizer </a:t>
            </a:r>
            <a:r>
              <a:rPr lang="en-AU" sz="1800" b="0" dirty="0">
                <a:solidFill>
                  <a:schemeClr val="tx1"/>
                </a:solidFill>
              </a:rPr>
              <a:t>…or is it?</a:t>
            </a:r>
            <a:endParaRPr lang="en-AU" sz="2000" b="0" dirty="0">
              <a:solidFill>
                <a:schemeClr val="tx1"/>
              </a:solidFill>
            </a:endParaRPr>
          </a:p>
        </p:txBody>
      </p:sp>
      <p:sp>
        <p:nvSpPr>
          <p:cNvPr id="10" name="Content Placeholder 2">
            <a:extLst>
              <a:ext uri="{FF2B5EF4-FFF2-40B4-BE49-F238E27FC236}">
                <a16:creationId xmlns:a16="http://schemas.microsoft.com/office/drawing/2014/main" id="{C47CF1DC-6A8A-C043-9FEB-3041622163F6}"/>
              </a:ext>
            </a:extLst>
          </p:cNvPr>
          <p:cNvSpPr>
            <a:spLocks noGrp="1"/>
          </p:cNvSpPr>
          <p:nvPr>
            <p:ph idx="1"/>
          </p:nvPr>
        </p:nvSpPr>
        <p:spPr>
          <a:xfrm>
            <a:off x="316357" y="1895976"/>
            <a:ext cx="5400000" cy="4830748"/>
          </a:xfrm>
        </p:spPr>
        <p:txBody>
          <a:bodyPr/>
          <a:lstStyle/>
          <a:p>
            <a:pPr marL="342900" lvl="0" indent="-342900">
              <a:buClr>
                <a:schemeClr val="accent3"/>
              </a:buClr>
              <a:buFontTx/>
              <a:buChar char="-"/>
            </a:pPr>
            <a:r>
              <a:rPr lang="en-AU" dirty="0"/>
              <a:t>Cancer does not discriminate based on income or status, place of birth or age</a:t>
            </a:r>
          </a:p>
          <a:p>
            <a:pPr marL="342900" lvl="0" indent="-342900">
              <a:buClr>
                <a:schemeClr val="accent3"/>
              </a:buClr>
              <a:buFontTx/>
              <a:buChar char="-"/>
            </a:pPr>
            <a:r>
              <a:rPr lang="en-AU" dirty="0"/>
              <a:t>Cancer is not just the cancer:</a:t>
            </a:r>
          </a:p>
          <a:p>
            <a:pPr marL="558900" lvl="1" indent="-342900">
              <a:buClr>
                <a:schemeClr val="accent3"/>
              </a:buClr>
              <a:buFontTx/>
              <a:buChar char="-"/>
            </a:pPr>
            <a:r>
              <a:rPr lang="en-AU" sz="1600" dirty="0"/>
              <a:t>Diagnosis</a:t>
            </a:r>
          </a:p>
          <a:p>
            <a:pPr marL="558900" lvl="1" indent="-342900">
              <a:buClr>
                <a:schemeClr val="accent3"/>
              </a:buClr>
              <a:buFontTx/>
              <a:buChar char="-"/>
            </a:pPr>
            <a:r>
              <a:rPr lang="en-AU" sz="1600" dirty="0"/>
              <a:t>Equipment needed for treatment</a:t>
            </a:r>
          </a:p>
          <a:p>
            <a:pPr marL="558900" lvl="1" indent="-342900">
              <a:buClr>
                <a:schemeClr val="accent3"/>
              </a:buClr>
              <a:buFontTx/>
              <a:buChar char="-"/>
            </a:pPr>
            <a:r>
              <a:rPr lang="en-AU" sz="1600" dirty="0"/>
              <a:t>Genetic history</a:t>
            </a:r>
          </a:p>
          <a:p>
            <a:pPr marL="558900" lvl="1" indent="-342900">
              <a:buClr>
                <a:schemeClr val="accent3"/>
              </a:buClr>
              <a:buFontTx/>
              <a:buChar char="-"/>
            </a:pPr>
            <a:r>
              <a:rPr lang="en-AU" sz="1600" dirty="0"/>
              <a:t>Lifestyle and social factors, etc.</a:t>
            </a:r>
          </a:p>
          <a:p>
            <a:pPr lvl="0">
              <a:buClr>
                <a:schemeClr val="accent3"/>
              </a:buClr>
            </a:pPr>
            <a:r>
              <a:rPr lang="en-AU" sz="700" dirty="0"/>
              <a:t> </a:t>
            </a:r>
            <a:endParaRPr lang="en-AU" dirty="0"/>
          </a:p>
          <a:p>
            <a:pPr marL="342900" lvl="0" indent="-342900">
              <a:buClr>
                <a:schemeClr val="accent3"/>
              </a:buClr>
              <a:buFontTx/>
              <a:buChar char="-"/>
            </a:pPr>
            <a:r>
              <a:rPr lang="en-AU" dirty="0"/>
              <a:t>75% of deaths in Low and Middle Income Countries (LMIC) by 2030</a:t>
            </a:r>
          </a:p>
        </p:txBody>
      </p:sp>
    </p:spTree>
    <p:extLst>
      <p:ext uri="{BB962C8B-B14F-4D97-AF65-F5344CB8AC3E}">
        <p14:creationId xmlns:p14="http://schemas.microsoft.com/office/powerpoint/2010/main" val="387747760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30</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Study Design</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142187" y="1652735"/>
            <a:ext cx="7623876"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err="1">
                <a:latin typeface="Georgia" panose="02040502050405020303" pitchFamily="18" charset="0"/>
              </a:rPr>
              <a:t>Anonymised</a:t>
            </a:r>
            <a:r>
              <a:rPr lang="en-US" dirty="0">
                <a:latin typeface="Georgia" panose="02040502050405020303" pitchFamily="18" charset="0"/>
              </a:rPr>
              <a:t> Patients provided by PMCC:</a:t>
            </a:r>
          </a:p>
          <a:p>
            <a:pPr marL="558900" lvl="1" indent="-342900">
              <a:buFontTx/>
              <a:buChar char="-"/>
            </a:pPr>
            <a:r>
              <a:rPr lang="en-US" dirty="0">
                <a:latin typeface="Georgia" panose="02040502050405020303" pitchFamily="18" charset="0"/>
              </a:rPr>
              <a:t>12 Prostate</a:t>
            </a:r>
          </a:p>
          <a:p>
            <a:pPr marL="558900" lvl="1" indent="-342900">
              <a:buFontTx/>
              <a:buChar char="-"/>
            </a:pPr>
            <a:r>
              <a:rPr lang="en-US" dirty="0">
                <a:latin typeface="Georgia" panose="02040502050405020303" pitchFamily="18" charset="0"/>
              </a:rPr>
              <a:t>10 Lung</a:t>
            </a:r>
          </a:p>
          <a:p>
            <a:pPr marL="558900" lvl="1" indent="-342900">
              <a:buFontTx/>
              <a:buChar char="-"/>
            </a:pPr>
            <a:r>
              <a:rPr lang="en-US" dirty="0">
                <a:latin typeface="Georgia" panose="02040502050405020303" pitchFamily="18" charset="0"/>
              </a:rPr>
              <a:t>10 Colorectal</a:t>
            </a:r>
          </a:p>
          <a:p>
            <a:pPr marL="558900" lvl="1" indent="-342900">
              <a:buFontTx/>
              <a:buChar char="-"/>
            </a:pPr>
            <a:r>
              <a:rPr lang="en-US" dirty="0">
                <a:latin typeface="Georgia" panose="02040502050405020303" pitchFamily="18" charset="0"/>
              </a:rPr>
              <a:t>10 Cervical</a:t>
            </a:r>
          </a:p>
          <a:p>
            <a:pPr marL="342900" indent="-342900">
              <a:buFontTx/>
              <a:buChar char="-"/>
            </a:pPr>
            <a:r>
              <a:rPr lang="en-US" sz="800" dirty="0">
                <a:latin typeface="Georgia" panose="02040502050405020303" pitchFamily="18" charset="0"/>
              </a:rPr>
              <a:t> </a:t>
            </a:r>
            <a:endParaRPr lang="en-US" dirty="0">
              <a:latin typeface="Georgia" panose="02040502050405020303" pitchFamily="18" charset="0"/>
            </a:endParaRPr>
          </a:p>
          <a:p>
            <a:pPr marL="342900" indent="-342900">
              <a:buFontTx/>
              <a:buChar char="-"/>
            </a:pPr>
            <a:r>
              <a:rPr lang="en-US" dirty="0">
                <a:latin typeface="Georgia" panose="02040502050405020303" pitchFamily="18" charset="0"/>
              </a:rPr>
              <a:t>Compared leaf widths from different MLCs:</a:t>
            </a:r>
          </a:p>
          <a:p>
            <a:pPr marL="558900" lvl="1" indent="-342900">
              <a:buFontTx/>
              <a:buChar char="-"/>
            </a:pPr>
            <a:r>
              <a:rPr lang="en-US" dirty="0">
                <a:latin typeface="Georgia" panose="02040502050405020303" pitchFamily="18" charset="0"/>
              </a:rPr>
              <a:t>2.5mm- 120HD</a:t>
            </a:r>
          </a:p>
          <a:p>
            <a:pPr marL="558900" lvl="1" indent="-342900">
              <a:buFontTx/>
              <a:buChar char="-"/>
            </a:pPr>
            <a:r>
              <a:rPr lang="en-US" dirty="0">
                <a:latin typeface="Georgia" panose="02040502050405020303" pitchFamily="18" charset="0"/>
              </a:rPr>
              <a:t>5mm- Millennium 120</a:t>
            </a:r>
          </a:p>
          <a:p>
            <a:pPr marL="558900" lvl="1" indent="-342900">
              <a:buFontTx/>
              <a:buChar char="-"/>
            </a:pPr>
            <a:r>
              <a:rPr lang="en-US" dirty="0">
                <a:latin typeface="Georgia" panose="02040502050405020303" pitchFamily="18" charset="0"/>
              </a:rPr>
              <a:t>10mm- Millennium 120</a:t>
            </a:r>
          </a:p>
          <a:p>
            <a:pPr marL="558900" lvl="1" indent="-342900">
              <a:buFontTx/>
              <a:buChar char="-"/>
            </a:pPr>
            <a:r>
              <a:rPr lang="en-US" sz="100" dirty="0">
                <a:latin typeface="Georgia" panose="02040502050405020303" pitchFamily="18" charset="0"/>
              </a:rPr>
              <a:t> </a:t>
            </a:r>
            <a:endParaRPr lang="en-US" dirty="0">
              <a:latin typeface="Georgia" panose="02040502050405020303" pitchFamily="18" charset="0"/>
            </a:endParaRPr>
          </a:p>
          <a:p>
            <a:pPr marL="342900" indent="-342900">
              <a:buFontTx/>
              <a:buChar char="-"/>
            </a:pPr>
            <a:r>
              <a:rPr lang="en-US" dirty="0">
                <a:latin typeface="Georgia" panose="02040502050405020303" pitchFamily="18" charset="0"/>
              </a:rPr>
              <a:t>Plan Evaluation:</a:t>
            </a:r>
          </a:p>
          <a:p>
            <a:pPr marL="558900" lvl="1" indent="-342900">
              <a:buFontTx/>
              <a:buChar char="-"/>
            </a:pPr>
            <a:r>
              <a:rPr lang="en-US" dirty="0">
                <a:latin typeface="Georgia" panose="02040502050405020303" pitchFamily="18" charset="0"/>
              </a:rPr>
              <a:t>Target Coverage &amp; Dose Homogeneity</a:t>
            </a:r>
          </a:p>
          <a:p>
            <a:pPr marL="558900" lvl="1" indent="-342900">
              <a:buFontTx/>
              <a:buChar char="-"/>
            </a:pPr>
            <a:r>
              <a:rPr lang="en-US" dirty="0">
                <a:latin typeface="Georgia" panose="02040502050405020303" pitchFamily="18" charset="0"/>
              </a:rPr>
              <a:t>Plan Robustness</a:t>
            </a:r>
          </a:p>
        </p:txBody>
      </p:sp>
      <p:pic>
        <p:nvPicPr>
          <p:cNvPr id="16" name="Picture 15">
            <a:extLst>
              <a:ext uri="{FF2B5EF4-FFF2-40B4-BE49-F238E27FC236}">
                <a16:creationId xmlns:a16="http://schemas.microsoft.com/office/drawing/2014/main" id="{BE1A0C94-49A4-5C0D-0077-7032768772A7}"/>
              </a:ext>
            </a:extLst>
          </p:cNvPr>
          <p:cNvPicPr>
            <a:picLocks noChangeAspect="1"/>
          </p:cNvPicPr>
          <p:nvPr/>
        </p:nvPicPr>
        <p:blipFill>
          <a:blip r:embed="rId3"/>
          <a:stretch>
            <a:fillRect/>
          </a:stretch>
        </p:blipFill>
        <p:spPr>
          <a:xfrm>
            <a:off x="9079345" y="184691"/>
            <a:ext cx="3527629" cy="1612631"/>
          </a:xfrm>
          <a:prstGeom prst="rect">
            <a:avLst/>
          </a:prstGeom>
        </p:spPr>
      </p:pic>
      <p:pic>
        <p:nvPicPr>
          <p:cNvPr id="6" name="Picture 5">
            <a:extLst>
              <a:ext uri="{FF2B5EF4-FFF2-40B4-BE49-F238E27FC236}">
                <a16:creationId xmlns:a16="http://schemas.microsoft.com/office/drawing/2014/main" id="{F2E2EC90-0B7F-AE32-51B7-1DECA296145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72424" y="1701009"/>
            <a:ext cx="5591818" cy="4659848"/>
          </a:xfrm>
          <a:prstGeom prst="rect">
            <a:avLst/>
          </a:prstGeom>
        </p:spPr>
      </p:pic>
    </p:spTree>
    <p:extLst>
      <p:ext uri="{BB962C8B-B14F-4D97-AF65-F5344CB8AC3E}">
        <p14:creationId xmlns:p14="http://schemas.microsoft.com/office/powerpoint/2010/main" val="127157118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AB4EB64F-BE69-DF55-521B-9D347689545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44839" y="88314"/>
            <a:ext cx="4447161" cy="3301572"/>
          </a:xfrm>
          <a:prstGeom prst="rect">
            <a:avLst/>
          </a:prstGeom>
          <a:ln w="28575">
            <a:solidFill>
              <a:schemeClr val="tx1"/>
            </a:solidFill>
          </a:ln>
        </p:spPr>
      </p:pic>
      <p:pic>
        <p:nvPicPr>
          <p:cNvPr id="6" name="Picture 5">
            <a:extLst>
              <a:ext uri="{FF2B5EF4-FFF2-40B4-BE49-F238E27FC236}">
                <a16:creationId xmlns:a16="http://schemas.microsoft.com/office/drawing/2014/main" id="{ECEC139A-E606-6C08-71E8-5DC78C714E9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16655" y="3520486"/>
            <a:ext cx="4500005" cy="3173237"/>
          </a:xfrm>
          <a:prstGeom prst="rect">
            <a:avLst/>
          </a:prstGeom>
          <a:ln w="28575">
            <a:solidFill>
              <a:schemeClr val="tx1"/>
            </a:solidFill>
          </a:ln>
        </p:spPr>
      </p:pic>
      <p:pic>
        <p:nvPicPr>
          <p:cNvPr id="11" name="Picture 10">
            <a:extLst>
              <a:ext uri="{FF2B5EF4-FFF2-40B4-BE49-F238E27FC236}">
                <a16:creationId xmlns:a16="http://schemas.microsoft.com/office/drawing/2014/main" id="{25CF704D-9F33-BCC2-15F2-F47999A2F6A7}"/>
              </a:ext>
            </a:extLst>
          </p:cNvPr>
          <p:cNvPicPr>
            <a:picLocks noChangeAspect="1"/>
          </p:cNvPicPr>
          <p:nvPr/>
        </p:nvPicPr>
        <p:blipFill rotWithShape="1">
          <a:blip r:embed="rId5"/>
          <a:srcRect r="3907"/>
          <a:stretch/>
        </p:blipFill>
        <p:spPr>
          <a:xfrm>
            <a:off x="201896" y="5868107"/>
            <a:ext cx="7285105" cy="562088"/>
          </a:xfrm>
          <a:prstGeom prst="rect">
            <a:avLst/>
          </a:prstGeom>
        </p:spPr>
      </p:pic>
      <p:cxnSp>
        <p:nvCxnSpPr>
          <p:cNvPr id="29" name="Straight Connector 28">
            <a:extLst>
              <a:ext uri="{FF2B5EF4-FFF2-40B4-BE49-F238E27FC236}">
                <a16:creationId xmlns:a16="http://schemas.microsoft.com/office/drawing/2014/main" id="{229E9FBA-9AEE-134C-F15D-02122499A1BE}"/>
              </a:ext>
            </a:extLst>
          </p:cNvPr>
          <p:cNvCxnSpPr>
            <a:cxnSpLocks/>
          </p:cNvCxnSpPr>
          <p:nvPr/>
        </p:nvCxnSpPr>
        <p:spPr>
          <a:xfrm>
            <a:off x="6267220" y="6149923"/>
            <a:ext cx="711096" cy="0"/>
          </a:xfrm>
          <a:prstGeom prst="line">
            <a:avLst/>
          </a:prstGeom>
        </p:spPr>
        <p:style>
          <a:lnRef idx="3">
            <a:schemeClr val="dk1"/>
          </a:lnRef>
          <a:fillRef idx="0">
            <a:schemeClr val="dk1"/>
          </a:fillRef>
          <a:effectRef idx="2">
            <a:schemeClr val="dk1"/>
          </a:effectRef>
          <a:fontRef idx="minor">
            <a:schemeClr val="tx1"/>
          </a:fontRef>
        </p:style>
      </p:cxnSp>
      <p:pic>
        <p:nvPicPr>
          <p:cNvPr id="12" name="Picture 11" descr="Diagram&#10;&#10;Description automatically generated">
            <a:extLst>
              <a:ext uri="{FF2B5EF4-FFF2-40B4-BE49-F238E27FC236}">
                <a16:creationId xmlns:a16="http://schemas.microsoft.com/office/drawing/2014/main" id="{78F8CD5B-EE1E-3CB4-2BF7-47E0B28DDFAE}"/>
              </a:ext>
            </a:extLst>
          </p:cNvPr>
          <p:cNvPicPr>
            <a:picLocks noChangeAspect="1"/>
          </p:cNvPicPr>
          <p:nvPr/>
        </p:nvPicPr>
        <p:blipFill rotWithShape="1">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t="42356"/>
          <a:stretch/>
        </p:blipFill>
        <p:spPr>
          <a:xfrm>
            <a:off x="1581165" y="3557819"/>
            <a:ext cx="4036616" cy="2003089"/>
          </a:xfrm>
          <a:prstGeom prst="rect">
            <a:avLst/>
          </a:prstGeom>
        </p:spPr>
      </p:pic>
      <p:sp>
        <p:nvSpPr>
          <p:cNvPr id="28" name="Freeform 27">
            <a:extLst>
              <a:ext uri="{FF2B5EF4-FFF2-40B4-BE49-F238E27FC236}">
                <a16:creationId xmlns:a16="http://schemas.microsoft.com/office/drawing/2014/main" id="{3C77D178-9CC0-017D-2F28-30754B9C12C8}"/>
              </a:ext>
            </a:extLst>
          </p:cNvPr>
          <p:cNvSpPr/>
          <p:nvPr/>
        </p:nvSpPr>
        <p:spPr>
          <a:xfrm>
            <a:off x="2904862" y="4084665"/>
            <a:ext cx="1034959" cy="937718"/>
          </a:xfrm>
          <a:custGeom>
            <a:avLst/>
            <a:gdLst>
              <a:gd name="connsiteX0" fmla="*/ 441325 w 1108750"/>
              <a:gd name="connsiteY0" fmla="*/ 18007 h 936043"/>
              <a:gd name="connsiteX1" fmla="*/ 736600 w 1108750"/>
              <a:gd name="connsiteY1" fmla="*/ 8482 h 936043"/>
              <a:gd name="connsiteX2" fmla="*/ 850900 w 1108750"/>
              <a:gd name="connsiteY2" fmla="*/ 145007 h 936043"/>
              <a:gd name="connsiteX3" fmla="*/ 1101725 w 1108750"/>
              <a:gd name="connsiteY3" fmla="*/ 281532 h 936043"/>
              <a:gd name="connsiteX4" fmla="*/ 1044575 w 1108750"/>
              <a:gd name="connsiteY4" fmla="*/ 472032 h 936043"/>
              <a:gd name="connsiteX5" fmla="*/ 981075 w 1108750"/>
              <a:gd name="connsiteY5" fmla="*/ 684757 h 936043"/>
              <a:gd name="connsiteX6" fmla="*/ 939800 w 1108750"/>
              <a:gd name="connsiteY6" fmla="*/ 757782 h 936043"/>
              <a:gd name="connsiteX7" fmla="*/ 882650 w 1108750"/>
              <a:gd name="connsiteY7" fmla="*/ 770482 h 936043"/>
              <a:gd name="connsiteX8" fmla="*/ 746125 w 1108750"/>
              <a:gd name="connsiteY8" fmla="*/ 887957 h 936043"/>
              <a:gd name="connsiteX9" fmla="*/ 647700 w 1108750"/>
              <a:gd name="connsiteY9" fmla="*/ 922882 h 936043"/>
              <a:gd name="connsiteX10" fmla="*/ 555625 w 1108750"/>
              <a:gd name="connsiteY10" fmla="*/ 910182 h 936043"/>
              <a:gd name="connsiteX11" fmla="*/ 368300 w 1108750"/>
              <a:gd name="connsiteY11" fmla="*/ 935582 h 936043"/>
              <a:gd name="connsiteX12" fmla="*/ 228600 w 1108750"/>
              <a:gd name="connsiteY12" fmla="*/ 916532 h 936043"/>
              <a:gd name="connsiteX13" fmla="*/ 101600 w 1108750"/>
              <a:gd name="connsiteY13" fmla="*/ 808582 h 936043"/>
              <a:gd name="connsiteX14" fmla="*/ 19050 w 1108750"/>
              <a:gd name="connsiteY14" fmla="*/ 697457 h 936043"/>
              <a:gd name="connsiteX15" fmla="*/ 0 w 1108750"/>
              <a:gd name="connsiteY15" fmla="*/ 649832 h 936043"/>
              <a:gd name="connsiteX16" fmla="*/ 19050 w 1108750"/>
              <a:gd name="connsiteY16" fmla="*/ 611732 h 936043"/>
              <a:gd name="connsiteX17" fmla="*/ 85725 w 1108750"/>
              <a:gd name="connsiteY17" fmla="*/ 497432 h 936043"/>
              <a:gd name="connsiteX18" fmla="*/ 161925 w 1108750"/>
              <a:gd name="connsiteY18" fmla="*/ 411707 h 936043"/>
              <a:gd name="connsiteX19" fmla="*/ 298450 w 1108750"/>
              <a:gd name="connsiteY19" fmla="*/ 367257 h 936043"/>
              <a:gd name="connsiteX20" fmla="*/ 276225 w 1108750"/>
              <a:gd name="connsiteY20" fmla="*/ 325982 h 936043"/>
              <a:gd name="connsiteX21" fmla="*/ 288925 w 1108750"/>
              <a:gd name="connsiteY21" fmla="*/ 287882 h 936043"/>
              <a:gd name="connsiteX22" fmla="*/ 228600 w 1108750"/>
              <a:gd name="connsiteY22" fmla="*/ 167232 h 936043"/>
              <a:gd name="connsiteX23" fmla="*/ 342900 w 1108750"/>
              <a:gd name="connsiteY23" fmla="*/ 46582 h 936043"/>
              <a:gd name="connsiteX24" fmla="*/ 441325 w 1108750"/>
              <a:gd name="connsiteY24" fmla="*/ 18007 h 93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8750" h="936043">
                <a:moveTo>
                  <a:pt x="441325" y="18007"/>
                </a:moveTo>
                <a:cubicBezTo>
                  <a:pt x="506942" y="11657"/>
                  <a:pt x="668338" y="-12685"/>
                  <a:pt x="736600" y="8482"/>
                </a:cubicBezTo>
                <a:cubicBezTo>
                  <a:pt x="804863" y="29649"/>
                  <a:pt x="790046" y="99499"/>
                  <a:pt x="850900" y="145007"/>
                </a:cubicBezTo>
                <a:cubicBezTo>
                  <a:pt x="911754" y="190515"/>
                  <a:pt x="1069446" y="227028"/>
                  <a:pt x="1101725" y="281532"/>
                </a:cubicBezTo>
                <a:cubicBezTo>
                  <a:pt x="1134004" y="336036"/>
                  <a:pt x="1044575" y="472032"/>
                  <a:pt x="1044575" y="472032"/>
                </a:cubicBezTo>
                <a:cubicBezTo>
                  <a:pt x="1024467" y="539236"/>
                  <a:pt x="998538" y="637132"/>
                  <a:pt x="981075" y="684757"/>
                </a:cubicBezTo>
                <a:cubicBezTo>
                  <a:pt x="963613" y="732382"/>
                  <a:pt x="956204" y="743494"/>
                  <a:pt x="939800" y="757782"/>
                </a:cubicBezTo>
                <a:cubicBezTo>
                  <a:pt x="923396" y="772070"/>
                  <a:pt x="914929" y="748786"/>
                  <a:pt x="882650" y="770482"/>
                </a:cubicBezTo>
                <a:cubicBezTo>
                  <a:pt x="850371" y="792178"/>
                  <a:pt x="785283" y="862557"/>
                  <a:pt x="746125" y="887957"/>
                </a:cubicBezTo>
                <a:cubicBezTo>
                  <a:pt x="706967" y="913357"/>
                  <a:pt x="679450" y="919178"/>
                  <a:pt x="647700" y="922882"/>
                </a:cubicBezTo>
                <a:cubicBezTo>
                  <a:pt x="615950" y="926586"/>
                  <a:pt x="602192" y="908065"/>
                  <a:pt x="555625" y="910182"/>
                </a:cubicBezTo>
                <a:cubicBezTo>
                  <a:pt x="509058" y="912299"/>
                  <a:pt x="422804" y="934524"/>
                  <a:pt x="368300" y="935582"/>
                </a:cubicBezTo>
                <a:cubicBezTo>
                  <a:pt x="313796" y="936640"/>
                  <a:pt x="273050" y="937699"/>
                  <a:pt x="228600" y="916532"/>
                </a:cubicBezTo>
                <a:cubicBezTo>
                  <a:pt x="184150" y="895365"/>
                  <a:pt x="136525" y="845094"/>
                  <a:pt x="101600" y="808582"/>
                </a:cubicBezTo>
                <a:cubicBezTo>
                  <a:pt x="66675" y="772070"/>
                  <a:pt x="35983" y="723915"/>
                  <a:pt x="19050" y="697457"/>
                </a:cubicBezTo>
                <a:cubicBezTo>
                  <a:pt x="2117" y="670999"/>
                  <a:pt x="0" y="664119"/>
                  <a:pt x="0" y="649832"/>
                </a:cubicBezTo>
                <a:cubicBezTo>
                  <a:pt x="0" y="635545"/>
                  <a:pt x="4763" y="637132"/>
                  <a:pt x="19050" y="611732"/>
                </a:cubicBezTo>
                <a:cubicBezTo>
                  <a:pt x="33337" y="586332"/>
                  <a:pt x="61913" y="530769"/>
                  <a:pt x="85725" y="497432"/>
                </a:cubicBezTo>
                <a:cubicBezTo>
                  <a:pt x="109537" y="464095"/>
                  <a:pt x="126471" y="433403"/>
                  <a:pt x="161925" y="411707"/>
                </a:cubicBezTo>
                <a:cubicBezTo>
                  <a:pt x="197379" y="390011"/>
                  <a:pt x="279400" y="381545"/>
                  <a:pt x="298450" y="367257"/>
                </a:cubicBezTo>
                <a:cubicBezTo>
                  <a:pt x="317500" y="352970"/>
                  <a:pt x="277812" y="339211"/>
                  <a:pt x="276225" y="325982"/>
                </a:cubicBezTo>
                <a:cubicBezTo>
                  <a:pt x="274638" y="312753"/>
                  <a:pt x="296863" y="314340"/>
                  <a:pt x="288925" y="287882"/>
                </a:cubicBezTo>
                <a:cubicBezTo>
                  <a:pt x="280987" y="261424"/>
                  <a:pt x="219604" y="207449"/>
                  <a:pt x="228600" y="167232"/>
                </a:cubicBezTo>
                <a:cubicBezTo>
                  <a:pt x="237596" y="127015"/>
                  <a:pt x="305858" y="70924"/>
                  <a:pt x="342900" y="46582"/>
                </a:cubicBezTo>
                <a:cubicBezTo>
                  <a:pt x="379942" y="22240"/>
                  <a:pt x="375708" y="24357"/>
                  <a:pt x="441325" y="18007"/>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31</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Dose Metrics to the Target</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285104"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endParaRPr lang="en-US" dirty="0">
              <a:latin typeface="Georgia" panose="02040502050405020303" pitchFamily="18" charset="0"/>
            </a:endParaRPr>
          </a:p>
          <a:p>
            <a:pPr marL="342900" indent="-342900">
              <a:buFontTx/>
              <a:buChar char="-"/>
            </a:pPr>
            <a:r>
              <a:rPr lang="en-US" dirty="0">
                <a:latin typeface="Georgia" panose="02040502050405020303" pitchFamily="18" charset="0"/>
              </a:rPr>
              <a:t>The amount of coverage </a:t>
            </a:r>
            <a:r>
              <a:rPr lang="en-US" u="sng" dirty="0">
                <a:latin typeface="Georgia" panose="02040502050405020303" pitchFamily="18" charset="0"/>
              </a:rPr>
              <a:t>does increase</a:t>
            </a:r>
            <a:r>
              <a:rPr lang="en-US" dirty="0">
                <a:latin typeface="Georgia" panose="02040502050405020303" pitchFamily="18" charset="0"/>
              </a:rPr>
              <a:t> with volume</a:t>
            </a:r>
          </a:p>
          <a:p>
            <a:pPr marL="342900" indent="-342900">
              <a:buFontTx/>
              <a:buChar char="-"/>
            </a:pPr>
            <a:r>
              <a:rPr lang="en-US" dirty="0">
                <a:latin typeface="Georgia" panose="02040502050405020303" pitchFamily="18" charset="0"/>
              </a:rPr>
              <a:t>Coverage from 10mm is on average better</a:t>
            </a:r>
          </a:p>
        </p:txBody>
      </p:sp>
      <p:grpSp>
        <p:nvGrpSpPr>
          <p:cNvPr id="15" name="Group 14">
            <a:extLst>
              <a:ext uri="{FF2B5EF4-FFF2-40B4-BE49-F238E27FC236}">
                <a16:creationId xmlns:a16="http://schemas.microsoft.com/office/drawing/2014/main" id="{4FB7E8C8-96F2-BEE3-D9ED-5E1A2C34C8A9}"/>
              </a:ext>
            </a:extLst>
          </p:cNvPr>
          <p:cNvGrpSpPr/>
          <p:nvPr/>
        </p:nvGrpSpPr>
        <p:grpSpPr>
          <a:xfrm>
            <a:off x="2904862" y="3984039"/>
            <a:ext cx="1034958" cy="1221226"/>
            <a:chOff x="9156886" y="2483332"/>
            <a:chExt cx="1127689" cy="1233945"/>
          </a:xfrm>
        </p:grpSpPr>
        <p:sp>
          <p:nvSpPr>
            <p:cNvPr id="16" name="Rectangle 15">
              <a:extLst>
                <a:ext uri="{FF2B5EF4-FFF2-40B4-BE49-F238E27FC236}">
                  <a16:creationId xmlns:a16="http://schemas.microsoft.com/office/drawing/2014/main" id="{6DA9DB7B-9C4A-C85C-EF97-5A970F0FC873}"/>
                </a:ext>
              </a:extLst>
            </p:cNvPr>
            <p:cNvSpPr/>
            <p:nvPr/>
          </p:nvSpPr>
          <p:spPr>
            <a:xfrm>
              <a:off x="9383101" y="2483332"/>
              <a:ext cx="714072" cy="30695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47691C3C-2546-9EA6-37B9-1F54A3615AF0}"/>
                </a:ext>
              </a:extLst>
            </p:cNvPr>
            <p:cNvSpPr/>
            <p:nvPr/>
          </p:nvSpPr>
          <p:spPr>
            <a:xfrm>
              <a:off x="9247354" y="2796486"/>
              <a:ext cx="1037221" cy="30695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E787F26E-04A5-DA0C-4A24-967324D3C7DA}"/>
                </a:ext>
              </a:extLst>
            </p:cNvPr>
            <p:cNvSpPr/>
            <p:nvPr/>
          </p:nvSpPr>
          <p:spPr>
            <a:xfrm>
              <a:off x="9156886" y="3103440"/>
              <a:ext cx="1037221" cy="30695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830C1CD8-C4EA-602B-4169-69B1B1440CB3}"/>
                </a:ext>
              </a:extLst>
            </p:cNvPr>
            <p:cNvSpPr/>
            <p:nvPr/>
          </p:nvSpPr>
          <p:spPr>
            <a:xfrm>
              <a:off x="9292590" y="3410323"/>
              <a:ext cx="714375" cy="306954"/>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661223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mph" presetSubtype="0" fill="hold" nodeType="clickEffect">
                                  <p:stCondLst>
                                    <p:cond delay="0"/>
                                  </p:stCondLst>
                                  <p:childTnLst>
                                    <p:animScale>
                                      <p:cBhvr>
                                        <p:cTn id="6" dur="2000" fill="hold"/>
                                        <p:tgtEl>
                                          <p:spTgt spid="15"/>
                                        </p:tgtEl>
                                      </p:cBhvr>
                                      <p:by x="50000" y="50000"/>
                                    </p:animScale>
                                  </p:childTnLst>
                                </p:cTn>
                              </p:par>
                              <p:par>
                                <p:cTn id="7" presetID="0" presetClass="path" presetSubtype="0" accel="50000" decel="50000" fill="hold" nodeType="withEffect">
                                  <p:stCondLst>
                                    <p:cond delay="0"/>
                                  </p:stCondLst>
                                  <p:childTnLst>
                                    <p:animMotion origin="layout" path="M 8.33333E-7 2.59259E-6 L 0.25846 0.15879 " pathEditMode="relative" rAng="0" ptsTypes="AA">
                                      <p:cBhvr>
                                        <p:cTn id="8" dur="2000" fill="hold"/>
                                        <p:tgtEl>
                                          <p:spTgt spid="15"/>
                                        </p:tgtEl>
                                        <p:attrNameLst>
                                          <p:attrName>ppt_x</p:attrName>
                                          <p:attrName>ppt_y</p:attrName>
                                        </p:attrNameLst>
                                      </p:cBhvr>
                                      <p:rCtr x="12917" y="7940"/>
                                    </p:animMotion>
                                  </p:childTnLst>
                                </p:cTn>
                              </p:par>
                            </p:childTnLst>
                          </p:cTn>
                        </p:par>
                      </p:childTnLst>
                    </p:cTn>
                  </p:par>
                  <p:par>
                    <p:cTn id="9" fill="hold">
                      <p:stCondLst>
                        <p:cond delay="indefinite"/>
                      </p:stCondLst>
                      <p:childTnLst>
                        <p:par>
                          <p:cTn id="10" fill="hold">
                            <p:stCondLst>
                              <p:cond delay="0"/>
                            </p:stCondLst>
                            <p:childTnLst>
                              <p:par>
                                <p:cTn id="11" presetID="6" presetClass="emph" presetSubtype="0" fill="hold" grpId="0" nodeType="clickEffect">
                                  <p:stCondLst>
                                    <p:cond delay="0"/>
                                  </p:stCondLst>
                                  <p:childTnLst>
                                    <p:animScale>
                                      <p:cBhvr>
                                        <p:cTn id="12" dur="2000" fill="hold"/>
                                        <p:tgtEl>
                                          <p:spTgt spid="28"/>
                                        </p:tgtEl>
                                      </p:cBhvr>
                                      <p:by x="50000" y="50000"/>
                                    </p:animScale>
                                  </p:childTnLst>
                                </p:cTn>
                              </p:par>
                              <p:par>
                                <p:cTn id="13" presetID="0" presetClass="path" presetSubtype="0" accel="50000" decel="50000" fill="hold" grpId="1" nodeType="withEffect">
                                  <p:stCondLst>
                                    <p:cond delay="0"/>
                                  </p:stCondLst>
                                  <p:childTnLst>
                                    <p:animMotion origin="layout" path="M -0.00091 -0.00023 L 0.25846 0.28125 " pathEditMode="relative" rAng="0" ptsTypes="AA">
                                      <p:cBhvr>
                                        <p:cTn id="14" dur="2000" fill="hold"/>
                                        <p:tgtEl>
                                          <p:spTgt spid="28"/>
                                        </p:tgtEl>
                                        <p:attrNameLst>
                                          <p:attrName>ppt_x</p:attrName>
                                          <p:attrName>ppt_y</p:attrName>
                                        </p:attrNameLst>
                                      </p:cBhvr>
                                      <p:rCtr x="12969" y="1407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8"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21">
            <a:extLst>
              <a:ext uri="{FF2B5EF4-FFF2-40B4-BE49-F238E27FC236}">
                <a16:creationId xmlns:a16="http://schemas.microsoft.com/office/drawing/2014/main" id="{E621FC7D-7EAD-A4D5-222F-EE60F86EA7B9}"/>
              </a:ext>
            </a:extLst>
          </p:cNvPr>
          <p:cNvSpPr/>
          <p:nvPr/>
        </p:nvSpPr>
        <p:spPr>
          <a:xfrm>
            <a:off x="2644877" y="3557818"/>
            <a:ext cx="1838633" cy="1938413"/>
          </a:xfrm>
          <a:custGeom>
            <a:avLst/>
            <a:gdLst>
              <a:gd name="connsiteX0" fmla="*/ 441325 w 1108750"/>
              <a:gd name="connsiteY0" fmla="*/ 18007 h 936043"/>
              <a:gd name="connsiteX1" fmla="*/ 736600 w 1108750"/>
              <a:gd name="connsiteY1" fmla="*/ 8482 h 936043"/>
              <a:gd name="connsiteX2" fmla="*/ 850900 w 1108750"/>
              <a:gd name="connsiteY2" fmla="*/ 145007 h 936043"/>
              <a:gd name="connsiteX3" fmla="*/ 1101725 w 1108750"/>
              <a:gd name="connsiteY3" fmla="*/ 281532 h 936043"/>
              <a:gd name="connsiteX4" fmla="*/ 1044575 w 1108750"/>
              <a:gd name="connsiteY4" fmla="*/ 472032 h 936043"/>
              <a:gd name="connsiteX5" fmla="*/ 981075 w 1108750"/>
              <a:gd name="connsiteY5" fmla="*/ 684757 h 936043"/>
              <a:gd name="connsiteX6" fmla="*/ 939800 w 1108750"/>
              <a:gd name="connsiteY6" fmla="*/ 757782 h 936043"/>
              <a:gd name="connsiteX7" fmla="*/ 882650 w 1108750"/>
              <a:gd name="connsiteY7" fmla="*/ 770482 h 936043"/>
              <a:gd name="connsiteX8" fmla="*/ 746125 w 1108750"/>
              <a:gd name="connsiteY8" fmla="*/ 887957 h 936043"/>
              <a:gd name="connsiteX9" fmla="*/ 647700 w 1108750"/>
              <a:gd name="connsiteY9" fmla="*/ 922882 h 936043"/>
              <a:gd name="connsiteX10" fmla="*/ 555625 w 1108750"/>
              <a:gd name="connsiteY10" fmla="*/ 910182 h 936043"/>
              <a:gd name="connsiteX11" fmla="*/ 368300 w 1108750"/>
              <a:gd name="connsiteY11" fmla="*/ 935582 h 936043"/>
              <a:gd name="connsiteX12" fmla="*/ 228600 w 1108750"/>
              <a:gd name="connsiteY12" fmla="*/ 916532 h 936043"/>
              <a:gd name="connsiteX13" fmla="*/ 101600 w 1108750"/>
              <a:gd name="connsiteY13" fmla="*/ 808582 h 936043"/>
              <a:gd name="connsiteX14" fmla="*/ 19050 w 1108750"/>
              <a:gd name="connsiteY14" fmla="*/ 697457 h 936043"/>
              <a:gd name="connsiteX15" fmla="*/ 0 w 1108750"/>
              <a:gd name="connsiteY15" fmla="*/ 649832 h 936043"/>
              <a:gd name="connsiteX16" fmla="*/ 19050 w 1108750"/>
              <a:gd name="connsiteY16" fmla="*/ 611732 h 936043"/>
              <a:gd name="connsiteX17" fmla="*/ 85725 w 1108750"/>
              <a:gd name="connsiteY17" fmla="*/ 497432 h 936043"/>
              <a:gd name="connsiteX18" fmla="*/ 161925 w 1108750"/>
              <a:gd name="connsiteY18" fmla="*/ 411707 h 936043"/>
              <a:gd name="connsiteX19" fmla="*/ 298450 w 1108750"/>
              <a:gd name="connsiteY19" fmla="*/ 367257 h 936043"/>
              <a:gd name="connsiteX20" fmla="*/ 276225 w 1108750"/>
              <a:gd name="connsiteY20" fmla="*/ 325982 h 936043"/>
              <a:gd name="connsiteX21" fmla="*/ 288925 w 1108750"/>
              <a:gd name="connsiteY21" fmla="*/ 287882 h 936043"/>
              <a:gd name="connsiteX22" fmla="*/ 228600 w 1108750"/>
              <a:gd name="connsiteY22" fmla="*/ 167232 h 936043"/>
              <a:gd name="connsiteX23" fmla="*/ 342900 w 1108750"/>
              <a:gd name="connsiteY23" fmla="*/ 46582 h 936043"/>
              <a:gd name="connsiteX24" fmla="*/ 441325 w 1108750"/>
              <a:gd name="connsiteY24" fmla="*/ 18007 h 936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8750" h="936043">
                <a:moveTo>
                  <a:pt x="441325" y="18007"/>
                </a:moveTo>
                <a:cubicBezTo>
                  <a:pt x="506942" y="11657"/>
                  <a:pt x="668338" y="-12685"/>
                  <a:pt x="736600" y="8482"/>
                </a:cubicBezTo>
                <a:cubicBezTo>
                  <a:pt x="804863" y="29649"/>
                  <a:pt x="790046" y="99499"/>
                  <a:pt x="850900" y="145007"/>
                </a:cubicBezTo>
                <a:cubicBezTo>
                  <a:pt x="911754" y="190515"/>
                  <a:pt x="1069446" y="227028"/>
                  <a:pt x="1101725" y="281532"/>
                </a:cubicBezTo>
                <a:cubicBezTo>
                  <a:pt x="1134004" y="336036"/>
                  <a:pt x="1044575" y="472032"/>
                  <a:pt x="1044575" y="472032"/>
                </a:cubicBezTo>
                <a:cubicBezTo>
                  <a:pt x="1024467" y="539236"/>
                  <a:pt x="998538" y="637132"/>
                  <a:pt x="981075" y="684757"/>
                </a:cubicBezTo>
                <a:cubicBezTo>
                  <a:pt x="963613" y="732382"/>
                  <a:pt x="956204" y="743494"/>
                  <a:pt x="939800" y="757782"/>
                </a:cubicBezTo>
                <a:cubicBezTo>
                  <a:pt x="923396" y="772070"/>
                  <a:pt x="914929" y="748786"/>
                  <a:pt x="882650" y="770482"/>
                </a:cubicBezTo>
                <a:cubicBezTo>
                  <a:pt x="850371" y="792178"/>
                  <a:pt x="785283" y="862557"/>
                  <a:pt x="746125" y="887957"/>
                </a:cubicBezTo>
                <a:cubicBezTo>
                  <a:pt x="706967" y="913357"/>
                  <a:pt x="679450" y="919178"/>
                  <a:pt x="647700" y="922882"/>
                </a:cubicBezTo>
                <a:cubicBezTo>
                  <a:pt x="615950" y="926586"/>
                  <a:pt x="602192" y="908065"/>
                  <a:pt x="555625" y="910182"/>
                </a:cubicBezTo>
                <a:cubicBezTo>
                  <a:pt x="509058" y="912299"/>
                  <a:pt x="422804" y="934524"/>
                  <a:pt x="368300" y="935582"/>
                </a:cubicBezTo>
                <a:cubicBezTo>
                  <a:pt x="313796" y="936640"/>
                  <a:pt x="273050" y="937699"/>
                  <a:pt x="228600" y="916532"/>
                </a:cubicBezTo>
                <a:cubicBezTo>
                  <a:pt x="184150" y="895365"/>
                  <a:pt x="136525" y="845094"/>
                  <a:pt x="101600" y="808582"/>
                </a:cubicBezTo>
                <a:cubicBezTo>
                  <a:pt x="66675" y="772070"/>
                  <a:pt x="35983" y="723915"/>
                  <a:pt x="19050" y="697457"/>
                </a:cubicBezTo>
                <a:cubicBezTo>
                  <a:pt x="2117" y="670999"/>
                  <a:pt x="0" y="664119"/>
                  <a:pt x="0" y="649832"/>
                </a:cubicBezTo>
                <a:cubicBezTo>
                  <a:pt x="0" y="635545"/>
                  <a:pt x="4763" y="637132"/>
                  <a:pt x="19050" y="611732"/>
                </a:cubicBezTo>
                <a:cubicBezTo>
                  <a:pt x="33337" y="586332"/>
                  <a:pt x="61913" y="530769"/>
                  <a:pt x="85725" y="497432"/>
                </a:cubicBezTo>
                <a:cubicBezTo>
                  <a:pt x="109537" y="464095"/>
                  <a:pt x="126471" y="433403"/>
                  <a:pt x="161925" y="411707"/>
                </a:cubicBezTo>
                <a:cubicBezTo>
                  <a:pt x="197379" y="390011"/>
                  <a:pt x="279400" y="381545"/>
                  <a:pt x="298450" y="367257"/>
                </a:cubicBezTo>
                <a:cubicBezTo>
                  <a:pt x="317500" y="352970"/>
                  <a:pt x="277812" y="339211"/>
                  <a:pt x="276225" y="325982"/>
                </a:cubicBezTo>
                <a:cubicBezTo>
                  <a:pt x="274638" y="312753"/>
                  <a:pt x="296863" y="314340"/>
                  <a:pt x="288925" y="287882"/>
                </a:cubicBezTo>
                <a:cubicBezTo>
                  <a:pt x="280987" y="261424"/>
                  <a:pt x="219604" y="207449"/>
                  <a:pt x="228600" y="167232"/>
                </a:cubicBezTo>
                <a:cubicBezTo>
                  <a:pt x="237596" y="127015"/>
                  <a:pt x="305858" y="70924"/>
                  <a:pt x="342900" y="46582"/>
                </a:cubicBezTo>
                <a:cubicBezTo>
                  <a:pt x="379942" y="22240"/>
                  <a:pt x="375708" y="24357"/>
                  <a:pt x="441325" y="18007"/>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23">
            <a:extLst>
              <a:ext uri="{FF2B5EF4-FFF2-40B4-BE49-F238E27FC236}">
                <a16:creationId xmlns:a16="http://schemas.microsoft.com/office/drawing/2014/main" id="{FD9C3A72-CDF4-FB37-663C-0B90FC5B4562}"/>
              </a:ext>
            </a:extLst>
          </p:cNvPr>
          <p:cNvSpPr/>
          <p:nvPr/>
        </p:nvSpPr>
        <p:spPr>
          <a:xfrm>
            <a:off x="2706414" y="3594538"/>
            <a:ext cx="1718441" cy="1855076"/>
          </a:xfrm>
          <a:custGeom>
            <a:avLst/>
            <a:gdLst>
              <a:gd name="connsiteX0" fmla="*/ 1177328 w 1718441"/>
              <a:gd name="connsiteY0" fmla="*/ 43397 h 1855076"/>
              <a:gd name="connsiteX1" fmla="*/ 914400 w 1718441"/>
              <a:gd name="connsiteY1" fmla="*/ 0 h 1855076"/>
              <a:gd name="connsiteX2" fmla="*/ 599089 w 1718441"/>
              <a:gd name="connsiteY2" fmla="*/ 57807 h 1855076"/>
              <a:gd name="connsiteX3" fmla="*/ 541283 w 1718441"/>
              <a:gd name="connsiteY3" fmla="*/ 120869 h 1855076"/>
              <a:gd name="connsiteX4" fmla="*/ 525517 w 1718441"/>
              <a:gd name="connsiteY4" fmla="*/ 152400 h 1855076"/>
              <a:gd name="connsiteX5" fmla="*/ 504496 w 1718441"/>
              <a:gd name="connsiteY5" fmla="*/ 178676 h 1855076"/>
              <a:gd name="connsiteX6" fmla="*/ 483476 w 1718441"/>
              <a:gd name="connsiteY6" fmla="*/ 204952 h 1855076"/>
              <a:gd name="connsiteX7" fmla="*/ 467710 w 1718441"/>
              <a:gd name="connsiteY7" fmla="*/ 231228 h 1855076"/>
              <a:gd name="connsiteX8" fmla="*/ 457200 w 1718441"/>
              <a:gd name="connsiteY8" fmla="*/ 246993 h 1855076"/>
              <a:gd name="connsiteX9" fmla="*/ 441434 w 1718441"/>
              <a:gd name="connsiteY9" fmla="*/ 252248 h 1855076"/>
              <a:gd name="connsiteX10" fmla="*/ 420414 w 1718441"/>
              <a:gd name="connsiteY10" fmla="*/ 278524 h 1855076"/>
              <a:gd name="connsiteX11" fmla="*/ 425669 w 1718441"/>
              <a:gd name="connsiteY11" fmla="*/ 310055 h 1855076"/>
              <a:gd name="connsiteX12" fmla="*/ 430924 w 1718441"/>
              <a:gd name="connsiteY12" fmla="*/ 352096 h 1855076"/>
              <a:gd name="connsiteX13" fmla="*/ 425669 w 1718441"/>
              <a:gd name="connsiteY13" fmla="*/ 425669 h 1855076"/>
              <a:gd name="connsiteX14" fmla="*/ 467710 w 1718441"/>
              <a:gd name="connsiteY14" fmla="*/ 499241 h 1855076"/>
              <a:gd name="connsiteX15" fmla="*/ 457200 w 1718441"/>
              <a:gd name="connsiteY15" fmla="*/ 567559 h 1855076"/>
              <a:gd name="connsiteX16" fmla="*/ 446689 w 1718441"/>
              <a:gd name="connsiteY16" fmla="*/ 578069 h 1855076"/>
              <a:gd name="connsiteX17" fmla="*/ 436179 w 1718441"/>
              <a:gd name="connsiteY17" fmla="*/ 593834 h 1855076"/>
              <a:gd name="connsiteX18" fmla="*/ 430924 w 1718441"/>
              <a:gd name="connsiteY18" fmla="*/ 625365 h 1855076"/>
              <a:gd name="connsiteX19" fmla="*/ 446689 w 1718441"/>
              <a:gd name="connsiteY19" fmla="*/ 672662 h 1855076"/>
              <a:gd name="connsiteX20" fmla="*/ 462455 w 1718441"/>
              <a:gd name="connsiteY20" fmla="*/ 730469 h 1855076"/>
              <a:gd name="connsiteX21" fmla="*/ 441434 w 1718441"/>
              <a:gd name="connsiteY21" fmla="*/ 756745 h 1855076"/>
              <a:gd name="connsiteX22" fmla="*/ 425669 w 1718441"/>
              <a:gd name="connsiteY22" fmla="*/ 767255 h 1855076"/>
              <a:gd name="connsiteX23" fmla="*/ 394138 w 1718441"/>
              <a:gd name="connsiteY23" fmla="*/ 772510 h 1855076"/>
              <a:gd name="connsiteX24" fmla="*/ 362607 w 1718441"/>
              <a:gd name="connsiteY24" fmla="*/ 783021 h 1855076"/>
              <a:gd name="connsiteX25" fmla="*/ 315310 w 1718441"/>
              <a:gd name="connsiteY25" fmla="*/ 798786 h 1855076"/>
              <a:gd name="connsiteX26" fmla="*/ 299545 w 1718441"/>
              <a:gd name="connsiteY26" fmla="*/ 804041 h 1855076"/>
              <a:gd name="connsiteX27" fmla="*/ 273269 w 1718441"/>
              <a:gd name="connsiteY27" fmla="*/ 825062 h 1855076"/>
              <a:gd name="connsiteX28" fmla="*/ 241738 w 1718441"/>
              <a:gd name="connsiteY28" fmla="*/ 851338 h 1855076"/>
              <a:gd name="connsiteX29" fmla="*/ 241738 w 1718441"/>
              <a:gd name="connsiteY29" fmla="*/ 851338 h 1855076"/>
              <a:gd name="connsiteX30" fmla="*/ 178676 w 1718441"/>
              <a:gd name="connsiteY30" fmla="*/ 914400 h 1855076"/>
              <a:gd name="connsiteX31" fmla="*/ 157655 w 1718441"/>
              <a:gd name="connsiteY31" fmla="*/ 945931 h 1855076"/>
              <a:gd name="connsiteX32" fmla="*/ 147145 w 1718441"/>
              <a:gd name="connsiteY32" fmla="*/ 961696 h 1855076"/>
              <a:gd name="connsiteX33" fmla="*/ 141889 w 1718441"/>
              <a:gd name="connsiteY33" fmla="*/ 977462 h 1855076"/>
              <a:gd name="connsiteX34" fmla="*/ 131379 w 1718441"/>
              <a:gd name="connsiteY34" fmla="*/ 993228 h 1855076"/>
              <a:gd name="connsiteX35" fmla="*/ 120869 w 1718441"/>
              <a:gd name="connsiteY35" fmla="*/ 1024759 h 1855076"/>
              <a:gd name="connsiteX36" fmla="*/ 115614 w 1718441"/>
              <a:gd name="connsiteY36" fmla="*/ 1040524 h 1855076"/>
              <a:gd name="connsiteX37" fmla="*/ 110358 w 1718441"/>
              <a:gd name="connsiteY37" fmla="*/ 1056290 h 1855076"/>
              <a:gd name="connsiteX38" fmla="*/ 99848 w 1718441"/>
              <a:gd name="connsiteY38" fmla="*/ 1098331 h 1855076"/>
              <a:gd name="connsiteX39" fmla="*/ 94593 w 1718441"/>
              <a:gd name="connsiteY39" fmla="*/ 1114096 h 1855076"/>
              <a:gd name="connsiteX40" fmla="*/ 78827 w 1718441"/>
              <a:gd name="connsiteY40" fmla="*/ 1156138 h 1855076"/>
              <a:gd name="connsiteX41" fmla="*/ 57807 w 1718441"/>
              <a:gd name="connsiteY41" fmla="*/ 1203434 h 1855076"/>
              <a:gd name="connsiteX42" fmla="*/ 31531 w 1718441"/>
              <a:gd name="connsiteY42" fmla="*/ 1229710 h 1855076"/>
              <a:gd name="connsiteX43" fmla="*/ 21020 w 1718441"/>
              <a:gd name="connsiteY43" fmla="*/ 1240221 h 1855076"/>
              <a:gd name="connsiteX44" fmla="*/ 15765 w 1718441"/>
              <a:gd name="connsiteY44" fmla="*/ 1255986 h 1855076"/>
              <a:gd name="connsiteX45" fmla="*/ 5255 w 1718441"/>
              <a:gd name="connsiteY45" fmla="*/ 1271752 h 1855076"/>
              <a:gd name="connsiteX46" fmla="*/ 0 w 1718441"/>
              <a:gd name="connsiteY46" fmla="*/ 1308538 h 1855076"/>
              <a:gd name="connsiteX47" fmla="*/ 5255 w 1718441"/>
              <a:gd name="connsiteY47" fmla="*/ 1403131 h 1855076"/>
              <a:gd name="connsiteX48" fmla="*/ 15765 w 1718441"/>
              <a:gd name="connsiteY48" fmla="*/ 1418896 h 1855076"/>
              <a:gd name="connsiteX49" fmla="*/ 47296 w 1718441"/>
              <a:gd name="connsiteY49" fmla="*/ 1450428 h 1855076"/>
              <a:gd name="connsiteX50" fmla="*/ 68317 w 1718441"/>
              <a:gd name="connsiteY50" fmla="*/ 1481959 h 1855076"/>
              <a:gd name="connsiteX51" fmla="*/ 84083 w 1718441"/>
              <a:gd name="connsiteY51" fmla="*/ 1513490 h 1855076"/>
              <a:gd name="connsiteX52" fmla="*/ 110358 w 1718441"/>
              <a:gd name="connsiteY52" fmla="*/ 1545021 h 1855076"/>
              <a:gd name="connsiteX53" fmla="*/ 115614 w 1718441"/>
              <a:gd name="connsiteY53" fmla="*/ 1560786 h 1855076"/>
              <a:gd name="connsiteX54" fmla="*/ 126124 w 1718441"/>
              <a:gd name="connsiteY54" fmla="*/ 1576552 h 1855076"/>
              <a:gd name="connsiteX55" fmla="*/ 147145 w 1718441"/>
              <a:gd name="connsiteY55" fmla="*/ 1618593 h 1855076"/>
              <a:gd name="connsiteX56" fmla="*/ 157655 w 1718441"/>
              <a:gd name="connsiteY56" fmla="*/ 1650124 h 1855076"/>
              <a:gd name="connsiteX57" fmla="*/ 173420 w 1718441"/>
              <a:gd name="connsiteY57" fmla="*/ 1681655 h 1855076"/>
              <a:gd name="connsiteX58" fmla="*/ 194441 w 1718441"/>
              <a:gd name="connsiteY58" fmla="*/ 1702676 h 1855076"/>
              <a:gd name="connsiteX59" fmla="*/ 278524 w 1718441"/>
              <a:gd name="connsiteY59" fmla="*/ 1786759 h 1855076"/>
              <a:gd name="connsiteX60" fmla="*/ 362607 w 1718441"/>
              <a:gd name="connsiteY60" fmla="*/ 1818290 h 1855076"/>
              <a:gd name="connsiteX61" fmla="*/ 378372 w 1718441"/>
              <a:gd name="connsiteY61" fmla="*/ 1828800 h 1855076"/>
              <a:gd name="connsiteX62" fmla="*/ 446689 w 1718441"/>
              <a:gd name="connsiteY62" fmla="*/ 1823545 h 1855076"/>
              <a:gd name="connsiteX63" fmla="*/ 504496 w 1718441"/>
              <a:gd name="connsiteY63" fmla="*/ 1807779 h 1855076"/>
              <a:gd name="connsiteX64" fmla="*/ 536027 w 1718441"/>
              <a:gd name="connsiteY64" fmla="*/ 1797269 h 1855076"/>
              <a:gd name="connsiteX65" fmla="*/ 667407 w 1718441"/>
              <a:gd name="connsiteY65" fmla="*/ 1786759 h 1855076"/>
              <a:gd name="connsiteX66" fmla="*/ 704193 w 1718441"/>
              <a:gd name="connsiteY66" fmla="*/ 1797269 h 1855076"/>
              <a:gd name="connsiteX67" fmla="*/ 735724 w 1718441"/>
              <a:gd name="connsiteY67" fmla="*/ 1813034 h 1855076"/>
              <a:gd name="connsiteX68" fmla="*/ 762000 w 1718441"/>
              <a:gd name="connsiteY68" fmla="*/ 1828800 h 1855076"/>
              <a:gd name="connsiteX69" fmla="*/ 809296 w 1718441"/>
              <a:gd name="connsiteY69" fmla="*/ 1855076 h 1855076"/>
              <a:gd name="connsiteX70" fmla="*/ 825062 w 1718441"/>
              <a:gd name="connsiteY70" fmla="*/ 1849821 h 1855076"/>
              <a:gd name="connsiteX71" fmla="*/ 835572 w 1718441"/>
              <a:gd name="connsiteY71" fmla="*/ 1839310 h 1855076"/>
              <a:gd name="connsiteX72" fmla="*/ 867103 w 1718441"/>
              <a:gd name="connsiteY72" fmla="*/ 1828800 h 1855076"/>
              <a:gd name="connsiteX73" fmla="*/ 882869 w 1718441"/>
              <a:gd name="connsiteY73" fmla="*/ 1823545 h 1855076"/>
              <a:gd name="connsiteX74" fmla="*/ 898634 w 1718441"/>
              <a:gd name="connsiteY74" fmla="*/ 1813034 h 1855076"/>
              <a:gd name="connsiteX75" fmla="*/ 935420 w 1718441"/>
              <a:gd name="connsiteY75" fmla="*/ 1823545 h 1855076"/>
              <a:gd name="connsiteX76" fmla="*/ 993227 w 1718441"/>
              <a:gd name="connsiteY76" fmla="*/ 1818290 h 1855076"/>
              <a:gd name="connsiteX77" fmla="*/ 1024758 w 1718441"/>
              <a:gd name="connsiteY77" fmla="*/ 1807779 h 1855076"/>
              <a:gd name="connsiteX78" fmla="*/ 1040524 w 1718441"/>
              <a:gd name="connsiteY78" fmla="*/ 1802524 h 1855076"/>
              <a:gd name="connsiteX79" fmla="*/ 1056289 w 1718441"/>
              <a:gd name="connsiteY79" fmla="*/ 1797269 h 1855076"/>
              <a:gd name="connsiteX80" fmla="*/ 1087820 w 1718441"/>
              <a:gd name="connsiteY80" fmla="*/ 1781503 h 1855076"/>
              <a:gd name="connsiteX81" fmla="*/ 1108841 w 1718441"/>
              <a:gd name="connsiteY81" fmla="*/ 1776248 h 1855076"/>
              <a:gd name="connsiteX82" fmla="*/ 1124607 w 1718441"/>
              <a:gd name="connsiteY82" fmla="*/ 1770993 h 1855076"/>
              <a:gd name="connsiteX83" fmla="*/ 1156138 w 1718441"/>
              <a:gd name="connsiteY83" fmla="*/ 1765738 h 1855076"/>
              <a:gd name="connsiteX84" fmla="*/ 1177158 w 1718441"/>
              <a:gd name="connsiteY84" fmla="*/ 1760483 h 1855076"/>
              <a:gd name="connsiteX85" fmla="*/ 1208689 w 1718441"/>
              <a:gd name="connsiteY85" fmla="*/ 1723696 h 1855076"/>
              <a:gd name="connsiteX86" fmla="*/ 1308538 w 1718441"/>
              <a:gd name="connsiteY86" fmla="*/ 1629103 h 1855076"/>
              <a:gd name="connsiteX87" fmla="*/ 1350579 w 1718441"/>
              <a:gd name="connsiteY87" fmla="*/ 1550276 h 1855076"/>
              <a:gd name="connsiteX88" fmla="*/ 1387365 w 1718441"/>
              <a:gd name="connsiteY88" fmla="*/ 1518745 h 1855076"/>
              <a:gd name="connsiteX89" fmla="*/ 1413641 w 1718441"/>
              <a:gd name="connsiteY89" fmla="*/ 1492469 h 1855076"/>
              <a:gd name="connsiteX90" fmla="*/ 1487214 w 1718441"/>
              <a:gd name="connsiteY90" fmla="*/ 1481959 h 1855076"/>
              <a:gd name="connsiteX91" fmla="*/ 1497724 w 1718441"/>
              <a:gd name="connsiteY91" fmla="*/ 1471448 h 1855076"/>
              <a:gd name="connsiteX92" fmla="*/ 1502979 w 1718441"/>
              <a:gd name="connsiteY92" fmla="*/ 1455683 h 1855076"/>
              <a:gd name="connsiteX93" fmla="*/ 1513489 w 1718441"/>
              <a:gd name="connsiteY93" fmla="*/ 1434662 h 1855076"/>
              <a:gd name="connsiteX94" fmla="*/ 1518745 w 1718441"/>
              <a:gd name="connsiteY94" fmla="*/ 1418896 h 1855076"/>
              <a:gd name="connsiteX95" fmla="*/ 1529255 w 1718441"/>
              <a:gd name="connsiteY95" fmla="*/ 1392621 h 1855076"/>
              <a:gd name="connsiteX96" fmla="*/ 1550276 w 1718441"/>
              <a:gd name="connsiteY96" fmla="*/ 1350579 h 1855076"/>
              <a:gd name="connsiteX97" fmla="*/ 1560786 w 1718441"/>
              <a:gd name="connsiteY97" fmla="*/ 1319048 h 1855076"/>
              <a:gd name="connsiteX98" fmla="*/ 1571296 w 1718441"/>
              <a:gd name="connsiteY98" fmla="*/ 1271752 h 1855076"/>
              <a:gd name="connsiteX99" fmla="*/ 1576552 w 1718441"/>
              <a:gd name="connsiteY99" fmla="*/ 1224455 h 1855076"/>
              <a:gd name="connsiteX100" fmla="*/ 1581807 w 1718441"/>
              <a:gd name="connsiteY100" fmla="*/ 1024759 h 1855076"/>
              <a:gd name="connsiteX101" fmla="*/ 1587062 w 1718441"/>
              <a:gd name="connsiteY101" fmla="*/ 1008993 h 1855076"/>
              <a:gd name="connsiteX102" fmla="*/ 1597572 w 1718441"/>
              <a:gd name="connsiteY102" fmla="*/ 972207 h 1855076"/>
              <a:gd name="connsiteX103" fmla="*/ 1608083 w 1718441"/>
              <a:gd name="connsiteY103" fmla="*/ 956441 h 1855076"/>
              <a:gd name="connsiteX104" fmla="*/ 1613338 w 1718441"/>
              <a:gd name="connsiteY104" fmla="*/ 935421 h 1855076"/>
              <a:gd name="connsiteX105" fmla="*/ 1623848 w 1718441"/>
              <a:gd name="connsiteY105" fmla="*/ 914400 h 1855076"/>
              <a:gd name="connsiteX106" fmla="*/ 1660634 w 1718441"/>
              <a:gd name="connsiteY106" fmla="*/ 861848 h 1855076"/>
              <a:gd name="connsiteX107" fmla="*/ 1671145 w 1718441"/>
              <a:gd name="connsiteY107" fmla="*/ 846083 h 1855076"/>
              <a:gd name="connsiteX108" fmla="*/ 1681655 w 1718441"/>
              <a:gd name="connsiteY108" fmla="*/ 814552 h 1855076"/>
              <a:gd name="connsiteX109" fmla="*/ 1686910 w 1718441"/>
              <a:gd name="connsiteY109" fmla="*/ 798786 h 1855076"/>
              <a:gd name="connsiteX110" fmla="*/ 1697420 w 1718441"/>
              <a:gd name="connsiteY110" fmla="*/ 756745 h 1855076"/>
              <a:gd name="connsiteX111" fmla="*/ 1707931 w 1718441"/>
              <a:gd name="connsiteY111" fmla="*/ 725214 h 1855076"/>
              <a:gd name="connsiteX112" fmla="*/ 1713186 w 1718441"/>
              <a:gd name="connsiteY112" fmla="*/ 709448 h 1855076"/>
              <a:gd name="connsiteX113" fmla="*/ 1718441 w 1718441"/>
              <a:gd name="connsiteY113" fmla="*/ 683172 h 1855076"/>
              <a:gd name="connsiteX114" fmla="*/ 1707931 w 1718441"/>
              <a:gd name="connsiteY114" fmla="*/ 557048 h 1855076"/>
              <a:gd name="connsiteX115" fmla="*/ 1702676 w 1718441"/>
              <a:gd name="connsiteY115" fmla="*/ 541283 h 1855076"/>
              <a:gd name="connsiteX116" fmla="*/ 1676400 w 1718441"/>
              <a:gd name="connsiteY116" fmla="*/ 525517 h 1855076"/>
              <a:gd name="connsiteX117" fmla="*/ 1650124 w 1718441"/>
              <a:gd name="connsiteY117" fmla="*/ 509752 h 1855076"/>
              <a:gd name="connsiteX118" fmla="*/ 1639614 w 1718441"/>
              <a:gd name="connsiteY118" fmla="*/ 499241 h 1855076"/>
              <a:gd name="connsiteX119" fmla="*/ 1618593 w 1718441"/>
              <a:gd name="connsiteY119" fmla="*/ 488731 h 1855076"/>
              <a:gd name="connsiteX120" fmla="*/ 1587062 w 1718441"/>
              <a:gd name="connsiteY120" fmla="*/ 478221 h 1855076"/>
              <a:gd name="connsiteX121" fmla="*/ 1534510 w 1718441"/>
              <a:gd name="connsiteY121" fmla="*/ 436179 h 1855076"/>
              <a:gd name="connsiteX122" fmla="*/ 1518745 w 1718441"/>
              <a:gd name="connsiteY122" fmla="*/ 430924 h 1855076"/>
              <a:gd name="connsiteX123" fmla="*/ 1487214 w 1718441"/>
              <a:gd name="connsiteY123" fmla="*/ 415159 h 1855076"/>
              <a:gd name="connsiteX124" fmla="*/ 1466193 w 1718441"/>
              <a:gd name="connsiteY124" fmla="*/ 388883 h 1855076"/>
              <a:gd name="connsiteX125" fmla="*/ 1450427 w 1718441"/>
              <a:gd name="connsiteY125" fmla="*/ 357352 h 1855076"/>
              <a:gd name="connsiteX126" fmla="*/ 1434662 w 1718441"/>
              <a:gd name="connsiteY126" fmla="*/ 352096 h 1855076"/>
              <a:gd name="connsiteX127" fmla="*/ 1413641 w 1718441"/>
              <a:gd name="connsiteY127" fmla="*/ 325821 h 1855076"/>
              <a:gd name="connsiteX128" fmla="*/ 1382110 w 1718441"/>
              <a:gd name="connsiteY128" fmla="*/ 315310 h 1855076"/>
              <a:gd name="connsiteX129" fmla="*/ 1366345 w 1718441"/>
              <a:gd name="connsiteY129" fmla="*/ 310055 h 1855076"/>
              <a:gd name="connsiteX130" fmla="*/ 1350579 w 1718441"/>
              <a:gd name="connsiteY130" fmla="*/ 304800 h 1855076"/>
              <a:gd name="connsiteX131" fmla="*/ 1334814 w 1718441"/>
              <a:gd name="connsiteY131" fmla="*/ 294290 h 1855076"/>
              <a:gd name="connsiteX132" fmla="*/ 1303283 w 1718441"/>
              <a:gd name="connsiteY132" fmla="*/ 283779 h 1855076"/>
              <a:gd name="connsiteX133" fmla="*/ 1282262 w 1718441"/>
              <a:gd name="connsiteY133" fmla="*/ 257503 h 1855076"/>
              <a:gd name="connsiteX134" fmla="*/ 1266496 w 1718441"/>
              <a:gd name="connsiteY134" fmla="*/ 194441 h 1855076"/>
              <a:gd name="connsiteX135" fmla="*/ 1261241 w 1718441"/>
              <a:gd name="connsiteY135" fmla="*/ 141890 h 1855076"/>
              <a:gd name="connsiteX136" fmla="*/ 1240220 w 1718441"/>
              <a:gd name="connsiteY136" fmla="*/ 99848 h 1855076"/>
              <a:gd name="connsiteX137" fmla="*/ 1219200 w 1718441"/>
              <a:gd name="connsiteY137" fmla="*/ 68317 h 1855076"/>
              <a:gd name="connsiteX138" fmla="*/ 1208689 w 1718441"/>
              <a:gd name="connsiteY138" fmla="*/ 52552 h 1855076"/>
              <a:gd name="connsiteX139" fmla="*/ 1182414 w 1718441"/>
              <a:gd name="connsiteY139" fmla="*/ 31531 h 1855076"/>
              <a:gd name="connsiteX140" fmla="*/ 1166648 w 1718441"/>
              <a:gd name="connsiteY140" fmla="*/ 26276 h 1855076"/>
              <a:gd name="connsiteX141" fmla="*/ 1177328 w 1718441"/>
              <a:gd name="connsiteY141" fmla="*/ 43397 h 1855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718441" h="1855076">
                <a:moveTo>
                  <a:pt x="1177328" y="43397"/>
                </a:moveTo>
                <a:lnTo>
                  <a:pt x="914400" y="0"/>
                </a:lnTo>
                <a:lnTo>
                  <a:pt x="599089" y="57807"/>
                </a:lnTo>
                <a:cubicBezTo>
                  <a:pt x="579820" y="78828"/>
                  <a:pt x="559959" y="99320"/>
                  <a:pt x="541283" y="120869"/>
                </a:cubicBezTo>
                <a:cubicBezTo>
                  <a:pt x="523481" y="141410"/>
                  <a:pt x="536469" y="130496"/>
                  <a:pt x="525517" y="152400"/>
                </a:cubicBezTo>
                <a:cubicBezTo>
                  <a:pt x="514735" y="173964"/>
                  <a:pt x="517530" y="162384"/>
                  <a:pt x="504496" y="178676"/>
                </a:cubicBezTo>
                <a:cubicBezTo>
                  <a:pt x="477973" y="211830"/>
                  <a:pt x="508858" y="179568"/>
                  <a:pt x="483476" y="204952"/>
                </a:cubicBezTo>
                <a:cubicBezTo>
                  <a:pt x="474348" y="232330"/>
                  <a:pt x="484198" y="210617"/>
                  <a:pt x="467710" y="231228"/>
                </a:cubicBezTo>
                <a:cubicBezTo>
                  <a:pt x="463765" y="236160"/>
                  <a:pt x="462132" y="243048"/>
                  <a:pt x="457200" y="246993"/>
                </a:cubicBezTo>
                <a:cubicBezTo>
                  <a:pt x="452874" y="250453"/>
                  <a:pt x="446689" y="250496"/>
                  <a:pt x="441434" y="252248"/>
                </a:cubicBezTo>
                <a:cubicBezTo>
                  <a:pt x="436210" y="257473"/>
                  <a:pt x="421242" y="271068"/>
                  <a:pt x="420414" y="278524"/>
                </a:cubicBezTo>
                <a:cubicBezTo>
                  <a:pt x="419237" y="289114"/>
                  <a:pt x="423763" y="299572"/>
                  <a:pt x="425669" y="310055"/>
                </a:cubicBezTo>
                <a:cubicBezTo>
                  <a:pt x="431955" y="344627"/>
                  <a:pt x="430924" y="325550"/>
                  <a:pt x="430924" y="352096"/>
                </a:cubicBezTo>
                <a:lnTo>
                  <a:pt x="425669" y="425669"/>
                </a:lnTo>
                <a:cubicBezTo>
                  <a:pt x="439683" y="450193"/>
                  <a:pt x="459801" y="472125"/>
                  <a:pt x="467710" y="499241"/>
                </a:cubicBezTo>
                <a:cubicBezTo>
                  <a:pt x="468205" y="500939"/>
                  <a:pt x="466039" y="552828"/>
                  <a:pt x="457200" y="567559"/>
                </a:cubicBezTo>
                <a:cubicBezTo>
                  <a:pt x="454651" y="571808"/>
                  <a:pt x="449784" y="574200"/>
                  <a:pt x="446689" y="578069"/>
                </a:cubicBezTo>
                <a:cubicBezTo>
                  <a:pt x="442743" y="583001"/>
                  <a:pt x="439682" y="588579"/>
                  <a:pt x="436179" y="593834"/>
                </a:cubicBezTo>
                <a:cubicBezTo>
                  <a:pt x="434427" y="604344"/>
                  <a:pt x="430039" y="614747"/>
                  <a:pt x="430924" y="625365"/>
                </a:cubicBezTo>
                <a:cubicBezTo>
                  <a:pt x="431580" y="633240"/>
                  <a:pt x="443734" y="660841"/>
                  <a:pt x="446689" y="672662"/>
                </a:cubicBezTo>
                <a:cubicBezTo>
                  <a:pt x="458544" y="720077"/>
                  <a:pt x="452632" y="700999"/>
                  <a:pt x="462455" y="730469"/>
                </a:cubicBezTo>
                <a:cubicBezTo>
                  <a:pt x="454651" y="742176"/>
                  <a:pt x="452132" y="748187"/>
                  <a:pt x="441434" y="756745"/>
                </a:cubicBezTo>
                <a:cubicBezTo>
                  <a:pt x="436502" y="760690"/>
                  <a:pt x="431661" y="765258"/>
                  <a:pt x="425669" y="767255"/>
                </a:cubicBezTo>
                <a:cubicBezTo>
                  <a:pt x="415560" y="770624"/>
                  <a:pt x="404475" y="769926"/>
                  <a:pt x="394138" y="772510"/>
                </a:cubicBezTo>
                <a:cubicBezTo>
                  <a:pt x="383390" y="775197"/>
                  <a:pt x="373117" y="779517"/>
                  <a:pt x="362607" y="783021"/>
                </a:cubicBezTo>
                <a:lnTo>
                  <a:pt x="315310" y="798786"/>
                </a:lnTo>
                <a:lnTo>
                  <a:pt x="299545" y="804041"/>
                </a:lnTo>
                <a:cubicBezTo>
                  <a:pt x="263763" y="839823"/>
                  <a:pt x="319675" y="785285"/>
                  <a:pt x="273269" y="825062"/>
                </a:cubicBezTo>
                <a:cubicBezTo>
                  <a:pt x="239962" y="853611"/>
                  <a:pt x="264873" y="839771"/>
                  <a:pt x="241738" y="851338"/>
                </a:cubicBezTo>
                <a:lnTo>
                  <a:pt x="241738" y="851338"/>
                </a:lnTo>
                <a:cubicBezTo>
                  <a:pt x="220717" y="872359"/>
                  <a:pt x="198426" y="892181"/>
                  <a:pt x="178676" y="914400"/>
                </a:cubicBezTo>
                <a:cubicBezTo>
                  <a:pt x="170284" y="923841"/>
                  <a:pt x="164662" y="935421"/>
                  <a:pt x="157655" y="945931"/>
                </a:cubicBezTo>
                <a:cubicBezTo>
                  <a:pt x="154152" y="951186"/>
                  <a:pt x="149142" y="955704"/>
                  <a:pt x="147145" y="961696"/>
                </a:cubicBezTo>
                <a:cubicBezTo>
                  <a:pt x="145393" y="966951"/>
                  <a:pt x="144366" y="972507"/>
                  <a:pt x="141889" y="977462"/>
                </a:cubicBezTo>
                <a:cubicBezTo>
                  <a:pt x="139064" y="983111"/>
                  <a:pt x="133944" y="987456"/>
                  <a:pt x="131379" y="993228"/>
                </a:cubicBezTo>
                <a:cubicBezTo>
                  <a:pt x="126880" y="1003352"/>
                  <a:pt x="124372" y="1014249"/>
                  <a:pt x="120869" y="1024759"/>
                </a:cubicBezTo>
                <a:lnTo>
                  <a:pt x="115614" y="1040524"/>
                </a:lnTo>
                <a:cubicBezTo>
                  <a:pt x="113862" y="1045779"/>
                  <a:pt x="111702" y="1050916"/>
                  <a:pt x="110358" y="1056290"/>
                </a:cubicBezTo>
                <a:cubicBezTo>
                  <a:pt x="106855" y="1070304"/>
                  <a:pt x="104416" y="1084627"/>
                  <a:pt x="99848" y="1098331"/>
                </a:cubicBezTo>
                <a:cubicBezTo>
                  <a:pt x="98096" y="1103586"/>
                  <a:pt x="96115" y="1108770"/>
                  <a:pt x="94593" y="1114096"/>
                </a:cubicBezTo>
                <a:cubicBezTo>
                  <a:pt x="77526" y="1173833"/>
                  <a:pt x="103320" y="1094907"/>
                  <a:pt x="78827" y="1156138"/>
                </a:cubicBezTo>
                <a:cubicBezTo>
                  <a:pt x="69400" y="1179707"/>
                  <a:pt x="72707" y="1186406"/>
                  <a:pt x="57807" y="1203434"/>
                </a:cubicBezTo>
                <a:cubicBezTo>
                  <a:pt x="49650" y="1212756"/>
                  <a:pt x="40290" y="1220951"/>
                  <a:pt x="31531" y="1229710"/>
                </a:cubicBezTo>
                <a:lnTo>
                  <a:pt x="21020" y="1240221"/>
                </a:lnTo>
                <a:cubicBezTo>
                  <a:pt x="19268" y="1245476"/>
                  <a:pt x="18242" y="1251032"/>
                  <a:pt x="15765" y="1255986"/>
                </a:cubicBezTo>
                <a:cubicBezTo>
                  <a:pt x="12940" y="1261635"/>
                  <a:pt x="7070" y="1265702"/>
                  <a:pt x="5255" y="1271752"/>
                </a:cubicBezTo>
                <a:cubicBezTo>
                  <a:pt x="1696" y="1283616"/>
                  <a:pt x="1752" y="1296276"/>
                  <a:pt x="0" y="1308538"/>
                </a:cubicBezTo>
                <a:cubicBezTo>
                  <a:pt x="1752" y="1340069"/>
                  <a:pt x="789" y="1371869"/>
                  <a:pt x="5255" y="1403131"/>
                </a:cubicBezTo>
                <a:cubicBezTo>
                  <a:pt x="6148" y="1409383"/>
                  <a:pt x="11569" y="1414176"/>
                  <a:pt x="15765" y="1418896"/>
                </a:cubicBezTo>
                <a:cubicBezTo>
                  <a:pt x="25640" y="1430006"/>
                  <a:pt x="39051" y="1438060"/>
                  <a:pt x="47296" y="1450428"/>
                </a:cubicBezTo>
                <a:cubicBezTo>
                  <a:pt x="54303" y="1460938"/>
                  <a:pt x="64322" y="1469975"/>
                  <a:pt x="68317" y="1481959"/>
                </a:cubicBezTo>
                <a:cubicBezTo>
                  <a:pt x="73584" y="1497760"/>
                  <a:pt x="72763" y="1499906"/>
                  <a:pt x="84083" y="1513490"/>
                </a:cubicBezTo>
                <a:cubicBezTo>
                  <a:pt x="98614" y="1530927"/>
                  <a:pt x="100570" y="1525446"/>
                  <a:pt x="110358" y="1545021"/>
                </a:cubicBezTo>
                <a:cubicBezTo>
                  <a:pt x="112835" y="1549976"/>
                  <a:pt x="113137" y="1555831"/>
                  <a:pt x="115614" y="1560786"/>
                </a:cubicBezTo>
                <a:cubicBezTo>
                  <a:pt x="118439" y="1566435"/>
                  <a:pt x="123559" y="1570780"/>
                  <a:pt x="126124" y="1576552"/>
                </a:cubicBezTo>
                <a:cubicBezTo>
                  <a:pt x="145446" y="1620028"/>
                  <a:pt x="125560" y="1597010"/>
                  <a:pt x="147145" y="1618593"/>
                </a:cubicBezTo>
                <a:lnTo>
                  <a:pt x="157655" y="1650124"/>
                </a:lnTo>
                <a:cubicBezTo>
                  <a:pt x="162741" y="1665384"/>
                  <a:pt x="162306" y="1668689"/>
                  <a:pt x="173420" y="1681655"/>
                </a:cubicBezTo>
                <a:cubicBezTo>
                  <a:pt x="179869" y="1689179"/>
                  <a:pt x="194441" y="1702676"/>
                  <a:pt x="194441" y="1702676"/>
                </a:cubicBezTo>
                <a:lnTo>
                  <a:pt x="278524" y="1786759"/>
                </a:lnTo>
                <a:cubicBezTo>
                  <a:pt x="306552" y="1797269"/>
                  <a:pt x="335019" y="1806674"/>
                  <a:pt x="362607" y="1818290"/>
                </a:cubicBezTo>
                <a:cubicBezTo>
                  <a:pt x="368428" y="1820741"/>
                  <a:pt x="372069" y="1828406"/>
                  <a:pt x="378372" y="1828800"/>
                </a:cubicBezTo>
                <a:cubicBezTo>
                  <a:pt x="401167" y="1830225"/>
                  <a:pt x="423917" y="1825297"/>
                  <a:pt x="446689" y="1823545"/>
                </a:cubicBezTo>
                <a:cubicBezTo>
                  <a:pt x="541944" y="1791791"/>
                  <a:pt x="422812" y="1830056"/>
                  <a:pt x="504496" y="1807779"/>
                </a:cubicBezTo>
                <a:cubicBezTo>
                  <a:pt x="515184" y="1804864"/>
                  <a:pt x="524983" y="1798152"/>
                  <a:pt x="536027" y="1797269"/>
                </a:cubicBezTo>
                <a:lnTo>
                  <a:pt x="667407" y="1786759"/>
                </a:lnTo>
                <a:cubicBezTo>
                  <a:pt x="674140" y="1788442"/>
                  <a:pt x="696655" y="1793500"/>
                  <a:pt x="704193" y="1797269"/>
                </a:cubicBezTo>
                <a:cubicBezTo>
                  <a:pt x="744943" y="1817643"/>
                  <a:pt x="696095" y="1799825"/>
                  <a:pt x="735724" y="1813034"/>
                </a:cubicBezTo>
                <a:cubicBezTo>
                  <a:pt x="759302" y="1836615"/>
                  <a:pt x="731302" y="1811745"/>
                  <a:pt x="762000" y="1828800"/>
                </a:cubicBezTo>
                <a:cubicBezTo>
                  <a:pt x="816212" y="1858918"/>
                  <a:pt x="773622" y="1843185"/>
                  <a:pt x="809296" y="1855076"/>
                </a:cubicBezTo>
                <a:cubicBezTo>
                  <a:pt x="814551" y="1853324"/>
                  <a:pt x="820312" y="1852671"/>
                  <a:pt x="825062" y="1849821"/>
                </a:cubicBezTo>
                <a:cubicBezTo>
                  <a:pt x="829311" y="1847272"/>
                  <a:pt x="831140" y="1841526"/>
                  <a:pt x="835572" y="1839310"/>
                </a:cubicBezTo>
                <a:cubicBezTo>
                  <a:pt x="845481" y="1834355"/>
                  <a:pt x="856593" y="1832303"/>
                  <a:pt x="867103" y="1828800"/>
                </a:cubicBezTo>
                <a:lnTo>
                  <a:pt x="882869" y="1823545"/>
                </a:lnTo>
                <a:cubicBezTo>
                  <a:pt x="888124" y="1820041"/>
                  <a:pt x="892382" y="1813927"/>
                  <a:pt x="898634" y="1813034"/>
                </a:cubicBezTo>
                <a:cubicBezTo>
                  <a:pt x="903251" y="1812374"/>
                  <a:pt x="929505" y="1821573"/>
                  <a:pt x="935420" y="1823545"/>
                </a:cubicBezTo>
                <a:cubicBezTo>
                  <a:pt x="954689" y="1821793"/>
                  <a:pt x="974173" y="1821653"/>
                  <a:pt x="993227" y="1818290"/>
                </a:cubicBezTo>
                <a:cubicBezTo>
                  <a:pt x="1004137" y="1816365"/>
                  <a:pt x="1014248" y="1811283"/>
                  <a:pt x="1024758" y="1807779"/>
                </a:cubicBezTo>
                <a:lnTo>
                  <a:pt x="1040524" y="1802524"/>
                </a:lnTo>
                <a:cubicBezTo>
                  <a:pt x="1045779" y="1800772"/>
                  <a:pt x="1051680" y="1800341"/>
                  <a:pt x="1056289" y="1797269"/>
                </a:cubicBezTo>
                <a:cubicBezTo>
                  <a:pt x="1073560" y="1785756"/>
                  <a:pt x="1068786" y="1786942"/>
                  <a:pt x="1087820" y="1781503"/>
                </a:cubicBezTo>
                <a:cubicBezTo>
                  <a:pt x="1094765" y="1779519"/>
                  <a:pt x="1101896" y="1778232"/>
                  <a:pt x="1108841" y="1776248"/>
                </a:cubicBezTo>
                <a:cubicBezTo>
                  <a:pt x="1114167" y="1774726"/>
                  <a:pt x="1119199" y="1772195"/>
                  <a:pt x="1124607" y="1770993"/>
                </a:cubicBezTo>
                <a:cubicBezTo>
                  <a:pt x="1135009" y="1768682"/>
                  <a:pt x="1145690" y="1767828"/>
                  <a:pt x="1156138" y="1765738"/>
                </a:cubicBezTo>
                <a:cubicBezTo>
                  <a:pt x="1163220" y="1764322"/>
                  <a:pt x="1170151" y="1762235"/>
                  <a:pt x="1177158" y="1760483"/>
                </a:cubicBezTo>
                <a:cubicBezTo>
                  <a:pt x="1213062" y="1736547"/>
                  <a:pt x="1208689" y="1752094"/>
                  <a:pt x="1208689" y="1723696"/>
                </a:cubicBezTo>
                <a:lnTo>
                  <a:pt x="1308538" y="1629103"/>
                </a:lnTo>
                <a:cubicBezTo>
                  <a:pt x="1322552" y="1602827"/>
                  <a:pt x="1334677" y="1575454"/>
                  <a:pt x="1350579" y="1550276"/>
                </a:cubicBezTo>
                <a:cubicBezTo>
                  <a:pt x="1366157" y="1525611"/>
                  <a:pt x="1369670" y="1534228"/>
                  <a:pt x="1387365" y="1518745"/>
                </a:cubicBezTo>
                <a:cubicBezTo>
                  <a:pt x="1396687" y="1510588"/>
                  <a:pt x="1401890" y="1496386"/>
                  <a:pt x="1413641" y="1492469"/>
                </a:cubicBezTo>
                <a:cubicBezTo>
                  <a:pt x="1447763" y="1481096"/>
                  <a:pt x="1423890" y="1487716"/>
                  <a:pt x="1487214" y="1481959"/>
                </a:cubicBezTo>
                <a:cubicBezTo>
                  <a:pt x="1490717" y="1478455"/>
                  <a:pt x="1495175" y="1475697"/>
                  <a:pt x="1497724" y="1471448"/>
                </a:cubicBezTo>
                <a:cubicBezTo>
                  <a:pt x="1500574" y="1466698"/>
                  <a:pt x="1500797" y="1460774"/>
                  <a:pt x="1502979" y="1455683"/>
                </a:cubicBezTo>
                <a:cubicBezTo>
                  <a:pt x="1506065" y="1448482"/>
                  <a:pt x="1510403" y="1441863"/>
                  <a:pt x="1513489" y="1434662"/>
                </a:cubicBezTo>
                <a:cubicBezTo>
                  <a:pt x="1515671" y="1429570"/>
                  <a:pt x="1516800" y="1424083"/>
                  <a:pt x="1518745" y="1418896"/>
                </a:cubicBezTo>
                <a:cubicBezTo>
                  <a:pt x="1522057" y="1410064"/>
                  <a:pt x="1525302" y="1401186"/>
                  <a:pt x="1529255" y="1392621"/>
                </a:cubicBezTo>
                <a:cubicBezTo>
                  <a:pt x="1535821" y="1378395"/>
                  <a:pt x="1545321" y="1365443"/>
                  <a:pt x="1550276" y="1350579"/>
                </a:cubicBezTo>
                <a:cubicBezTo>
                  <a:pt x="1553779" y="1340069"/>
                  <a:pt x="1558613" y="1329912"/>
                  <a:pt x="1560786" y="1319048"/>
                </a:cubicBezTo>
                <a:cubicBezTo>
                  <a:pt x="1567457" y="1285690"/>
                  <a:pt x="1563875" y="1301437"/>
                  <a:pt x="1571296" y="1271752"/>
                </a:cubicBezTo>
                <a:cubicBezTo>
                  <a:pt x="1573048" y="1255986"/>
                  <a:pt x="1575878" y="1240303"/>
                  <a:pt x="1576552" y="1224455"/>
                </a:cubicBezTo>
                <a:cubicBezTo>
                  <a:pt x="1579383" y="1157927"/>
                  <a:pt x="1578563" y="1091268"/>
                  <a:pt x="1581807" y="1024759"/>
                </a:cubicBezTo>
                <a:cubicBezTo>
                  <a:pt x="1582077" y="1019226"/>
                  <a:pt x="1585540" y="1014319"/>
                  <a:pt x="1587062" y="1008993"/>
                </a:cubicBezTo>
                <a:cubicBezTo>
                  <a:pt x="1589307" y="1001136"/>
                  <a:pt x="1593372" y="980607"/>
                  <a:pt x="1597572" y="972207"/>
                </a:cubicBezTo>
                <a:cubicBezTo>
                  <a:pt x="1600397" y="966558"/>
                  <a:pt x="1604579" y="961696"/>
                  <a:pt x="1608083" y="956441"/>
                </a:cubicBezTo>
                <a:cubicBezTo>
                  <a:pt x="1609835" y="949434"/>
                  <a:pt x="1610802" y="942183"/>
                  <a:pt x="1613338" y="935421"/>
                </a:cubicBezTo>
                <a:cubicBezTo>
                  <a:pt x="1616089" y="928086"/>
                  <a:pt x="1619817" y="921118"/>
                  <a:pt x="1623848" y="914400"/>
                </a:cubicBezTo>
                <a:cubicBezTo>
                  <a:pt x="1641957" y="884218"/>
                  <a:pt x="1642678" y="886986"/>
                  <a:pt x="1660634" y="861848"/>
                </a:cubicBezTo>
                <a:cubicBezTo>
                  <a:pt x="1664305" y="856709"/>
                  <a:pt x="1667641" y="851338"/>
                  <a:pt x="1671145" y="846083"/>
                </a:cubicBezTo>
                <a:lnTo>
                  <a:pt x="1681655" y="814552"/>
                </a:lnTo>
                <a:cubicBezTo>
                  <a:pt x="1683407" y="809297"/>
                  <a:pt x="1685566" y="804160"/>
                  <a:pt x="1686910" y="798786"/>
                </a:cubicBezTo>
                <a:cubicBezTo>
                  <a:pt x="1690413" y="784772"/>
                  <a:pt x="1692852" y="770449"/>
                  <a:pt x="1697420" y="756745"/>
                </a:cubicBezTo>
                <a:lnTo>
                  <a:pt x="1707931" y="725214"/>
                </a:lnTo>
                <a:cubicBezTo>
                  <a:pt x="1709683" y="719959"/>
                  <a:pt x="1712100" y="714880"/>
                  <a:pt x="1713186" y="709448"/>
                </a:cubicBezTo>
                <a:lnTo>
                  <a:pt x="1718441" y="683172"/>
                </a:lnTo>
                <a:cubicBezTo>
                  <a:pt x="1714851" y="611372"/>
                  <a:pt x="1721276" y="603757"/>
                  <a:pt x="1707931" y="557048"/>
                </a:cubicBezTo>
                <a:cubicBezTo>
                  <a:pt x="1706409" y="551722"/>
                  <a:pt x="1705526" y="546033"/>
                  <a:pt x="1702676" y="541283"/>
                </a:cubicBezTo>
                <a:cubicBezTo>
                  <a:pt x="1695462" y="529260"/>
                  <a:pt x="1688801" y="529651"/>
                  <a:pt x="1676400" y="525517"/>
                </a:cubicBezTo>
                <a:cubicBezTo>
                  <a:pt x="1649762" y="498882"/>
                  <a:pt x="1684240" y="530223"/>
                  <a:pt x="1650124" y="509752"/>
                </a:cubicBezTo>
                <a:cubicBezTo>
                  <a:pt x="1645875" y="507203"/>
                  <a:pt x="1643737" y="501989"/>
                  <a:pt x="1639614" y="499241"/>
                </a:cubicBezTo>
                <a:cubicBezTo>
                  <a:pt x="1633096" y="494895"/>
                  <a:pt x="1625867" y="491640"/>
                  <a:pt x="1618593" y="488731"/>
                </a:cubicBezTo>
                <a:cubicBezTo>
                  <a:pt x="1608307" y="484617"/>
                  <a:pt x="1587062" y="478221"/>
                  <a:pt x="1587062" y="478221"/>
                </a:cubicBezTo>
                <a:cubicBezTo>
                  <a:pt x="1572711" y="463870"/>
                  <a:pt x="1554397" y="442808"/>
                  <a:pt x="1534510" y="436179"/>
                </a:cubicBezTo>
                <a:cubicBezTo>
                  <a:pt x="1529255" y="434427"/>
                  <a:pt x="1523699" y="433401"/>
                  <a:pt x="1518745" y="430924"/>
                </a:cubicBezTo>
                <a:cubicBezTo>
                  <a:pt x="1477996" y="410550"/>
                  <a:pt x="1526839" y="428367"/>
                  <a:pt x="1487214" y="415159"/>
                </a:cubicBezTo>
                <a:cubicBezTo>
                  <a:pt x="1477438" y="405383"/>
                  <a:pt x="1472822" y="402141"/>
                  <a:pt x="1466193" y="388883"/>
                </a:cubicBezTo>
                <a:cubicBezTo>
                  <a:pt x="1459845" y="376187"/>
                  <a:pt x="1462980" y="367395"/>
                  <a:pt x="1450427" y="357352"/>
                </a:cubicBezTo>
                <a:cubicBezTo>
                  <a:pt x="1446102" y="353892"/>
                  <a:pt x="1439917" y="353848"/>
                  <a:pt x="1434662" y="352096"/>
                </a:cubicBezTo>
                <a:cubicBezTo>
                  <a:pt x="1430947" y="346524"/>
                  <a:pt x="1421131" y="329566"/>
                  <a:pt x="1413641" y="325821"/>
                </a:cubicBezTo>
                <a:cubicBezTo>
                  <a:pt x="1403732" y="320866"/>
                  <a:pt x="1392620" y="318814"/>
                  <a:pt x="1382110" y="315310"/>
                </a:cubicBezTo>
                <a:lnTo>
                  <a:pt x="1366345" y="310055"/>
                </a:lnTo>
                <a:lnTo>
                  <a:pt x="1350579" y="304800"/>
                </a:lnTo>
                <a:cubicBezTo>
                  <a:pt x="1345324" y="301297"/>
                  <a:pt x="1340585" y="296855"/>
                  <a:pt x="1334814" y="294290"/>
                </a:cubicBezTo>
                <a:cubicBezTo>
                  <a:pt x="1324690" y="289790"/>
                  <a:pt x="1303283" y="283779"/>
                  <a:pt x="1303283" y="283779"/>
                </a:cubicBezTo>
                <a:cubicBezTo>
                  <a:pt x="1294545" y="275042"/>
                  <a:pt x="1287567" y="269439"/>
                  <a:pt x="1282262" y="257503"/>
                </a:cubicBezTo>
                <a:cubicBezTo>
                  <a:pt x="1272754" y="236108"/>
                  <a:pt x="1269370" y="217429"/>
                  <a:pt x="1266496" y="194441"/>
                </a:cubicBezTo>
                <a:cubicBezTo>
                  <a:pt x="1264312" y="176973"/>
                  <a:pt x="1264485" y="159193"/>
                  <a:pt x="1261241" y="141890"/>
                </a:cubicBezTo>
                <a:cubicBezTo>
                  <a:pt x="1252791" y="96820"/>
                  <a:pt x="1256943" y="122146"/>
                  <a:pt x="1240220" y="99848"/>
                </a:cubicBezTo>
                <a:cubicBezTo>
                  <a:pt x="1232641" y="89743"/>
                  <a:pt x="1226207" y="78827"/>
                  <a:pt x="1219200" y="68317"/>
                </a:cubicBezTo>
                <a:cubicBezTo>
                  <a:pt x="1215697" y="63062"/>
                  <a:pt x="1213155" y="57018"/>
                  <a:pt x="1208689" y="52552"/>
                </a:cubicBezTo>
                <a:cubicBezTo>
                  <a:pt x="1198913" y="42775"/>
                  <a:pt x="1195673" y="38160"/>
                  <a:pt x="1182414" y="31531"/>
                </a:cubicBezTo>
                <a:cubicBezTo>
                  <a:pt x="1177459" y="29054"/>
                  <a:pt x="1171903" y="28028"/>
                  <a:pt x="1166648" y="26276"/>
                </a:cubicBezTo>
                <a:cubicBezTo>
                  <a:pt x="1148533" y="32314"/>
                  <a:pt x="1154800" y="27615"/>
                  <a:pt x="1177328" y="43397"/>
                </a:cubicBezTo>
                <a:close/>
              </a:path>
            </a:pathLst>
          </a:cu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p>
        </p:txBody>
      </p:sp>
      <p:pic>
        <p:nvPicPr>
          <p:cNvPr id="14" name="Picture 13">
            <a:extLst>
              <a:ext uri="{FF2B5EF4-FFF2-40B4-BE49-F238E27FC236}">
                <a16:creationId xmlns:a16="http://schemas.microsoft.com/office/drawing/2014/main" id="{DA467B2A-E361-CEE5-FCBB-57652F1854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28765" y="79078"/>
            <a:ext cx="4478061" cy="3364006"/>
          </a:xfrm>
          <a:prstGeom prst="rect">
            <a:avLst/>
          </a:prstGeom>
          <a:ln w="28575">
            <a:solidFill>
              <a:schemeClr val="tx1"/>
            </a:solidFill>
          </a:ln>
        </p:spPr>
      </p:pic>
      <p:pic>
        <p:nvPicPr>
          <p:cNvPr id="7" name="Picture 6">
            <a:extLst>
              <a:ext uri="{FF2B5EF4-FFF2-40B4-BE49-F238E27FC236}">
                <a16:creationId xmlns:a16="http://schemas.microsoft.com/office/drawing/2014/main" id="{42E6E14C-109D-429B-4114-7E57FE2625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28766" y="3538958"/>
            <a:ext cx="4478062" cy="3173237"/>
          </a:xfrm>
          <a:prstGeom prst="rect">
            <a:avLst/>
          </a:prstGeom>
          <a:ln w="28575">
            <a:solidFill>
              <a:schemeClr val="tx1"/>
            </a:solidFill>
          </a:ln>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32</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Dose Metrics to the Target</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285104"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endParaRPr lang="en-US" dirty="0">
              <a:latin typeface="Georgia" panose="02040502050405020303" pitchFamily="18" charset="0"/>
            </a:endParaRPr>
          </a:p>
          <a:p>
            <a:pPr marL="342900" indent="-342900">
              <a:buFontTx/>
              <a:buChar char="-"/>
            </a:pPr>
            <a:r>
              <a:rPr lang="en-US" dirty="0">
                <a:latin typeface="Georgia" panose="02040502050405020303" pitchFamily="18" charset="0"/>
              </a:rPr>
              <a:t>The amount of coverage </a:t>
            </a:r>
            <a:r>
              <a:rPr lang="en-US" u="sng" dirty="0">
                <a:latin typeface="Georgia" panose="02040502050405020303" pitchFamily="18" charset="0"/>
              </a:rPr>
              <a:t>does increase</a:t>
            </a:r>
            <a:r>
              <a:rPr lang="en-US" dirty="0">
                <a:latin typeface="Georgia" panose="02040502050405020303" pitchFamily="18" charset="0"/>
              </a:rPr>
              <a:t> with volume</a:t>
            </a:r>
          </a:p>
          <a:p>
            <a:pPr marL="342900" indent="-342900">
              <a:buFontTx/>
              <a:buChar char="-"/>
            </a:pPr>
            <a:r>
              <a:rPr lang="en-US" dirty="0">
                <a:latin typeface="Georgia" panose="02040502050405020303" pitchFamily="18" charset="0"/>
              </a:rPr>
              <a:t>Coverage from 10mm is on average better</a:t>
            </a:r>
          </a:p>
          <a:p>
            <a:pPr marL="342900" indent="-342900">
              <a:buFontTx/>
              <a:buChar char="-"/>
            </a:pPr>
            <a:r>
              <a:rPr lang="en-US" sz="900" dirty="0">
                <a:latin typeface="Georgia" panose="02040502050405020303" pitchFamily="18" charset="0"/>
              </a:rPr>
              <a:t> </a:t>
            </a:r>
            <a:endParaRPr lang="en-US" dirty="0">
              <a:latin typeface="Georgia" panose="02040502050405020303" pitchFamily="18" charset="0"/>
            </a:endParaRPr>
          </a:p>
          <a:p>
            <a:pPr marL="342900" indent="-342900">
              <a:buFontTx/>
              <a:buChar char="-"/>
            </a:pPr>
            <a:r>
              <a:rPr lang="en-US" dirty="0">
                <a:latin typeface="Georgia" panose="02040502050405020303" pitchFamily="18" charset="0"/>
              </a:rPr>
              <a:t>Dose Homogeneity is relatively consistent</a:t>
            </a:r>
          </a:p>
        </p:txBody>
      </p:sp>
      <p:pic>
        <p:nvPicPr>
          <p:cNvPr id="21" name="Picture 20">
            <a:extLst>
              <a:ext uri="{FF2B5EF4-FFF2-40B4-BE49-F238E27FC236}">
                <a16:creationId xmlns:a16="http://schemas.microsoft.com/office/drawing/2014/main" id="{35DA4417-D9E4-F48A-D0E8-D7D99AA0506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6357" y="5585126"/>
            <a:ext cx="3213100" cy="952500"/>
          </a:xfrm>
          <a:prstGeom prst="rect">
            <a:avLst/>
          </a:prstGeom>
        </p:spPr>
      </p:pic>
      <p:sp>
        <p:nvSpPr>
          <p:cNvPr id="25" name="Freeform 24">
            <a:extLst>
              <a:ext uri="{FF2B5EF4-FFF2-40B4-BE49-F238E27FC236}">
                <a16:creationId xmlns:a16="http://schemas.microsoft.com/office/drawing/2014/main" id="{77A9B749-C477-AFC0-2F8B-21DDA342BF65}"/>
              </a:ext>
            </a:extLst>
          </p:cNvPr>
          <p:cNvSpPr/>
          <p:nvPr/>
        </p:nvSpPr>
        <p:spPr>
          <a:xfrm>
            <a:off x="3787685" y="3971925"/>
            <a:ext cx="333465" cy="336550"/>
          </a:xfrm>
          <a:custGeom>
            <a:avLst/>
            <a:gdLst>
              <a:gd name="connsiteX0" fmla="*/ 130265 w 333465"/>
              <a:gd name="connsiteY0" fmla="*/ 53975 h 336550"/>
              <a:gd name="connsiteX1" fmla="*/ 130265 w 333465"/>
              <a:gd name="connsiteY1" fmla="*/ 53975 h 336550"/>
              <a:gd name="connsiteX2" fmla="*/ 85815 w 333465"/>
              <a:gd name="connsiteY2" fmla="*/ 63500 h 336550"/>
              <a:gd name="connsiteX3" fmla="*/ 66765 w 333465"/>
              <a:gd name="connsiteY3" fmla="*/ 69850 h 336550"/>
              <a:gd name="connsiteX4" fmla="*/ 57240 w 333465"/>
              <a:gd name="connsiteY4" fmla="*/ 73025 h 336550"/>
              <a:gd name="connsiteX5" fmla="*/ 50890 w 333465"/>
              <a:gd name="connsiteY5" fmla="*/ 155575 h 336550"/>
              <a:gd name="connsiteX6" fmla="*/ 44540 w 333465"/>
              <a:gd name="connsiteY6" fmla="*/ 165100 h 336550"/>
              <a:gd name="connsiteX7" fmla="*/ 25490 w 333465"/>
              <a:gd name="connsiteY7" fmla="*/ 177800 h 336550"/>
              <a:gd name="connsiteX8" fmla="*/ 19140 w 333465"/>
              <a:gd name="connsiteY8" fmla="*/ 187325 h 336550"/>
              <a:gd name="connsiteX9" fmla="*/ 9615 w 333465"/>
              <a:gd name="connsiteY9" fmla="*/ 196850 h 336550"/>
              <a:gd name="connsiteX10" fmla="*/ 3265 w 333465"/>
              <a:gd name="connsiteY10" fmla="*/ 209550 h 336550"/>
              <a:gd name="connsiteX11" fmla="*/ 90 w 333465"/>
              <a:gd name="connsiteY11" fmla="*/ 231775 h 336550"/>
              <a:gd name="connsiteX12" fmla="*/ 9615 w 333465"/>
              <a:gd name="connsiteY12" fmla="*/ 285750 h 336550"/>
              <a:gd name="connsiteX13" fmla="*/ 12790 w 333465"/>
              <a:gd name="connsiteY13" fmla="*/ 295275 h 336550"/>
              <a:gd name="connsiteX14" fmla="*/ 22315 w 333465"/>
              <a:gd name="connsiteY14" fmla="*/ 307975 h 336550"/>
              <a:gd name="connsiteX15" fmla="*/ 50890 w 333465"/>
              <a:gd name="connsiteY15" fmla="*/ 330200 h 336550"/>
              <a:gd name="connsiteX16" fmla="*/ 69940 w 333465"/>
              <a:gd name="connsiteY16" fmla="*/ 336550 h 336550"/>
              <a:gd name="connsiteX17" fmla="*/ 114390 w 333465"/>
              <a:gd name="connsiteY17" fmla="*/ 333375 h 336550"/>
              <a:gd name="connsiteX18" fmla="*/ 136615 w 333465"/>
              <a:gd name="connsiteY18" fmla="*/ 327025 h 336550"/>
              <a:gd name="connsiteX19" fmla="*/ 149315 w 333465"/>
              <a:gd name="connsiteY19" fmla="*/ 320675 h 336550"/>
              <a:gd name="connsiteX20" fmla="*/ 181065 w 333465"/>
              <a:gd name="connsiteY20" fmla="*/ 311150 h 336550"/>
              <a:gd name="connsiteX21" fmla="*/ 190590 w 333465"/>
              <a:gd name="connsiteY21" fmla="*/ 307975 h 336550"/>
              <a:gd name="connsiteX22" fmla="*/ 276315 w 333465"/>
              <a:gd name="connsiteY22" fmla="*/ 301625 h 336550"/>
              <a:gd name="connsiteX23" fmla="*/ 311240 w 333465"/>
              <a:gd name="connsiteY23" fmla="*/ 269875 h 336550"/>
              <a:gd name="connsiteX24" fmla="*/ 323940 w 333465"/>
              <a:gd name="connsiteY24" fmla="*/ 244475 h 336550"/>
              <a:gd name="connsiteX25" fmla="*/ 330290 w 333465"/>
              <a:gd name="connsiteY25" fmla="*/ 231775 h 336550"/>
              <a:gd name="connsiteX26" fmla="*/ 333465 w 333465"/>
              <a:gd name="connsiteY26" fmla="*/ 219075 h 336550"/>
              <a:gd name="connsiteX27" fmla="*/ 330290 w 333465"/>
              <a:gd name="connsiteY27" fmla="*/ 184150 h 336550"/>
              <a:gd name="connsiteX28" fmla="*/ 323940 w 333465"/>
              <a:gd name="connsiteY28" fmla="*/ 158750 h 336550"/>
              <a:gd name="connsiteX29" fmla="*/ 320765 w 333465"/>
              <a:gd name="connsiteY29" fmla="*/ 146050 h 336550"/>
              <a:gd name="connsiteX30" fmla="*/ 317590 w 333465"/>
              <a:gd name="connsiteY30" fmla="*/ 133350 h 336550"/>
              <a:gd name="connsiteX31" fmla="*/ 314415 w 333465"/>
              <a:gd name="connsiteY31" fmla="*/ 117475 h 336550"/>
              <a:gd name="connsiteX32" fmla="*/ 304890 w 333465"/>
              <a:gd name="connsiteY32" fmla="*/ 98425 h 336550"/>
              <a:gd name="connsiteX33" fmla="*/ 285840 w 333465"/>
              <a:gd name="connsiteY33" fmla="*/ 92075 h 336550"/>
              <a:gd name="connsiteX34" fmla="*/ 273140 w 333465"/>
              <a:gd name="connsiteY34" fmla="*/ 73025 h 336550"/>
              <a:gd name="connsiteX35" fmla="*/ 269965 w 333465"/>
              <a:gd name="connsiteY35" fmla="*/ 63500 h 336550"/>
              <a:gd name="connsiteX36" fmla="*/ 263615 w 333465"/>
              <a:gd name="connsiteY36" fmla="*/ 53975 h 336550"/>
              <a:gd name="connsiteX37" fmla="*/ 257265 w 333465"/>
              <a:gd name="connsiteY37" fmla="*/ 34925 h 336550"/>
              <a:gd name="connsiteX38" fmla="*/ 254090 w 333465"/>
              <a:gd name="connsiteY38" fmla="*/ 25400 h 336550"/>
              <a:gd name="connsiteX39" fmla="*/ 244565 w 333465"/>
              <a:gd name="connsiteY39" fmla="*/ 19050 h 336550"/>
              <a:gd name="connsiteX40" fmla="*/ 235040 w 333465"/>
              <a:gd name="connsiteY40" fmla="*/ 9525 h 336550"/>
              <a:gd name="connsiteX41" fmla="*/ 215990 w 333465"/>
              <a:gd name="connsiteY41" fmla="*/ 3175 h 336550"/>
              <a:gd name="connsiteX42" fmla="*/ 206465 w 333465"/>
              <a:gd name="connsiteY42" fmla="*/ 0 h 336550"/>
              <a:gd name="connsiteX43" fmla="*/ 181065 w 333465"/>
              <a:gd name="connsiteY43" fmla="*/ 3175 h 336550"/>
              <a:gd name="connsiteX44" fmla="*/ 171540 w 333465"/>
              <a:gd name="connsiteY44" fmla="*/ 6350 h 336550"/>
              <a:gd name="connsiteX45" fmla="*/ 155665 w 333465"/>
              <a:gd name="connsiteY45" fmla="*/ 19050 h 336550"/>
              <a:gd name="connsiteX46" fmla="*/ 146140 w 333465"/>
              <a:gd name="connsiteY46" fmla="*/ 28575 h 336550"/>
              <a:gd name="connsiteX47" fmla="*/ 130265 w 333465"/>
              <a:gd name="connsiteY47" fmla="*/ 53975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3465" h="336550">
                <a:moveTo>
                  <a:pt x="130265" y="53975"/>
                </a:moveTo>
                <a:lnTo>
                  <a:pt x="130265" y="53975"/>
                </a:lnTo>
                <a:cubicBezTo>
                  <a:pt x="115448" y="57150"/>
                  <a:pt x="100190" y="58708"/>
                  <a:pt x="85815" y="63500"/>
                </a:cubicBezTo>
                <a:lnTo>
                  <a:pt x="66765" y="69850"/>
                </a:lnTo>
                <a:lnTo>
                  <a:pt x="57240" y="73025"/>
                </a:lnTo>
                <a:cubicBezTo>
                  <a:pt x="45207" y="109125"/>
                  <a:pt x="62609" y="54011"/>
                  <a:pt x="50890" y="155575"/>
                </a:cubicBezTo>
                <a:cubicBezTo>
                  <a:pt x="50453" y="159366"/>
                  <a:pt x="47412" y="162587"/>
                  <a:pt x="44540" y="165100"/>
                </a:cubicBezTo>
                <a:cubicBezTo>
                  <a:pt x="38797" y="170126"/>
                  <a:pt x="25490" y="177800"/>
                  <a:pt x="25490" y="177800"/>
                </a:cubicBezTo>
                <a:cubicBezTo>
                  <a:pt x="23373" y="180975"/>
                  <a:pt x="21583" y="184394"/>
                  <a:pt x="19140" y="187325"/>
                </a:cubicBezTo>
                <a:cubicBezTo>
                  <a:pt x="16265" y="190774"/>
                  <a:pt x="12225" y="193196"/>
                  <a:pt x="9615" y="196850"/>
                </a:cubicBezTo>
                <a:cubicBezTo>
                  <a:pt x="6864" y="200701"/>
                  <a:pt x="5382" y="205317"/>
                  <a:pt x="3265" y="209550"/>
                </a:cubicBezTo>
                <a:cubicBezTo>
                  <a:pt x="2207" y="216958"/>
                  <a:pt x="-531" y="224317"/>
                  <a:pt x="90" y="231775"/>
                </a:cubicBezTo>
                <a:cubicBezTo>
                  <a:pt x="1607" y="249982"/>
                  <a:pt x="6032" y="267835"/>
                  <a:pt x="9615" y="285750"/>
                </a:cubicBezTo>
                <a:cubicBezTo>
                  <a:pt x="10271" y="289032"/>
                  <a:pt x="11130" y="292369"/>
                  <a:pt x="12790" y="295275"/>
                </a:cubicBezTo>
                <a:cubicBezTo>
                  <a:pt x="15415" y="299869"/>
                  <a:pt x="18871" y="303957"/>
                  <a:pt x="22315" y="307975"/>
                </a:cubicBezTo>
                <a:cubicBezTo>
                  <a:pt x="28890" y="315646"/>
                  <a:pt x="42291" y="327334"/>
                  <a:pt x="50890" y="330200"/>
                </a:cubicBezTo>
                <a:lnTo>
                  <a:pt x="69940" y="336550"/>
                </a:lnTo>
                <a:cubicBezTo>
                  <a:pt x="84757" y="335492"/>
                  <a:pt x="99626" y="335015"/>
                  <a:pt x="114390" y="333375"/>
                </a:cubicBezTo>
                <a:cubicBezTo>
                  <a:pt x="118015" y="332972"/>
                  <a:pt x="132401" y="328831"/>
                  <a:pt x="136615" y="327025"/>
                </a:cubicBezTo>
                <a:cubicBezTo>
                  <a:pt x="140965" y="325161"/>
                  <a:pt x="144921" y="322433"/>
                  <a:pt x="149315" y="320675"/>
                </a:cubicBezTo>
                <a:cubicBezTo>
                  <a:pt x="168178" y="313130"/>
                  <a:pt x="164692" y="315828"/>
                  <a:pt x="181065" y="311150"/>
                </a:cubicBezTo>
                <a:cubicBezTo>
                  <a:pt x="184283" y="310231"/>
                  <a:pt x="187343" y="308787"/>
                  <a:pt x="190590" y="307975"/>
                </a:cubicBezTo>
                <a:cubicBezTo>
                  <a:pt x="219852" y="300659"/>
                  <a:pt x="241963" y="303186"/>
                  <a:pt x="276315" y="301625"/>
                </a:cubicBezTo>
                <a:cubicBezTo>
                  <a:pt x="286904" y="293683"/>
                  <a:pt x="306047" y="280262"/>
                  <a:pt x="311240" y="269875"/>
                </a:cubicBezTo>
                <a:lnTo>
                  <a:pt x="323940" y="244475"/>
                </a:lnTo>
                <a:cubicBezTo>
                  <a:pt x="326057" y="240242"/>
                  <a:pt x="329142" y="236367"/>
                  <a:pt x="330290" y="231775"/>
                </a:cubicBezTo>
                <a:lnTo>
                  <a:pt x="333465" y="219075"/>
                </a:lnTo>
                <a:cubicBezTo>
                  <a:pt x="332407" y="207433"/>
                  <a:pt x="332113" y="195697"/>
                  <a:pt x="330290" y="184150"/>
                </a:cubicBezTo>
                <a:cubicBezTo>
                  <a:pt x="328929" y="175530"/>
                  <a:pt x="326057" y="167217"/>
                  <a:pt x="323940" y="158750"/>
                </a:cubicBezTo>
                <a:lnTo>
                  <a:pt x="320765" y="146050"/>
                </a:lnTo>
                <a:cubicBezTo>
                  <a:pt x="319707" y="141817"/>
                  <a:pt x="318446" y="137629"/>
                  <a:pt x="317590" y="133350"/>
                </a:cubicBezTo>
                <a:cubicBezTo>
                  <a:pt x="316532" y="128058"/>
                  <a:pt x="315724" y="122710"/>
                  <a:pt x="314415" y="117475"/>
                </a:cubicBezTo>
                <a:cubicBezTo>
                  <a:pt x="313198" y="112605"/>
                  <a:pt x="309489" y="101299"/>
                  <a:pt x="304890" y="98425"/>
                </a:cubicBezTo>
                <a:cubicBezTo>
                  <a:pt x="299214" y="94877"/>
                  <a:pt x="285840" y="92075"/>
                  <a:pt x="285840" y="92075"/>
                </a:cubicBezTo>
                <a:cubicBezTo>
                  <a:pt x="281607" y="85725"/>
                  <a:pt x="275553" y="80265"/>
                  <a:pt x="273140" y="73025"/>
                </a:cubicBezTo>
                <a:cubicBezTo>
                  <a:pt x="272082" y="69850"/>
                  <a:pt x="271462" y="66493"/>
                  <a:pt x="269965" y="63500"/>
                </a:cubicBezTo>
                <a:cubicBezTo>
                  <a:pt x="268258" y="60087"/>
                  <a:pt x="265165" y="57462"/>
                  <a:pt x="263615" y="53975"/>
                </a:cubicBezTo>
                <a:cubicBezTo>
                  <a:pt x="260897" y="47858"/>
                  <a:pt x="259382" y="41275"/>
                  <a:pt x="257265" y="34925"/>
                </a:cubicBezTo>
                <a:cubicBezTo>
                  <a:pt x="256207" y="31750"/>
                  <a:pt x="256875" y="27256"/>
                  <a:pt x="254090" y="25400"/>
                </a:cubicBezTo>
                <a:cubicBezTo>
                  <a:pt x="250915" y="23283"/>
                  <a:pt x="247496" y="21493"/>
                  <a:pt x="244565" y="19050"/>
                </a:cubicBezTo>
                <a:cubicBezTo>
                  <a:pt x="241116" y="16175"/>
                  <a:pt x="238965" y="11706"/>
                  <a:pt x="235040" y="9525"/>
                </a:cubicBezTo>
                <a:cubicBezTo>
                  <a:pt x="229189" y="6274"/>
                  <a:pt x="222340" y="5292"/>
                  <a:pt x="215990" y="3175"/>
                </a:cubicBezTo>
                <a:lnTo>
                  <a:pt x="206465" y="0"/>
                </a:lnTo>
                <a:cubicBezTo>
                  <a:pt x="197998" y="1058"/>
                  <a:pt x="189460" y="1649"/>
                  <a:pt x="181065" y="3175"/>
                </a:cubicBezTo>
                <a:cubicBezTo>
                  <a:pt x="177772" y="3774"/>
                  <a:pt x="174153" y="4259"/>
                  <a:pt x="171540" y="6350"/>
                </a:cubicBezTo>
                <a:cubicBezTo>
                  <a:pt x="151024" y="22763"/>
                  <a:pt x="179606" y="11070"/>
                  <a:pt x="155665" y="19050"/>
                </a:cubicBezTo>
                <a:cubicBezTo>
                  <a:pt x="152490" y="22225"/>
                  <a:pt x="149684" y="25818"/>
                  <a:pt x="146140" y="28575"/>
                </a:cubicBezTo>
                <a:cubicBezTo>
                  <a:pt x="126209" y="44077"/>
                  <a:pt x="132911" y="49742"/>
                  <a:pt x="130265" y="53975"/>
                </a:cubicBezTo>
                <a:close/>
              </a:path>
            </a:pathLst>
          </a:cu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5">
            <a:extLst>
              <a:ext uri="{FF2B5EF4-FFF2-40B4-BE49-F238E27FC236}">
                <a16:creationId xmlns:a16="http://schemas.microsoft.com/office/drawing/2014/main" id="{55702A9F-AF9C-A505-4A78-4262F95CAF08}"/>
              </a:ext>
            </a:extLst>
          </p:cNvPr>
          <p:cNvSpPr/>
          <p:nvPr/>
        </p:nvSpPr>
        <p:spPr>
          <a:xfrm rot="5400000">
            <a:off x="3034185" y="4747788"/>
            <a:ext cx="178428" cy="299967"/>
          </a:xfrm>
          <a:custGeom>
            <a:avLst/>
            <a:gdLst>
              <a:gd name="connsiteX0" fmla="*/ 130265 w 333465"/>
              <a:gd name="connsiteY0" fmla="*/ 53975 h 336550"/>
              <a:gd name="connsiteX1" fmla="*/ 130265 w 333465"/>
              <a:gd name="connsiteY1" fmla="*/ 53975 h 336550"/>
              <a:gd name="connsiteX2" fmla="*/ 85815 w 333465"/>
              <a:gd name="connsiteY2" fmla="*/ 63500 h 336550"/>
              <a:gd name="connsiteX3" fmla="*/ 66765 w 333465"/>
              <a:gd name="connsiteY3" fmla="*/ 69850 h 336550"/>
              <a:gd name="connsiteX4" fmla="*/ 57240 w 333465"/>
              <a:gd name="connsiteY4" fmla="*/ 73025 h 336550"/>
              <a:gd name="connsiteX5" fmla="*/ 50890 w 333465"/>
              <a:gd name="connsiteY5" fmla="*/ 155575 h 336550"/>
              <a:gd name="connsiteX6" fmla="*/ 44540 w 333465"/>
              <a:gd name="connsiteY6" fmla="*/ 165100 h 336550"/>
              <a:gd name="connsiteX7" fmla="*/ 25490 w 333465"/>
              <a:gd name="connsiteY7" fmla="*/ 177800 h 336550"/>
              <a:gd name="connsiteX8" fmla="*/ 19140 w 333465"/>
              <a:gd name="connsiteY8" fmla="*/ 187325 h 336550"/>
              <a:gd name="connsiteX9" fmla="*/ 9615 w 333465"/>
              <a:gd name="connsiteY9" fmla="*/ 196850 h 336550"/>
              <a:gd name="connsiteX10" fmla="*/ 3265 w 333465"/>
              <a:gd name="connsiteY10" fmla="*/ 209550 h 336550"/>
              <a:gd name="connsiteX11" fmla="*/ 90 w 333465"/>
              <a:gd name="connsiteY11" fmla="*/ 231775 h 336550"/>
              <a:gd name="connsiteX12" fmla="*/ 9615 w 333465"/>
              <a:gd name="connsiteY12" fmla="*/ 285750 h 336550"/>
              <a:gd name="connsiteX13" fmla="*/ 12790 w 333465"/>
              <a:gd name="connsiteY13" fmla="*/ 295275 h 336550"/>
              <a:gd name="connsiteX14" fmla="*/ 22315 w 333465"/>
              <a:gd name="connsiteY14" fmla="*/ 307975 h 336550"/>
              <a:gd name="connsiteX15" fmla="*/ 50890 w 333465"/>
              <a:gd name="connsiteY15" fmla="*/ 330200 h 336550"/>
              <a:gd name="connsiteX16" fmla="*/ 69940 w 333465"/>
              <a:gd name="connsiteY16" fmla="*/ 336550 h 336550"/>
              <a:gd name="connsiteX17" fmla="*/ 114390 w 333465"/>
              <a:gd name="connsiteY17" fmla="*/ 333375 h 336550"/>
              <a:gd name="connsiteX18" fmla="*/ 136615 w 333465"/>
              <a:gd name="connsiteY18" fmla="*/ 327025 h 336550"/>
              <a:gd name="connsiteX19" fmla="*/ 149315 w 333465"/>
              <a:gd name="connsiteY19" fmla="*/ 320675 h 336550"/>
              <a:gd name="connsiteX20" fmla="*/ 181065 w 333465"/>
              <a:gd name="connsiteY20" fmla="*/ 311150 h 336550"/>
              <a:gd name="connsiteX21" fmla="*/ 190590 w 333465"/>
              <a:gd name="connsiteY21" fmla="*/ 307975 h 336550"/>
              <a:gd name="connsiteX22" fmla="*/ 276315 w 333465"/>
              <a:gd name="connsiteY22" fmla="*/ 301625 h 336550"/>
              <a:gd name="connsiteX23" fmla="*/ 311240 w 333465"/>
              <a:gd name="connsiteY23" fmla="*/ 269875 h 336550"/>
              <a:gd name="connsiteX24" fmla="*/ 323940 w 333465"/>
              <a:gd name="connsiteY24" fmla="*/ 244475 h 336550"/>
              <a:gd name="connsiteX25" fmla="*/ 330290 w 333465"/>
              <a:gd name="connsiteY25" fmla="*/ 231775 h 336550"/>
              <a:gd name="connsiteX26" fmla="*/ 333465 w 333465"/>
              <a:gd name="connsiteY26" fmla="*/ 219075 h 336550"/>
              <a:gd name="connsiteX27" fmla="*/ 330290 w 333465"/>
              <a:gd name="connsiteY27" fmla="*/ 184150 h 336550"/>
              <a:gd name="connsiteX28" fmla="*/ 323940 w 333465"/>
              <a:gd name="connsiteY28" fmla="*/ 158750 h 336550"/>
              <a:gd name="connsiteX29" fmla="*/ 320765 w 333465"/>
              <a:gd name="connsiteY29" fmla="*/ 146050 h 336550"/>
              <a:gd name="connsiteX30" fmla="*/ 317590 w 333465"/>
              <a:gd name="connsiteY30" fmla="*/ 133350 h 336550"/>
              <a:gd name="connsiteX31" fmla="*/ 314415 w 333465"/>
              <a:gd name="connsiteY31" fmla="*/ 117475 h 336550"/>
              <a:gd name="connsiteX32" fmla="*/ 304890 w 333465"/>
              <a:gd name="connsiteY32" fmla="*/ 98425 h 336550"/>
              <a:gd name="connsiteX33" fmla="*/ 285840 w 333465"/>
              <a:gd name="connsiteY33" fmla="*/ 92075 h 336550"/>
              <a:gd name="connsiteX34" fmla="*/ 273140 w 333465"/>
              <a:gd name="connsiteY34" fmla="*/ 73025 h 336550"/>
              <a:gd name="connsiteX35" fmla="*/ 269965 w 333465"/>
              <a:gd name="connsiteY35" fmla="*/ 63500 h 336550"/>
              <a:gd name="connsiteX36" fmla="*/ 263615 w 333465"/>
              <a:gd name="connsiteY36" fmla="*/ 53975 h 336550"/>
              <a:gd name="connsiteX37" fmla="*/ 257265 w 333465"/>
              <a:gd name="connsiteY37" fmla="*/ 34925 h 336550"/>
              <a:gd name="connsiteX38" fmla="*/ 254090 w 333465"/>
              <a:gd name="connsiteY38" fmla="*/ 25400 h 336550"/>
              <a:gd name="connsiteX39" fmla="*/ 244565 w 333465"/>
              <a:gd name="connsiteY39" fmla="*/ 19050 h 336550"/>
              <a:gd name="connsiteX40" fmla="*/ 235040 w 333465"/>
              <a:gd name="connsiteY40" fmla="*/ 9525 h 336550"/>
              <a:gd name="connsiteX41" fmla="*/ 215990 w 333465"/>
              <a:gd name="connsiteY41" fmla="*/ 3175 h 336550"/>
              <a:gd name="connsiteX42" fmla="*/ 206465 w 333465"/>
              <a:gd name="connsiteY42" fmla="*/ 0 h 336550"/>
              <a:gd name="connsiteX43" fmla="*/ 181065 w 333465"/>
              <a:gd name="connsiteY43" fmla="*/ 3175 h 336550"/>
              <a:gd name="connsiteX44" fmla="*/ 171540 w 333465"/>
              <a:gd name="connsiteY44" fmla="*/ 6350 h 336550"/>
              <a:gd name="connsiteX45" fmla="*/ 155665 w 333465"/>
              <a:gd name="connsiteY45" fmla="*/ 19050 h 336550"/>
              <a:gd name="connsiteX46" fmla="*/ 146140 w 333465"/>
              <a:gd name="connsiteY46" fmla="*/ 28575 h 336550"/>
              <a:gd name="connsiteX47" fmla="*/ 130265 w 333465"/>
              <a:gd name="connsiteY47" fmla="*/ 53975 h 33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33465" h="336550">
                <a:moveTo>
                  <a:pt x="130265" y="53975"/>
                </a:moveTo>
                <a:lnTo>
                  <a:pt x="130265" y="53975"/>
                </a:lnTo>
                <a:cubicBezTo>
                  <a:pt x="115448" y="57150"/>
                  <a:pt x="100190" y="58708"/>
                  <a:pt x="85815" y="63500"/>
                </a:cubicBezTo>
                <a:lnTo>
                  <a:pt x="66765" y="69850"/>
                </a:lnTo>
                <a:lnTo>
                  <a:pt x="57240" y="73025"/>
                </a:lnTo>
                <a:cubicBezTo>
                  <a:pt x="45207" y="109125"/>
                  <a:pt x="62609" y="54011"/>
                  <a:pt x="50890" y="155575"/>
                </a:cubicBezTo>
                <a:cubicBezTo>
                  <a:pt x="50453" y="159366"/>
                  <a:pt x="47412" y="162587"/>
                  <a:pt x="44540" y="165100"/>
                </a:cubicBezTo>
                <a:cubicBezTo>
                  <a:pt x="38797" y="170126"/>
                  <a:pt x="25490" y="177800"/>
                  <a:pt x="25490" y="177800"/>
                </a:cubicBezTo>
                <a:cubicBezTo>
                  <a:pt x="23373" y="180975"/>
                  <a:pt x="21583" y="184394"/>
                  <a:pt x="19140" y="187325"/>
                </a:cubicBezTo>
                <a:cubicBezTo>
                  <a:pt x="16265" y="190774"/>
                  <a:pt x="12225" y="193196"/>
                  <a:pt x="9615" y="196850"/>
                </a:cubicBezTo>
                <a:cubicBezTo>
                  <a:pt x="6864" y="200701"/>
                  <a:pt x="5382" y="205317"/>
                  <a:pt x="3265" y="209550"/>
                </a:cubicBezTo>
                <a:cubicBezTo>
                  <a:pt x="2207" y="216958"/>
                  <a:pt x="-531" y="224317"/>
                  <a:pt x="90" y="231775"/>
                </a:cubicBezTo>
                <a:cubicBezTo>
                  <a:pt x="1607" y="249982"/>
                  <a:pt x="6032" y="267835"/>
                  <a:pt x="9615" y="285750"/>
                </a:cubicBezTo>
                <a:cubicBezTo>
                  <a:pt x="10271" y="289032"/>
                  <a:pt x="11130" y="292369"/>
                  <a:pt x="12790" y="295275"/>
                </a:cubicBezTo>
                <a:cubicBezTo>
                  <a:pt x="15415" y="299869"/>
                  <a:pt x="18871" y="303957"/>
                  <a:pt x="22315" y="307975"/>
                </a:cubicBezTo>
                <a:cubicBezTo>
                  <a:pt x="28890" y="315646"/>
                  <a:pt x="42291" y="327334"/>
                  <a:pt x="50890" y="330200"/>
                </a:cubicBezTo>
                <a:lnTo>
                  <a:pt x="69940" y="336550"/>
                </a:lnTo>
                <a:cubicBezTo>
                  <a:pt x="84757" y="335492"/>
                  <a:pt x="99626" y="335015"/>
                  <a:pt x="114390" y="333375"/>
                </a:cubicBezTo>
                <a:cubicBezTo>
                  <a:pt x="118015" y="332972"/>
                  <a:pt x="132401" y="328831"/>
                  <a:pt x="136615" y="327025"/>
                </a:cubicBezTo>
                <a:cubicBezTo>
                  <a:pt x="140965" y="325161"/>
                  <a:pt x="144921" y="322433"/>
                  <a:pt x="149315" y="320675"/>
                </a:cubicBezTo>
                <a:cubicBezTo>
                  <a:pt x="168178" y="313130"/>
                  <a:pt x="164692" y="315828"/>
                  <a:pt x="181065" y="311150"/>
                </a:cubicBezTo>
                <a:cubicBezTo>
                  <a:pt x="184283" y="310231"/>
                  <a:pt x="187343" y="308787"/>
                  <a:pt x="190590" y="307975"/>
                </a:cubicBezTo>
                <a:cubicBezTo>
                  <a:pt x="219852" y="300659"/>
                  <a:pt x="241963" y="303186"/>
                  <a:pt x="276315" y="301625"/>
                </a:cubicBezTo>
                <a:cubicBezTo>
                  <a:pt x="286904" y="293683"/>
                  <a:pt x="306047" y="280262"/>
                  <a:pt x="311240" y="269875"/>
                </a:cubicBezTo>
                <a:lnTo>
                  <a:pt x="323940" y="244475"/>
                </a:lnTo>
                <a:cubicBezTo>
                  <a:pt x="326057" y="240242"/>
                  <a:pt x="329142" y="236367"/>
                  <a:pt x="330290" y="231775"/>
                </a:cubicBezTo>
                <a:lnTo>
                  <a:pt x="333465" y="219075"/>
                </a:lnTo>
                <a:cubicBezTo>
                  <a:pt x="332407" y="207433"/>
                  <a:pt x="332113" y="195697"/>
                  <a:pt x="330290" y="184150"/>
                </a:cubicBezTo>
                <a:cubicBezTo>
                  <a:pt x="328929" y="175530"/>
                  <a:pt x="326057" y="167217"/>
                  <a:pt x="323940" y="158750"/>
                </a:cubicBezTo>
                <a:lnTo>
                  <a:pt x="320765" y="146050"/>
                </a:lnTo>
                <a:cubicBezTo>
                  <a:pt x="319707" y="141817"/>
                  <a:pt x="318446" y="137629"/>
                  <a:pt x="317590" y="133350"/>
                </a:cubicBezTo>
                <a:cubicBezTo>
                  <a:pt x="316532" y="128058"/>
                  <a:pt x="315724" y="122710"/>
                  <a:pt x="314415" y="117475"/>
                </a:cubicBezTo>
                <a:cubicBezTo>
                  <a:pt x="313198" y="112605"/>
                  <a:pt x="309489" y="101299"/>
                  <a:pt x="304890" y="98425"/>
                </a:cubicBezTo>
                <a:cubicBezTo>
                  <a:pt x="299214" y="94877"/>
                  <a:pt x="285840" y="92075"/>
                  <a:pt x="285840" y="92075"/>
                </a:cubicBezTo>
                <a:cubicBezTo>
                  <a:pt x="281607" y="85725"/>
                  <a:pt x="275553" y="80265"/>
                  <a:pt x="273140" y="73025"/>
                </a:cubicBezTo>
                <a:cubicBezTo>
                  <a:pt x="272082" y="69850"/>
                  <a:pt x="271462" y="66493"/>
                  <a:pt x="269965" y="63500"/>
                </a:cubicBezTo>
                <a:cubicBezTo>
                  <a:pt x="268258" y="60087"/>
                  <a:pt x="265165" y="57462"/>
                  <a:pt x="263615" y="53975"/>
                </a:cubicBezTo>
                <a:cubicBezTo>
                  <a:pt x="260897" y="47858"/>
                  <a:pt x="259382" y="41275"/>
                  <a:pt x="257265" y="34925"/>
                </a:cubicBezTo>
                <a:cubicBezTo>
                  <a:pt x="256207" y="31750"/>
                  <a:pt x="256875" y="27256"/>
                  <a:pt x="254090" y="25400"/>
                </a:cubicBezTo>
                <a:cubicBezTo>
                  <a:pt x="250915" y="23283"/>
                  <a:pt x="247496" y="21493"/>
                  <a:pt x="244565" y="19050"/>
                </a:cubicBezTo>
                <a:cubicBezTo>
                  <a:pt x="241116" y="16175"/>
                  <a:pt x="238965" y="11706"/>
                  <a:pt x="235040" y="9525"/>
                </a:cubicBezTo>
                <a:cubicBezTo>
                  <a:pt x="229189" y="6274"/>
                  <a:pt x="222340" y="5292"/>
                  <a:pt x="215990" y="3175"/>
                </a:cubicBezTo>
                <a:lnTo>
                  <a:pt x="206465" y="0"/>
                </a:lnTo>
                <a:cubicBezTo>
                  <a:pt x="197998" y="1058"/>
                  <a:pt x="189460" y="1649"/>
                  <a:pt x="181065" y="3175"/>
                </a:cubicBezTo>
                <a:cubicBezTo>
                  <a:pt x="177772" y="3774"/>
                  <a:pt x="174153" y="4259"/>
                  <a:pt x="171540" y="6350"/>
                </a:cubicBezTo>
                <a:cubicBezTo>
                  <a:pt x="151024" y="22763"/>
                  <a:pt x="179606" y="11070"/>
                  <a:pt x="155665" y="19050"/>
                </a:cubicBezTo>
                <a:cubicBezTo>
                  <a:pt x="152490" y="22225"/>
                  <a:pt x="149684" y="25818"/>
                  <a:pt x="146140" y="28575"/>
                </a:cubicBezTo>
                <a:cubicBezTo>
                  <a:pt x="126209" y="44077"/>
                  <a:pt x="132911" y="49742"/>
                  <a:pt x="130265" y="53975"/>
                </a:cubicBezTo>
                <a:close/>
              </a:path>
            </a:pathLst>
          </a:custGeom>
          <a:solidFill>
            <a:schemeClr val="accent6">
              <a:lumMod val="20000"/>
              <a:lumOff val="8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 name="Picture 29">
            <a:extLst>
              <a:ext uri="{FF2B5EF4-FFF2-40B4-BE49-F238E27FC236}">
                <a16:creationId xmlns:a16="http://schemas.microsoft.com/office/drawing/2014/main" id="{A03BDAE9-5488-5660-0BEA-E4DC48FE8750}"/>
              </a:ext>
            </a:extLst>
          </p:cNvPr>
          <p:cNvPicPr>
            <a:picLocks noChangeAspect="1"/>
          </p:cNvPicPr>
          <p:nvPr/>
        </p:nvPicPr>
        <p:blipFill rotWithShape="1">
          <a:blip r:embed="rId5">
            <a:extLst>
              <a:ext uri="{28A0092B-C50C-407E-A947-70E740481C1C}">
                <a14:useLocalDpi xmlns:a14="http://schemas.microsoft.com/office/drawing/2010/main" val="0"/>
              </a:ext>
            </a:extLst>
          </a:blip>
          <a:srcRect l="23735" t="43468" r="-193" b="38261"/>
          <a:stretch/>
        </p:blipFill>
        <p:spPr>
          <a:xfrm>
            <a:off x="3639312" y="5998464"/>
            <a:ext cx="2456688" cy="174037"/>
          </a:xfrm>
          <a:prstGeom prst="rect">
            <a:avLst/>
          </a:prstGeom>
        </p:spPr>
      </p:pic>
      <p:pic>
        <p:nvPicPr>
          <p:cNvPr id="31" name="Picture 30">
            <a:extLst>
              <a:ext uri="{FF2B5EF4-FFF2-40B4-BE49-F238E27FC236}">
                <a16:creationId xmlns:a16="http://schemas.microsoft.com/office/drawing/2014/main" id="{0D0F96B2-37F6-7A31-35DB-CCD347BECF12}"/>
              </a:ext>
            </a:extLst>
          </p:cNvPr>
          <p:cNvPicPr>
            <a:picLocks noChangeAspect="1"/>
          </p:cNvPicPr>
          <p:nvPr/>
        </p:nvPicPr>
        <p:blipFill rotWithShape="1">
          <a:blip r:embed="rId5">
            <a:extLst>
              <a:ext uri="{28A0092B-C50C-407E-A947-70E740481C1C}">
                <a14:useLocalDpi xmlns:a14="http://schemas.microsoft.com/office/drawing/2010/main" val="0"/>
              </a:ext>
            </a:extLst>
          </a:blip>
          <a:srcRect l="59482" t="1672" r="25173" b="65328"/>
          <a:stretch/>
        </p:blipFill>
        <p:spPr>
          <a:xfrm>
            <a:off x="4816709" y="5708654"/>
            <a:ext cx="493051" cy="314327"/>
          </a:xfrm>
          <a:prstGeom prst="rect">
            <a:avLst/>
          </a:prstGeom>
        </p:spPr>
      </p:pic>
      <p:sp>
        <p:nvSpPr>
          <p:cNvPr id="32" name="TextBox 31">
            <a:extLst>
              <a:ext uri="{FF2B5EF4-FFF2-40B4-BE49-F238E27FC236}">
                <a16:creationId xmlns:a16="http://schemas.microsoft.com/office/drawing/2014/main" id="{2259481D-B73E-AFE4-491C-275EA5E6E425}"/>
              </a:ext>
            </a:extLst>
          </p:cNvPr>
          <p:cNvSpPr txBox="1"/>
          <p:nvPr/>
        </p:nvSpPr>
        <p:spPr>
          <a:xfrm>
            <a:off x="4759304" y="6113042"/>
            <a:ext cx="607859" cy="523220"/>
          </a:xfrm>
          <a:prstGeom prst="rect">
            <a:avLst/>
          </a:prstGeom>
          <a:noFill/>
        </p:spPr>
        <p:txBody>
          <a:bodyPr wrap="none" rtlCol="0">
            <a:spAutoFit/>
          </a:bodyPr>
          <a:lstStyle/>
          <a:p>
            <a:r>
              <a:rPr lang="en-US" sz="2800" dirty="0">
                <a:latin typeface="+mj-lt"/>
              </a:rPr>
              <a:t>60</a:t>
            </a:r>
          </a:p>
        </p:txBody>
      </p:sp>
    </p:spTree>
    <p:extLst>
      <p:ext uri="{BB962C8B-B14F-4D97-AF65-F5344CB8AC3E}">
        <p14:creationId xmlns:p14="http://schemas.microsoft.com/office/powerpoint/2010/main" val="36647078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1.04167E-6 -3.7037E-6 L 0.05573 0.25162 " pathEditMode="relative" rAng="0" ptsTypes="AA">
                                      <p:cBhvr>
                                        <p:cTn id="6" dur="2000" fill="hold"/>
                                        <p:tgtEl>
                                          <p:spTgt spid="25"/>
                                        </p:tgtEl>
                                        <p:attrNameLst>
                                          <p:attrName>ppt_x</p:attrName>
                                          <p:attrName>ppt_y</p:attrName>
                                        </p:attrNameLst>
                                      </p:cBhvr>
                                      <p:rCtr x="2786" y="12569"/>
                                    </p:animMotion>
                                  </p:childTnLst>
                                </p:cTn>
                              </p:par>
                              <p:par>
                                <p:cTn id="7" presetID="0" presetClass="path" presetSubtype="0" accel="50000" decel="50000" fill="hold" grpId="0" nodeType="withEffect">
                                  <p:stCondLst>
                                    <p:cond delay="0"/>
                                  </p:stCondLst>
                                  <p:childTnLst>
                                    <p:animMotion origin="layout" path="M 2.08333E-7 -3.7037E-7 L 0.09714 0.14236 " pathEditMode="relative" rAng="0" ptsTypes="AA">
                                      <p:cBhvr>
                                        <p:cTn id="8" dur="2000" fill="hold"/>
                                        <p:tgtEl>
                                          <p:spTgt spid="26"/>
                                        </p:tgtEl>
                                        <p:attrNameLst>
                                          <p:attrName>ppt_x</p:attrName>
                                          <p:attrName>ppt_y</p:attrName>
                                        </p:attrNameLst>
                                      </p:cBhvr>
                                      <p:rCtr x="4857" y="7106"/>
                                    </p:animMotion>
                                  </p:childTnLst>
                                </p:cTn>
                              </p:par>
                              <p:par>
                                <p:cTn id="9" presetID="0" presetClass="path" presetSubtype="0" accel="50000" decel="50000" fill="hold" grpId="0" nodeType="withEffect">
                                  <p:stCondLst>
                                    <p:cond delay="0"/>
                                  </p:stCondLst>
                                  <p:childTnLst>
                                    <p:animMotion origin="layout" path="M 0 0 L 0.17656 0.19444 " pathEditMode="relative" ptsTypes="AA">
                                      <p:cBhvr>
                                        <p:cTn id="10" dur="2000" fill="hold"/>
                                        <p:tgtEl>
                                          <p:spTgt spid="24"/>
                                        </p:tgtEl>
                                        <p:attrNameLst>
                                          <p:attrName>ppt_x</p:attrName>
                                          <p:attrName>ppt_y</p:attrName>
                                        </p:attrNameLst>
                                      </p:cBhvr>
                                    </p:animMotion>
                                  </p:childTnLst>
                                </p:cTn>
                              </p:par>
                              <p:par>
                                <p:cTn id="11" presetID="6" presetClass="emph" presetSubtype="0" fill="hold" grpId="1" nodeType="withEffect">
                                  <p:stCondLst>
                                    <p:cond delay="0"/>
                                  </p:stCondLst>
                                  <p:childTnLst>
                                    <p:animScale>
                                      <p:cBhvr>
                                        <p:cTn id="12" dur="2000" fill="hold"/>
                                        <p:tgtEl>
                                          <p:spTgt spid="24"/>
                                        </p:tgtEl>
                                      </p:cBhvr>
                                      <p:by x="25000" y="2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4" grpId="1" animBg="1"/>
      <p:bldP spid="25" grpId="0" animBg="1"/>
      <p:bldP spid="2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1A89205D-850E-2686-72B2-13C1D2C6A0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66468" y="79078"/>
            <a:ext cx="4407024" cy="3247281"/>
          </a:xfrm>
          <a:prstGeom prst="rect">
            <a:avLst/>
          </a:prstGeom>
          <a:ln w="28575">
            <a:solidFill>
              <a:schemeClr val="tx1"/>
            </a:solidFill>
          </a:ln>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MLC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33</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Plan Robustness Metrics</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469406" y="2164637"/>
            <a:ext cx="6319321" cy="4693363"/>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Monitor Units calculate machine usage</a:t>
            </a:r>
          </a:p>
          <a:p>
            <a:pPr marL="342900" indent="-342900">
              <a:buFontTx/>
              <a:buChar char="-"/>
            </a:pPr>
            <a:r>
              <a:rPr lang="en-US" dirty="0">
                <a:latin typeface="Georgia" panose="02040502050405020303" pitchFamily="18" charset="0"/>
              </a:rPr>
              <a:t>Monitor Units is not significantly different between leaf widths</a:t>
            </a:r>
          </a:p>
          <a:p>
            <a:pPr marL="342900" indent="-342900">
              <a:buFontTx/>
              <a:buChar char="-"/>
            </a:pPr>
            <a:endParaRPr lang="en-US" sz="1100" dirty="0">
              <a:latin typeface="Georgia" panose="02040502050405020303" pitchFamily="18" charset="0"/>
            </a:endParaRPr>
          </a:p>
          <a:p>
            <a:pPr marL="342900" indent="-342900">
              <a:buFontTx/>
              <a:buChar char="-"/>
            </a:pPr>
            <a:r>
              <a:rPr lang="en-US" dirty="0">
                <a:latin typeface="Georgia" panose="02040502050405020303" pitchFamily="18" charset="0"/>
              </a:rPr>
              <a:t>Average Leaf Pair Opening (ALPO) is smaller for 10mm leaves</a:t>
            </a:r>
          </a:p>
          <a:p>
            <a:pPr marL="558900" lvl="1" indent="-342900">
              <a:buFontTx/>
              <a:buChar char="-"/>
            </a:pPr>
            <a:r>
              <a:rPr lang="en-US" dirty="0">
                <a:latin typeface="Georgia" panose="02040502050405020303" pitchFamily="18" charset="0"/>
              </a:rPr>
              <a:t>Increased usage</a:t>
            </a:r>
          </a:p>
          <a:p>
            <a:pPr marL="558900" lvl="1" indent="-342900">
              <a:buFontTx/>
              <a:buChar char="-"/>
            </a:pPr>
            <a:r>
              <a:rPr lang="en-US" dirty="0">
                <a:latin typeface="Georgia" panose="02040502050405020303" pitchFamily="18" charset="0"/>
              </a:rPr>
              <a:t>Fewer leaves</a:t>
            </a:r>
          </a:p>
        </p:txBody>
      </p:sp>
      <p:pic>
        <p:nvPicPr>
          <p:cNvPr id="25" name="Picture 24">
            <a:extLst>
              <a:ext uri="{FF2B5EF4-FFF2-40B4-BE49-F238E27FC236}">
                <a16:creationId xmlns:a16="http://schemas.microsoft.com/office/drawing/2014/main" id="{ACC41786-2405-6006-5DA6-FD0A94D37A2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166468" y="3429000"/>
            <a:ext cx="4407024" cy="3307053"/>
          </a:xfrm>
          <a:prstGeom prst="rect">
            <a:avLst/>
          </a:prstGeom>
          <a:ln w="28575">
            <a:solidFill>
              <a:schemeClr val="tx1"/>
            </a:solidFill>
          </a:ln>
        </p:spPr>
      </p:pic>
      <p:pic>
        <p:nvPicPr>
          <p:cNvPr id="26" name="Picture 25" descr="Diagram&#10;&#10;Description automatically generated">
            <a:extLst>
              <a:ext uri="{FF2B5EF4-FFF2-40B4-BE49-F238E27FC236}">
                <a16:creationId xmlns:a16="http://schemas.microsoft.com/office/drawing/2014/main" id="{7CB23E00-6A64-10C1-C290-AF4708A28F2C}"/>
              </a:ext>
            </a:extLst>
          </p:cNvPr>
          <p:cNvPicPr>
            <a:picLocks noChangeAspect="1"/>
          </p:cNvPicPr>
          <p:nvPr/>
        </p:nvPicPr>
        <p:blipFill rotWithShape="1">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b="55806"/>
          <a:stretch/>
        </p:blipFill>
        <p:spPr>
          <a:xfrm>
            <a:off x="0" y="5082526"/>
            <a:ext cx="4208751" cy="1601190"/>
          </a:xfrm>
          <a:prstGeom prst="rect">
            <a:avLst/>
          </a:prstGeom>
        </p:spPr>
      </p:pic>
      <p:sp>
        <p:nvSpPr>
          <p:cNvPr id="27" name="Rectangle 26">
            <a:extLst>
              <a:ext uri="{FF2B5EF4-FFF2-40B4-BE49-F238E27FC236}">
                <a16:creationId xmlns:a16="http://schemas.microsoft.com/office/drawing/2014/main" id="{0007AB36-CDC4-84DC-DB0E-70DAB2828670}"/>
              </a:ext>
            </a:extLst>
          </p:cNvPr>
          <p:cNvSpPr/>
          <p:nvPr/>
        </p:nvSpPr>
        <p:spPr>
          <a:xfrm>
            <a:off x="2801550" y="4908242"/>
            <a:ext cx="1277292" cy="1748645"/>
          </a:xfrm>
          <a:prstGeom prst="rect">
            <a:avLst/>
          </a:prstGeom>
          <a:solidFill>
            <a:srgbClr val="094183">
              <a:alpha val="50588"/>
            </a:srgbClr>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61CCB80C-6C4C-21E3-8B5C-73E9413E1022}"/>
              </a:ext>
            </a:extLst>
          </p:cNvPr>
          <p:cNvSpPr/>
          <p:nvPr/>
        </p:nvSpPr>
        <p:spPr>
          <a:xfrm>
            <a:off x="91665" y="4935071"/>
            <a:ext cx="1277292" cy="1748645"/>
          </a:xfrm>
          <a:prstGeom prst="rect">
            <a:avLst/>
          </a:prstGeom>
          <a:solidFill>
            <a:srgbClr val="094183">
              <a:alpha val="50588"/>
            </a:srgbClr>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4862849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2307D6-18F7-429C-ABCC-DC488DB53CA7}"/>
              </a:ext>
            </a:extLst>
          </p:cNvPr>
          <p:cNvSpPr>
            <a:spLocks noGrp="1"/>
          </p:cNvSpPr>
          <p:nvPr>
            <p:ph type="title"/>
          </p:nvPr>
        </p:nvSpPr>
        <p:spPr/>
        <p:txBody>
          <a:bodyPr/>
          <a:lstStyle/>
          <a:p>
            <a:r>
              <a:rPr lang="en-AU" dirty="0"/>
              <a:t>Conclusions</a:t>
            </a:r>
            <a:br>
              <a:rPr lang="en-AU" sz="3600" dirty="0"/>
            </a:br>
            <a:r>
              <a:rPr lang="en-AU" sz="1800" dirty="0"/>
              <a:t> </a:t>
            </a:r>
            <a:endParaRPr lang="en-AU" sz="3600" dirty="0"/>
          </a:p>
        </p:txBody>
      </p:sp>
      <p:sp>
        <p:nvSpPr>
          <p:cNvPr id="4" name="Slide Number Placeholder 3">
            <a:extLst>
              <a:ext uri="{FF2B5EF4-FFF2-40B4-BE49-F238E27FC236}">
                <a16:creationId xmlns:a16="http://schemas.microsoft.com/office/drawing/2014/main" id="{6F86DDF4-9C7E-4128-A2C9-BAE327C031FE}"/>
              </a:ext>
            </a:extLst>
          </p:cNvPr>
          <p:cNvSpPr>
            <a:spLocks noGrp="1"/>
          </p:cNvSpPr>
          <p:nvPr>
            <p:ph type="sldNum" sz="quarter" idx="12"/>
          </p:nvPr>
        </p:nvSpPr>
        <p:spPr/>
        <p:txBody>
          <a:bodyPr/>
          <a:lstStyle/>
          <a:p>
            <a:fld id="{DC22DD25-61AE-413C-B4D2-EF2365C9B2E1}" type="slidenum">
              <a:rPr lang="en-AU" noProof="0" smtClean="0"/>
              <a:pPr/>
              <a:t>34</a:t>
            </a:fld>
            <a:endParaRPr lang="en-AU" noProof="0"/>
          </a:p>
        </p:txBody>
      </p:sp>
      <p:pic>
        <p:nvPicPr>
          <p:cNvPr id="19" name="Picture 18" descr="A person standing in a room&#10;&#10;Description automatically generated">
            <a:extLst>
              <a:ext uri="{FF2B5EF4-FFF2-40B4-BE49-F238E27FC236}">
                <a16:creationId xmlns:a16="http://schemas.microsoft.com/office/drawing/2014/main" id="{CEE052CF-2101-B74D-B33E-5A7A3302C02A}"/>
              </a:ext>
            </a:extLst>
          </p:cNvPr>
          <p:cNvPicPr>
            <a:picLocks noChangeAspect="1"/>
          </p:cNvPicPr>
          <p:nvPr/>
        </p:nvPicPr>
        <p:blipFill rotWithShape="1">
          <a:blip r:embed="rId3">
            <a:extLst>
              <a:ext uri="{28A0092B-C50C-407E-A947-70E740481C1C}">
                <a14:useLocalDpi xmlns:a14="http://schemas.microsoft.com/office/drawing/2010/main" val="0"/>
              </a:ext>
              <a:ext uri="{837473B0-CC2E-450A-ABE3-18F120FF3D39}">
                <a1611:picAttrSrcUrl xmlns:a1611="http://schemas.microsoft.com/office/drawing/2016/11/main" r:id="rId4"/>
              </a:ext>
            </a:extLst>
          </a:blip>
          <a:srcRect l="10357" r="30525"/>
          <a:stretch/>
        </p:blipFill>
        <p:spPr>
          <a:xfrm>
            <a:off x="6029091" y="0"/>
            <a:ext cx="6229815" cy="6858000"/>
          </a:xfrm>
          <a:prstGeom prst="rect">
            <a:avLst/>
          </a:prstGeom>
        </p:spPr>
      </p:pic>
      <p:sp>
        <p:nvSpPr>
          <p:cNvPr id="20" name="Rectangle 19">
            <a:extLst>
              <a:ext uri="{FF2B5EF4-FFF2-40B4-BE49-F238E27FC236}">
                <a16:creationId xmlns:a16="http://schemas.microsoft.com/office/drawing/2014/main" id="{C3B07922-FFD8-A443-B372-A12A64277AC5}"/>
              </a:ext>
            </a:extLst>
          </p:cNvPr>
          <p:cNvSpPr/>
          <p:nvPr/>
        </p:nvSpPr>
        <p:spPr>
          <a:xfrm rot="993721">
            <a:off x="4805744" y="-672333"/>
            <a:ext cx="3646449" cy="655212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867DCD27-4683-4135-9F7B-20EFABA76B3B}"/>
              </a:ext>
            </a:extLst>
          </p:cNvPr>
          <p:cNvSpPr>
            <a:spLocks noGrp="1"/>
          </p:cNvSpPr>
          <p:nvPr>
            <p:ph type="body" sz="quarter" idx="13"/>
          </p:nvPr>
        </p:nvSpPr>
        <p:spPr>
          <a:xfrm>
            <a:off x="316357" y="1532415"/>
            <a:ext cx="7779428" cy="4459189"/>
          </a:xfrm>
        </p:spPr>
        <p:txBody>
          <a:bodyPr numCol="1"/>
          <a:lstStyle/>
          <a:p>
            <a:pPr lvl="0"/>
            <a:r>
              <a:rPr lang="en-AU" sz="1100" dirty="0">
                <a:latin typeface="+mj-lt"/>
              </a:rPr>
              <a:t> </a:t>
            </a:r>
          </a:p>
          <a:p>
            <a:pPr marL="342900" lvl="0" indent="-342900">
              <a:buFont typeface="Arial" panose="020B0604020202020204" pitchFamily="34" charset="0"/>
              <a:buChar char="•"/>
            </a:pPr>
            <a:r>
              <a:rPr lang="en-AU" dirty="0">
                <a:latin typeface="Georgia" panose="02040502050405020303" pitchFamily="18" charset="0"/>
              </a:rPr>
              <a:t>Low and Middle Income Countries need reliable Radiotherapy</a:t>
            </a:r>
          </a:p>
          <a:p>
            <a:pPr marL="342900" lvl="0" indent="-342900">
              <a:buFont typeface="Arial" panose="020B0604020202020204" pitchFamily="34" charset="0"/>
              <a:buChar char="•"/>
            </a:pPr>
            <a:r>
              <a:rPr lang="en-AU" dirty="0">
                <a:solidFill>
                  <a:schemeClr val="accent1"/>
                </a:solidFill>
                <a:latin typeface="Georgia" panose="02040502050405020303" pitchFamily="18" charset="0"/>
              </a:rPr>
              <a:t>Multi-leaf Collimators require re-evaluation to make them more robust</a:t>
            </a:r>
            <a:endParaRPr lang="en-AU" dirty="0">
              <a:latin typeface="Georgia" panose="02040502050405020303" pitchFamily="18" charset="0"/>
            </a:endParaRPr>
          </a:p>
          <a:p>
            <a:pPr marL="342900" indent="-342900">
              <a:buFont typeface="Arial" panose="020B0604020202020204" pitchFamily="34" charset="0"/>
              <a:buChar char="•"/>
            </a:pPr>
            <a:r>
              <a:rPr lang="en-AU" dirty="0">
                <a:latin typeface="Georgia" panose="02040502050405020303" pitchFamily="18" charset="0"/>
              </a:rPr>
              <a:t>MLC with wider leaves perform with the same quality as thinner leaves</a:t>
            </a:r>
          </a:p>
          <a:p>
            <a:pPr marL="558900" lvl="1" indent="-342900"/>
            <a:r>
              <a:rPr lang="en-AU" sz="1800" dirty="0">
                <a:latin typeface="Georgia" panose="02040502050405020303" pitchFamily="18" charset="0"/>
              </a:rPr>
              <a:t>Especially 5mm and 2.5mm</a:t>
            </a:r>
          </a:p>
          <a:p>
            <a:pPr marL="342900" indent="-342900">
              <a:buFont typeface="Arial" panose="020B0604020202020204" pitchFamily="34" charset="0"/>
              <a:buChar char="•"/>
            </a:pPr>
            <a:r>
              <a:rPr lang="en-AU" dirty="0">
                <a:solidFill>
                  <a:schemeClr val="accent1"/>
                </a:solidFill>
                <a:latin typeface="Georgia" panose="02040502050405020303" pitchFamily="18" charset="0"/>
              </a:rPr>
              <a:t>Need more data to correlate leaf width and breakdown frequency</a:t>
            </a:r>
          </a:p>
          <a:p>
            <a:pPr marL="558900" lvl="1" indent="-342900"/>
            <a:r>
              <a:rPr lang="en-AU" sz="1800" dirty="0">
                <a:solidFill>
                  <a:schemeClr val="accent1"/>
                </a:solidFill>
                <a:latin typeface="Georgia" panose="02040502050405020303" pitchFamily="18" charset="0"/>
              </a:rPr>
              <a:t>More robustness data such as leaf acceleration</a:t>
            </a:r>
          </a:p>
          <a:p>
            <a:pPr marL="342900" indent="-342900">
              <a:buFont typeface="Arial" panose="020B0604020202020204" pitchFamily="34" charset="0"/>
              <a:buChar char="•"/>
            </a:pPr>
            <a:endParaRPr lang="en-AU" dirty="0">
              <a:latin typeface="Georgia" panose="02040502050405020303" pitchFamily="18" charset="0"/>
            </a:endParaRPr>
          </a:p>
          <a:p>
            <a:pPr lvl="0"/>
            <a:endParaRPr lang="en-AU" dirty="0">
              <a:solidFill>
                <a:schemeClr val="accent1"/>
              </a:solidFill>
              <a:latin typeface="Georgia" panose="02040502050405020303" pitchFamily="18" charset="0"/>
            </a:endParaRPr>
          </a:p>
        </p:txBody>
      </p:sp>
      <p:sp>
        <p:nvSpPr>
          <p:cNvPr id="21" name="Rectangle 20">
            <a:extLst>
              <a:ext uri="{FF2B5EF4-FFF2-40B4-BE49-F238E27FC236}">
                <a16:creationId xmlns:a16="http://schemas.microsoft.com/office/drawing/2014/main" id="{808CC6C5-97AF-6D4F-A77D-3ADECA0C2FAE}"/>
              </a:ext>
            </a:extLst>
          </p:cNvPr>
          <p:cNvSpPr/>
          <p:nvPr/>
        </p:nvSpPr>
        <p:spPr>
          <a:xfrm rot="6426588">
            <a:off x="6326133" y="5361651"/>
            <a:ext cx="3646449" cy="543393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76575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G_2412">
            <a:hlinkClick r:id="" action="ppaction://media"/>
            <a:extLst>
              <a:ext uri="{FF2B5EF4-FFF2-40B4-BE49-F238E27FC236}">
                <a16:creationId xmlns:a16="http://schemas.microsoft.com/office/drawing/2014/main" id="{F7FABD5D-515E-F61C-B68B-405844391134}"/>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5"/>
          <a:srcRect l="7462" t="36378" r="7419" b="26638"/>
          <a:stretch/>
        </p:blipFill>
        <p:spPr>
          <a:xfrm rot="5400000">
            <a:off x="5070405" y="690304"/>
            <a:ext cx="9376238" cy="7242599"/>
          </a:xfrm>
          <a:prstGeom prst="rect">
            <a:avLst/>
          </a:prstGeom>
        </p:spPr>
      </p:pic>
      <p:sp>
        <p:nvSpPr>
          <p:cNvPr id="20" name="Rectangle 19">
            <a:extLst>
              <a:ext uri="{FF2B5EF4-FFF2-40B4-BE49-F238E27FC236}">
                <a16:creationId xmlns:a16="http://schemas.microsoft.com/office/drawing/2014/main" id="{C3B07922-FFD8-A443-B372-A12A64277AC5}"/>
              </a:ext>
            </a:extLst>
          </p:cNvPr>
          <p:cNvSpPr/>
          <p:nvPr/>
        </p:nvSpPr>
        <p:spPr>
          <a:xfrm rot="993721">
            <a:off x="4082859" y="-777545"/>
            <a:ext cx="4384648" cy="655212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808CC6C5-97AF-6D4F-A77D-3ADECA0C2FAE}"/>
              </a:ext>
            </a:extLst>
          </p:cNvPr>
          <p:cNvSpPr/>
          <p:nvPr/>
        </p:nvSpPr>
        <p:spPr>
          <a:xfrm rot="6426588">
            <a:off x="5628637" y="4417150"/>
            <a:ext cx="3646449" cy="689352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a:extLst>
              <a:ext uri="{FF2B5EF4-FFF2-40B4-BE49-F238E27FC236}">
                <a16:creationId xmlns:a16="http://schemas.microsoft.com/office/drawing/2014/main" id="{6E02B903-DA21-5940-D94C-F76484D61E0F}"/>
              </a:ext>
            </a:extLst>
          </p:cNvPr>
          <p:cNvPicPr>
            <a:picLocks noChangeAspect="1"/>
          </p:cNvPicPr>
          <p:nvPr/>
        </p:nvPicPr>
        <p:blipFill rotWithShape="1">
          <a:blip r:embed="rId6"/>
          <a:srcRect l="14084" t="48431" r="7647"/>
          <a:stretch/>
        </p:blipFill>
        <p:spPr>
          <a:xfrm>
            <a:off x="1523899" y="3031256"/>
            <a:ext cx="4010849" cy="3735355"/>
          </a:xfrm>
          <a:prstGeom prst="rect">
            <a:avLst/>
          </a:prstGeom>
        </p:spPr>
      </p:pic>
      <p:sp>
        <p:nvSpPr>
          <p:cNvPr id="4" name="Slide Number Placeholder 3">
            <a:extLst>
              <a:ext uri="{FF2B5EF4-FFF2-40B4-BE49-F238E27FC236}">
                <a16:creationId xmlns:a16="http://schemas.microsoft.com/office/drawing/2014/main" id="{6F86DDF4-9C7E-4128-A2C9-BAE327C031FE}"/>
              </a:ext>
            </a:extLst>
          </p:cNvPr>
          <p:cNvSpPr>
            <a:spLocks noGrp="1"/>
          </p:cNvSpPr>
          <p:nvPr>
            <p:ph type="sldNum" sz="quarter" idx="12"/>
          </p:nvPr>
        </p:nvSpPr>
        <p:spPr/>
        <p:txBody>
          <a:bodyPr/>
          <a:lstStyle/>
          <a:p>
            <a:fld id="{DC22DD25-61AE-413C-B4D2-EF2365C9B2E1}" type="slidenum">
              <a:rPr lang="en-AU" noProof="0" smtClean="0"/>
              <a:pPr/>
              <a:t>35</a:t>
            </a:fld>
            <a:endParaRPr lang="en-AU" noProof="0"/>
          </a:p>
        </p:txBody>
      </p:sp>
      <p:pic>
        <p:nvPicPr>
          <p:cNvPr id="10" name="Picture 9">
            <a:extLst>
              <a:ext uri="{FF2B5EF4-FFF2-40B4-BE49-F238E27FC236}">
                <a16:creationId xmlns:a16="http://schemas.microsoft.com/office/drawing/2014/main" id="{DB4E59FA-1673-B3FB-A973-9F85F43955EF}"/>
              </a:ext>
            </a:extLst>
          </p:cNvPr>
          <p:cNvPicPr>
            <a:picLocks noChangeAspect="1"/>
          </p:cNvPicPr>
          <p:nvPr/>
        </p:nvPicPr>
        <p:blipFill rotWithShape="1">
          <a:blip r:embed="rId6"/>
          <a:srcRect b="65567"/>
          <a:stretch/>
        </p:blipFill>
        <p:spPr>
          <a:xfrm>
            <a:off x="1523899" y="1097267"/>
            <a:ext cx="4010849" cy="1952109"/>
          </a:xfrm>
          <a:prstGeom prst="rect">
            <a:avLst/>
          </a:prstGeom>
        </p:spPr>
      </p:pic>
      <p:pic>
        <p:nvPicPr>
          <p:cNvPr id="12" name="Picture 11">
            <a:extLst>
              <a:ext uri="{FF2B5EF4-FFF2-40B4-BE49-F238E27FC236}">
                <a16:creationId xmlns:a16="http://schemas.microsoft.com/office/drawing/2014/main" id="{0E212753-DE4C-A4B3-DF93-855C517AA456}"/>
              </a:ext>
            </a:extLst>
          </p:cNvPr>
          <p:cNvPicPr>
            <a:picLocks noChangeAspect="1"/>
          </p:cNvPicPr>
          <p:nvPr/>
        </p:nvPicPr>
        <p:blipFill>
          <a:blip r:embed="rId7"/>
          <a:stretch>
            <a:fillRect/>
          </a:stretch>
        </p:blipFill>
        <p:spPr>
          <a:xfrm>
            <a:off x="1528457" y="897755"/>
            <a:ext cx="4010849" cy="559899"/>
          </a:xfrm>
          <a:prstGeom prst="rect">
            <a:avLst/>
          </a:prstGeom>
        </p:spPr>
      </p:pic>
      <p:pic>
        <p:nvPicPr>
          <p:cNvPr id="13" name="Picture 12">
            <a:extLst>
              <a:ext uri="{FF2B5EF4-FFF2-40B4-BE49-F238E27FC236}">
                <a16:creationId xmlns:a16="http://schemas.microsoft.com/office/drawing/2014/main" id="{079D45E6-26C9-54ED-6017-371809E6D029}"/>
              </a:ext>
            </a:extLst>
          </p:cNvPr>
          <p:cNvPicPr>
            <a:picLocks noChangeAspect="1"/>
          </p:cNvPicPr>
          <p:nvPr/>
        </p:nvPicPr>
        <p:blipFill>
          <a:blip r:embed="rId8"/>
          <a:stretch>
            <a:fillRect/>
          </a:stretch>
        </p:blipFill>
        <p:spPr>
          <a:xfrm>
            <a:off x="1528980" y="213847"/>
            <a:ext cx="4009801" cy="609785"/>
          </a:xfrm>
          <a:prstGeom prst="rect">
            <a:avLst/>
          </a:prstGeom>
        </p:spPr>
      </p:pic>
      <p:grpSp>
        <p:nvGrpSpPr>
          <p:cNvPr id="16" name="Group 15">
            <a:extLst>
              <a:ext uri="{FF2B5EF4-FFF2-40B4-BE49-F238E27FC236}">
                <a16:creationId xmlns:a16="http://schemas.microsoft.com/office/drawing/2014/main" id="{1AD84AC5-1CB6-F246-6559-008F08956923}"/>
              </a:ext>
            </a:extLst>
          </p:cNvPr>
          <p:cNvGrpSpPr/>
          <p:nvPr/>
        </p:nvGrpSpPr>
        <p:grpSpPr>
          <a:xfrm>
            <a:off x="2593820" y="4471315"/>
            <a:ext cx="1853105" cy="1986104"/>
            <a:chOff x="5175442" y="4568708"/>
            <a:chExt cx="1853105" cy="1986104"/>
          </a:xfrm>
        </p:grpSpPr>
        <p:sp>
          <p:nvSpPr>
            <p:cNvPr id="17" name="Rectangle 16">
              <a:extLst>
                <a:ext uri="{FF2B5EF4-FFF2-40B4-BE49-F238E27FC236}">
                  <a16:creationId xmlns:a16="http://schemas.microsoft.com/office/drawing/2014/main" id="{8A597A2A-3FBF-7B60-699B-95C643E8F05F}"/>
                </a:ext>
              </a:extLst>
            </p:cNvPr>
            <p:cNvSpPr/>
            <p:nvPr/>
          </p:nvSpPr>
          <p:spPr>
            <a:xfrm>
              <a:off x="5269781" y="5268323"/>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080B5300-26E5-6CFA-5D51-5181EDCA306A}"/>
                </a:ext>
              </a:extLst>
            </p:cNvPr>
            <p:cNvSpPr/>
            <p:nvPr/>
          </p:nvSpPr>
          <p:spPr>
            <a:xfrm>
              <a:off x="5361077" y="5026037"/>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ADF507D-39E3-4F1A-5BDD-8CEA92BE7279}"/>
                </a:ext>
              </a:extLst>
            </p:cNvPr>
            <p:cNvSpPr/>
            <p:nvPr/>
          </p:nvSpPr>
          <p:spPr>
            <a:xfrm>
              <a:off x="5452373" y="4872942"/>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0EB7B52C-31A4-3D56-DBFF-E9804C47A39B}"/>
                </a:ext>
              </a:extLst>
            </p:cNvPr>
            <p:cNvSpPr/>
            <p:nvPr/>
          </p:nvSpPr>
          <p:spPr>
            <a:xfrm>
              <a:off x="5543669" y="4673430"/>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2C590928-2A7B-C845-FD6E-9DA7EEBE43E1}"/>
                </a:ext>
              </a:extLst>
            </p:cNvPr>
            <p:cNvSpPr/>
            <p:nvPr/>
          </p:nvSpPr>
          <p:spPr>
            <a:xfrm>
              <a:off x="5634965" y="4587600"/>
              <a:ext cx="91296" cy="530500"/>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6B77B167-4088-DE8E-33BC-E77E95C34985}"/>
                </a:ext>
              </a:extLst>
            </p:cNvPr>
            <p:cNvSpPr/>
            <p:nvPr/>
          </p:nvSpPr>
          <p:spPr>
            <a:xfrm>
              <a:off x="5726261" y="4579961"/>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BFA0148-73A4-5925-BEE8-919F6D8FB8FC}"/>
                </a:ext>
              </a:extLst>
            </p:cNvPr>
            <p:cNvSpPr/>
            <p:nvPr/>
          </p:nvSpPr>
          <p:spPr>
            <a:xfrm>
              <a:off x="5817557" y="4568708"/>
              <a:ext cx="91296" cy="457329"/>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346AD735-E181-8144-2B29-9C855C7D275B}"/>
                </a:ext>
              </a:extLst>
            </p:cNvPr>
            <p:cNvSpPr/>
            <p:nvPr/>
          </p:nvSpPr>
          <p:spPr>
            <a:xfrm>
              <a:off x="5908853" y="4587600"/>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93FEADF-1628-1BE6-B6C2-B30C3DDE1F40}"/>
                </a:ext>
              </a:extLst>
            </p:cNvPr>
            <p:cNvSpPr/>
            <p:nvPr/>
          </p:nvSpPr>
          <p:spPr>
            <a:xfrm>
              <a:off x="6000149" y="4568708"/>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DE876735-D9FC-B97D-5BAC-25E6C1CBDAEA}"/>
                </a:ext>
              </a:extLst>
            </p:cNvPr>
            <p:cNvSpPr/>
            <p:nvPr/>
          </p:nvSpPr>
          <p:spPr>
            <a:xfrm>
              <a:off x="6100557" y="4596861"/>
              <a:ext cx="91296" cy="457329"/>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43EDB12F-2873-5887-46DE-0D61B2D15335}"/>
                </a:ext>
              </a:extLst>
            </p:cNvPr>
            <p:cNvSpPr/>
            <p:nvPr/>
          </p:nvSpPr>
          <p:spPr>
            <a:xfrm>
              <a:off x="6200965" y="4652339"/>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5F7A9948-959D-93F2-94A6-5ED9A74D628E}"/>
                </a:ext>
              </a:extLst>
            </p:cNvPr>
            <p:cNvSpPr/>
            <p:nvPr/>
          </p:nvSpPr>
          <p:spPr>
            <a:xfrm>
              <a:off x="6292261" y="4712140"/>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6D4BB3BA-AB6C-F9BA-A313-4E6F28745985}"/>
                </a:ext>
              </a:extLst>
            </p:cNvPr>
            <p:cNvSpPr/>
            <p:nvPr/>
          </p:nvSpPr>
          <p:spPr>
            <a:xfrm>
              <a:off x="6391042" y="4761104"/>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id="{4C13B25A-7779-D68D-A4A9-5AFF62B6646B}"/>
                </a:ext>
              </a:extLst>
            </p:cNvPr>
            <p:cNvSpPr/>
            <p:nvPr/>
          </p:nvSpPr>
          <p:spPr>
            <a:xfrm>
              <a:off x="6482338" y="4852850"/>
              <a:ext cx="91296" cy="363676"/>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6AB34E84-1181-00E0-F9DF-C3F7D7A9D1A3}"/>
                </a:ext>
              </a:extLst>
            </p:cNvPr>
            <p:cNvSpPr/>
            <p:nvPr/>
          </p:nvSpPr>
          <p:spPr>
            <a:xfrm>
              <a:off x="6573634" y="4957756"/>
              <a:ext cx="91296" cy="363677"/>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a:extLst>
                <a:ext uri="{FF2B5EF4-FFF2-40B4-BE49-F238E27FC236}">
                  <a16:creationId xmlns:a16="http://schemas.microsoft.com/office/drawing/2014/main" id="{627957F2-EA94-A0BB-EB7E-ECB853F5F88A}"/>
                </a:ext>
              </a:extLst>
            </p:cNvPr>
            <p:cNvSpPr/>
            <p:nvPr/>
          </p:nvSpPr>
          <p:spPr>
            <a:xfrm>
              <a:off x="6664930" y="5113162"/>
              <a:ext cx="91296" cy="313178"/>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1CB3B585-2F87-DC72-FE3B-A6A84D219B67}"/>
                </a:ext>
              </a:extLst>
            </p:cNvPr>
            <p:cNvSpPr/>
            <p:nvPr/>
          </p:nvSpPr>
          <p:spPr>
            <a:xfrm>
              <a:off x="6756226" y="5216526"/>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2A510EA-23E6-DF4A-F81E-3C472FB904F7}"/>
                </a:ext>
              </a:extLst>
            </p:cNvPr>
            <p:cNvSpPr/>
            <p:nvPr/>
          </p:nvSpPr>
          <p:spPr>
            <a:xfrm>
              <a:off x="6847522" y="5383238"/>
              <a:ext cx="91296" cy="40102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638FF2DC-675F-3FDC-CA38-5533E6509AC1}"/>
                </a:ext>
              </a:extLst>
            </p:cNvPr>
            <p:cNvSpPr/>
            <p:nvPr/>
          </p:nvSpPr>
          <p:spPr>
            <a:xfrm>
              <a:off x="6847522" y="5784259"/>
              <a:ext cx="91296" cy="60384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5CE11A0A-7AD9-FC07-62CB-4F74CF68EF83}"/>
                </a:ext>
              </a:extLst>
            </p:cNvPr>
            <p:cNvSpPr/>
            <p:nvPr/>
          </p:nvSpPr>
          <p:spPr>
            <a:xfrm>
              <a:off x="6756226" y="5617547"/>
              <a:ext cx="91296" cy="60384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3AE65C9-0DAA-CE36-1EEB-D302097556D1}"/>
                </a:ext>
              </a:extLst>
            </p:cNvPr>
            <p:cNvSpPr/>
            <p:nvPr/>
          </p:nvSpPr>
          <p:spPr>
            <a:xfrm>
              <a:off x="6664930" y="5617546"/>
              <a:ext cx="91296" cy="481629"/>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E12DC64-F898-50BC-E007-29A34F914D97}"/>
                </a:ext>
              </a:extLst>
            </p:cNvPr>
            <p:cNvSpPr/>
            <p:nvPr/>
          </p:nvSpPr>
          <p:spPr>
            <a:xfrm>
              <a:off x="6573634" y="5678653"/>
              <a:ext cx="91296" cy="290348"/>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D3D39511-2503-D119-5D3D-628816B928B6}"/>
                </a:ext>
              </a:extLst>
            </p:cNvPr>
            <p:cNvSpPr/>
            <p:nvPr/>
          </p:nvSpPr>
          <p:spPr>
            <a:xfrm>
              <a:off x="6478989" y="5602799"/>
              <a:ext cx="91296" cy="290348"/>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781F688C-FA60-E86A-FB42-2C7F8DD8D219}"/>
                </a:ext>
              </a:extLst>
            </p:cNvPr>
            <p:cNvSpPr/>
            <p:nvPr/>
          </p:nvSpPr>
          <p:spPr>
            <a:xfrm>
              <a:off x="6386019" y="5426340"/>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281F62A4-6003-1472-E37F-29CC652F22B3}"/>
                </a:ext>
              </a:extLst>
            </p:cNvPr>
            <p:cNvSpPr/>
            <p:nvPr/>
          </p:nvSpPr>
          <p:spPr>
            <a:xfrm>
              <a:off x="6291374" y="5516787"/>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6C793565-09A6-05D6-D08D-FAA7B40C5C69}"/>
                </a:ext>
              </a:extLst>
            </p:cNvPr>
            <p:cNvSpPr/>
            <p:nvPr/>
          </p:nvSpPr>
          <p:spPr>
            <a:xfrm>
              <a:off x="6198404" y="5372290"/>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F77783F9-A351-8878-8F49-2D678A41F80E}"/>
                </a:ext>
              </a:extLst>
            </p:cNvPr>
            <p:cNvSpPr/>
            <p:nvPr/>
          </p:nvSpPr>
          <p:spPr>
            <a:xfrm>
              <a:off x="6101046" y="5455680"/>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6BEA1DEE-91B5-386F-8127-443762392706}"/>
                </a:ext>
              </a:extLst>
            </p:cNvPr>
            <p:cNvSpPr/>
            <p:nvPr/>
          </p:nvSpPr>
          <p:spPr>
            <a:xfrm>
              <a:off x="6006401" y="5569416"/>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6041C7D0-939F-A7D4-4ABE-51CAA750D2F6}"/>
                </a:ext>
              </a:extLst>
            </p:cNvPr>
            <p:cNvSpPr/>
            <p:nvPr/>
          </p:nvSpPr>
          <p:spPr>
            <a:xfrm>
              <a:off x="5914788" y="5475130"/>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F8B8610D-D934-E465-6207-F2AAD2FE7EF1}"/>
                </a:ext>
              </a:extLst>
            </p:cNvPr>
            <p:cNvSpPr/>
            <p:nvPr/>
          </p:nvSpPr>
          <p:spPr>
            <a:xfrm>
              <a:off x="5816073" y="5321434"/>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3CE4B485-6A21-0ED3-3F5E-6C0AF80725CD}"/>
                </a:ext>
              </a:extLst>
            </p:cNvPr>
            <p:cNvSpPr/>
            <p:nvPr/>
          </p:nvSpPr>
          <p:spPr>
            <a:xfrm>
              <a:off x="5723940" y="5534629"/>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A253F260-9CF9-357A-CADB-0E7801383F8B}"/>
                </a:ext>
              </a:extLst>
            </p:cNvPr>
            <p:cNvSpPr/>
            <p:nvPr/>
          </p:nvSpPr>
          <p:spPr>
            <a:xfrm>
              <a:off x="5628776" y="5423523"/>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552BF592-5C9D-4782-B425-BFBBF99549A9}"/>
                </a:ext>
              </a:extLst>
            </p:cNvPr>
            <p:cNvSpPr/>
            <p:nvPr/>
          </p:nvSpPr>
          <p:spPr>
            <a:xfrm>
              <a:off x="5542927" y="5631130"/>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D347355E-C04A-C0A3-3E20-0F4163874E6C}"/>
                </a:ext>
              </a:extLst>
            </p:cNvPr>
            <p:cNvSpPr/>
            <p:nvPr/>
          </p:nvSpPr>
          <p:spPr>
            <a:xfrm>
              <a:off x="5447922" y="5697757"/>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601BCCA2-9E41-5D7D-FB38-F7037B8C187F}"/>
                </a:ext>
              </a:extLst>
            </p:cNvPr>
            <p:cNvSpPr/>
            <p:nvPr/>
          </p:nvSpPr>
          <p:spPr>
            <a:xfrm>
              <a:off x="5356626" y="5792995"/>
              <a:ext cx="91296" cy="323731"/>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79D10FC8-95F6-C5CB-D1B2-7CD9BFD43585}"/>
                </a:ext>
              </a:extLst>
            </p:cNvPr>
            <p:cNvSpPr/>
            <p:nvPr/>
          </p:nvSpPr>
          <p:spPr>
            <a:xfrm>
              <a:off x="5270606" y="5669344"/>
              <a:ext cx="91296" cy="447382"/>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7D617B43-4DAE-DF5C-25F0-3542D611D2E3}"/>
                </a:ext>
              </a:extLst>
            </p:cNvPr>
            <p:cNvSpPr/>
            <p:nvPr/>
          </p:nvSpPr>
          <p:spPr>
            <a:xfrm>
              <a:off x="6937251" y="6264275"/>
              <a:ext cx="91296" cy="290537"/>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00612189-3FF5-BB30-BB19-6195BC80D371}"/>
                </a:ext>
              </a:extLst>
            </p:cNvPr>
            <p:cNvSpPr/>
            <p:nvPr/>
          </p:nvSpPr>
          <p:spPr>
            <a:xfrm>
              <a:off x="6937251" y="5973738"/>
              <a:ext cx="91296" cy="290537"/>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F7533B20-CE5B-5F87-CD6C-640777BD1797}"/>
                </a:ext>
              </a:extLst>
            </p:cNvPr>
            <p:cNvSpPr/>
            <p:nvPr/>
          </p:nvSpPr>
          <p:spPr>
            <a:xfrm>
              <a:off x="5175442" y="5994520"/>
              <a:ext cx="91296" cy="290537"/>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6B1D27BE-0131-638F-F479-78FC1C4AC03F}"/>
                </a:ext>
              </a:extLst>
            </p:cNvPr>
            <p:cNvSpPr/>
            <p:nvPr/>
          </p:nvSpPr>
          <p:spPr>
            <a:xfrm>
              <a:off x="5175442" y="5703983"/>
              <a:ext cx="91296" cy="290537"/>
            </a:xfrm>
            <a:prstGeom prst="rect">
              <a:avLst/>
            </a:prstGeom>
            <a:solidFill>
              <a:schemeClr val="bg2">
                <a:lumMod val="50000"/>
              </a:schemeClr>
            </a:solidFill>
            <a:ln>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 name="Picture 10" descr="A picture containing smoke, dark&#10;&#10;Description automatically generated">
            <a:extLst>
              <a:ext uri="{FF2B5EF4-FFF2-40B4-BE49-F238E27FC236}">
                <a16:creationId xmlns:a16="http://schemas.microsoft.com/office/drawing/2014/main" id="{BEF2B9FA-CD25-584B-6480-7E251E98626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104812" y="4234284"/>
            <a:ext cx="2566028" cy="2416964"/>
          </a:xfrm>
          <a:prstGeom prst="rect">
            <a:avLst/>
          </a:prstGeom>
        </p:spPr>
      </p:pic>
    </p:spTree>
    <p:extLst>
      <p:ext uri="{BB962C8B-B14F-4D97-AF65-F5344CB8AC3E}">
        <p14:creationId xmlns:p14="http://schemas.microsoft.com/office/powerpoint/2010/main" val="3902351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4033"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5"/>
                </p:tgtEl>
              </p:cMediaNode>
            </p:video>
            <p:seq concurrent="1" nextAc="seek">
              <p:cTn id="8" restart="whenNotActive" fill="hold" evtFilter="cancelBubble" nodeType="interactiveSeq">
                <p:stCondLst>
                  <p:cond evt="onClick" delay="0">
                    <p:tgtEl>
                      <p:spTgt spid="5"/>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5"/>
                                        </p:tgtEl>
                                      </p:cBhvr>
                                    </p:cmd>
                                  </p:childTnLst>
                                </p:cTn>
                              </p:par>
                            </p:childTnLst>
                          </p:cTn>
                        </p:par>
                      </p:childTnLst>
                    </p:cTn>
                  </p:par>
                </p:childTnLst>
              </p:cTn>
              <p:nextCondLst>
                <p:cond evt="onClick" delay="0">
                  <p:tgtEl>
                    <p:spTgt spid="5"/>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Google Shape;1424;p42">
            <a:extLst>
              <a:ext uri="{FF2B5EF4-FFF2-40B4-BE49-F238E27FC236}">
                <a16:creationId xmlns:a16="http://schemas.microsoft.com/office/drawing/2014/main" id="{BB955E25-20D1-CB40-B1DE-E5D6489C9DDD}"/>
              </a:ext>
            </a:extLst>
          </p:cNvPr>
          <p:cNvSpPr txBox="1">
            <a:spLocks/>
          </p:cNvSpPr>
          <p:nvPr/>
        </p:nvSpPr>
        <p:spPr>
          <a:xfrm>
            <a:off x="254461" y="1612459"/>
            <a:ext cx="11683077" cy="4012223"/>
          </a:xfrm>
          <a:prstGeom prst="rect">
            <a:avLst/>
          </a:prstGeom>
        </p:spPr>
        <p:txBody>
          <a:bodyPr spcFirstLastPara="1" wrap="square" lIns="91425" tIns="0" rIns="91425" bIns="0" anchor="t" anchorCtr="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a:buClr>
                <a:srgbClr val="FFFFFF"/>
              </a:buClr>
              <a:buFont typeface="Anaheim"/>
              <a:buChar char="●"/>
            </a:pPr>
            <a:r>
              <a:rPr lang="en-AU" sz="1400" dirty="0">
                <a:solidFill>
                  <a:schemeClr val="accent1">
                    <a:lumMod val="50000"/>
                  </a:schemeClr>
                </a:solidFill>
              </a:rPr>
              <a:t>D. PISTENMAA AND N. COLEMAN  (2017). Developing medical </a:t>
            </a:r>
            <a:r>
              <a:rPr lang="en-AU" sz="1400" dirty="0" err="1">
                <a:solidFill>
                  <a:schemeClr val="accent1">
                    <a:lumMod val="50000"/>
                  </a:schemeClr>
                </a:solidFill>
              </a:rPr>
              <a:t>linacs</a:t>
            </a:r>
            <a:r>
              <a:rPr lang="en-AU" sz="1400" dirty="0">
                <a:solidFill>
                  <a:schemeClr val="accent1">
                    <a:lumMod val="50000"/>
                  </a:schemeClr>
                </a:solidFill>
              </a:rPr>
              <a:t> for challenging regions. CERN Courier</a:t>
            </a:r>
          </a:p>
          <a:p>
            <a:pPr>
              <a:buClr>
                <a:srgbClr val="FFFFFF"/>
              </a:buClr>
              <a:buFont typeface="Anaheim"/>
              <a:buChar char="●"/>
            </a:pPr>
            <a:r>
              <a:rPr lang="en-AU" sz="1400" dirty="0">
                <a:solidFill>
                  <a:schemeClr val="accent1">
                    <a:lumMod val="50000"/>
                  </a:schemeClr>
                </a:solidFill>
              </a:rPr>
              <a:t>O. BALOGUN, D. RODIN, W. NGWA (2016). </a:t>
            </a:r>
            <a:r>
              <a:rPr lang="en-AU" sz="1400" i="1" dirty="0">
                <a:solidFill>
                  <a:schemeClr val="accent1">
                    <a:lumMod val="50000"/>
                  </a:schemeClr>
                </a:solidFill>
              </a:rPr>
              <a:t>Challenges and prospects for providing radiation oncology services in </a:t>
            </a:r>
            <a:r>
              <a:rPr lang="en-AU" sz="1400" i="1" dirty="0" err="1">
                <a:solidFill>
                  <a:schemeClr val="accent1">
                    <a:lumMod val="50000"/>
                  </a:schemeClr>
                </a:solidFill>
              </a:rPr>
              <a:t>africa</a:t>
            </a:r>
            <a:r>
              <a:rPr lang="en-AU" sz="1400" dirty="0">
                <a:solidFill>
                  <a:schemeClr val="accent1">
                    <a:lumMod val="50000"/>
                  </a:schemeClr>
                </a:solidFill>
              </a:rPr>
              <a:t>. Seminars in Radiation Oncology </a:t>
            </a:r>
          </a:p>
          <a:p>
            <a:pPr>
              <a:buClr>
                <a:srgbClr val="FFFFFF"/>
              </a:buClr>
              <a:buFont typeface="Anaheim"/>
              <a:buChar char="●"/>
            </a:pPr>
            <a:r>
              <a:rPr lang="en-AU" sz="1400" dirty="0">
                <a:solidFill>
                  <a:schemeClr val="accent1">
                    <a:lumMod val="50000"/>
                  </a:schemeClr>
                </a:solidFill>
              </a:rPr>
              <a:t>L. M. WROE, T. A. IGE, O. C. ASOGWA  (2019). Com</a:t>
            </a:r>
            <a:r>
              <a:rPr lang="en-AU" sz="1400" i="1" dirty="0">
                <a:solidFill>
                  <a:schemeClr val="accent1">
                    <a:lumMod val="50000"/>
                  </a:schemeClr>
                </a:solidFill>
              </a:rPr>
              <a:t>parative analysis of radiotherapy LINAC downtime and failure modes in the UK, Nigeria and Botswana</a:t>
            </a:r>
          </a:p>
          <a:p>
            <a:pPr>
              <a:buClr>
                <a:srgbClr val="FFFFFF"/>
              </a:buClr>
              <a:buFont typeface="Anaheim"/>
              <a:buChar char="●"/>
            </a:pPr>
            <a:r>
              <a:rPr lang="en-AU" sz="1400" dirty="0">
                <a:solidFill>
                  <a:schemeClr val="accent1">
                    <a:lumMod val="50000"/>
                  </a:schemeClr>
                </a:solidFill>
              </a:rPr>
              <a:t>R. ANDERSON, M. LAMEY, M. MACPHERSON (2015). </a:t>
            </a:r>
            <a:r>
              <a:rPr lang="en-AU" sz="1400" i="1" dirty="0">
                <a:solidFill>
                  <a:schemeClr val="accent1">
                    <a:lumMod val="50000"/>
                  </a:schemeClr>
                </a:solidFill>
              </a:rPr>
              <a:t>Simulation of a medical linear accelerator for teaching purposes</a:t>
            </a:r>
            <a:r>
              <a:rPr lang="en-AU" sz="1400" dirty="0">
                <a:solidFill>
                  <a:schemeClr val="accent1">
                    <a:lumMod val="50000"/>
                  </a:schemeClr>
                </a:solidFill>
              </a:rPr>
              <a:t>. Journal of Applied Clinical Medical Physics </a:t>
            </a:r>
          </a:p>
          <a:p>
            <a:pPr>
              <a:buClr>
                <a:srgbClr val="FFFFFF"/>
              </a:buClr>
              <a:buFont typeface="Anaheim"/>
              <a:buChar char="●"/>
            </a:pPr>
            <a:r>
              <a:rPr lang="en-AU" sz="1400" dirty="0">
                <a:solidFill>
                  <a:schemeClr val="accent1">
                    <a:lumMod val="50000"/>
                  </a:schemeClr>
                </a:solidFill>
              </a:rPr>
              <a:t>W. M. DAVIS (2016). </a:t>
            </a:r>
            <a:r>
              <a:rPr lang="en-AU" sz="1400" i="1" dirty="0" err="1">
                <a:solidFill>
                  <a:schemeClr val="accent1">
                    <a:lumMod val="50000"/>
                  </a:schemeClr>
                </a:solidFill>
              </a:rPr>
              <a:t>Dosimetric</a:t>
            </a:r>
            <a:r>
              <a:rPr lang="en-AU" sz="1400" i="1" dirty="0">
                <a:solidFill>
                  <a:schemeClr val="accent1">
                    <a:lumMod val="50000"/>
                  </a:schemeClr>
                </a:solidFill>
              </a:rPr>
              <a:t> </a:t>
            </a:r>
            <a:r>
              <a:rPr lang="en-AU" sz="1400" i="1" dirty="0" err="1">
                <a:solidFill>
                  <a:schemeClr val="accent1">
                    <a:lumMod val="50000"/>
                  </a:schemeClr>
                </a:solidFill>
              </a:rPr>
              <a:t>tranferability</a:t>
            </a:r>
            <a:r>
              <a:rPr lang="en-AU" sz="1400" i="1" dirty="0">
                <a:solidFill>
                  <a:schemeClr val="accent1">
                    <a:lumMod val="50000"/>
                  </a:schemeClr>
                </a:solidFill>
              </a:rPr>
              <a:t> of a medical linear accelerator mounted mini-beam collimator </a:t>
            </a:r>
          </a:p>
          <a:p>
            <a:pPr>
              <a:buClr>
                <a:srgbClr val="FFFFFF"/>
              </a:buClr>
              <a:buFont typeface="Anaheim"/>
              <a:buChar char="●"/>
            </a:pPr>
            <a:r>
              <a:rPr lang="en-AU" sz="1400" dirty="0">
                <a:solidFill>
                  <a:schemeClr val="accent1">
                    <a:lumMod val="50000"/>
                  </a:schemeClr>
                </a:solidFill>
              </a:rPr>
              <a:t>M. R. KARZMARK, C (1985). </a:t>
            </a:r>
            <a:r>
              <a:rPr lang="en-AU" sz="1400" i="1" dirty="0">
                <a:solidFill>
                  <a:schemeClr val="accent1">
                    <a:lumMod val="50000"/>
                  </a:schemeClr>
                </a:solidFill>
              </a:rPr>
              <a:t>A Primer on Theory and Operation of Linear Accelerators in Radiation Therapy</a:t>
            </a:r>
            <a:r>
              <a:rPr lang="en-AU" sz="1400" dirty="0">
                <a:solidFill>
                  <a:schemeClr val="accent1">
                    <a:lumMod val="50000"/>
                  </a:schemeClr>
                </a:solidFill>
              </a:rPr>
              <a:t>. US Bureau of Radiological Health</a:t>
            </a:r>
          </a:p>
          <a:p>
            <a:pPr>
              <a:buClr>
                <a:srgbClr val="FFFFFF"/>
              </a:buClr>
              <a:buFont typeface="Anaheim"/>
              <a:buChar char="●"/>
            </a:pPr>
            <a:r>
              <a:rPr lang="en-AU" sz="1400" dirty="0">
                <a:solidFill>
                  <a:schemeClr val="accent1">
                    <a:lumMod val="50000"/>
                  </a:schemeClr>
                </a:solidFill>
              </a:rPr>
              <a:t>M. OLIVER, I. GAGNE, K BUSH (2010). </a:t>
            </a:r>
            <a:r>
              <a:rPr lang="en-AU" sz="1400" i="1" dirty="0">
                <a:solidFill>
                  <a:schemeClr val="accent1">
                    <a:lumMod val="50000"/>
                  </a:schemeClr>
                </a:solidFill>
              </a:rPr>
              <a:t>Clinical significance of multi-leaf collimator positional errors for volumetric modulated arc therapy</a:t>
            </a:r>
            <a:r>
              <a:rPr lang="en-AU" sz="1400" dirty="0">
                <a:solidFill>
                  <a:schemeClr val="accent1">
                    <a:lumMod val="50000"/>
                  </a:schemeClr>
                </a:solidFill>
              </a:rPr>
              <a:t> . Radiotherapy and Oncology</a:t>
            </a:r>
          </a:p>
          <a:p>
            <a:pPr>
              <a:buClr>
                <a:srgbClr val="FFFFFF"/>
              </a:buClr>
              <a:buFont typeface="Anaheim"/>
              <a:buChar char="●"/>
            </a:pPr>
            <a:r>
              <a:rPr lang="en-AU" sz="1400" dirty="0">
                <a:solidFill>
                  <a:schemeClr val="accent1">
                    <a:lumMod val="50000"/>
                  </a:schemeClr>
                </a:solidFill>
              </a:rPr>
              <a:t>E. WILSON (2010). </a:t>
            </a:r>
            <a:r>
              <a:rPr lang="en-AU" sz="1400" i="1" dirty="0">
                <a:solidFill>
                  <a:schemeClr val="accent1">
                    <a:lumMod val="50000"/>
                  </a:schemeClr>
                </a:solidFill>
              </a:rPr>
              <a:t>An Introduction to Particle Accelerators</a:t>
            </a:r>
            <a:r>
              <a:rPr lang="en-AU" sz="1400" dirty="0">
                <a:solidFill>
                  <a:schemeClr val="accent1">
                    <a:lumMod val="50000"/>
                  </a:schemeClr>
                </a:solidFill>
              </a:rPr>
              <a:t>. Oxford</a:t>
            </a:r>
          </a:p>
          <a:p>
            <a:pPr>
              <a:buClr>
                <a:srgbClr val="FFFFFF"/>
              </a:buClr>
              <a:buFont typeface="Anaheim"/>
              <a:buChar char="●"/>
            </a:pPr>
            <a:r>
              <a:rPr lang="en-AU" sz="1400" dirty="0">
                <a:solidFill>
                  <a:schemeClr val="accent1">
                    <a:lumMod val="50000"/>
                  </a:schemeClr>
                </a:solidFill>
              </a:rPr>
              <a:t>M. DOSANJH, A. AGGARWAL (2019). </a:t>
            </a:r>
            <a:r>
              <a:rPr lang="en-AU" sz="1400" i="1" dirty="0">
                <a:solidFill>
                  <a:schemeClr val="accent1">
                    <a:lumMod val="50000"/>
                  </a:schemeClr>
                </a:solidFill>
              </a:rPr>
              <a:t>Developing Innovative, Robust and Affordable Medical Linear Accelerators for Challenging Environments </a:t>
            </a:r>
            <a:endParaRPr lang="en-AU" sz="1400" dirty="0">
              <a:solidFill>
                <a:schemeClr val="accent1">
                  <a:lumMod val="50000"/>
                </a:schemeClr>
              </a:solidFill>
            </a:endParaRPr>
          </a:p>
          <a:p>
            <a:pPr>
              <a:buClr>
                <a:srgbClr val="FFFFFF"/>
              </a:buClr>
              <a:buFont typeface="Anaheim"/>
              <a:buChar char="●"/>
            </a:pPr>
            <a:r>
              <a:rPr lang="en-AU" sz="1400" dirty="0">
                <a:solidFill>
                  <a:schemeClr val="accent1">
                    <a:lumMod val="50000"/>
                  </a:schemeClr>
                </a:solidFill>
              </a:rPr>
              <a:t>T. SHIMOZATO AND Y. AOYAMA (2017). </a:t>
            </a:r>
            <a:r>
              <a:rPr lang="en-AU" sz="1400" i="1" dirty="0">
                <a:solidFill>
                  <a:schemeClr val="accent1">
                    <a:lumMod val="50000"/>
                  </a:schemeClr>
                </a:solidFill>
              </a:rPr>
              <a:t>Direct measurement of medical linear accelerator electron beam width at scattering foil position.</a:t>
            </a:r>
            <a:r>
              <a:rPr lang="en-AU" sz="1400" dirty="0">
                <a:solidFill>
                  <a:schemeClr val="accent1">
                    <a:lumMod val="50000"/>
                  </a:schemeClr>
                </a:solidFill>
              </a:rPr>
              <a:t> International Journal of Medical Physics, Clinical Engineering and Radiation Oncology </a:t>
            </a:r>
          </a:p>
          <a:p>
            <a:pPr>
              <a:buClr>
                <a:srgbClr val="FFFFFF"/>
              </a:buClr>
              <a:buFont typeface="Anaheim"/>
              <a:buChar char="●"/>
            </a:pPr>
            <a:r>
              <a:rPr lang="en-AU" sz="1400" dirty="0">
                <a:solidFill>
                  <a:schemeClr val="accent1">
                    <a:lumMod val="50000"/>
                  </a:schemeClr>
                </a:solidFill>
              </a:rPr>
              <a:t>E. STERPIN, Y. CHEN, W. LU  (2011). </a:t>
            </a:r>
            <a:r>
              <a:rPr lang="en-AU" sz="1400" i="1" dirty="0">
                <a:solidFill>
                  <a:schemeClr val="accent1">
                    <a:lumMod val="50000"/>
                  </a:schemeClr>
                </a:solidFill>
              </a:rPr>
              <a:t>On the relationships between electron spot size, focal spot size, and virtual source position in Monte Carlo simulations</a:t>
            </a:r>
            <a:r>
              <a:rPr lang="en-AU" sz="1400" dirty="0">
                <a:solidFill>
                  <a:schemeClr val="accent1">
                    <a:lumMod val="50000"/>
                  </a:schemeClr>
                </a:solidFill>
              </a:rPr>
              <a:t>. Medical Physics</a:t>
            </a:r>
          </a:p>
          <a:p>
            <a:pPr>
              <a:buClr>
                <a:srgbClr val="FFFFFF"/>
              </a:buClr>
              <a:buFont typeface="Anaheim"/>
              <a:buChar char="●"/>
            </a:pPr>
            <a:r>
              <a:rPr lang="en-AU" sz="1400" dirty="0">
                <a:solidFill>
                  <a:schemeClr val="accent1">
                    <a:lumMod val="50000"/>
                  </a:schemeClr>
                </a:solidFill>
              </a:rPr>
              <a:t>B. NORDELL AND A. BRAHME  (1984). </a:t>
            </a:r>
            <a:r>
              <a:rPr lang="en-AU" sz="1400" i="1" dirty="0">
                <a:solidFill>
                  <a:schemeClr val="accent1">
                    <a:lumMod val="50000"/>
                  </a:schemeClr>
                </a:solidFill>
              </a:rPr>
              <a:t>Angular distribution and yield from bremsstrahlung targets (for radiation therapy</a:t>
            </a:r>
            <a:r>
              <a:rPr lang="en-AU" sz="1400" dirty="0">
                <a:solidFill>
                  <a:schemeClr val="accent1">
                    <a:lumMod val="50000"/>
                  </a:schemeClr>
                </a:solidFill>
              </a:rPr>
              <a:t>). Physics in Medicine and Biology</a:t>
            </a:r>
          </a:p>
          <a:p>
            <a:pPr marL="457200" indent="-298450" algn="ctr">
              <a:spcBef>
                <a:spcPts val="0"/>
              </a:spcBef>
              <a:buClr>
                <a:srgbClr val="FFFFFF"/>
              </a:buClr>
              <a:buSzPts val="1100"/>
              <a:buFont typeface="Arial" panose="020B0604020202020204" pitchFamily="34" charset="0"/>
              <a:buChar char="●"/>
            </a:pPr>
            <a:endParaRPr lang="en-AU" sz="1200" dirty="0">
              <a:solidFill>
                <a:schemeClr val="accent1"/>
              </a:solidFill>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References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36</a:t>
            </a:fld>
            <a:endParaRPr lang="en-AU" noProof="0"/>
          </a:p>
        </p:txBody>
      </p:sp>
    </p:spTree>
    <p:extLst>
      <p:ext uri="{BB962C8B-B14F-4D97-AF65-F5344CB8AC3E}">
        <p14:creationId xmlns:p14="http://schemas.microsoft.com/office/powerpoint/2010/main" val="65202276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2CA0E463-CEA6-4D3D-B023-5C854189A3EF}"/>
              </a:ext>
            </a:extLst>
          </p:cNvPr>
          <p:cNvSpPr>
            <a:spLocks noGrp="1"/>
          </p:cNvSpPr>
          <p:nvPr>
            <p:ph type="body" sz="quarter" idx="17"/>
          </p:nvPr>
        </p:nvSpPr>
        <p:spPr/>
        <p:txBody>
          <a:bodyPr>
            <a:normAutofit/>
          </a:bodyPr>
          <a:lstStyle/>
          <a:p>
            <a:r>
              <a:rPr lang="en-AU" dirty="0"/>
              <a:t>Gregory Peiris</a:t>
            </a:r>
          </a:p>
          <a:p>
            <a:pPr lvl="1"/>
            <a:r>
              <a:rPr lang="en-AU" dirty="0" err="1"/>
              <a:t>gpeiris@student.unimelb.edu.au</a:t>
            </a:r>
            <a:endParaRPr lang="en-AU" dirty="0"/>
          </a:p>
        </p:txBody>
      </p:sp>
      <p:sp>
        <p:nvSpPr>
          <p:cNvPr id="10" name="Text Placeholder 9">
            <a:extLst>
              <a:ext uri="{FF2B5EF4-FFF2-40B4-BE49-F238E27FC236}">
                <a16:creationId xmlns:a16="http://schemas.microsoft.com/office/drawing/2014/main" id="{11F6B28D-C5AF-481B-9B53-F501015E14C9}"/>
              </a:ext>
            </a:extLst>
          </p:cNvPr>
          <p:cNvSpPr>
            <a:spLocks noGrp="1"/>
          </p:cNvSpPr>
          <p:nvPr>
            <p:ph type="body" sz="quarter" idx="16"/>
          </p:nvPr>
        </p:nvSpPr>
        <p:spPr/>
        <p:txBody>
          <a:bodyPr/>
          <a:lstStyle/>
          <a:p>
            <a:r>
              <a:rPr lang="en-AU"/>
              <a:t>Identifier first line</a:t>
            </a:r>
          </a:p>
          <a:p>
            <a:pPr lvl="1"/>
            <a:r>
              <a:rPr lang="en-AU"/>
              <a:t>Second line</a:t>
            </a:r>
            <a:endParaRPr lang="en-AU" dirty="0"/>
          </a:p>
        </p:txBody>
      </p:sp>
      <p:pic>
        <p:nvPicPr>
          <p:cNvPr id="7" name="Picture Placeholder 6" descr="A group of people posing for a photo&#10;&#10;Description automatically generated">
            <a:extLst>
              <a:ext uri="{FF2B5EF4-FFF2-40B4-BE49-F238E27FC236}">
                <a16:creationId xmlns:a16="http://schemas.microsoft.com/office/drawing/2014/main" id="{5079E49C-8867-EA78-4A7A-B00D9690752C}"/>
              </a:ext>
            </a:extLst>
          </p:cNvPr>
          <p:cNvPicPr>
            <a:picLocks noGrp="1" noChangeAspect="1"/>
          </p:cNvPicPr>
          <p:nvPr>
            <p:ph type="pic" sz="quarter" idx="13"/>
          </p:nvPr>
        </p:nvPicPr>
        <p:blipFill rotWithShape="1">
          <a:blip r:embed="rId2">
            <a:extLst>
              <a:ext uri="{28A0092B-C50C-407E-A947-70E740481C1C}">
                <a14:useLocalDpi xmlns:a14="http://schemas.microsoft.com/office/drawing/2010/main" val="0"/>
              </a:ext>
            </a:extLst>
          </a:blip>
          <a:srcRect l="8480" t="-553" r="13917" b="60"/>
          <a:stretch/>
        </p:blipFill>
        <p:spPr>
          <a:xfrm>
            <a:off x="6284942" y="1739900"/>
            <a:ext cx="5919757" cy="5115047"/>
          </a:xfrm>
        </p:spPr>
      </p:pic>
    </p:spTree>
    <p:extLst>
      <p:ext uri="{BB962C8B-B14F-4D97-AF65-F5344CB8AC3E}">
        <p14:creationId xmlns:p14="http://schemas.microsoft.com/office/powerpoint/2010/main" val="182513233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62FC2E14-24A9-4C48-BA13-A2E74B0AAD2F}"/>
              </a:ext>
            </a:extLst>
          </p:cNvPr>
          <p:cNvSpPr>
            <a:spLocks noGrp="1"/>
          </p:cNvSpPr>
          <p:nvPr>
            <p:ph type="subTitle" idx="1"/>
          </p:nvPr>
        </p:nvSpPr>
        <p:spPr>
          <a:xfrm>
            <a:off x="336885" y="2487775"/>
            <a:ext cx="6179662" cy="2272930"/>
          </a:xfrm>
        </p:spPr>
        <p:txBody>
          <a:bodyPr/>
          <a:lstStyle/>
          <a:p>
            <a:r>
              <a:rPr lang="en-AU" sz="3600" dirty="0">
                <a:effectLst>
                  <a:outerShdw blurRad="50800" dist="38100" dir="13500000" algn="br" rotWithShape="0">
                    <a:prstClr val="black">
                      <a:alpha val="40000"/>
                    </a:prstClr>
                  </a:outerShdw>
                </a:effectLst>
              </a:rPr>
              <a:t>Back Up Slides</a:t>
            </a:r>
          </a:p>
        </p:txBody>
      </p:sp>
      <p:sp>
        <p:nvSpPr>
          <p:cNvPr id="10" name="Text Placeholder 9">
            <a:extLst>
              <a:ext uri="{FF2B5EF4-FFF2-40B4-BE49-F238E27FC236}">
                <a16:creationId xmlns:a16="http://schemas.microsoft.com/office/drawing/2014/main" id="{24E28049-122B-4847-B7D3-EC5ECDB95020}"/>
              </a:ext>
            </a:extLst>
          </p:cNvPr>
          <p:cNvSpPr>
            <a:spLocks noGrp="1"/>
          </p:cNvSpPr>
          <p:nvPr>
            <p:ph type="body" sz="quarter" idx="16"/>
          </p:nvPr>
        </p:nvSpPr>
        <p:spPr/>
        <p:txBody>
          <a:bodyPr/>
          <a:lstStyle/>
          <a:p>
            <a:endParaRPr lang="en-AU"/>
          </a:p>
        </p:txBody>
      </p:sp>
      <p:sp>
        <p:nvSpPr>
          <p:cNvPr id="5" name="Text Placeholder 4">
            <a:extLst>
              <a:ext uri="{FF2B5EF4-FFF2-40B4-BE49-F238E27FC236}">
                <a16:creationId xmlns:a16="http://schemas.microsoft.com/office/drawing/2014/main" id="{643A3A8E-36C3-446B-985E-CEB7C282636D}"/>
              </a:ext>
            </a:extLst>
          </p:cNvPr>
          <p:cNvSpPr>
            <a:spLocks noGrp="1"/>
          </p:cNvSpPr>
          <p:nvPr>
            <p:ph type="body" sz="quarter" idx="17"/>
          </p:nvPr>
        </p:nvSpPr>
        <p:spPr>
          <a:xfrm>
            <a:off x="500063" y="5394937"/>
            <a:ext cx="3388446" cy="884226"/>
          </a:xfrm>
        </p:spPr>
        <p:txBody>
          <a:bodyPr>
            <a:normAutofit fontScale="92500" lnSpcReduction="10000"/>
          </a:bodyPr>
          <a:lstStyle/>
          <a:p>
            <a:r>
              <a:rPr lang="en-AU" dirty="0">
                <a:effectLst>
                  <a:outerShdw blurRad="50800" dist="38100" dir="2700000" algn="tl" rotWithShape="0">
                    <a:prstClr val="black">
                      <a:alpha val="40000"/>
                    </a:prstClr>
                  </a:outerShdw>
                </a:effectLst>
                <a:latin typeface="Anaheim" panose="02000503000000000000" pitchFamily="2" charset="77"/>
              </a:rPr>
              <a:t>Greg Peiris</a:t>
            </a:r>
          </a:p>
          <a:p>
            <a:r>
              <a:rPr lang="en-AU" dirty="0" err="1">
                <a:effectLst>
                  <a:outerShdw blurRad="50800" dist="38100" dir="2700000" algn="tl" rotWithShape="0">
                    <a:prstClr val="black">
                      <a:alpha val="40000"/>
                    </a:prstClr>
                  </a:outerShdw>
                </a:effectLst>
                <a:latin typeface="Anaheim" panose="02000503000000000000" pitchFamily="2" charset="77"/>
              </a:rPr>
              <a:t>gpeiris@student.unimelb.edu.au</a:t>
            </a:r>
            <a:endParaRPr lang="en-AU" dirty="0">
              <a:effectLst>
                <a:outerShdw blurRad="50800" dist="38100" dir="2700000" algn="tl" rotWithShape="0">
                  <a:prstClr val="black">
                    <a:alpha val="40000"/>
                  </a:prstClr>
                </a:outerShdw>
              </a:effectLst>
              <a:latin typeface="Anaheim" panose="02000503000000000000" pitchFamily="2" charset="77"/>
            </a:endParaRPr>
          </a:p>
          <a:p>
            <a:pPr lvl="1"/>
            <a:r>
              <a:rPr lang="en-AU" dirty="0">
                <a:effectLst>
                  <a:outerShdw blurRad="50800" dist="38100" dir="2700000" algn="tl" rotWithShape="0">
                    <a:prstClr val="black">
                      <a:alpha val="40000"/>
                    </a:prstClr>
                  </a:outerShdw>
                </a:effectLst>
                <a:latin typeface="Anaheim" panose="02000503000000000000" pitchFamily="2" charset="77"/>
              </a:rPr>
              <a:t>13</a:t>
            </a:r>
            <a:r>
              <a:rPr lang="en-AU" baseline="30000" dirty="0">
                <a:effectLst>
                  <a:outerShdw blurRad="50800" dist="38100" dir="2700000" algn="tl" rotWithShape="0">
                    <a:prstClr val="black">
                      <a:alpha val="40000"/>
                    </a:prstClr>
                  </a:outerShdw>
                </a:effectLst>
                <a:latin typeface="Anaheim" panose="02000503000000000000" pitchFamily="2" charset="77"/>
              </a:rPr>
              <a:t>th</a:t>
            </a:r>
            <a:r>
              <a:rPr lang="en-AU" dirty="0">
                <a:effectLst>
                  <a:outerShdw blurRad="50800" dist="38100" dir="2700000" algn="tl" rotWithShape="0">
                    <a:prstClr val="black">
                      <a:alpha val="40000"/>
                    </a:prstClr>
                  </a:outerShdw>
                </a:effectLst>
                <a:latin typeface="Anaheim" panose="02000503000000000000" pitchFamily="2" charset="77"/>
              </a:rPr>
              <a:t> Apr 2023</a:t>
            </a:r>
          </a:p>
          <a:p>
            <a:endParaRPr lang="en-AU" dirty="0"/>
          </a:p>
        </p:txBody>
      </p:sp>
      <p:sp>
        <p:nvSpPr>
          <p:cNvPr id="2" name="Slide Number Placeholder 1">
            <a:extLst>
              <a:ext uri="{FF2B5EF4-FFF2-40B4-BE49-F238E27FC236}">
                <a16:creationId xmlns:a16="http://schemas.microsoft.com/office/drawing/2014/main" id="{6361E6A6-BA53-48F9-8469-A76DD1981406}"/>
              </a:ext>
            </a:extLst>
          </p:cNvPr>
          <p:cNvSpPr>
            <a:spLocks noGrp="1"/>
          </p:cNvSpPr>
          <p:nvPr>
            <p:ph type="sldNum" sz="quarter" idx="4294967295"/>
          </p:nvPr>
        </p:nvSpPr>
        <p:spPr>
          <a:xfrm>
            <a:off x="11437938" y="6172200"/>
            <a:ext cx="754062" cy="365125"/>
          </a:xfrm>
        </p:spPr>
        <p:txBody>
          <a:bodyPr/>
          <a:lstStyle/>
          <a:p>
            <a:fld id="{DC22DD25-61AE-413C-B4D2-EF2365C9B2E1}" type="slidenum">
              <a:rPr lang="en-AU" noProof="0" smtClean="0"/>
              <a:pPr/>
              <a:t>38</a:t>
            </a:fld>
            <a:endParaRPr lang="en-AU" noProof="0"/>
          </a:p>
        </p:txBody>
      </p:sp>
      <p:pic>
        <p:nvPicPr>
          <p:cNvPr id="11" name="Picture Placeholder 10">
            <a:extLst>
              <a:ext uri="{FF2B5EF4-FFF2-40B4-BE49-F238E27FC236}">
                <a16:creationId xmlns:a16="http://schemas.microsoft.com/office/drawing/2014/main" id="{4F1A8793-9533-4140-8648-088D358E4401}"/>
              </a:ext>
            </a:extLst>
          </p:cNvPr>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l="18403" r="18403"/>
          <a:stretch/>
        </p:blipFill>
        <p:spPr>
          <a:xfrm>
            <a:off x="6272241" y="1030147"/>
            <a:ext cx="5919758" cy="5825419"/>
          </a:xfrm>
        </p:spPr>
      </p:pic>
    </p:spTree>
    <p:extLst>
      <p:ext uri="{BB962C8B-B14F-4D97-AF65-F5344CB8AC3E}">
        <p14:creationId xmlns:p14="http://schemas.microsoft.com/office/powerpoint/2010/main" val="373625904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39</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does the literature say?</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623876"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How does this affect treatment quality?</a:t>
            </a:r>
          </a:p>
          <a:p>
            <a:pPr marL="342900" indent="-342900">
              <a:buFontTx/>
              <a:buChar char="-"/>
            </a:pPr>
            <a:r>
              <a:rPr lang="en-US" dirty="0">
                <a:latin typeface="Georgia" panose="02040502050405020303" pitchFamily="18" charset="0"/>
              </a:rPr>
              <a:t>Comparing several parameters across 17 papers and various anatomical sites</a:t>
            </a:r>
          </a:p>
          <a:p>
            <a:pPr marL="342900" indent="-342900">
              <a:buFontTx/>
              <a:buChar char="-"/>
            </a:pPr>
            <a:r>
              <a:rPr lang="en-US" dirty="0">
                <a:latin typeface="Georgia" panose="02040502050405020303" pitchFamily="18" charset="0"/>
              </a:rPr>
              <a:t>Majority of papers concluded that thinner leaves have better conformity and greater Organs At Risk sparing</a:t>
            </a:r>
          </a:p>
          <a:p>
            <a:pPr marL="342900" indent="-342900">
              <a:buFontTx/>
              <a:buChar char="-"/>
            </a:pPr>
            <a:endParaRPr lang="en-US" dirty="0">
              <a:latin typeface="Georgia" panose="02040502050405020303" pitchFamily="18" charset="0"/>
            </a:endParaRPr>
          </a:p>
          <a:p>
            <a:pPr marL="342900" indent="-342900">
              <a:buFontTx/>
              <a:buChar char="-"/>
            </a:pPr>
            <a:endParaRPr lang="en-US" dirty="0">
              <a:latin typeface="Georgia" panose="02040502050405020303" pitchFamily="18" charset="0"/>
            </a:endParaRPr>
          </a:p>
        </p:txBody>
      </p:sp>
      <p:pic>
        <p:nvPicPr>
          <p:cNvPr id="10" name="Picture 9" descr="Chart, scatter chart&#10;&#10;Description automatically generated">
            <a:extLst>
              <a:ext uri="{FF2B5EF4-FFF2-40B4-BE49-F238E27FC236}">
                <a16:creationId xmlns:a16="http://schemas.microsoft.com/office/drawing/2014/main" id="{1C2F7FD6-9140-4C41-BA82-E97A1CCE49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650" y="320374"/>
            <a:ext cx="3076115" cy="306592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391360110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766ACC4F-32E1-C9F3-27BD-04C898EB9E7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898067" y="1350495"/>
            <a:ext cx="1693851" cy="2510375"/>
          </a:xfrm>
          <a:prstGeom prst="rect">
            <a:avLst/>
          </a:prstGeom>
        </p:spPr>
      </p:pic>
      <p:pic>
        <p:nvPicPr>
          <p:cNvPr id="11" name="Picture 10">
            <a:extLst>
              <a:ext uri="{FF2B5EF4-FFF2-40B4-BE49-F238E27FC236}">
                <a16:creationId xmlns:a16="http://schemas.microsoft.com/office/drawing/2014/main" id="{095DCE83-921B-CDC3-A16A-FF103B0A63C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7268" y="3960573"/>
            <a:ext cx="3582896" cy="2559212"/>
          </a:xfrm>
          <a:prstGeom prst="rect">
            <a:avLst/>
          </a:prstGeom>
        </p:spPr>
      </p:pic>
      <p:sp>
        <p:nvSpPr>
          <p:cNvPr id="12" name="Content Placeholder 2">
            <a:extLst>
              <a:ext uri="{FF2B5EF4-FFF2-40B4-BE49-F238E27FC236}">
                <a16:creationId xmlns:a16="http://schemas.microsoft.com/office/drawing/2014/main" id="{B9D98ECA-EC82-77C0-B07D-2D9C0BFBD804}"/>
              </a:ext>
            </a:extLst>
          </p:cNvPr>
          <p:cNvSpPr txBox="1">
            <a:spLocks/>
          </p:cNvSpPr>
          <p:nvPr/>
        </p:nvSpPr>
        <p:spPr>
          <a:xfrm>
            <a:off x="6020563" y="3953147"/>
            <a:ext cx="1959158" cy="2584480"/>
          </a:xfrm>
          <a:prstGeom prst="rect">
            <a:avLst/>
          </a:prstGeom>
        </p:spPr>
        <p:txBody>
          <a:bodyPr vert="horz" lIns="91440" tIns="45720" rIns="91440" bIns="45720" rtlCol="0">
            <a:noAutofit/>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algn="just">
              <a:buClr>
                <a:schemeClr val="accent3"/>
              </a:buClr>
            </a:pPr>
            <a:r>
              <a:rPr lang="en-AU" sz="1600" dirty="0"/>
              <a:t>High Income Country facilities (above)</a:t>
            </a:r>
          </a:p>
          <a:p>
            <a:pPr algn="just">
              <a:buClr>
                <a:schemeClr val="accent3"/>
              </a:buClr>
            </a:pPr>
            <a:endParaRPr lang="en-AU" sz="1600" dirty="0"/>
          </a:p>
          <a:p>
            <a:pPr algn="just">
              <a:buClr>
                <a:schemeClr val="accent3"/>
              </a:buClr>
            </a:pPr>
            <a:endParaRPr lang="en-AU" sz="1600" dirty="0"/>
          </a:p>
          <a:p>
            <a:pPr algn="just">
              <a:buClr>
                <a:schemeClr val="accent3"/>
              </a:buClr>
            </a:pPr>
            <a:endParaRPr lang="en-AU" sz="1600" dirty="0"/>
          </a:p>
          <a:p>
            <a:pPr algn="just">
              <a:buClr>
                <a:schemeClr val="accent3"/>
              </a:buClr>
            </a:pPr>
            <a:r>
              <a:rPr lang="en-AU" sz="1100" dirty="0"/>
              <a:t> </a:t>
            </a:r>
            <a:endParaRPr lang="en-AU" sz="1600" dirty="0"/>
          </a:p>
          <a:p>
            <a:pPr algn="just">
              <a:buClr>
                <a:schemeClr val="accent3"/>
              </a:buClr>
            </a:pPr>
            <a:r>
              <a:rPr lang="en-AU" sz="1600" dirty="0"/>
              <a:t>Low and Middle Income facility (right)</a:t>
            </a:r>
          </a:p>
        </p:txBody>
      </p:sp>
      <p:pic>
        <p:nvPicPr>
          <p:cNvPr id="13" name="Picture 12">
            <a:extLst>
              <a:ext uri="{FF2B5EF4-FFF2-40B4-BE49-F238E27FC236}">
                <a16:creationId xmlns:a16="http://schemas.microsoft.com/office/drawing/2014/main" id="{B5AFDB9A-5B94-3075-9875-84D550EFA46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020562" y="1350495"/>
            <a:ext cx="3774677" cy="2513994"/>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Cancer</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The Great Equalizer </a:t>
            </a:r>
            <a:r>
              <a:rPr lang="en-AU" sz="1800" b="0" dirty="0">
                <a:solidFill>
                  <a:schemeClr val="tx1"/>
                </a:solidFill>
              </a:rPr>
              <a:t>…or is it?</a:t>
            </a:r>
            <a:endParaRPr lang="en-AU" sz="2000" b="0" dirty="0">
              <a:solidFill>
                <a:schemeClr val="tx1"/>
              </a:solidFill>
            </a:endParaRPr>
          </a:p>
        </p:txBody>
      </p:sp>
      <p:sp>
        <p:nvSpPr>
          <p:cNvPr id="7" name="Content Placeholder 2">
            <a:extLst>
              <a:ext uri="{FF2B5EF4-FFF2-40B4-BE49-F238E27FC236}">
                <a16:creationId xmlns:a16="http://schemas.microsoft.com/office/drawing/2014/main" id="{87B608A5-5149-D111-0626-3BC6440A104A}"/>
              </a:ext>
            </a:extLst>
          </p:cNvPr>
          <p:cNvSpPr txBox="1">
            <a:spLocks/>
          </p:cNvSpPr>
          <p:nvPr/>
        </p:nvSpPr>
        <p:spPr>
          <a:xfrm>
            <a:off x="316357" y="1895976"/>
            <a:ext cx="5400000" cy="4830748"/>
          </a:xfrm>
          <a:prstGeom prst="rect">
            <a:avLst/>
          </a:prstGeom>
        </p:spPr>
        <p:txBody>
          <a:bodyPr vert="horz" lIns="91440" tIns="45720" rIns="91440" bIns="45720" rtlCol="0">
            <a:noAutofit/>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Clr>
                <a:schemeClr val="accent3"/>
              </a:buClr>
              <a:buFontTx/>
              <a:buChar char="-"/>
            </a:pPr>
            <a:r>
              <a:rPr lang="en-AU" dirty="0"/>
              <a:t>Cancer does not discriminate based on income or status, place of birth or age</a:t>
            </a:r>
          </a:p>
          <a:p>
            <a:pPr marL="342900" indent="-342900">
              <a:buClr>
                <a:schemeClr val="accent3"/>
              </a:buClr>
              <a:buFontTx/>
              <a:buChar char="-"/>
            </a:pPr>
            <a:r>
              <a:rPr lang="en-AU" dirty="0"/>
              <a:t>Cancer is not just the cancer:</a:t>
            </a:r>
          </a:p>
          <a:p>
            <a:pPr marL="558900" lvl="1" indent="-342900">
              <a:buClr>
                <a:schemeClr val="accent3"/>
              </a:buClr>
              <a:buFontTx/>
              <a:buChar char="-"/>
            </a:pPr>
            <a:r>
              <a:rPr lang="en-AU" sz="1600" dirty="0"/>
              <a:t>Diagnosis</a:t>
            </a:r>
          </a:p>
          <a:p>
            <a:pPr marL="558900" lvl="1" indent="-342900">
              <a:buClr>
                <a:schemeClr val="accent3"/>
              </a:buClr>
              <a:buFontTx/>
              <a:buChar char="-"/>
            </a:pPr>
            <a:r>
              <a:rPr lang="en-AU" sz="1600" dirty="0"/>
              <a:t>Equipment needed for treatment</a:t>
            </a:r>
          </a:p>
          <a:p>
            <a:pPr marL="558900" lvl="1" indent="-342900">
              <a:buClr>
                <a:schemeClr val="accent3"/>
              </a:buClr>
              <a:buFontTx/>
              <a:buChar char="-"/>
            </a:pPr>
            <a:r>
              <a:rPr lang="en-AU" sz="1600" dirty="0"/>
              <a:t>Genetic history</a:t>
            </a:r>
          </a:p>
          <a:p>
            <a:pPr marL="558900" lvl="1" indent="-342900">
              <a:buClr>
                <a:schemeClr val="accent3"/>
              </a:buClr>
              <a:buFontTx/>
              <a:buChar char="-"/>
            </a:pPr>
            <a:r>
              <a:rPr lang="en-AU" sz="1600" dirty="0"/>
              <a:t>Lifestyle and social factors, etc.</a:t>
            </a:r>
          </a:p>
          <a:p>
            <a:pPr>
              <a:buClr>
                <a:schemeClr val="accent3"/>
              </a:buClr>
            </a:pPr>
            <a:r>
              <a:rPr lang="en-AU" sz="700" dirty="0"/>
              <a:t> </a:t>
            </a:r>
            <a:endParaRPr lang="en-AU" dirty="0"/>
          </a:p>
          <a:p>
            <a:pPr marL="342900" lvl="0" indent="-342900">
              <a:buClr>
                <a:schemeClr val="accent3"/>
              </a:buClr>
              <a:buFontTx/>
              <a:buChar char="-"/>
            </a:pPr>
            <a:r>
              <a:rPr lang="en-AU" dirty="0"/>
              <a:t>75% of deaths in Low and Middle Income Countries (LMIC) by 2030</a:t>
            </a:r>
          </a:p>
          <a:p>
            <a:pPr marL="342900" indent="-342900">
              <a:buClr>
                <a:schemeClr val="accent3"/>
              </a:buClr>
              <a:buFontTx/>
              <a:buChar char="-"/>
            </a:pPr>
            <a:r>
              <a:rPr lang="en-AU" dirty="0"/>
              <a:t>Cancer care in LMICs is very limited</a:t>
            </a:r>
          </a:p>
          <a:p>
            <a:pPr marL="558900" lvl="1" indent="-342900">
              <a:buClr>
                <a:schemeClr val="accent3"/>
              </a:buClr>
              <a:buFontTx/>
              <a:buChar char="-"/>
            </a:pPr>
            <a:r>
              <a:rPr lang="en-AU" dirty="0"/>
              <a:t>Long delays and wait times</a:t>
            </a:r>
          </a:p>
        </p:txBody>
      </p:sp>
    </p:spTree>
    <p:extLst>
      <p:ext uri="{BB962C8B-B14F-4D97-AF65-F5344CB8AC3E}">
        <p14:creationId xmlns:p14="http://schemas.microsoft.com/office/powerpoint/2010/main" val="354350663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40</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does the literature say?</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623876"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How does this affect treatment quality?</a:t>
            </a:r>
          </a:p>
          <a:p>
            <a:pPr marL="342900" indent="-342900">
              <a:buFontTx/>
              <a:buChar char="-"/>
            </a:pPr>
            <a:r>
              <a:rPr lang="en-US" dirty="0">
                <a:latin typeface="Georgia" panose="02040502050405020303" pitchFamily="18" charset="0"/>
              </a:rPr>
              <a:t>Comparing several parameters across 17 papers and various anatomical sites</a:t>
            </a:r>
          </a:p>
          <a:p>
            <a:pPr marL="342900" indent="-342900">
              <a:buFontTx/>
              <a:buChar char="-"/>
            </a:pPr>
            <a:r>
              <a:rPr lang="en-US" dirty="0">
                <a:latin typeface="Georgia" panose="02040502050405020303" pitchFamily="18" charset="0"/>
              </a:rPr>
              <a:t>Majority of papers concluded that thinner leaves have better conformity and greater Organs At Risk sparing</a:t>
            </a:r>
          </a:p>
          <a:p>
            <a:pPr marL="342900" indent="-342900">
              <a:buFontTx/>
              <a:buChar char="-"/>
            </a:pPr>
            <a:endParaRPr lang="en-US" dirty="0">
              <a:latin typeface="Georgia" panose="02040502050405020303" pitchFamily="18" charset="0"/>
            </a:endParaRPr>
          </a:p>
          <a:p>
            <a:pPr marL="342900" indent="-342900">
              <a:buFontTx/>
              <a:buChar char="-"/>
            </a:pPr>
            <a:endParaRPr lang="en-US" dirty="0">
              <a:latin typeface="Georgia" panose="02040502050405020303" pitchFamily="18" charset="0"/>
            </a:endParaRPr>
          </a:p>
        </p:txBody>
      </p:sp>
      <p:pic>
        <p:nvPicPr>
          <p:cNvPr id="10" name="Picture 9" descr="Chart, scatter chart&#10;&#10;Description automatically generated">
            <a:extLst>
              <a:ext uri="{FF2B5EF4-FFF2-40B4-BE49-F238E27FC236}">
                <a16:creationId xmlns:a16="http://schemas.microsoft.com/office/drawing/2014/main" id="{1C2F7FD6-9140-4C41-BA82-E97A1CCE49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650" y="320374"/>
            <a:ext cx="3076115" cy="306592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grpSp>
        <p:nvGrpSpPr>
          <p:cNvPr id="21" name="Group 20">
            <a:extLst>
              <a:ext uri="{FF2B5EF4-FFF2-40B4-BE49-F238E27FC236}">
                <a16:creationId xmlns:a16="http://schemas.microsoft.com/office/drawing/2014/main" id="{F2C120B4-AE5A-E04E-A256-920A8E2E10FF}"/>
              </a:ext>
            </a:extLst>
          </p:cNvPr>
          <p:cNvGrpSpPr/>
          <p:nvPr/>
        </p:nvGrpSpPr>
        <p:grpSpPr>
          <a:xfrm>
            <a:off x="3826282" y="3704389"/>
            <a:ext cx="4844189" cy="3001751"/>
            <a:chOff x="3826282" y="3704389"/>
            <a:chExt cx="4844189" cy="3001751"/>
          </a:xfrm>
        </p:grpSpPr>
        <p:pic>
          <p:nvPicPr>
            <p:cNvPr id="5" name="Picture 4">
              <a:extLst>
                <a:ext uri="{FF2B5EF4-FFF2-40B4-BE49-F238E27FC236}">
                  <a16:creationId xmlns:a16="http://schemas.microsoft.com/office/drawing/2014/main" id="{DEBBDA54-574C-C846-B6BC-7787E6AE1EEC}"/>
                </a:ext>
              </a:extLst>
            </p:cNvPr>
            <p:cNvPicPr>
              <a:picLocks noChangeAspect="1"/>
            </p:cNvPicPr>
            <p:nvPr/>
          </p:nvPicPr>
          <p:blipFill>
            <a:blip r:embed="rId4"/>
            <a:stretch>
              <a:fillRect/>
            </a:stretch>
          </p:blipFill>
          <p:spPr>
            <a:xfrm>
              <a:off x="4075545" y="3704389"/>
              <a:ext cx="3710435" cy="3001751"/>
            </a:xfrm>
            <a:prstGeom prst="rect">
              <a:avLst/>
            </a:prstGeom>
          </p:spPr>
        </p:pic>
        <p:pic>
          <p:nvPicPr>
            <p:cNvPr id="6" name="Picture 5">
              <a:extLst>
                <a:ext uri="{FF2B5EF4-FFF2-40B4-BE49-F238E27FC236}">
                  <a16:creationId xmlns:a16="http://schemas.microsoft.com/office/drawing/2014/main" id="{A4C93F08-1513-5E43-BF4A-E65662BCB904}"/>
                </a:ext>
              </a:extLst>
            </p:cNvPr>
            <p:cNvPicPr>
              <a:picLocks noChangeAspect="1"/>
            </p:cNvPicPr>
            <p:nvPr/>
          </p:nvPicPr>
          <p:blipFill>
            <a:blip r:embed="rId5">
              <a:clrChange>
                <a:clrFrom>
                  <a:srgbClr val="F7F7F7"/>
                </a:clrFrom>
                <a:clrTo>
                  <a:srgbClr val="F7F7F7">
                    <a:alpha val="0"/>
                  </a:srgbClr>
                </a:clrTo>
              </a:clrChange>
            </a:blip>
            <a:stretch>
              <a:fillRect/>
            </a:stretch>
          </p:blipFill>
          <p:spPr>
            <a:xfrm rot="334762">
              <a:off x="6376521" y="4309643"/>
              <a:ext cx="2293950" cy="1709793"/>
            </a:xfrm>
            <a:prstGeom prst="rect">
              <a:avLst/>
            </a:prstGeom>
          </p:spPr>
        </p:pic>
        <p:pic>
          <p:nvPicPr>
            <p:cNvPr id="11" name="Picture 10">
              <a:extLst>
                <a:ext uri="{FF2B5EF4-FFF2-40B4-BE49-F238E27FC236}">
                  <a16:creationId xmlns:a16="http://schemas.microsoft.com/office/drawing/2014/main" id="{4B353B41-4FAE-2D43-98AE-9E117353A490}"/>
                </a:ext>
              </a:extLst>
            </p:cNvPr>
            <p:cNvPicPr>
              <a:picLocks noChangeAspect="1"/>
            </p:cNvPicPr>
            <p:nvPr/>
          </p:nvPicPr>
          <p:blipFill>
            <a:blip r:embed="rId6"/>
            <a:stretch>
              <a:fillRect/>
            </a:stretch>
          </p:blipFill>
          <p:spPr>
            <a:xfrm rot="21189473">
              <a:off x="3826282" y="5356680"/>
              <a:ext cx="688551" cy="65999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2" name="Picture 11" descr="A blue and yellow fire hydrant&#10;&#10;Description automatically generated with low confidence">
              <a:extLst>
                <a:ext uri="{FF2B5EF4-FFF2-40B4-BE49-F238E27FC236}">
                  <a16:creationId xmlns:a16="http://schemas.microsoft.com/office/drawing/2014/main" id="{65C59248-1D10-704F-A406-4285E195337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637102">
              <a:off x="4591580" y="4726652"/>
              <a:ext cx="566661" cy="1133322"/>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3" name="Picture 12">
              <a:extLst>
                <a:ext uri="{FF2B5EF4-FFF2-40B4-BE49-F238E27FC236}">
                  <a16:creationId xmlns:a16="http://schemas.microsoft.com/office/drawing/2014/main" id="{D41220F4-72F5-4B43-B848-466A8A5BEAB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5567" y="5660526"/>
              <a:ext cx="932558" cy="48134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4" name="Picture 13">
              <a:extLst>
                <a:ext uri="{FF2B5EF4-FFF2-40B4-BE49-F238E27FC236}">
                  <a16:creationId xmlns:a16="http://schemas.microsoft.com/office/drawing/2014/main" id="{CE423CCC-47B3-F54E-846D-DABD97A5561A}"/>
                </a:ext>
              </a:extLst>
            </p:cNvPr>
            <p:cNvPicPr>
              <a:picLocks noChangeAspect="1"/>
            </p:cNvPicPr>
            <p:nvPr/>
          </p:nvPicPr>
          <p:blipFill>
            <a:blip r:embed="rId9"/>
            <a:stretch>
              <a:fillRect/>
            </a:stretch>
          </p:blipFill>
          <p:spPr>
            <a:xfrm rot="21063240">
              <a:off x="6190072" y="5302754"/>
              <a:ext cx="1625816" cy="73448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5" name="Picture 14">
              <a:extLst>
                <a:ext uri="{FF2B5EF4-FFF2-40B4-BE49-F238E27FC236}">
                  <a16:creationId xmlns:a16="http://schemas.microsoft.com/office/drawing/2014/main" id="{F9404FD4-1F10-D74E-A53B-BFCC50C5E7CC}"/>
                </a:ext>
              </a:extLst>
            </p:cNvPr>
            <p:cNvPicPr>
              <a:picLocks noChangeAspect="1"/>
            </p:cNvPicPr>
            <p:nvPr/>
          </p:nvPicPr>
          <p:blipFill>
            <a:blip r:embed="rId10"/>
            <a:stretch>
              <a:fillRect/>
            </a:stretch>
          </p:blipFill>
          <p:spPr>
            <a:xfrm rot="250233">
              <a:off x="6920182" y="5416320"/>
              <a:ext cx="1010819" cy="67387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cxnSp>
          <p:nvCxnSpPr>
            <p:cNvPr id="18" name="Straight Connector 17">
              <a:extLst>
                <a:ext uri="{FF2B5EF4-FFF2-40B4-BE49-F238E27FC236}">
                  <a16:creationId xmlns:a16="http://schemas.microsoft.com/office/drawing/2014/main" id="{73506B65-3695-B048-9DCC-BC8688E1ED92}"/>
                </a:ext>
              </a:extLst>
            </p:cNvPr>
            <p:cNvCxnSpPr/>
            <p:nvPr/>
          </p:nvCxnSpPr>
          <p:spPr>
            <a:xfrm>
              <a:off x="4693342" y="4463358"/>
              <a:ext cx="0" cy="1695825"/>
            </a:xfrm>
            <a:prstGeom prst="line">
              <a:avLst/>
            </a:prstGeom>
            <a:ln w="28575"/>
          </p:spPr>
          <p:style>
            <a:lnRef idx="1">
              <a:schemeClr val="dk1"/>
            </a:lnRef>
            <a:fillRef idx="0">
              <a:schemeClr val="dk1"/>
            </a:fillRef>
            <a:effectRef idx="0">
              <a:schemeClr val="dk1"/>
            </a:effectRef>
            <a:fontRef idx="minor">
              <a:schemeClr val="tx1"/>
            </a:fontRef>
          </p:style>
        </p:cxnSp>
        <p:cxnSp>
          <p:nvCxnSpPr>
            <p:cNvPr id="19" name="Straight Connector 18">
              <a:extLst>
                <a:ext uri="{FF2B5EF4-FFF2-40B4-BE49-F238E27FC236}">
                  <a16:creationId xmlns:a16="http://schemas.microsoft.com/office/drawing/2014/main" id="{C56EA344-2FC4-F448-A270-A392D47383DB}"/>
                </a:ext>
              </a:extLst>
            </p:cNvPr>
            <p:cNvCxnSpPr/>
            <p:nvPr/>
          </p:nvCxnSpPr>
          <p:spPr>
            <a:xfrm>
              <a:off x="7173017" y="4416100"/>
              <a:ext cx="0" cy="1695825"/>
            </a:xfrm>
            <a:prstGeom prst="line">
              <a:avLst/>
            </a:prstGeom>
            <a:ln w="28575"/>
          </p:spPr>
          <p:style>
            <a:lnRef idx="1">
              <a:schemeClr val="dk1"/>
            </a:lnRef>
            <a:fillRef idx="0">
              <a:schemeClr val="dk1"/>
            </a:fillRef>
            <a:effectRef idx="0">
              <a:schemeClr val="dk1"/>
            </a:effectRef>
            <a:fontRef idx="minor">
              <a:schemeClr val="tx1"/>
            </a:fontRef>
          </p:style>
        </p:cxnSp>
        <p:pic>
          <p:nvPicPr>
            <p:cNvPr id="17" name="Picture 16">
              <a:extLst>
                <a:ext uri="{FF2B5EF4-FFF2-40B4-BE49-F238E27FC236}">
                  <a16:creationId xmlns:a16="http://schemas.microsoft.com/office/drawing/2014/main" id="{D3B57B6C-C1E2-1A47-ABB1-DCDF85136992}"/>
                </a:ext>
              </a:extLst>
            </p:cNvPr>
            <p:cNvPicPr>
              <a:picLocks noChangeAspect="1"/>
            </p:cNvPicPr>
            <p:nvPr/>
          </p:nvPicPr>
          <p:blipFill rotWithShape="1">
            <a:blip r:embed="rId4"/>
            <a:srcRect t="77550"/>
            <a:stretch/>
          </p:blipFill>
          <p:spPr>
            <a:xfrm>
              <a:off x="4075545" y="6032260"/>
              <a:ext cx="3710435" cy="673879"/>
            </a:xfrm>
            <a:prstGeom prst="rect">
              <a:avLst/>
            </a:prstGeom>
          </p:spPr>
        </p:pic>
      </p:grpSp>
    </p:spTree>
    <p:extLst>
      <p:ext uri="{BB962C8B-B14F-4D97-AF65-F5344CB8AC3E}">
        <p14:creationId xmlns:p14="http://schemas.microsoft.com/office/powerpoint/2010/main" val="238231963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Wider Leaves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41</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What does the literature say?</a:t>
            </a:r>
            <a:endParaRPr lang="en-AU" sz="2000" b="0" dirty="0">
              <a:solidFill>
                <a:schemeClr val="tx1"/>
              </a:solidFill>
            </a:endParaRPr>
          </a:p>
        </p:txBody>
      </p:sp>
      <p:sp>
        <p:nvSpPr>
          <p:cNvPr id="9" name="Text Placeholder 2">
            <a:extLst>
              <a:ext uri="{FF2B5EF4-FFF2-40B4-BE49-F238E27FC236}">
                <a16:creationId xmlns:a16="http://schemas.microsoft.com/office/drawing/2014/main" id="{D2F5CCE9-F19C-5E47-8205-B293A5EEAA3C}"/>
              </a:ext>
            </a:extLst>
          </p:cNvPr>
          <p:cNvSpPr txBox="1">
            <a:spLocks/>
          </p:cNvSpPr>
          <p:nvPr/>
        </p:nvSpPr>
        <p:spPr>
          <a:xfrm>
            <a:off x="316357" y="1652735"/>
            <a:ext cx="7623876" cy="4459190"/>
          </a:xfrm>
          <a:prstGeom prst="rect">
            <a:avLst/>
          </a:prstGeom>
        </p:spPr>
        <p:txBody>
          <a:bodyPr vert="horz" lIns="91440" tIns="45720" rIns="91440" bIns="45720" numCol="1" spcCol="360000" rtlCol="0">
            <a:noAutofit/>
          </a:bodyPr>
          <a:lst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a:lstStyle>
          <a:p>
            <a:pPr marL="342900" indent="-342900">
              <a:buFontTx/>
              <a:buChar char="-"/>
            </a:pPr>
            <a:r>
              <a:rPr lang="en-US" dirty="0">
                <a:latin typeface="Georgia" panose="02040502050405020303" pitchFamily="18" charset="0"/>
              </a:rPr>
              <a:t>How does this affect treatment quality?</a:t>
            </a:r>
          </a:p>
          <a:p>
            <a:pPr marL="342900" indent="-342900">
              <a:buFontTx/>
              <a:buChar char="-"/>
            </a:pPr>
            <a:r>
              <a:rPr lang="en-US" dirty="0">
                <a:latin typeface="Georgia" panose="02040502050405020303" pitchFamily="18" charset="0"/>
              </a:rPr>
              <a:t>Comparing several parameters across 17 papers and various anatomical sites</a:t>
            </a:r>
          </a:p>
          <a:p>
            <a:pPr marL="342900" indent="-342900">
              <a:buFontTx/>
              <a:buChar char="-"/>
            </a:pPr>
            <a:r>
              <a:rPr lang="en-US" dirty="0">
                <a:latin typeface="Georgia" panose="02040502050405020303" pitchFamily="18" charset="0"/>
              </a:rPr>
              <a:t>Majority of papers concluded that thinner leaves have better conformity and greater Organs At Risk sparing</a:t>
            </a:r>
          </a:p>
          <a:p>
            <a:pPr marL="342900" indent="-342900">
              <a:buFontTx/>
              <a:buChar char="-"/>
            </a:pPr>
            <a:endParaRPr lang="en-US" dirty="0">
              <a:latin typeface="Georgia" panose="02040502050405020303" pitchFamily="18" charset="0"/>
            </a:endParaRPr>
          </a:p>
          <a:p>
            <a:r>
              <a:rPr lang="en-US" u="sng" dirty="0">
                <a:latin typeface="Georgia" panose="02040502050405020303" pitchFamily="18" charset="0"/>
              </a:rPr>
              <a:t>However</a:t>
            </a:r>
          </a:p>
          <a:p>
            <a:pPr marL="342900" indent="-342900">
              <a:buFontTx/>
              <a:buChar char="-"/>
            </a:pPr>
            <a:r>
              <a:rPr lang="en-US" dirty="0">
                <a:latin typeface="Georgia" panose="02040502050405020303" pitchFamily="18" charset="0"/>
              </a:rPr>
              <a:t>As tumor sizes get larger, leaf width differences vanish</a:t>
            </a:r>
          </a:p>
          <a:p>
            <a:pPr marL="342900" indent="-342900">
              <a:buFontTx/>
              <a:buChar char="-"/>
            </a:pPr>
            <a:r>
              <a:rPr lang="en-US" dirty="0">
                <a:latin typeface="Georgia" panose="02040502050405020303" pitchFamily="18" charset="0"/>
              </a:rPr>
              <a:t>Through LMICs, </a:t>
            </a:r>
            <a:r>
              <a:rPr lang="en-US" dirty="0" err="1">
                <a:latin typeface="Georgia" panose="02040502050405020303" pitchFamily="18" charset="0"/>
              </a:rPr>
              <a:t>tumours</a:t>
            </a:r>
            <a:r>
              <a:rPr lang="en-US" dirty="0">
                <a:latin typeface="Georgia" panose="02040502050405020303" pitchFamily="18" charset="0"/>
              </a:rPr>
              <a:t> tend to be large:</a:t>
            </a:r>
          </a:p>
          <a:p>
            <a:pPr marL="558900" lvl="1" indent="-342900">
              <a:buFontTx/>
              <a:buChar char="-"/>
            </a:pPr>
            <a:r>
              <a:rPr lang="en-US" dirty="0">
                <a:latin typeface="Georgia" panose="02040502050405020303" pitchFamily="18" charset="0"/>
              </a:rPr>
              <a:t>Delay between diagnosis and treatment</a:t>
            </a:r>
          </a:p>
          <a:p>
            <a:pPr marL="558900" lvl="1" indent="-342900">
              <a:buFontTx/>
              <a:buChar char="-"/>
            </a:pPr>
            <a:r>
              <a:rPr lang="en-US" dirty="0">
                <a:latin typeface="Georgia" panose="02040502050405020303" pitchFamily="18" charset="0"/>
              </a:rPr>
              <a:t>Larger growing types of cancers</a:t>
            </a:r>
          </a:p>
          <a:p>
            <a:pPr marL="558900" lvl="1" indent="-342900">
              <a:buFontTx/>
              <a:buChar char="-"/>
            </a:pPr>
            <a:r>
              <a:rPr lang="en-US" dirty="0">
                <a:latin typeface="Georgia" panose="02040502050405020303" pitchFamily="18" charset="0"/>
              </a:rPr>
              <a:t>Lack of surgical options</a:t>
            </a:r>
          </a:p>
        </p:txBody>
      </p:sp>
      <p:pic>
        <p:nvPicPr>
          <p:cNvPr id="10" name="Picture 9" descr="Chart, scatter chart&#10;&#10;Description automatically generated">
            <a:extLst>
              <a:ext uri="{FF2B5EF4-FFF2-40B4-BE49-F238E27FC236}">
                <a16:creationId xmlns:a16="http://schemas.microsoft.com/office/drawing/2014/main" id="{1C2F7FD6-9140-4C41-BA82-E97A1CCE49F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48650" y="320374"/>
            <a:ext cx="3076115" cy="3065929"/>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3" name="Picture 12" descr="Chart, line chart&#10;&#10;Description automatically generated">
            <a:extLst>
              <a:ext uri="{FF2B5EF4-FFF2-40B4-BE49-F238E27FC236}">
                <a16:creationId xmlns:a16="http://schemas.microsoft.com/office/drawing/2014/main" id="{D1DBBFB5-7878-3641-A2C6-F089833842A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3268" y="3580251"/>
            <a:ext cx="3709791" cy="2827508"/>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39548569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A429ACD6-0863-4442-95CD-297FC19EF15A}"/>
              </a:ext>
            </a:extLst>
          </p:cNvPr>
          <p:cNvSpPr/>
          <p:nvPr/>
        </p:nvSpPr>
        <p:spPr>
          <a:xfrm>
            <a:off x="1156056" y="1775678"/>
            <a:ext cx="8395717" cy="1116656"/>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 name="Rectangle 4">
            <a:extLst>
              <a:ext uri="{FF2B5EF4-FFF2-40B4-BE49-F238E27FC236}">
                <a16:creationId xmlns:a16="http://schemas.microsoft.com/office/drawing/2014/main" id="{98AB0673-2810-764D-BB8D-4F416322ED89}"/>
              </a:ext>
            </a:extLst>
          </p:cNvPr>
          <p:cNvSpPr/>
          <p:nvPr/>
        </p:nvSpPr>
        <p:spPr>
          <a:xfrm>
            <a:off x="8524010" y="1154444"/>
            <a:ext cx="3545707" cy="2525015"/>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grpSp>
        <p:nvGrpSpPr>
          <p:cNvPr id="13" name="Group 12">
            <a:extLst>
              <a:ext uri="{FF2B5EF4-FFF2-40B4-BE49-F238E27FC236}">
                <a16:creationId xmlns:a16="http://schemas.microsoft.com/office/drawing/2014/main" id="{79DC9F36-D8A8-4145-B8EF-B0BD2FA70484}"/>
              </a:ext>
            </a:extLst>
          </p:cNvPr>
          <p:cNvGrpSpPr/>
          <p:nvPr/>
        </p:nvGrpSpPr>
        <p:grpSpPr>
          <a:xfrm>
            <a:off x="1684628" y="1835870"/>
            <a:ext cx="6558977" cy="950552"/>
            <a:chOff x="2292356" y="1817158"/>
            <a:chExt cx="6558977" cy="950552"/>
          </a:xfrm>
        </p:grpSpPr>
        <p:sp>
          <p:nvSpPr>
            <p:cNvPr id="14" name="TextBox 13">
              <a:extLst>
                <a:ext uri="{FF2B5EF4-FFF2-40B4-BE49-F238E27FC236}">
                  <a16:creationId xmlns:a16="http://schemas.microsoft.com/office/drawing/2014/main" id="{A681BFDD-8D38-9B42-BFEC-44515C6B97AB}"/>
                </a:ext>
              </a:extLst>
            </p:cNvPr>
            <p:cNvSpPr txBox="1"/>
            <p:nvPr/>
          </p:nvSpPr>
          <p:spPr>
            <a:xfrm>
              <a:off x="2292356" y="1817158"/>
              <a:ext cx="3685534" cy="369332"/>
            </a:xfrm>
            <a:prstGeom prst="rect">
              <a:avLst/>
            </a:prstGeom>
            <a:noFill/>
          </p:spPr>
          <p:txBody>
            <a:bodyPr wrap="square" rtlCol="0">
              <a:spAutoFit/>
            </a:bodyPr>
            <a:lstStyle/>
            <a:p>
              <a:r>
                <a:rPr lang="en-US" altLang="ko-KR" b="1" kern="1200" dirty="0">
                  <a:solidFill>
                    <a:schemeClr val="accent1"/>
                  </a:solidFill>
                  <a:latin typeface="+mj-lt"/>
                  <a:ea typeface="+mn-ea"/>
                  <a:cs typeface="Arial" pitchFamily="34" charset="0"/>
                </a:rPr>
                <a:t>Can we manipulate it?</a:t>
              </a:r>
              <a:endParaRPr lang="ko-KR" altLang="en-US" b="1" kern="1200" dirty="0">
                <a:solidFill>
                  <a:schemeClr val="accent1"/>
                </a:solidFill>
                <a:latin typeface="+mj-lt"/>
                <a:ea typeface="+mn-ea"/>
                <a:cs typeface="Arial" pitchFamily="34" charset="0"/>
              </a:endParaRPr>
            </a:p>
          </p:txBody>
        </p:sp>
        <p:sp>
          <p:nvSpPr>
            <p:cNvPr id="15" name="TextBox 14">
              <a:extLst>
                <a:ext uri="{FF2B5EF4-FFF2-40B4-BE49-F238E27FC236}">
                  <a16:creationId xmlns:a16="http://schemas.microsoft.com/office/drawing/2014/main" id="{A1D20619-540E-354F-8B6A-11402CB167B0}"/>
                </a:ext>
              </a:extLst>
            </p:cNvPr>
            <p:cNvSpPr txBox="1"/>
            <p:nvPr/>
          </p:nvSpPr>
          <p:spPr>
            <a:xfrm>
              <a:off x="2605071" y="2121379"/>
              <a:ext cx="6246262" cy="646331"/>
            </a:xfrm>
            <a:prstGeom prst="rect">
              <a:avLst/>
            </a:prstGeom>
            <a:noFill/>
          </p:spPr>
          <p:txBody>
            <a:bodyPr wrap="square" rtlCol="0">
              <a:spAutoFit/>
            </a:bodyPr>
            <a:lstStyle/>
            <a:p>
              <a:pPr marL="179388" indent="-179388">
                <a:buFontTx/>
                <a:buChar char="-"/>
              </a:pPr>
              <a:r>
                <a:rPr lang="en-US" altLang="ko-KR" kern="1200" dirty="0">
                  <a:solidFill>
                    <a:schemeClr val="bg1"/>
                  </a:solidFill>
                  <a:ea typeface="+mn-ea"/>
                  <a:cs typeface="Arial" pitchFamily="34" charset="0"/>
                </a:rPr>
                <a:t>Using a quadrupole, the aspect ratio can be changed</a:t>
              </a:r>
            </a:p>
            <a:p>
              <a:pPr marL="317500" indent="-195263">
                <a:buFontTx/>
                <a:buChar char="-"/>
              </a:pPr>
              <a:r>
                <a:rPr lang="en-AU" kern="1200" dirty="0">
                  <a:solidFill>
                    <a:schemeClr val="bg1"/>
                  </a:solidFill>
                  <a:ea typeface="+mn-ea"/>
                  <a:cs typeface="Arial" pitchFamily="34" charset="0"/>
                </a:rPr>
                <a:t>Maximum aspect ratio of 1.55:1</a:t>
              </a:r>
              <a:endParaRPr lang="en-AU" sz="1600" kern="1200" dirty="0">
                <a:solidFill>
                  <a:schemeClr val="bg1"/>
                </a:solidFill>
                <a:ea typeface="+mn-ea"/>
                <a:cs typeface="Arial" pitchFamily="34" charset="0"/>
              </a:endParaRPr>
            </a:p>
          </p:txBody>
        </p:sp>
      </p:gr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Electron Beam Manipulation</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42</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Idea #1</a:t>
            </a:r>
            <a:endParaRPr lang="en-AU" sz="2000" b="0" dirty="0">
              <a:solidFill>
                <a:schemeClr val="tx1"/>
              </a:solidFill>
            </a:endParaRPr>
          </a:p>
        </p:txBody>
      </p:sp>
      <p:sp>
        <p:nvSpPr>
          <p:cNvPr id="7" name="Oval 6">
            <a:extLst>
              <a:ext uri="{FF2B5EF4-FFF2-40B4-BE49-F238E27FC236}">
                <a16:creationId xmlns:a16="http://schemas.microsoft.com/office/drawing/2014/main" id="{B58FB4ED-1772-C148-8664-DBE992DE32FD}"/>
              </a:ext>
            </a:extLst>
          </p:cNvPr>
          <p:cNvSpPr>
            <a:spLocks noChangeAspect="1"/>
          </p:cNvSpPr>
          <p:nvPr/>
        </p:nvSpPr>
        <p:spPr>
          <a:xfrm rot="1833320">
            <a:off x="2138918" y="4774194"/>
            <a:ext cx="1435226" cy="1435226"/>
          </a:xfrm>
          <a:prstGeom prst="ellipse">
            <a:avLst/>
          </a:prstGeom>
          <a:solidFill>
            <a:schemeClr val="accent5"/>
          </a:solidFill>
          <a:ln>
            <a:noFill/>
          </a:ln>
          <a:scene3d>
            <a:camera prst="isometricRightUp"/>
            <a:lightRig rig="balanced" dir="t"/>
          </a:scene3d>
          <a:sp3d prstMaterial="matte">
            <a:bevelT w="381000" h="2540000"/>
            <a:bevelB w="381000" h="2540000"/>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pic>
        <p:nvPicPr>
          <p:cNvPr id="21" name="Picture 20">
            <a:extLst>
              <a:ext uri="{FF2B5EF4-FFF2-40B4-BE49-F238E27FC236}">
                <a16:creationId xmlns:a16="http://schemas.microsoft.com/office/drawing/2014/main" id="{849106AD-9A7D-EE4D-8A07-F9D0A03095EA}"/>
              </a:ext>
            </a:extLst>
          </p:cNvPr>
          <p:cNvPicPr>
            <a:picLocks noChangeAspect="1"/>
          </p:cNvPicPr>
          <p:nvPr/>
        </p:nvPicPr>
        <p:blipFill>
          <a:blip r:embed="rId3"/>
          <a:stretch>
            <a:fillRect/>
          </a:stretch>
        </p:blipFill>
        <p:spPr>
          <a:xfrm>
            <a:off x="8527428" y="1154444"/>
            <a:ext cx="3542289" cy="2525016"/>
          </a:xfrm>
          <a:prstGeom prst="rect">
            <a:avLst/>
          </a:prstGeom>
        </p:spPr>
      </p:pic>
    </p:spTree>
    <p:extLst>
      <p:ext uri="{BB962C8B-B14F-4D97-AF65-F5344CB8AC3E}">
        <p14:creationId xmlns:p14="http://schemas.microsoft.com/office/powerpoint/2010/main" val="14811749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7C01142E-7A60-664F-A4FE-9BDBD34DA293}"/>
              </a:ext>
            </a:extLst>
          </p:cNvPr>
          <p:cNvSpPr/>
          <p:nvPr/>
        </p:nvSpPr>
        <p:spPr>
          <a:xfrm>
            <a:off x="1355208" y="2975191"/>
            <a:ext cx="8395717" cy="1116656"/>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 name="Rectangle 8">
            <a:extLst>
              <a:ext uri="{FF2B5EF4-FFF2-40B4-BE49-F238E27FC236}">
                <a16:creationId xmlns:a16="http://schemas.microsoft.com/office/drawing/2014/main" id="{A429ACD6-0863-4442-95CD-297FC19EF15A}"/>
              </a:ext>
            </a:extLst>
          </p:cNvPr>
          <p:cNvSpPr/>
          <p:nvPr/>
        </p:nvSpPr>
        <p:spPr>
          <a:xfrm>
            <a:off x="1156056" y="1775678"/>
            <a:ext cx="8395717" cy="111665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 name="Rectangle 4">
            <a:extLst>
              <a:ext uri="{FF2B5EF4-FFF2-40B4-BE49-F238E27FC236}">
                <a16:creationId xmlns:a16="http://schemas.microsoft.com/office/drawing/2014/main" id="{98AB0673-2810-764D-BB8D-4F416322ED89}"/>
              </a:ext>
            </a:extLst>
          </p:cNvPr>
          <p:cNvSpPr/>
          <p:nvPr/>
        </p:nvSpPr>
        <p:spPr>
          <a:xfrm>
            <a:off x="8524010" y="1154444"/>
            <a:ext cx="3545707" cy="2525015"/>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grpSp>
        <p:nvGrpSpPr>
          <p:cNvPr id="10" name="Group 9">
            <a:extLst>
              <a:ext uri="{FF2B5EF4-FFF2-40B4-BE49-F238E27FC236}">
                <a16:creationId xmlns:a16="http://schemas.microsoft.com/office/drawing/2014/main" id="{7A238379-E7B0-7E4D-8121-0BD381D412DE}"/>
              </a:ext>
            </a:extLst>
          </p:cNvPr>
          <p:cNvGrpSpPr/>
          <p:nvPr/>
        </p:nvGrpSpPr>
        <p:grpSpPr>
          <a:xfrm>
            <a:off x="2459842" y="2994430"/>
            <a:ext cx="6317029" cy="954438"/>
            <a:chOff x="4062574" y="3337067"/>
            <a:chExt cx="3107965" cy="954438"/>
          </a:xfrm>
        </p:grpSpPr>
        <p:sp>
          <p:nvSpPr>
            <p:cNvPr id="11" name="TextBox 10">
              <a:extLst>
                <a:ext uri="{FF2B5EF4-FFF2-40B4-BE49-F238E27FC236}">
                  <a16:creationId xmlns:a16="http://schemas.microsoft.com/office/drawing/2014/main" id="{B0DE801C-146A-6044-94D1-2A064532E2D0}"/>
                </a:ext>
              </a:extLst>
            </p:cNvPr>
            <p:cNvSpPr txBox="1"/>
            <p:nvPr/>
          </p:nvSpPr>
          <p:spPr>
            <a:xfrm>
              <a:off x="4183288" y="3645174"/>
              <a:ext cx="2987251" cy="646331"/>
            </a:xfrm>
            <a:prstGeom prst="rect">
              <a:avLst/>
            </a:prstGeom>
            <a:noFill/>
          </p:spPr>
          <p:txBody>
            <a:bodyPr wrap="square" rtlCol="0">
              <a:spAutoFit/>
            </a:bodyPr>
            <a:lstStyle/>
            <a:p>
              <a:pPr marL="136525" indent="-136525">
                <a:buFontTx/>
                <a:buChar char="-"/>
              </a:pPr>
              <a:r>
                <a:rPr lang="en-AU" altLang="ko-KR" kern="1200" dirty="0">
                  <a:solidFill>
                    <a:schemeClr val="bg1"/>
                  </a:solidFill>
                  <a:ea typeface="+mn-ea"/>
                  <a:cs typeface="Arial" pitchFamily="34" charset="0"/>
                </a:rPr>
                <a:t>All aspect ratios tend towards 1:1</a:t>
              </a:r>
            </a:p>
            <a:p>
              <a:pPr marL="274638" indent="-160338">
                <a:buFontTx/>
                <a:buChar char="-"/>
              </a:pPr>
              <a:r>
                <a:rPr lang="en-AU" altLang="ko-KR" kern="1200" dirty="0">
                  <a:solidFill>
                    <a:schemeClr val="bg1"/>
                  </a:solidFill>
                  <a:ea typeface="+mn-ea"/>
                  <a:cs typeface="Arial" pitchFamily="34" charset="0"/>
                </a:rPr>
                <a:t>1.55:1 will decrease by ~7%</a:t>
              </a:r>
              <a:endParaRPr lang="ko-KR" altLang="en-US" kern="1200" dirty="0">
                <a:solidFill>
                  <a:schemeClr val="bg1"/>
                </a:solidFill>
                <a:ea typeface="+mn-ea"/>
                <a:cs typeface="Arial" pitchFamily="34" charset="0"/>
              </a:endParaRPr>
            </a:p>
          </p:txBody>
        </p:sp>
        <p:sp>
          <p:nvSpPr>
            <p:cNvPr id="12" name="TextBox 11">
              <a:extLst>
                <a:ext uri="{FF2B5EF4-FFF2-40B4-BE49-F238E27FC236}">
                  <a16:creationId xmlns:a16="http://schemas.microsoft.com/office/drawing/2014/main" id="{4FABD03A-D993-C642-A821-E1C216C7029F}"/>
                </a:ext>
              </a:extLst>
            </p:cNvPr>
            <p:cNvSpPr txBox="1"/>
            <p:nvPr/>
          </p:nvSpPr>
          <p:spPr>
            <a:xfrm>
              <a:off x="4062574" y="3337067"/>
              <a:ext cx="3043721" cy="369332"/>
            </a:xfrm>
            <a:prstGeom prst="rect">
              <a:avLst/>
            </a:prstGeom>
            <a:noFill/>
          </p:spPr>
          <p:txBody>
            <a:bodyPr wrap="square" rtlCol="0">
              <a:spAutoFit/>
            </a:bodyPr>
            <a:lstStyle/>
            <a:p>
              <a:r>
                <a:rPr lang="en-US" altLang="ko-KR" b="1" kern="1200" dirty="0">
                  <a:solidFill>
                    <a:schemeClr val="tx2"/>
                  </a:solidFill>
                  <a:latin typeface="+mj-lt"/>
                  <a:ea typeface="+mn-ea"/>
                  <a:cs typeface="Arial" pitchFamily="34" charset="0"/>
                </a:rPr>
                <a:t>What about bremsstrahlung?</a:t>
              </a:r>
              <a:endParaRPr lang="ko-KR" altLang="en-US" b="1" kern="1200" dirty="0">
                <a:solidFill>
                  <a:schemeClr val="tx2"/>
                </a:solidFill>
                <a:latin typeface="+mj-lt"/>
                <a:ea typeface="+mn-ea"/>
                <a:cs typeface="Arial" pitchFamily="34" charset="0"/>
              </a:endParaRPr>
            </a:p>
          </p:txBody>
        </p:sp>
      </p:grpSp>
      <p:grpSp>
        <p:nvGrpSpPr>
          <p:cNvPr id="13" name="Group 12">
            <a:extLst>
              <a:ext uri="{FF2B5EF4-FFF2-40B4-BE49-F238E27FC236}">
                <a16:creationId xmlns:a16="http://schemas.microsoft.com/office/drawing/2014/main" id="{79DC9F36-D8A8-4145-B8EF-B0BD2FA70484}"/>
              </a:ext>
            </a:extLst>
          </p:cNvPr>
          <p:cNvGrpSpPr/>
          <p:nvPr/>
        </p:nvGrpSpPr>
        <p:grpSpPr>
          <a:xfrm>
            <a:off x="1684628" y="1835870"/>
            <a:ext cx="6558977" cy="950552"/>
            <a:chOff x="2292356" y="1817158"/>
            <a:chExt cx="6558977" cy="950552"/>
          </a:xfrm>
        </p:grpSpPr>
        <p:sp>
          <p:nvSpPr>
            <p:cNvPr id="14" name="TextBox 13">
              <a:extLst>
                <a:ext uri="{FF2B5EF4-FFF2-40B4-BE49-F238E27FC236}">
                  <a16:creationId xmlns:a16="http://schemas.microsoft.com/office/drawing/2014/main" id="{A681BFDD-8D38-9B42-BFEC-44515C6B97AB}"/>
                </a:ext>
              </a:extLst>
            </p:cNvPr>
            <p:cNvSpPr txBox="1"/>
            <p:nvPr/>
          </p:nvSpPr>
          <p:spPr>
            <a:xfrm>
              <a:off x="2292356" y="1817158"/>
              <a:ext cx="3685534" cy="369332"/>
            </a:xfrm>
            <a:prstGeom prst="rect">
              <a:avLst/>
            </a:prstGeom>
            <a:noFill/>
          </p:spPr>
          <p:txBody>
            <a:bodyPr wrap="square" rtlCol="0">
              <a:spAutoFit/>
            </a:bodyPr>
            <a:lstStyle/>
            <a:p>
              <a:r>
                <a:rPr lang="en-US" altLang="ko-KR" b="1" kern="1200" dirty="0">
                  <a:solidFill>
                    <a:schemeClr val="tx2">
                      <a:lumMod val="40000"/>
                      <a:lumOff val="60000"/>
                    </a:schemeClr>
                  </a:solidFill>
                  <a:latin typeface="+mj-lt"/>
                  <a:ea typeface="+mn-ea"/>
                  <a:cs typeface="Arial" pitchFamily="34" charset="0"/>
                </a:rPr>
                <a:t>Can we manipulate it?</a:t>
              </a:r>
              <a:endParaRPr lang="ko-KR" altLang="en-US" b="1" kern="1200" dirty="0">
                <a:solidFill>
                  <a:schemeClr val="tx2">
                    <a:lumMod val="40000"/>
                    <a:lumOff val="60000"/>
                  </a:schemeClr>
                </a:solidFill>
                <a:latin typeface="+mj-lt"/>
                <a:ea typeface="+mn-ea"/>
                <a:cs typeface="Arial" pitchFamily="34" charset="0"/>
              </a:endParaRPr>
            </a:p>
          </p:txBody>
        </p:sp>
        <p:sp>
          <p:nvSpPr>
            <p:cNvPr id="15" name="TextBox 14">
              <a:extLst>
                <a:ext uri="{FF2B5EF4-FFF2-40B4-BE49-F238E27FC236}">
                  <a16:creationId xmlns:a16="http://schemas.microsoft.com/office/drawing/2014/main" id="{A1D20619-540E-354F-8B6A-11402CB167B0}"/>
                </a:ext>
              </a:extLst>
            </p:cNvPr>
            <p:cNvSpPr txBox="1"/>
            <p:nvPr/>
          </p:nvSpPr>
          <p:spPr>
            <a:xfrm>
              <a:off x="2605071" y="2121379"/>
              <a:ext cx="6246262" cy="646331"/>
            </a:xfrm>
            <a:prstGeom prst="rect">
              <a:avLst/>
            </a:prstGeom>
            <a:noFill/>
          </p:spPr>
          <p:txBody>
            <a:bodyPr wrap="square" rtlCol="0">
              <a:spAutoFit/>
            </a:bodyPr>
            <a:lstStyle/>
            <a:p>
              <a:pPr marL="179388" indent="-179388">
                <a:buFontTx/>
                <a:buChar char="-"/>
              </a:pPr>
              <a:r>
                <a:rPr lang="en-US" altLang="ko-KR" kern="1200" dirty="0">
                  <a:solidFill>
                    <a:schemeClr val="bg1">
                      <a:lumMod val="50000"/>
                    </a:schemeClr>
                  </a:solidFill>
                  <a:ea typeface="+mn-ea"/>
                  <a:cs typeface="Arial" pitchFamily="34" charset="0"/>
                </a:rPr>
                <a:t>Using a quadrupole, the aspect ratio can be changed</a:t>
              </a:r>
            </a:p>
            <a:p>
              <a:pPr marL="317500" indent="-195263">
                <a:buFontTx/>
                <a:buChar char="-"/>
              </a:pPr>
              <a:r>
                <a:rPr lang="en-AU" kern="1200" dirty="0">
                  <a:solidFill>
                    <a:schemeClr val="bg1">
                      <a:lumMod val="50000"/>
                    </a:schemeClr>
                  </a:solidFill>
                  <a:ea typeface="+mn-ea"/>
                  <a:cs typeface="Arial" pitchFamily="34" charset="0"/>
                </a:rPr>
                <a:t>Maximum aspect ratio of 1.55:1</a:t>
              </a:r>
              <a:endParaRPr lang="en-AU" sz="1600" kern="1200" dirty="0">
                <a:solidFill>
                  <a:schemeClr val="bg1">
                    <a:lumMod val="50000"/>
                  </a:schemeClr>
                </a:solidFill>
                <a:ea typeface="+mn-ea"/>
                <a:cs typeface="Arial" pitchFamily="34" charset="0"/>
              </a:endParaRPr>
            </a:p>
          </p:txBody>
        </p:sp>
      </p:gr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Electron Beam Manipulation</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43</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Idea #1</a:t>
            </a:r>
            <a:endParaRPr lang="en-AU" sz="2000" b="0" dirty="0">
              <a:solidFill>
                <a:schemeClr val="tx1"/>
              </a:solidFill>
            </a:endParaRPr>
          </a:p>
        </p:txBody>
      </p:sp>
      <p:sp>
        <p:nvSpPr>
          <p:cNvPr id="7" name="Oval 6">
            <a:extLst>
              <a:ext uri="{FF2B5EF4-FFF2-40B4-BE49-F238E27FC236}">
                <a16:creationId xmlns:a16="http://schemas.microsoft.com/office/drawing/2014/main" id="{B58FB4ED-1772-C148-8664-DBE992DE32FD}"/>
              </a:ext>
            </a:extLst>
          </p:cNvPr>
          <p:cNvSpPr>
            <a:spLocks noChangeAspect="1"/>
          </p:cNvSpPr>
          <p:nvPr/>
        </p:nvSpPr>
        <p:spPr>
          <a:xfrm rot="1833320">
            <a:off x="2138918" y="4774194"/>
            <a:ext cx="1435226" cy="1435226"/>
          </a:xfrm>
          <a:prstGeom prst="ellipse">
            <a:avLst/>
          </a:prstGeom>
          <a:solidFill>
            <a:schemeClr val="accent5"/>
          </a:solidFill>
          <a:ln>
            <a:noFill/>
          </a:ln>
          <a:scene3d>
            <a:camera prst="isometricRightUp"/>
            <a:lightRig rig="balanced" dir="t"/>
          </a:scene3d>
          <a:sp3d prstMaterial="matte">
            <a:bevelT w="381000" h="2540000"/>
            <a:bevelB w="381000" h="2540000"/>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pic>
        <p:nvPicPr>
          <p:cNvPr id="21" name="Picture 20">
            <a:extLst>
              <a:ext uri="{FF2B5EF4-FFF2-40B4-BE49-F238E27FC236}">
                <a16:creationId xmlns:a16="http://schemas.microsoft.com/office/drawing/2014/main" id="{849106AD-9A7D-EE4D-8A07-F9D0A03095EA}"/>
              </a:ext>
            </a:extLst>
          </p:cNvPr>
          <p:cNvPicPr>
            <a:picLocks noChangeAspect="1"/>
          </p:cNvPicPr>
          <p:nvPr/>
        </p:nvPicPr>
        <p:blipFill>
          <a:blip r:embed="rId3"/>
          <a:stretch>
            <a:fillRect/>
          </a:stretch>
        </p:blipFill>
        <p:spPr>
          <a:xfrm>
            <a:off x="8527428" y="1154444"/>
            <a:ext cx="3542289" cy="2525016"/>
          </a:xfrm>
          <a:prstGeom prst="rect">
            <a:avLst/>
          </a:prstGeom>
        </p:spPr>
      </p:pic>
      <p:sp>
        <p:nvSpPr>
          <p:cNvPr id="24" name="Rectangle 23">
            <a:extLst>
              <a:ext uri="{FF2B5EF4-FFF2-40B4-BE49-F238E27FC236}">
                <a16:creationId xmlns:a16="http://schemas.microsoft.com/office/drawing/2014/main" id="{BDD0C58D-D98D-4143-A27B-15FA3CBD25ED}"/>
              </a:ext>
            </a:extLst>
          </p:cNvPr>
          <p:cNvSpPr/>
          <p:nvPr/>
        </p:nvSpPr>
        <p:spPr>
          <a:xfrm>
            <a:off x="8524009" y="3679459"/>
            <a:ext cx="3545707" cy="2525015"/>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pic>
        <p:nvPicPr>
          <p:cNvPr id="22" name="Picture 21" descr="A close up of a map&#10;&#10;Description automatically generated">
            <a:extLst>
              <a:ext uri="{FF2B5EF4-FFF2-40B4-BE49-F238E27FC236}">
                <a16:creationId xmlns:a16="http://schemas.microsoft.com/office/drawing/2014/main" id="{F725879F-11D3-2E4D-9CD6-4C564CB787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24008" y="3681013"/>
            <a:ext cx="3545707" cy="2553643"/>
          </a:xfrm>
          <a:prstGeom prst="rect">
            <a:avLst/>
          </a:prstGeom>
        </p:spPr>
      </p:pic>
    </p:spTree>
    <p:extLst>
      <p:ext uri="{BB962C8B-B14F-4D97-AF65-F5344CB8AC3E}">
        <p14:creationId xmlns:p14="http://schemas.microsoft.com/office/powerpoint/2010/main" val="16644131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7C01142E-7A60-664F-A4FE-9BDBD34DA293}"/>
              </a:ext>
            </a:extLst>
          </p:cNvPr>
          <p:cNvSpPr/>
          <p:nvPr/>
        </p:nvSpPr>
        <p:spPr>
          <a:xfrm>
            <a:off x="1355208" y="2975191"/>
            <a:ext cx="8395717" cy="111665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 name="Rectangle 8">
            <a:extLst>
              <a:ext uri="{FF2B5EF4-FFF2-40B4-BE49-F238E27FC236}">
                <a16:creationId xmlns:a16="http://schemas.microsoft.com/office/drawing/2014/main" id="{A429ACD6-0863-4442-95CD-297FC19EF15A}"/>
              </a:ext>
            </a:extLst>
          </p:cNvPr>
          <p:cNvSpPr/>
          <p:nvPr/>
        </p:nvSpPr>
        <p:spPr>
          <a:xfrm>
            <a:off x="1156056" y="1775678"/>
            <a:ext cx="8395717" cy="1116656"/>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 name="Rectangle 4">
            <a:extLst>
              <a:ext uri="{FF2B5EF4-FFF2-40B4-BE49-F238E27FC236}">
                <a16:creationId xmlns:a16="http://schemas.microsoft.com/office/drawing/2014/main" id="{98AB0673-2810-764D-BB8D-4F416322ED89}"/>
              </a:ext>
            </a:extLst>
          </p:cNvPr>
          <p:cNvSpPr/>
          <p:nvPr/>
        </p:nvSpPr>
        <p:spPr>
          <a:xfrm>
            <a:off x="8524010" y="1154444"/>
            <a:ext cx="3545707" cy="2525015"/>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sp>
        <p:nvSpPr>
          <p:cNvPr id="20" name="Rectangle 19">
            <a:extLst>
              <a:ext uri="{FF2B5EF4-FFF2-40B4-BE49-F238E27FC236}">
                <a16:creationId xmlns:a16="http://schemas.microsoft.com/office/drawing/2014/main" id="{032954B4-84A0-8C44-B548-30B207EB877B}"/>
              </a:ext>
            </a:extLst>
          </p:cNvPr>
          <p:cNvSpPr/>
          <p:nvPr/>
        </p:nvSpPr>
        <p:spPr>
          <a:xfrm>
            <a:off x="2077820" y="4172412"/>
            <a:ext cx="8395717" cy="1116656"/>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10" name="Group 9">
            <a:extLst>
              <a:ext uri="{FF2B5EF4-FFF2-40B4-BE49-F238E27FC236}">
                <a16:creationId xmlns:a16="http://schemas.microsoft.com/office/drawing/2014/main" id="{7A238379-E7B0-7E4D-8121-0BD381D412DE}"/>
              </a:ext>
            </a:extLst>
          </p:cNvPr>
          <p:cNvGrpSpPr/>
          <p:nvPr/>
        </p:nvGrpSpPr>
        <p:grpSpPr>
          <a:xfrm>
            <a:off x="2459842" y="2994430"/>
            <a:ext cx="6317029" cy="954438"/>
            <a:chOff x="4062574" y="3337067"/>
            <a:chExt cx="3107965" cy="954438"/>
          </a:xfrm>
        </p:grpSpPr>
        <p:sp>
          <p:nvSpPr>
            <p:cNvPr id="11" name="TextBox 10">
              <a:extLst>
                <a:ext uri="{FF2B5EF4-FFF2-40B4-BE49-F238E27FC236}">
                  <a16:creationId xmlns:a16="http://schemas.microsoft.com/office/drawing/2014/main" id="{B0DE801C-146A-6044-94D1-2A064532E2D0}"/>
                </a:ext>
              </a:extLst>
            </p:cNvPr>
            <p:cNvSpPr txBox="1"/>
            <p:nvPr/>
          </p:nvSpPr>
          <p:spPr>
            <a:xfrm>
              <a:off x="4183288" y="3645174"/>
              <a:ext cx="2987251" cy="646331"/>
            </a:xfrm>
            <a:prstGeom prst="rect">
              <a:avLst/>
            </a:prstGeom>
            <a:noFill/>
          </p:spPr>
          <p:txBody>
            <a:bodyPr wrap="square" rtlCol="0">
              <a:spAutoFit/>
            </a:bodyPr>
            <a:lstStyle/>
            <a:p>
              <a:pPr marL="136525" indent="-136525">
                <a:buFontTx/>
                <a:buChar char="-"/>
              </a:pPr>
              <a:r>
                <a:rPr lang="en-AU" altLang="ko-KR" kern="1200" dirty="0">
                  <a:solidFill>
                    <a:schemeClr val="bg1">
                      <a:lumMod val="50000"/>
                    </a:schemeClr>
                  </a:solidFill>
                  <a:ea typeface="+mn-ea"/>
                  <a:cs typeface="Arial" pitchFamily="34" charset="0"/>
                </a:rPr>
                <a:t>All aspect ratios tend towards 1:1</a:t>
              </a:r>
            </a:p>
            <a:p>
              <a:pPr marL="274638" indent="-160338">
                <a:buFontTx/>
                <a:buChar char="-"/>
              </a:pPr>
              <a:r>
                <a:rPr lang="en-AU" altLang="ko-KR" kern="1200" dirty="0">
                  <a:solidFill>
                    <a:schemeClr val="bg1">
                      <a:lumMod val="50000"/>
                    </a:schemeClr>
                  </a:solidFill>
                  <a:ea typeface="+mn-ea"/>
                  <a:cs typeface="Arial" pitchFamily="34" charset="0"/>
                </a:rPr>
                <a:t>1.55:1 will decrease by ~7%</a:t>
              </a:r>
              <a:endParaRPr lang="ko-KR" altLang="en-US" kern="1200" dirty="0">
                <a:solidFill>
                  <a:schemeClr val="bg1">
                    <a:lumMod val="50000"/>
                  </a:schemeClr>
                </a:solidFill>
                <a:ea typeface="+mn-ea"/>
                <a:cs typeface="Arial" pitchFamily="34" charset="0"/>
              </a:endParaRPr>
            </a:p>
          </p:txBody>
        </p:sp>
        <p:sp>
          <p:nvSpPr>
            <p:cNvPr id="12" name="TextBox 11">
              <a:extLst>
                <a:ext uri="{FF2B5EF4-FFF2-40B4-BE49-F238E27FC236}">
                  <a16:creationId xmlns:a16="http://schemas.microsoft.com/office/drawing/2014/main" id="{4FABD03A-D993-C642-A821-E1C216C7029F}"/>
                </a:ext>
              </a:extLst>
            </p:cNvPr>
            <p:cNvSpPr txBox="1"/>
            <p:nvPr/>
          </p:nvSpPr>
          <p:spPr>
            <a:xfrm>
              <a:off x="4062574" y="3337067"/>
              <a:ext cx="3043721" cy="369332"/>
            </a:xfrm>
            <a:prstGeom prst="rect">
              <a:avLst/>
            </a:prstGeom>
            <a:noFill/>
          </p:spPr>
          <p:txBody>
            <a:bodyPr wrap="square" rtlCol="0">
              <a:spAutoFit/>
            </a:bodyPr>
            <a:lstStyle/>
            <a:p>
              <a:r>
                <a:rPr lang="en-US" altLang="ko-KR" b="1" kern="1200" dirty="0">
                  <a:solidFill>
                    <a:schemeClr val="tx2">
                      <a:lumMod val="40000"/>
                      <a:lumOff val="60000"/>
                    </a:schemeClr>
                  </a:solidFill>
                  <a:latin typeface="+mj-lt"/>
                  <a:ea typeface="+mn-ea"/>
                  <a:cs typeface="Arial" pitchFamily="34" charset="0"/>
                </a:rPr>
                <a:t>What about bremsstrahlung?</a:t>
              </a:r>
              <a:endParaRPr lang="ko-KR" altLang="en-US" b="1" kern="1200" dirty="0">
                <a:solidFill>
                  <a:schemeClr val="tx2">
                    <a:lumMod val="40000"/>
                    <a:lumOff val="60000"/>
                  </a:schemeClr>
                </a:solidFill>
                <a:latin typeface="+mj-lt"/>
                <a:ea typeface="+mn-ea"/>
                <a:cs typeface="Arial" pitchFamily="34" charset="0"/>
              </a:endParaRPr>
            </a:p>
          </p:txBody>
        </p:sp>
      </p:grpSp>
      <p:grpSp>
        <p:nvGrpSpPr>
          <p:cNvPr id="13" name="Group 12">
            <a:extLst>
              <a:ext uri="{FF2B5EF4-FFF2-40B4-BE49-F238E27FC236}">
                <a16:creationId xmlns:a16="http://schemas.microsoft.com/office/drawing/2014/main" id="{79DC9F36-D8A8-4145-B8EF-B0BD2FA70484}"/>
              </a:ext>
            </a:extLst>
          </p:cNvPr>
          <p:cNvGrpSpPr/>
          <p:nvPr/>
        </p:nvGrpSpPr>
        <p:grpSpPr>
          <a:xfrm>
            <a:off x="1684628" y="1835870"/>
            <a:ext cx="6558977" cy="950552"/>
            <a:chOff x="2292356" y="1817158"/>
            <a:chExt cx="6558977" cy="950552"/>
          </a:xfrm>
        </p:grpSpPr>
        <p:sp>
          <p:nvSpPr>
            <p:cNvPr id="14" name="TextBox 13">
              <a:extLst>
                <a:ext uri="{FF2B5EF4-FFF2-40B4-BE49-F238E27FC236}">
                  <a16:creationId xmlns:a16="http://schemas.microsoft.com/office/drawing/2014/main" id="{A681BFDD-8D38-9B42-BFEC-44515C6B97AB}"/>
                </a:ext>
              </a:extLst>
            </p:cNvPr>
            <p:cNvSpPr txBox="1"/>
            <p:nvPr/>
          </p:nvSpPr>
          <p:spPr>
            <a:xfrm>
              <a:off x="2292356" y="1817158"/>
              <a:ext cx="3685534" cy="369332"/>
            </a:xfrm>
            <a:prstGeom prst="rect">
              <a:avLst/>
            </a:prstGeom>
            <a:noFill/>
          </p:spPr>
          <p:txBody>
            <a:bodyPr wrap="square" rtlCol="0">
              <a:spAutoFit/>
            </a:bodyPr>
            <a:lstStyle/>
            <a:p>
              <a:r>
                <a:rPr lang="en-US" altLang="ko-KR" b="1" kern="1200" dirty="0">
                  <a:solidFill>
                    <a:schemeClr val="tx2">
                      <a:lumMod val="40000"/>
                      <a:lumOff val="60000"/>
                    </a:schemeClr>
                  </a:solidFill>
                  <a:latin typeface="+mj-lt"/>
                  <a:ea typeface="+mn-ea"/>
                  <a:cs typeface="Arial" pitchFamily="34" charset="0"/>
                </a:rPr>
                <a:t>Can we manipulate it?</a:t>
              </a:r>
              <a:endParaRPr lang="ko-KR" altLang="en-US" b="1" kern="1200" dirty="0">
                <a:solidFill>
                  <a:schemeClr val="tx2">
                    <a:lumMod val="40000"/>
                    <a:lumOff val="60000"/>
                  </a:schemeClr>
                </a:solidFill>
                <a:latin typeface="+mj-lt"/>
                <a:ea typeface="+mn-ea"/>
                <a:cs typeface="Arial" pitchFamily="34" charset="0"/>
              </a:endParaRPr>
            </a:p>
          </p:txBody>
        </p:sp>
        <p:sp>
          <p:nvSpPr>
            <p:cNvPr id="15" name="TextBox 14">
              <a:extLst>
                <a:ext uri="{FF2B5EF4-FFF2-40B4-BE49-F238E27FC236}">
                  <a16:creationId xmlns:a16="http://schemas.microsoft.com/office/drawing/2014/main" id="{A1D20619-540E-354F-8B6A-11402CB167B0}"/>
                </a:ext>
              </a:extLst>
            </p:cNvPr>
            <p:cNvSpPr txBox="1"/>
            <p:nvPr/>
          </p:nvSpPr>
          <p:spPr>
            <a:xfrm>
              <a:off x="2605071" y="2121379"/>
              <a:ext cx="6246262" cy="646331"/>
            </a:xfrm>
            <a:prstGeom prst="rect">
              <a:avLst/>
            </a:prstGeom>
            <a:noFill/>
          </p:spPr>
          <p:txBody>
            <a:bodyPr wrap="square" rtlCol="0">
              <a:spAutoFit/>
            </a:bodyPr>
            <a:lstStyle/>
            <a:p>
              <a:pPr marL="179388" indent="-179388">
                <a:buFontTx/>
                <a:buChar char="-"/>
              </a:pPr>
              <a:r>
                <a:rPr lang="en-US" altLang="ko-KR" kern="1200" dirty="0">
                  <a:solidFill>
                    <a:schemeClr val="bg1">
                      <a:lumMod val="50000"/>
                    </a:schemeClr>
                  </a:solidFill>
                  <a:ea typeface="+mn-ea"/>
                  <a:cs typeface="Arial" pitchFamily="34" charset="0"/>
                </a:rPr>
                <a:t>Using a quadrupole, the aspect ratio can be changed</a:t>
              </a:r>
            </a:p>
            <a:p>
              <a:pPr marL="317500" indent="-195263">
                <a:buFontTx/>
                <a:buChar char="-"/>
              </a:pPr>
              <a:r>
                <a:rPr lang="en-AU" kern="1200" dirty="0">
                  <a:solidFill>
                    <a:schemeClr val="bg1">
                      <a:lumMod val="50000"/>
                    </a:schemeClr>
                  </a:solidFill>
                  <a:ea typeface="+mn-ea"/>
                  <a:cs typeface="Arial" pitchFamily="34" charset="0"/>
                </a:rPr>
                <a:t>Maximum aspect ratio of 1.55:1</a:t>
              </a:r>
              <a:endParaRPr lang="en-AU" sz="1600" kern="1200" dirty="0">
                <a:solidFill>
                  <a:schemeClr val="bg1">
                    <a:lumMod val="50000"/>
                  </a:schemeClr>
                </a:solidFill>
                <a:ea typeface="+mn-ea"/>
                <a:cs typeface="Arial" pitchFamily="34" charset="0"/>
              </a:endParaRPr>
            </a:p>
          </p:txBody>
        </p:sp>
      </p:grpSp>
      <p:grpSp>
        <p:nvGrpSpPr>
          <p:cNvPr id="16" name="Group 15">
            <a:extLst>
              <a:ext uri="{FF2B5EF4-FFF2-40B4-BE49-F238E27FC236}">
                <a16:creationId xmlns:a16="http://schemas.microsoft.com/office/drawing/2014/main" id="{36696CA4-118E-4645-BD41-AE561CAD90BA}"/>
              </a:ext>
            </a:extLst>
          </p:cNvPr>
          <p:cNvGrpSpPr/>
          <p:nvPr/>
        </p:nvGrpSpPr>
        <p:grpSpPr>
          <a:xfrm>
            <a:off x="2960344" y="4204267"/>
            <a:ext cx="6317029" cy="954438"/>
            <a:chOff x="4062574" y="3337067"/>
            <a:chExt cx="3107965" cy="954438"/>
          </a:xfrm>
        </p:grpSpPr>
        <p:sp>
          <p:nvSpPr>
            <p:cNvPr id="17" name="TextBox 16">
              <a:extLst>
                <a:ext uri="{FF2B5EF4-FFF2-40B4-BE49-F238E27FC236}">
                  <a16:creationId xmlns:a16="http://schemas.microsoft.com/office/drawing/2014/main" id="{49A1794B-3364-A244-87B4-5FFD75FD0A73}"/>
                </a:ext>
              </a:extLst>
            </p:cNvPr>
            <p:cNvSpPr txBox="1"/>
            <p:nvPr/>
          </p:nvSpPr>
          <p:spPr>
            <a:xfrm>
              <a:off x="4183288" y="3645174"/>
              <a:ext cx="2987251" cy="646331"/>
            </a:xfrm>
            <a:prstGeom prst="rect">
              <a:avLst/>
            </a:prstGeom>
            <a:noFill/>
          </p:spPr>
          <p:txBody>
            <a:bodyPr wrap="square" rtlCol="0">
              <a:spAutoFit/>
            </a:bodyPr>
            <a:lstStyle/>
            <a:p>
              <a:pPr marL="136525" indent="-136525">
                <a:buFontTx/>
                <a:buChar char="-"/>
              </a:pPr>
              <a:r>
                <a:rPr lang="en-AU" altLang="ko-KR" kern="1200" dirty="0">
                  <a:solidFill>
                    <a:schemeClr val="bg1"/>
                  </a:solidFill>
                  <a:ea typeface="+mn-ea"/>
                  <a:cs typeface="Arial" pitchFamily="34" charset="0"/>
                </a:rPr>
                <a:t>1.55:1 is not the extend of manipulation we wanted</a:t>
              </a:r>
            </a:p>
            <a:p>
              <a:pPr marL="274638" indent="-160338">
                <a:buFontTx/>
                <a:buChar char="-"/>
              </a:pPr>
              <a:r>
                <a:rPr lang="en-AU" altLang="ko-KR" kern="1200" dirty="0">
                  <a:solidFill>
                    <a:schemeClr val="bg1"/>
                  </a:solidFill>
                  <a:ea typeface="+mn-ea"/>
                  <a:cs typeface="Arial" pitchFamily="34" charset="0"/>
                </a:rPr>
                <a:t>Adding more components increases complexity</a:t>
              </a:r>
              <a:endParaRPr lang="ko-KR" altLang="en-US" kern="1200" dirty="0">
                <a:solidFill>
                  <a:schemeClr val="bg1"/>
                </a:solidFill>
                <a:ea typeface="+mn-ea"/>
                <a:cs typeface="Arial" pitchFamily="34" charset="0"/>
              </a:endParaRPr>
            </a:p>
          </p:txBody>
        </p:sp>
        <p:sp>
          <p:nvSpPr>
            <p:cNvPr id="18" name="TextBox 17">
              <a:extLst>
                <a:ext uri="{FF2B5EF4-FFF2-40B4-BE49-F238E27FC236}">
                  <a16:creationId xmlns:a16="http://schemas.microsoft.com/office/drawing/2014/main" id="{ED20A5E5-FE8E-134F-9FD6-8DD590F10BFA}"/>
                </a:ext>
              </a:extLst>
            </p:cNvPr>
            <p:cNvSpPr txBox="1"/>
            <p:nvPr/>
          </p:nvSpPr>
          <p:spPr>
            <a:xfrm>
              <a:off x="4062574" y="3337067"/>
              <a:ext cx="3043721" cy="338554"/>
            </a:xfrm>
            <a:prstGeom prst="rect">
              <a:avLst/>
            </a:prstGeom>
            <a:noFill/>
          </p:spPr>
          <p:txBody>
            <a:bodyPr wrap="square" rtlCol="0">
              <a:spAutoFit/>
            </a:bodyPr>
            <a:lstStyle/>
            <a:p>
              <a:r>
                <a:rPr lang="en-US" altLang="ko-KR" sz="1600" b="1" kern="1200" dirty="0">
                  <a:solidFill>
                    <a:schemeClr val="tx2"/>
                  </a:solidFill>
                  <a:latin typeface="+mj-lt"/>
                  <a:ea typeface="+mn-ea"/>
                  <a:cs typeface="Arial" pitchFamily="34" charset="0"/>
                </a:rPr>
                <a:t>Conclusions</a:t>
              </a:r>
              <a:endParaRPr lang="ko-KR" altLang="en-US" sz="1600" b="1" kern="1200" dirty="0">
                <a:solidFill>
                  <a:schemeClr val="tx2"/>
                </a:solidFill>
                <a:latin typeface="+mj-lt"/>
                <a:ea typeface="+mn-ea"/>
                <a:cs typeface="Arial" pitchFamily="34" charset="0"/>
              </a:endParaRPr>
            </a:p>
          </p:txBody>
        </p:sp>
      </p:gr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Electron Beam Manipulation</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44</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Idea #1</a:t>
            </a:r>
            <a:endParaRPr lang="en-AU" sz="2000" b="0" dirty="0">
              <a:solidFill>
                <a:schemeClr val="tx1"/>
              </a:solidFill>
            </a:endParaRPr>
          </a:p>
        </p:txBody>
      </p:sp>
      <p:sp>
        <p:nvSpPr>
          <p:cNvPr id="7" name="Oval 6">
            <a:extLst>
              <a:ext uri="{FF2B5EF4-FFF2-40B4-BE49-F238E27FC236}">
                <a16:creationId xmlns:a16="http://schemas.microsoft.com/office/drawing/2014/main" id="{B58FB4ED-1772-C148-8664-DBE992DE32FD}"/>
              </a:ext>
            </a:extLst>
          </p:cNvPr>
          <p:cNvSpPr>
            <a:spLocks noChangeAspect="1"/>
          </p:cNvSpPr>
          <p:nvPr/>
        </p:nvSpPr>
        <p:spPr>
          <a:xfrm rot="1833320">
            <a:off x="2138918" y="4774194"/>
            <a:ext cx="1435226" cy="1435226"/>
          </a:xfrm>
          <a:prstGeom prst="ellipse">
            <a:avLst/>
          </a:prstGeom>
          <a:solidFill>
            <a:schemeClr val="accent5"/>
          </a:solidFill>
          <a:ln>
            <a:noFill/>
          </a:ln>
          <a:scene3d>
            <a:camera prst="isometricRightUp"/>
            <a:lightRig rig="balanced" dir="t"/>
          </a:scene3d>
          <a:sp3d prstMaterial="matte">
            <a:bevelT w="381000" h="2540000"/>
            <a:bevelB w="381000" h="2540000"/>
            <a:extrusionClr>
              <a:srgbClr val="FAA332"/>
            </a:extrusion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pic>
        <p:nvPicPr>
          <p:cNvPr id="21" name="Picture 20">
            <a:extLst>
              <a:ext uri="{FF2B5EF4-FFF2-40B4-BE49-F238E27FC236}">
                <a16:creationId xmlns:a16="http://schemas.microsoft.com/office/drawing/2014/main" id="{849106AD-9A7D-EE4D-8A07-F9D0A03095EA}"/>
              </a:ext>
            </a:extLst>
          </p:cNvPr>
          <p:cNvPicPr>
            <a:picLocks noChangeAspect="1"/>
          </p:cNvPicPr>
          <p:nvPr/>
        </p:nvPicPr>
        <p:blipFill>
          <a:blip r:embed="rId3"/>
          <a:stretch>
            <a:fillRect/>
          </a:stretch>
        </p:blipFill>
        <p:spPr>
          <a:xfrm>
            <a:off x="8527428" y="1154444"/>
            <a:ext cx="3542289" cy="2525016"/>
          </a:xfrm>
          <a:prstGeom prst="rect">
            <a:avLst/>
          </a:prstGeom>
        </p:spPr>
      </p:pic>
      <p:sp>
        <p:nvSpPr>
          <p:cNvPr id="24" name="Rectangle 23">
            <a:extLst>
              <a:ext uri="{FF2B5EF4-FFF2-40B4-BE49-F238E27FC236}">
                <a16:creationId xmlns:a16="http://schemas.microsoft.com/office/drawing/2014/main" id="{BDD0C58D-D98D-4143-A27B-15FA3CBD25ED}"/>
              </a:ext>
            </a:extLst>
          </p:cNvPr>
          <p:cNvSpPr/>
          <p:nvPr/>
        </p:nvSpPr>
        <p:spPr>
          <a:xfrm>
            <a:off x="8524009" y="3679459"/>
            <a:ext cx="3545707" cy="2525015"/>
          </a:xfrm>
          <a:prstGeom prst="rect">
            <a:avLst/>
          </a:prstGeom>
        </p:spPr>
        <p:style>
          <a:lnRef idx="2">
            <a:schemeClr val="accent1"/>
          </a:lnRef>
          <a:fillRef idx="1">
            <a:schemeClr val="lt1"/>
          </a:fillRef>
          <a:effectRef idx="0">
            <a:schemeClr val="accent1"/>
          </a:effectRef>
          <a:fontRef idx="minor">
            <a:schemeClr val="dk1"/>
          </a:fontRef>
        </p:style>
        <p:txBody>
          <a:bodyPr rtlCol="0" anchor="ctr"/>
          <a:lstStyle/>
          <a:p>
            <a:pPr algn="ctr"/>
            <a:endParaRPr lang="en-US"/>
          </a:p>
        </p:txBody>
      </p:sp>
      <p:pic>
        <p:nvPicPr>
          <p:cNvPr id="22" name="Picture 21" descr="A close up of a map&#10;&#10;Description automatically generated">
            <a:extLst>
              <a:ext uri="{FF2B5EF4-FFF2-40B4-BE49-F238E27FC236}">
                <a16:creationId xmlns:a16="http://schemas.microsoft.com/office/drawing/2014/main" id="{F725879F-11D3-2E4D-9CD6-4C564CB787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524008" y="3681013"/>
            <a:ext cx="3545707" cy="2553643"/>
          </a:xfrm>
          <a:prstGeom prst="rect">
            <a:avLst/>
          </a:prstGeom>
        </p:spPr>
      </p:pic>
    </p:spTree>
    <p:extLst>
      <p:ext uri="{BB962C8B-B14F-4D97-AF65-F5344CB8AC3E}">
        <p14:creationId xmlns:p14="http://schemas.microsoft.com/office/powerpoint/2010/main" val="364392932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A429ACD6-0863-4442-95CD-297FC19EF15A}"/>
              </a:ext>
            </a:extLst>
          </p:cNvPr>
          <p:cNvSpPr/>
          <p:nvPr/>
        </p:nvSpPr>
        <p:spPr>
          <a:xfrm>
            <a:off x="0" y="-8691"/>
            <a:ext cx="12192000" cy="143538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bg1"/>
              </a:solidFill>
            </a:endParaRPr>
          </a:p>
        </p:txBody>
      </p:sp>
      <p:sp>
        <p:nvSpPr>
          <p:cNvPr id="3" name="Rectangle 2">
            <a:extLst>
              <a:ext uri="{FF2B5EF4-FFF2-40B4-BE49-F238E27FC236}">
                <a16:creationId xmlns:a16="http://schemas.microsoft.com/office/drawing/2014/main" id="{2EC5FCC5-4F6E-E748-AB20-E97BB01A01B5}"/>
              </a:ext>
            </a:extLst>
          </p:cNvPr>
          <p:cNvSpPr/>
          <p:nvPr/>
        </p:nvSpPr>
        <p:spPr>
          <a:xfrm rot="20655312">
            <a:off x="-639330" y="-671812"/>
            <a:ext cx="6325324" cy="3340528"/>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pic>
        <p:nvPicPr>
          <p:cNvPr id="6" name="Picture 5">
            <a:extLst>
              <a:ext uri="{FF2B5EF4-FFF2-40B4-BE49-F238E27FC236}">
                <a16:creationId xmlns:a16="http://schemas.microsoft.com/office/drawing/2014/main" id="{D5418F4F-7BB5-6213-89C0-8DAEF02D43A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868" y="4418604"/>
            <a:ext cx="2625225" cy="1750150"/>
          </a:xfrm>
          <a:prstGeom prst="rect">
            <a:avLst/>
          </a:prstGeom>
        </p:spPr>
      </p:pic>
      <p:sp>
        <p:nvSpPr>
          <p:cNvPr id="20" name="Rectangle 19">
            <a:extLst>
              <a:ext uri="{FF2B5EF4-FFF2-40B4-BE49-F238E27FC236}">
                <a16:creationId xmlns:a16="http://schemas.microsoft.com/office/drawing/2014/main" id="{032954B4-84A0-8C44-B548-30B207EB877B}"/>
              </a:ext>
            </a:extLst>
          </p:cNvPr>
          <p:cNvSpPr/>
          <p:nvPr/>
        </p:nvSpPr>
        <p:spPr>
          <a:xfrm>
            <a:off x="6535404" y="784100"/>
            <a:ext cx="6720626" cy="6178403"/>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dirty="0"/>
          </a:p>
        </p:txBody>
      </p:sp>
      <p:grpSp>
        <p:nvGrpSpPr>
          <p:cNvPr id="16" name="Group 15">
            <a:extLst>
              <a:ext uri="{FF2B5EF4-FFF2-40B4-BE49-F238E27FC236}">
                <a16:creationId xmlns:a16="http://schemas.microsoft.com/office/drawing/2014/main" id="{36696CA4-118E-4645-BD41-AE561CAD90BA}"/>
              </a:ext>
            </a:extLst>
          </p:cNvPr>
          <p:cNvGrpSpPr/>
          <p:nvPr/>
        </p:nvGrpSpPr>
        <p:grpSpPr>
          <a:xfrm>
            <a:off x="6535404" y="4958071"/>
            <a:ext cx="6186451" cy="1195341"/>
            <a:chOff x="4062574" y="3300971"/>
            <a:chExt cx="3043721" cy="1195341"/>
          </a:xfrm>
        </p:grpSpPr>
        <p:sp>
          <p:nvSpPr>
            <p:cNvPr id="17" name="TextBox 16">
              <a:extLst>
                <a:ext uri="{FF2B5EF4-FFF2-40B4-BE49-F238E27FC236}">
                  <a16:creationId xmlns:a16="http://schemas.microsoft.com/office/drawing/2014/main" id="{49A1794B-3364-A244-87B4-5FFD75FD0A73}"/>
                </a:ext>
              </a:extLst>
            </p:cNvPr>
            <p:cNvSpPr txBox="1"/>
            <p:nvPr/>
          </p:nvSpPr>
          <p:spPr>
            <a:xfrm>
              <a:off x="4062574" y="3572982"/>
              <a:ext cx="2750829" cy="923330"/>
            </a:xfrm>
            <a:prstGeom prst="rect">
              <a:avLst/>
            </a:prstGeom>
            <a:noFill/>
          </p:spPr>
          <p:txBody>
            <a:bodyPr wrap="square" rtlCol="0">
              <a:spAutoFit/>
            </a:bodyPr>
            <a:lstStyle/>
            <a:p>
              <a:pPr marL="179388" indent="-155575">
                <a:buFontTx/>
                <a:buChar char="-"/>
              </a:pPr>
              <a:r>
                <a:rPr lang="en-AU" altLang="ko-KR" kern="1200" dirty="0">
                  <a:solidFill>
                    <a:schemeClr val="bg1"/>
                  </a:solidFill>
                  <a:ea typeface="+mn-ea"/>
                  <a:cs typeface="Arial" pitchFamily="34" charset="0"/>
                </a:rPr>
                <a:t>The failure rate in LMICs is far worse than in HIC</a:t>
              </a:r>
            </a:p>
            <a:p>
              <a:pPr marL="179388" indent="-155575">
                <a:buFontTx/>
                <a:buChar char="-"/>
              </a:pPr>
              <a:r>
                <a:rPr lang="en-AU" altLang="ko-KR" dirty="0">
                  <a:solidFill>
                    <a:schemeClr val="bg1"/>
                  </a:solidFill>
                  <a:cs typeface="Arial" pitchFamily="34" charset="0"/>
                </a:rPr>
                <a:t>There is potential to improve machine reliability with wider MLC leaves and not lose treatment plan quality</a:t>
              </a:r>
              <a:endParaRPr lang="ko-KR" altLang="en-US" kern="1200" dirty="0">
                <a:solidFill>
                  <a:schemeClr val="bg1"/>
                </a:solidFill>
                <a:ea typeface="+mn-ea"/>
                <a:cs typeface="Arial" pitchFamily="34" charset="0"/>
              </a:endParaRPr>
            </a:p>
          </p:txBody>
        </p:sp>
        <p:sp>
          <p:nvSpPr>
            <p:cNvPr id="18" name="TextBox 17">
              <a:extLst>
                <a:ext uri="{FF2B5EF4-FFF2-40B4-BE49-F238E27FC236}">
                  <a16:creationId xmlns:a16="http://schemas.microsoft.com/office/drawing/2014/main" id="{ED20A5E5-FE8E-134F-9FD6-8DD590F10BFA}"/>
                </a:ext>
              </a:extLst>
            </p:cNvPr>
            <p:cNvSpPr txBox="1"/>
            <p:nvPr/>
          </p:nvSpPr>
          <p:spPr>
            <a:xfrm>
              <a:off x="4062574" y="3300971"/>
              <a:ext cx="3043721" cy="338554"/>
            </a:xfrm>
            <a:prstGeom prst="rect">
              <a:avLst/>
            </a:prstGeom>
            <a:noFill/>
          </p:spPr>
          <p:txBody>
            <a:bodyPr wrap="square" rtlCol="0">
              <a:spAutoFit/>
            </a:bodyPr>
            <a:lstStyle/>
            <a:p>
              <a:r>
                <a:rPr lang="en-US" altLang="ko-KR" sz="1600" b="1" kern="1200" dirty="0">
                  <a:solidFill>
                    <a:schemeClr val="tx2"/>
                  </a:solidFill>
                  <a:latin typeface="+mj-lt"/>
                  <a:ea typeface="+mn-ea"/>
                  <a:cs typeface="Arial" pitchFamily="34" charset="0"/>
                </a:rPr>
                <a:t>Conclusions</a:t>
              </a:r>
              <a:endParaRPr lang="ko-KR" altLang="en-US" sz="1600" b="1" kern="1200" dirty="0">
                <a:solidFill>
                  <a:schemeClr val="tx2"/>
                </a:solidFill>
                <a:latin typeface="+mj-lt"/>
                <a:ea typeface="+mn-ea"/>
                <a:cs typeface="Arial" pitchFamily="34" charset="0"/>
              </a:endParaRPr>
            </a:p>
          </p:txBody>
        </p:sp>
      </p:gr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45</a:t>
            </a:fld>
            <a:endParaRPr lang="en-AU" noProof="0"/>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a:xfrm>
            <a:off x="1480015" y="0"/>
            <a:ext cx="10296000" cy="1010653"/>
          </a:xfrm>
        </p:spPr>
        <p:txBody>
          <a:bodyPr/>
          <a:lstStyle/>
          <a:p>
            <a:r>
              <a:rPr lang="en-AU" dirty="0"/>
              <a:t>Robust Radiotherapy for Low- and Middle- Income Countries</a:t>
            </a:r>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480015" y="43665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1800" dirty="0"/>
              <a:t>G. S. Peiris, B. Whelan, S. L. Sheehy</a:t>
            </a:r>
            <a:endParaRPr lang="en-AU" sz="1800" b="0" dirty="0"/>
          </a:p>
        </p:txBody>
      </p:sp>
      <p:sp>
        <p:nvSpPr>
          <p:cNvPr id="19" name="Rectangle 18">
            <a:extLst>
              <a:ext uri="{FF2B5EF4-FFF2-40B4-BE49-F238E27FC236}">
                <a16:creationId xmlns:a16="http://schemas.microsoft.com/office/drawing/2014/main" id="{7C01142E-7A60-664F-A4FE-9BDBD34DA293}"/>
              </a:ext>
            </a:extLst>
          </p:cNvPr>
          <p:cNvSpPr/>
          <p:nvPr/>
        </p:nvSpPr>
        <p:spPr>
          <a:xfrm>
            <a:off x="0" y="6172500"/>
            <a:ext cx="12192000" cy="685499"/>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pic>
        <p:nvPicPr>
          <p:cNvPr id="26" name="Picture 25">
            <a:extLst>
              <a:ext uri="{FF2B5EF4-FFF2-40B4-BE49-F238E27FC236}">
                <a16:creationId xmlns:a16="http://schemas.microsoft.com/office/drawing/2014/main" id="{7C4EDE8E-490E-EEEC-597F-C2457F74255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7499" y="108577"/>
            <a:ext cx="1197982" cy="1197982"/>
          </a:xfrm>
          <a:prstGeom prst="rect">
            <a:avLst/>
          </a:prstGeom>
        </p:spPr>
      </p:pic>
      <p:grpSp>
        <p:nvGrpSpPr>
          <p:cNvPr id="27" name="Group 26">
            <a:extLst>
              <a:ext uri="{FF2B5EF4-FFF2-40B4-BE49-F238E27FC236}">
                <a16:creationId xmlns:a16="http://schemas.microsoft.com/office/drawing/2014/main" id="{1C003E93-85A6-ECE2-AF71-06A3ADCEA34A}"/>
              </a:ext>
            </a:extLst>
          </p:cNvPr>
          <p:cNvGrpSpPr/>
          <p:nvPr/>
        </p:nvGrpSpPr>
        <p:grpSpPr>
          <a:xfrm>
            <a:off x="177499" y="1464953"/>
            <a:ext cx="6186451" cy="1472340"/>
            <a:chOff x="4062574" y="3300971"/>
            <a:chExt cx="3043721" cy="1472340"/>
          </a:xfrm>
        </p:grpSpPr>
        <p:sp>
          <p:nvSpPr>
            <p:cNvPr id="28" name="TextBox 27">
              <a:extLst>
                <a:ext uri="{FF2B5EF4-FFF2-40B4-BE49-F238E27FC236}">
                  <a16:creationId xmlns:a16="http://schemas.microsoft.com/office/drawing/2014/main" id="{4AF367F3-ADD6-60A0-CEC3-76D612FFB826}"/>
                </a:ext>
              </a:extLst>
            </p:cNvPr>
            <p:cNvSpPr txBox="1"/>
            <p:nvPr/>
          </p:nvSpPr>
          <p:spPr>
            <a:xfrm>
              <a:off x="4062574" y="3572982"/>
              <a:ext cx="3043721" cy="1200329"/>
            </a:xfrm>
            <a:prstGeom prst="rect">
              <a:avLst/>
            </a:prstGeom>
            <a:noFill/>
          </p:spPr>
          <p:txBody>
            <a:bodyPr wrap="square" rtlCol="0">
              <a:spAutoFit/>
            </a:bodyPr>
            <a:lstStyle/>
            <a:p>
              <a:pPr marL="23813" algn="just"/>
              <a:r>
                <a:rPr lang="en-AU" altLang="ko-KR" kern="1200" dirty="0">
                  <a:ea typeface="+mn-ea"/>
                  <a:cs typeface="Arial" pitchFamily="34" charset="0"/>
                </a:rPr>
                <a:t>There is a dramatic shortfall of radiotherapy linear accelerators (RT LINACs) in Low and Middle Income Countries. </a:t>
              </a:r>
              <a:r>
                <a:rPr lang="en-AU" altLang="ko-KR" dirty="0">
                  <a:cs typeface="Arial" pitchFamily="34" charset="0"/>
                </a:rPr>
                <a:t>By 2030, 75% of cancer related deaths will be in these nations and the technology they currently possess cannot handle the demand.</a:t>
              </a:r>
              <a:endParaRPr lang="ko-KR" altLang="en-US" kern="1200" dirty="0">
                <a:ea typeface="+mn-ea"/>
                <a:cs typeface="Arial" pitchFamily="34" charset="0"/>
              </a:endParaRPr>
            </a:p>
          </p:txBody>
        </p:sp>
        <p:sp>
          <p:nvSpPr>
            <p:cNvPr id="29" name="TextBox 28">
              <a:extLst>
                <a:ext uri="{FF2B5EF4-FFF2-40B4-BE49-F238E27FC236}">
                  <a16:creationId xmlns:a16="http://schemas.microsoft.com/office/drawing/2014/main" id="{82794C4B-13C2-0031-2A7A-697A55896BFC}"/>
                </a:ext>
              </a:extLst>
            </p:cNvPr>
            <p:cNvSpPr txBox="1"/>
            <p:nvPr/>
          </p:nvSpPr>
          <p:spPr>
            <a:xfrm>
              <a:off x="4062574" y="3300971"/>
              <a:ext cx="3043721" cy="338554"/>
            </a:xfrm>
            <a:prstGeom prst="rect">
              <a:avLst/>
            </a:prstGeom>
            <a:noFill/>
          </p:spPr>
          <p:txBody>
            <a:bodyPr wrap="square" rtlCol="0">
              <a:spAutoFit/>
            </a:bodyPr>
            <a:lstStyle/>
            <a:p>
              <a:r>
                <a:rPr lang="en-US" altLang="ko-KR" sz="1600" b="1" kern="1200" dirty="0">
                  <a:solidFill>
                    <a:schemeClr val="tx2"/>
                  </a:solidFill>
                  <a:latin typeface="+mj-lt"/>
                  <a:ea typeface="+mn-ea"/>
                  <a:cs typeface="Arial" pitchFamily="34" charset="0"/>
                </a:rPr>
                <a:t>Background</a:t>
              </a:r>
              <a:endParaRPr lang="ko-KR" altLang="en-US" sz="1600" b="1" kern="1200" dirty="0">
                <a:solidFill>
                  <a:schemeClr val="tx2"/>
                </a:solidFill>
                <a:latin typeface="+mj-lt"/>
                <a:ea typeface="+mn-ea"/>
                <a:cs typeface="Arial" pitchFamily="34" charset="0"/>
              </a:endParaRPr>
            </a:p>
          </p:txBody>
        </p:sp>
      </p:grpSp>
      <p:grpSp>
        <p:nvGrpSpPr>
          <p:cNvPr id="30" name="Group 29">
            <a:extLst>
              <a:ext uri="{FF2B5EF4-FFF2-40B4-BE49-F238E27FC236}">
                <a16:creationId xmlns:a16="http://schemas.microsoft.com/office/drawing/2014/main" id="{6A743211-488C-9C93-591F-26A4363AC505}"/>
              </a:ext>
            </a:extLst>
          </p:cNvPr>
          <p:cNvGrpSpPr/>
          <p:nvPr/>
        </p:nvGrpSpPr>
        <p:grpSpPr>
          <a:xfrm>
            <a:off x="2520281" y="4470385"/>
            <a:ext cx="4192095" cy="1760360"/>
            <a:chOff x="5214044" y="3289950"/>
            <a:chExt cx="2062502" cy="1760360"/>
          </a:xfrm>
        </p:grpSpPr>
        <p:sp>
          <p:nvSpPr>
            <p:cNvPr id="31" name="TextBox 30">
              <a:extLst>
                <a:ext uri="{FF2B5EF4-FFF2-40B4-BE49-F238E27FC236}">
                  <a16:creationId xmlns:a16="http://schemas.microsoft.com/office/drawing/2014/main" id="{A01E74F4-66ED-6A19-88EE-0338B55FBBAA}"/>
                </a:ext>
              </a:extLst>
            </p:cNvPr>
            <p:cNvSpPr txBox="1"/>
            <p:nvPr/>
          </p:nvSpPr>
          <p:spPr>
            <a:xfrm>
              <a:off x="5214044" y="3572982"/>
              <a:ext cx="1892251" cy="1477328"/>
            </a:xfrm>
            <a:prstGeom prst="rect">
              <a:avLst/>
            </a:prstGeom>
            <a:noFill/>
          </p:spPr>
          <p:txBody>
            <a:bodyPr wrap="square" rtlCol="0">
              <a:spAutoFit/>
            </a:bodyPr>
            <a:lstStyle/>
            <a:p>
              <a:pPr marL="23813" algn="just"/>
              <a:r>
                <a:rPr lang="en-AU" altLang="ko-KR" kern="1200" dirty="0">
                  <a:ea typeface="+mn-ea"/>
                  <a:cs typeface="Arial" pitchFamily="34" charset="0"/>
                </a:rPr>
                <a:t>RT LINACs are broken down for 7 times longe</a:t>
              </a:r>
              <a:r>
                <a:rPr lang="en-AU" altLang="ko-KR" dirty="0">
                  <a:cs typeface="Arial" pitchFamily="34" charset="0"/>
                </a:rPr>
                <a:t>r in LMICs than in High Income Countries and the MLC is responsible for a significant portion of the breakdowns.</a:t>
              </a:r>
              <a:endParaRPr lang="ko-KR" altLang="en-US" kern="1200" dirty="0">
                <a:ea typeface="+mn-ea"/>
                <a:cs typeface="Arial" pitchFamily="34" charset="0"/>
              </a:endParaRPr>
            </a:p>
          </p:txBody>
        </p:sp>
        <p:sp>
          <p:nvSpPr>
            <p:cNvPr id="32" name="TextBox 31">
              <a:extLst>
                <a:ext uri="{FF2B5EF4-FFF2-40B4-BE49-F238E27FC236}">
                  <a16:creationId xmlns:a16="http://schemas.microsoft.com/office/drawing/2014/main" id="{F8DAC269-9B01-F6E5-817A-5E2D164A8E32}"/>
                </a:ext>
              </a:extLst>
            </p:cNvPr>
            <p:cNvSpPr txBox="1"/>
            <p:nvPr/>
          </p:nvSpPr>
          <p:spPr>
            <a:xfrm>
              <a:off x="5214044" y="3289950"/>
              <a:ext cx="2062502" cy="338554"/>
            </a:xfrm>
            <a:prstGeom prst="rect">
              <a:avLst/>
            </a:prstGeom>
            <a:noFill/>
          </p:spPr>
          <p:txBody>
            <a:bodyPr wrap="square" rtlCol="0">
              <a:spAutoFit/>
            </a:bodyPr>
            <a:lstStyle/>
            <a:p>
              <a:r>
                <a:rPr lang="en-US" altLang="ko-KR" sz="1600" b="1" kern="1200" dirty="0">
                  <a:solidFill>
                    <a:schemeClr val="tx2"/>
                  </a:solidFill>
                  <a:latin typeface="+mj-lt"/>
                  <a:ea typeface="+mn-ea"/>
                  <a:cs typeface="Arial" pitchFamily="34" charset="0"/>
                </a:rPr>
                <a:t>Failure Rates and Downtime</a:t>
              </a:r>
              <a:endParaRPr lang="ko-KR" altLang="en-US" sz="1600" b="1" kern="1200" dirty="0">
                <a:solidFill>
                  <a:schemeClr val="tx2"/>
                </a:solidFill>
                <a:latin typeface="+mj-lt"/>
                <a:ea typeface="+mn-ea"/>
                <a:cs typeface="Arial" pitchFamily="34" charset="0"/>
              </a:endParaRPr>
            </a:p>
          </p:txBody>
        </p:sp>
      </p:grpSp>
      <p:grpSp>
        <p:nvGrpSpPr>
          <p:cNvPr id="36" name="Group 35">
            <a:extLst>
              <a:ext uri="{FF2B5EF4-FFF2-40B4-BE49-F238E27FC236}">
                <a16:creationId xmlns:a16="http://schemas.microsoft.com/office/drawing/2014/main" id="{65CEB204-41A7-9C72-BD8D-93F36EC7D55C}"/>
              </a:ext>
            </a:extLst>
          </p:cNvPr>
          <p:cNvGrpSpPr/>
          <p:nvPr/>
        </p:nvGrpSpPr>
        <p:grpSpPr>
          <a:xfrm>
            <a:off x="106378" y="2814393"/>
            <a:ext cx="6381878" cy="1763851"/>
            <a:chOff x="3784106" y="3180468"/>
            <a:chExt cx="3474185" cy="1763851"/>
          </a:xfrm>
        </p:grpSpPr>
        <p:sp>
          <p:nvSpPr>
            <p:cNvPr id="37" name="TextBox 36">
              <a:extLst>
                <a:ext uri="{FF2B5EF4-FFF2-40B4-BE49-F238E27FC236}">
                  <a16:creationId xmlns:a16="http://schemas.microsoft.com/office/drawing/2014/main" id="{3F5C4A93-86AE-D9AC-122F-CDD762023487}"/>
                </a:ext>
              </a:extLst>
            </p:cNvPr>
            <p:cNvSpPr txBox="1"/>
            <p:nvPr/>
          </p:nvSpPr>
          <p:spPr>
            <a:xfrm>
              <a:off x="3784106" y="3466991"/>
              <a:ext cx="3474185" cy="1477328"/>
            </a:xfrm>
            <a:prstGeom prst="rect">
              <a:avLst/>
            </a:prstGeom>
            <a:noFill/>
          </p:spPr>
          <p:txBody>
            <a:bodyPr wrap="square" rtlCol="0">
              <a:spAutoFit/>
            </a:bodyPr>
            <a:lstStyle/>
            <a:p>
              <a:pPr marL="23813" algn="just"/>
              <a:r>
                <a:rPr lang="en-AU" altLang="ko-KR" kern="1200" dirty="0">
                  <a:ea typeface="+mn-ea"/>
                  <a:cs typeface="Arial" pitchFamily="34" charset="0"/>
                </a:rPr>
                <a:t>The MLC is an x-ray collimator that shapes the beam to the siz</a:t>
              </a:r>
              <a:r>
                <a:rPr lang="en-AU" altLang="ko-KR" dirty="0">
                  <a:cs typeface="Arial" pitchFamily="34" charset="0"/>
                </a:rPr>
                <a:t>e and shape of the tumour using tungsten leaves. Though the leaves have become thinner over time, perhaps using wider leaves can make the machines more reliable without compromising treatment quality.</a:t>
              </a:r>
              <a:endParaRPr lang="ko-KR" altLang="en-US" kern="1200" dirty="0">
                <a:ea typeface="+mn-ea"/>
                <a:cs typeface="Arial" pitchFamily="34" charset="0"/>
              </a:endParaRPr>
            </a:p>
          </p:txBody>
        </p:sp>
        <p:sp>
          <p:nvSpPr>
            <p:cNvPr id="38" name="TextBox 37">
              <a:extLst>
                <a:ext uri="{FF2B5EF4-FFF2-40B4-BE49-F238E27FC236}">
                  <a16:creationId xmlns:a16="http://schemas.microsoft.com/office/drawing/2014/main" id="{B940174E-DD49-EBC2-F6B6-4F117BA2F196}"/>
                </a:ext>
              </a:extLst>
            </p:cNvPr>
            <p:cNvSpPr txBox="1"/>
            <p:nvPr/>
          </p:nvSpPr>
          <p:spPr>
            <a:xfrm>
              <a:off x="3797158" y="3180468"/>
              <a:ext cx="3439009" cy="338554"/>
            </a:xfrm>
            <a:prstGeom prst="rect">
              <a:avLst/>
            </a:prstGeom>
            <a:noFill/>
          </p:spPr>
          <p:txBody>
            <a:bodyPr wrap="square" rtlCol="0">
              <a:spAutoFit/>
            </a:bodyPr>
            <a:lstStyle/>
            <a:p>
              <a:pPr algn="r"/>
              <a:r>
                <a:rPr lang="en-US" altLang="ko-KR" sz="1600" b="1" kern="1200" dirty="0">
                  <a:solidFill>
                    <a:schemeClr val="tx2"/>
                  </a:solidFill>
                  <a:latin typeface="+mj-lt"/>
                  <a:ea typeface="+mn-ea"/>
                  <a:cs typeface="Arial" pitchFamily="34" charset="0"/>
                </a:rPr>
                <a:t>Multi-Leaf Collimator (MLC)</a:t>
              </a:r>
              <a:endParaRPr lang="ko-KR" altLang="en-US" sz="1600" b="1" kern="1200" dirty="0">
                <a:solidFill>
                  <a:schemeClr val="tx2"/>
                </a:solidFill>
                <a:latin typeface="+mj-lt"/>
                <a:ea typeface="+mn-ea"/>
                <a:cs typeface="Arial" pitchFamily="34" charset="0"/>
              </a:endParaRPr>
            </a:p>
          </p:txBody>
        </p:sp>
      </p:grpSp>
      <p:grpSp>
        <p:nvGrpSpPr>
          <p:cNvPr id="42" name="Group 41">
            <a:extLst>
              <a:ext uri="{FF2B5EF4-FFF2-40B4-BE49-F238E27FC236}">
                <a16:creationId xmlns:a16="http://schemas.microsoft.com/office/drawing/2014/main" id="{A1BE2558-2380-9CEE-03C1-85CCAC479E4E}"/>
              </a:ext>
            </a:extLst>
          </p:cNvPr>
          <p:cNvGrpSpPr/>
          <p:nvPr/>
        </p:nvGrpSpPr>
        <p:grpSpPr>
          <a:xfrm>
            <a:off x="6533018" y="821208"/>
            <a:ext cx="5593525" cy="1552907"/>
            <a:chOff x="4061276" y="1127525"/>
            <a:chExt cx="3045019" cy="1552907"/>
          </a:xfrm>
        </p:grpSpPr>
        <p:sp>
          <p:nvSpPr>
            <p:cNvPr id="43" name="TextBox 42">
              <a:extLst>
                <a:ext uri="{FF2B5EF4-FFF2-40B4-BE49-F238E27FC236}">
                  <a16:creationId xmlns:a16="http://schemas.microsoft.com/office/drawing/2014/main" id="{76B094CA-22B9-D4F8-5424-1B8AD842FD8B}"/>
                </a:ext>
              </a:extLst>
            </p:cNvPr>
            <p:cNvSpPr txBox="1"/>
            <p:nvPr/>
          </p:nvSpPr>
          <p:spPr>
            <a:xfrm>
              <a:off x="4061276" y="1480103"/>
              <a:ext cx="2282105" cy="1200329"/>
            </a:xfrm>
            <a:prstGeom prst="rect">
              <a:avLst/>
            </a:prstGeom>
            <a:noFill/>
          </p:spPr>
          <p:txBody>
            <a:bodyPr wrap="square" rtlCol="0">
              <a:spAutoFit/>
            </a:bodyPr>
            <a:lstStyle/>
            <a:p>
              <a:pPr marL="23813" algn="just"/>
              <a:r>
                <a:rPr lang="en-AU" altLang="ko-KR" kern="1200" dirty="0">
                  <a:solidFill>
                    <a:schemeClr val="bg1"/>
                  </a:solidFill>
                  <a:ea typeface="+mn-ea"/>
                  <a:cs typeface="Arial" pitchFamily="34" charset="0"/>
                </a:rPr>
                <a:t>Treatment plans were generated for an LMIC caseload to compare MLCs of differing leaf widths. The metrics </a:t>
              </a:r>
              <a:r>
                <a:rPr lang="en-AU" altLang="ko-KR" kern="1200" dirty="0">
                  <a:solidFill>
                    <a:schemeClr val="tx2">
                      <a:lumMod val="40000"/>
                      <a:lumOff val="60000"/>
                    </a:schemeClr>
                  </a:solidFill>
                  <a:ea typeface="+mn-ea"/>
                  <a:cs typeface="Arial" pitchFamily="34" charset="0"/>
                </a:rPr>
                <a:t>compared were target conformity and </a:t>
              </a:r>
              <a:endParaRPr lang="ko-KR" altLang="en-US" kern="1200" dirty="0">
                <a:solidFill>
                  <a:schemeClr val="tx2">
                    <a:lumMod val="40000"/>
                    <a:lumOff val="60000"/>
                  </a:schemeClr>
                </a:solidFill>
                <a:ea typeface="+mn-ea"/>
                <a:cs typeface="Arial" pitchFamily="34" charset="0"/>
              </a:endParaRPr>
            </a:p>
          </p:txBody>
        </p:sp>
        <p:sp>
          <p:nvSpPr>
            <p:cNvPr id="44" name="TextBox 43">
              <a:extLst>
                <a:ext uri="{FF2B5EF4-FFF2-40B4-BE49-F238E27FC236}">
                  <a16:creationId xmlns:a16="http://schemas.microsoft.com/office/drawing/2014/main" id="{EA082BB9-749B-714B-9C62-40FF9499CD0C}"/>
                </a:ext>
              </a:extLst>
            </p:cNvPr>
            <p:cNvSpPr txBox="1"/>
            <p:nvPr/>
          </p:nvSpPr>
          <p:spPr>
            <a:xfrm>
              <a:off x="4062574" y="1127525"/>
              <a:ext cx="3043721" cy="338554"/>
            </a:xfrm>
            <a:prstGeom prst="rect">
              <a:avLst/>
            </a:prstGeom>
            <a:noFill/>
          </p:spPr>
          <p:txBody>
            <a:bodyPr wrap="square" rtlCol="0">
              <a:spAutoFit/>
            </a:bodyPr>
            <a:lstStyle/>
            <a:p>
              <a:r>
                <a:rPr lang="en-US" altLang="ko-KR" sz="1600" b="1" kern="1200" dirty="0">
                  <a:solidFill>
                    <a:schemeClr val="tx2"/>
                  </a:solidFill>
                  <a:latin typeface="+mj-lt"/>
                  <a:ea typeface="+mn-ea"/>
                  <a:cs typeface="Arial" pitchFamily="34" charset="0"/>
                </a:rPr>
                <a:t>Treatment Plan Quality</a:t>
              </a:r>
              <a:endParaRPr lang="ko-KR" altLang="en-US" sz="1600" b="1" kern="1200" dirty="0">
                <a:solidFill>
                  <a:schemeClr val="tx2"/>
                </a:solidFill>
                <a:latin typeface="+mj-lt"/>
                <a:ea typeface="+mn-ea"/>
                <a:cs typeface="Arial" pitchFamily="34" charset="0"/>
              </a:endParaRPr>
            </a:p>
          </p:txBody>
        </p:sp>
      </p:grpSp>
      <p:pic>
        <p:nvPicPr>
          <p:cNvPr id="47" name="Picture 46">
            <a:extLst>
              <a:ext uri="{FF2B5EF4-FFF2-40B4-BE49-F238E27FC236}">
                <a16:creationId xmlns:a16="http://schemas.microsoft.com/office/drawing/2014/main" id="{B6F7FBA9-3F69-C7A6-BA79-BFE01314E15E}"/>
              </a:ext>
            </a:extLst>
          </p:cNvPr>
          <p:cNvPicPr>
            <a:picLocks noChangeAspect="1"/>
          </p:cNvPicPr>
          <p:nvPr/>
        </p:nvPicPr>
        <p:blipFill>
          <a:blip r:embed="rId5"/>
          <a:stretch>
            <a:fillRect/>
          </a:stretch>
        </p:blipFill>
        <p:spPr>
          <a:xfrm>
            <a:off x="10826186" y="937523"/>
            <a:ext cx="1157822" cy="1021608"/>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50" name="Picture 49">
            <a:extLst>
              <a:ext uri="{FF2B5EF4-FFF2-40B4-BE49-F238E27FC236}">
                <a16:creationId xmlns:a16="http://schemas.microsoft.com/office/drawing/2014/main" id="{B70C89A8-1B5B-1956-54BB-39CC86726DA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8599704" y="3459567"/>
            <a:ext cx="1935028" cy="1436565"/>
          </a:xfrm>
          <a:prstGeom prst="rect">
            <a:avLst/>
          </a:prstGeom>
          <a:ln w="28575">
            <a:solidFill>
              <a:schemeClr val="tx1"/>
            </a:solidFill>
          </a:ln>
        </p:spPr>
      </p:pic>
      <p:pic>
        <p:nvPicPr>
          <p:cNvPr id="52" name="Picture 51">
            <a:extLst>
              <a:ext uri="{FF2B5EF4-FFF2-40B4-BE49-F238E27FC236}">
                <a16:creationId xmlns:a16="http://schemas.microsoft.com/office/drawing/2014/main" id="{28FEE0C3-CEBE-B6AD-D44A-A97FCB06DBDE}"/>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6611674" y="3463844"/>
            <a:ext cx="1912310" cy="1436565"/>
          </a:xfrm>
          <a:prstGeom prst="rect">
            <a:avLst/>
          </a:prstGeom>
          <a:ln w="28575">
            <a:solidFill>
              <a:schemeClr val="tx1"/>
            </a:solidFill>
          </a:ln>
        </p:spPr>
      </p:pic>
      <p:sp>
        <p:nvSpPr>
          <p:cNvPr id="56" name="TextBox 55">
            <a:extLst>
              <a:ext uri="{FF2B5EF4-FFF2-40B4-BE49-F238E27FC236}">
                <a16:creationId xmlns:a16="http://schemas.microsoft.com/office/drawing/2014/main" id="{C22367A9-1F6C-E10F-6818-F76F6D4E57B5}"/>
              </a:ext>
            </a:extLst>
          </p:cNvPr>
          <p:cNvSpPr txBox="1"/>
          <p:nvPr/>
        </p:nvSpPr>
        <p:spPr>
          <a:xfrm>
            <a:off x="6555050" y="1990933"/>
            <a:ext cx="5571493" cy="1477328"/>
          </a:xfrm>
          <a:prstGeom prst="rect">
            <a:avLst/>
          </a:prstGeom>
          <a:noFill/>
        </p:spPr>
        <p:txBody>
          <a:bodyPr wrap="square">
            <a:spAutoFit/>
          </a:bodyPr>
          <a:lstStyle/>
          <a:p>
            <a:pPr algn="just"/>
            <a:r>
              <a:rPr lang="en-AU" altLang="ko-KR" kern="1200" dirty="0">
                <a:solidFill>
                  <a:schemeClr val="bg1"/>
                </a:solidFill>
                <a:ea typeface="+mn-ea"/>
                <a:cs typeface="Arial" pitchFamily="34" charset="0"/>
              </a:rPr>
              <a:t>compared were target conformity and dose homogeneity. In all anatomical sites, narrower leaf widths would provide a marginal improvement in dose homogeneity and target coverage. However, all leaf widths provide clinically acceptable results.  </a:t>
            </a:r>
            <a:endParaRPr lang="en-US" dirty="0"/>
          </a:p>
        </p:txBody>
      </p:sp>
      <p:sp>
        <p:nvSpPr>
          <p:cNvPr id="58" name="TextBox 57">
            <a:extLst>
              <a:ext uri="{FF2B5EF4-FFF2-40B4-BE49-F238E27FC236}">
                <a16:creationId xmlns:a16="http://schemas.microsoft.com/office/drawing/2014/main" id="{67E352FC-DF64-C9D8-F9B8-3F50A6695F6D}"/>
              </a:ext>
            </a:extLst>
          </p:cNvPr>
          <p:cNvSpPr txBox="1"/>
          <p:nvPr/>
        </p:nvSpPr>
        <p:spPr>
          <a:xfrm>
            <a:off x="10495823" y="3369429"/>
            <a:ext cx="1760878" cy="276999"/>
          </a:xfrm>
          <a:prstGeom prst="rect">
            <a:avLst/>
          </a:prstGeom>
          <a:noFill/>
        </p:spPr>
        <p:txBody>
          <a:bodyPr wrap="square" rtlCol="0">
            <a:spAutoFit/>
          </a:bodyPr>
          <a:lstStyle/>
          <a:p>
            <a:r>
              <a:rPr lang="en-US" altLang="ko-KR" sz="1200" b="1" kern="1200" dirty="0">
                <a:solidFill>
                  <a:schemeClr val="tx2"/>
                </a:solidFill>
                <a:latin typeface="+mj-lt"/>
                <a:ea typeface="+mn-ea"/>
                <a:cs typeface="Arial" pitchFamily="34" charset="0"/>
              </a:rPr>
              <a:t>Homogeneity Index</a:t>
            </a:r>
            <a:endParaRPr lang="ko-KR" altLang="en-US" sz="1200" b="1" kern="1200" dirty="0">
              <a:solidFill>
                <a:schemeClr val="tx2"/>
              </a:solidFill>
              <a:latin typeface="+mj-lt"/>
              <a:ea typeface="+mn-ea"/>
              <a:cs typeface="Arial" pitchFamily="34" charset="0"/>
            </a:endParaRPr>
          </a:p>
        </p:txBody>
      </p:sp>
      <p:sp>
        <p:nvSpPr>
          <p:cNvPr id="59" name="TextBox 58">
            <a:extLst>
              <a:ext uri="{FF2B5EF4-FFF2-40B4-BE49-F238E27FC236}">
                <a16:creationId xmlns:a16="http://schemas.microsoft.com/office/drawing/2014/main" id="{AF2B6446-1621-FE6C-65FC-C6C08FBCA8F5}"/>
              </a:ext>
            </a:extLst>
          </p:cNvPr>
          <p:cNvSpPr txBox="1"/>
          <p:nvPr/>
        </p:nvSpPr>
        <p:spPr>
          <a:xfrm>
            <a:off x="10495823" y="3874728"/>
            <a:ext cx="1760878" cy="276999"/>
          </a:xfrm>
          <a:prstGeom prst="rect">
            <a:avLst/>
          </a:prstGeom>
          <a:noFill/>
        </p:spPr>
        <p:txBody>
          <a:bodyPr wrap="square" rtlCol="0">
            <a:spAutoFit/>
          </a:bodyPr>
          <a:lstStyle/>
          <a:p>
            <a:r>
              <a:rPr lang="en-US" altLang="ko-KR" sz="1200" b="1" kern="1200" dirty="0">
                <a:solidFill>
                  <a:schemeClr val="tx2"/>
                </a:solidFill>
                <a:latin typeface="+mj-lt"/>
                <a:ea typeface="+mn-ea"/>
                <a:cs typeface="Arial" pitchFamily="34" charset="0"/>
              </a:rPr>
              <a:t>Conformity Index</a:t>
            </a:r>
            <a:endParaRPr lang="ko-KR" altLang="en-US" sz="1200" b="1" kern="1200" dirty="0">
              <a:solidFill>
                <a:schemeClr val="tx2"/>
              </a:solidFill>
              <a:latin typeface="+mj-lt"/>
              <a:ea typeface="+mn-ea"/>
              <a:cs typeface="Arial" pitchFamily="34" charset="0"/>
            </a:endParaRPr>
          </a:p>
        </p:txBody>
      </p:sp>
      <p:pic>
        <p:nvPicPr>
          <p:cNvPr id="63" name="Picture 62">
            <a:extLst>
              <a:ext uri="{FF2B5EF4-FFF2-40B4-BE49-F238E27FC236}">
                <a16:creationId xmlns:a16="http://schemas.microsoft.com/office/drawing/2014/main" id="{0A84EF48-F49C-ECAE-87F6-0AFBF6B03E5A}"/>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0752916" y="3626876"/>
            <a:ext cx="947511" cy="280883"/>
          </a:xfrm>
          <a:prstGeom prst="rect">
            <a:avLst/>
          </a:prstGeom>
        </p:spPr>
      </p:pic>
      <p:pic>
        <p:nvPicPr>
          <p:cNvPr id="65" name="Picture 64">
            <a:extLst>
              <a:ext uri="{FF2B5EF4-FFF2-40B4-BE49-F238E27FC236}">
                <a16:creationId xmlns:a16="http://schemas.microsoft.com/office/drawing/2014/main" id="{C4C7F5B2-85BF-7E78-93BE-53A3CFD89291}"/>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928196" y="4132189"/>
            <a:ext cx="596950" cy="285168"/>
          </a:xfrm>
          <a:prstGeom prst="rect">
            <a:avLst/>
          </a:prstGeom>
        </p:spPr>
      </p:pic>
      <p:sp>
        <p:nvSpPr>
          <p:cNvPr id="66" name="TextBox 65">
            <a:extLst>
              <a:ext uri="{FF2B5EF4-FFF2-40B4-BE49-F238E27FC236}">
                <a16:creationId xmlns:a16="http://schemas.microsoft.com/office/drawing/2014/main" id="{70AB73FA-C3DC-9844-5954-959439F10762}"/>
              </a:ext>
            </a:extLst>
          </p:cNvPr>
          <p:cNvSpPr txBox="1"/>
          <p:nvPr/>
        </p:nvSpPr>
        <p:spPr>
          <a:xfrm>
            <a:off x="10517084" y="4359910"/>
            <a:ext cx="1674916" cy="577081"/>
          </a:xfrm>
          <a:prstGeom prst="rect">
            <a:avLst/>
          </a:prstGeom>
          <a:noFill/>
        </p:spPr>
        <p:txBody>
          <a:bodyPr wrap="square" rtlCol="0">
            <a:spAutoFit/>
          </a:bodyPr>
          <a:lstStyle/>
          <a:p>
            <a:pPr marL="23813"/>
            <a:r>
              <a:rPr lang="en-AU" altLang="ko-KR" sz="1050" kern="1200" dirty="0">
                <a:ea typeface="+mn-ea"/>
                <a:cs typeface="Arial" pitchFamily="34" charset="0"/>
              </a:rPr>
              <a:t>RI – Reference Isodose</a:t>
            </a:r>
          </a:p>
          <a:p>
            <a:pPr marL="23813"/>
            <a:r>
              <a:rPr lang="en-AU" altLang="ko-KR" sz="1050" dirty="0">
                <a:cs typeface="Arial" pitchFamily="34" charset="0"/>
              </a:rPr>
              <a:t>TV – Target Volume</a:t>
            </a:r>
          </a:p>
          <a:p>
            <a:pPr marL="23813"/>
            <a:r>
              <a:rPr lang="en-AU" altLang="ko-KR" sz="1050" kern="1200" dirty="0">
                <a:ea typeface="+mn-ea"/>
                <a:cs typeface="Arial" pitchFamily="34" charset="0"/>
              </a:rPr>
              <a:t>D</a:t>
            </a:r>
            <a:r>
              <a:rPr lang="en-AU" altLang="ko-KR" sz="1050" kern="1200" baseline="-25000" dirty="0">
                <a:ea typeface="+mn-ea"/>
                <a:cs typeface="Arial" pitchFamily="34" charset="0"/>
              </a:rPr>
              <a:t>XX</a:t>
            </a:r>
            <a:r>
              <a:rPr lang="en-AU" altLang="ko-KR" sz="1050" kern="1200" dirty="0">
                <a:ea typeface="+mn-ea"/>
                <a:cs typeface="Arial" pitchFamily="34" charset="0"/>
              </a:rPr>
              <a:t>- Dose to XX of Volume</a:t>
            </a:r>
            <a:endParaRPr lang="ko-KR" altLang="en-US" sz="1050" kern="1200" dirty="0">
              <a:ea typeface="+mn-ea"/>
              <a:cs typeface="Arial" pitchFamily="34" charset="0"/>
            </a:endParaRPr>
          </a:p>
        </p:txBody>
      </p:sp>
      <p:sp>
        <p:nvSpPr>
          <p:cNvPr id="68" name="TextBox 67">
            <a:extLst>
              <a:ext uri="{FF2B5EF4-FFF2-40B4-BE49-F238E27FC236}">
                <a16:creationId xmlns:a16="http://schemas.microsoft.com/office/drawing/2014/main" id="{9360397B-8680-4252-5941-F60D5B1C2278}"/>
              </a:ext>
            </a:extLst>
          </p:cNvPr>
          <p:cNvSpPr txBox="1"/>
          <p:nvPr/>
        </p:nvSpPr>
        <p:spPr>
          <a:xfrm>
            <a:off x="-1" y="6164805"/>
            <a:ext cx="12192001" cy="738664"/>
          </a:xfrm>
          <a:prstGeom prst="rect">
            <a:avLst/>
          </a:prstGeom>
          <a:noFill/>
        </p:spPr>
        <p:txBody>
          <a:bodyPr wrap="square">
            <a:spAutoFit/>
          </a:bodyPr>
          <a:lstStyle/>
          <a:p>
            <a:pPr algn="just"/>
            <a:r>
              <a:rPr lang="en-AU" sz="1000" b="1" dirty="0">
                <a:latin typeface="Anaheim" panose="02000503000000000000" pitchFamily="2" charset="77"/>
              </a:rPr>
              <a:t>References</a:t>
            </a:r>
          </a:p>
          <a:p>
            <a:pPr marL="144463" indent="-144463" algn="just">
              <a:tabLst>
                <a:tab pos="13995400" algn="l"/>
                <a:tab pos="14530388" algn="l"/>
              </a:tabLst>
            </a:pPr>
            <a:r>
              <a:rPr lang="en-AU" sz="800" b="1" baseline="30000" dirty="0">
                <a:latin typeface="+mj-lt"/>
              </a:rPr>
              <a:t>1 </a:t>
            </a:r>
            <a:r>
              <a:rPr lang="en-AU" sz="800" dirty="0" err="1">
                <a:latin typeface="+mj-lt"/>
              </a:rPr>
              <a:t>Zubizareta</a:t>
            </a:r>
            <a:r>
              <a:rPr lang="en-AU" sz="800" dirty="0">
                <a:latin typeface="+mj-lt"/>
              </a:rPr>
              <a:t> E, </a:t>
            </a:r>
            <a:r>
              <a:rPr lang="en-AU" sz="800" dirty="0" err="1">
                <a:latin typeface="+mj-lt"/>
              </a:rPr>
              <a:t>Fidarova</a:t>
            </a:r>
            <a:r>
              <a:rPr lang="en-AU" sz="800" dirty="0">
                <a:latin typeface="+mj-lt"/>
              </a:rPr>
              <a:t> E, Healy B, Rosenblatt E, Need for radiotherapy in low and middle income countries – the silent crisis continues. </a:t>
            </a:r>
            <a:r>
              <a:rPr lang="en-AU" sz="800" i="1" dirty="0">
                <a:latin typeface="+mj-lt"/>
              </a:rPr>
              <a:t>Clin Oncol,</a:t>
            </a:r>
            <a:r>
              <a:rPr lang="en-AU" sz="800" dirty="0">
                <a:latin typeface="+mj-lt"/>
              </a:rPr>
              <a:t> 2015;</a:t>
            </a:r>
            <a:r>
              <a:rPr lang="en-AU" sz="800" b="1" dirty="0">
                <a:latin typeface="+mj-lt"/>
              </a:rPr>
              <a:t>27</a:t>
            </a:r>
            <a:r>
              <a:rPr lang="en-AU" sz="800" dirty="0">
                <a:latin typeface="+mj-lt"/>
              </a:rPr>
              <a:t>:P107-P114. </a:t>
            </a:r>
            <a:r>
              <a:rPr lang="en-AU" sz="800" dirty="0" err="1">
                <a:latin typeface="+mj-lt"/>
              </a:rPr>
              <a:t>doi</a:t>
            </a:r>
            <a:r>
              <a:rPr lang="en-AU" sz="800" dirty="0">
                <a:latin typeface="+mj-lt"/>
              </a:rPr>
              <a:t>: 10.1016/j.clon.2014.10.006</a:t>
            </a:r>
          </a:p>
          <a:p>
            <a:pPr marL="144463" indent="-144463" algn="just">
              <a:tabLst>
                <a:tab pos="13995400" algn="l"/>
                <a:tab pos="14530388" algn="l"/>
              </a:tabLst>
            </a:pPr>
            <a:r>
              <a:rPr lang="en-AU" sz="800" b="1" baseline="30000" dirty="0">
                <a:latin typeface="+mj-lt"/>
              </a:rPr>
              <a:t>2 </a:t>
            </a:r>
            <a:r>
              <a:rPr lang="en-AU" sz="800" dirty="0" err="1">
                <a:latin typeface="+mj-lt"/>
              </a:rPr>
              <a:t>Pistenmaa</a:t>
            </a:r>
            <a:r>
              <a:rPr lang="en-AU" sz="800" dirty="0">
                <a:latin typeface="+mj-lt"/>
              </a:rPr>
              <a:t> D, Coleman N, Developing Medical </a:t>
            </a:r>
            <a:r>
              <a:rPr lang="en-AU" sz="800" dirty="0" err="1">
                <a:latin typeface="+mj-lt"/>
              </a:rPr>
              <a:t>Linacs</a:t>
            </a:r>
            <a:r>
              <a:rPr lang="en-AU" sz="800" dirty="0">
                <a:latin typeface="+mj-lt"/>
              </a:rPr>
              <a:t> for Challenging Regions. </a:t>
            </a:r>
            <a:r>
              <a:rPr lang="en-AU" sz="800" i="1" dirty="0">
                <a:latin typeface="+mj-lt"/>
              </a:rPr>
              <a:t>CERN Courier;</a:t>
            </a:r>
            <a:r>
              <a:rPr lang="en-AU" sz="800" dirty="0">
                <a:latin typeface="+mj-lt"/>
              </a:rPr>
              <a:t>2017.</a:t>
            </a:r>
          </a:p>
          <a:p>
            <a:pPr marL="144463" indent="-144463" algn="just">
              <a:tabLst>
                <a:tab pos="13995400" algn="l"/>
                <a:tab pos="14530388" algn="l"/>
              </a:tabLst>
            </a:pPr>
            <a:r>
              <a:rPr lang="en-AU" sz="800" baseline="30000" dirty="0">
                <a:latin typeface="+mj-lt"/>
              </a:rPr>
              <a:t>3 </a:t>
            </a:r>
            <a:r>
              <a:rPr lang="en-AU" sz="800" dirty="0">
                <a:latin typeface="+mj-lt"/>
              </a:rPr>
              <a:t>L. Wroe, T. Ige, O. </a:t>
            </a:r>
            <a:r>
              <a:rPr lang="en-AU" sz="800" dirty="0" err="1">
                <a:latin typeface="+mj-lt"/>
              </a:rPr>
              <a:t>Asogwa</a:t>
            </a:r>
            <a:r>
              <a:rPr lang="en-AU" sz="800" dirty="0">
                <a:latin typeface="+mj-lt"/>
              </a:rPr>
              <a:t>, S. </a:t>
            </a:r>
            <a:r>
              <a:rPr lang="en-AU" sz="800" dirty="0" err="1">
                <a:latin typeface="+mj-lt"/>
              </a:rPr>
              <a:t>Aruah</a:t>
            </a:r>
            <a:r>
              <a:rPr lang="en-AU" sz="800" dirty="0">
                <a:latin typeface="+mj-lt"/>
              </a:rPr>
              <a:t>, S. Grover, R. Makufa, M. Fitz-Gibbon, and S. Sheehy, “Comparative analysis of radiotherapy linear accelerator downtime and failure modes in the UK, Nigeria and Botswana,” </a:t>
            </a:r>
            <a:r>
              <a:rPr lang="en-AU" sz="800" i="1" dirty="0">
                <a:latin typeface="+mj-lt"/>
              </a:rPr>
              <a:t>Clinical Oncology, </a:t>
            </a:r>
            <a:r>
              <a:rPr lang="en-AU" sz="800" dirty="0">
                <a:latin typeface="+mj-lt"/>
              </a:rPr>
              <a:t>vol. 32, no. 4, pp. e111–e118, 2020. </a:t>
            </a:r>
          </a:p>
          <a:p>
            <a:pPr marL="144463" indent="-144463" algn="just">
              <a:tabLst>
                <a:tab pos="13995400" algn="l"/>
                <a:tab pos="14530388" algn="l"/>
              </a:tabLst>
            </a:pPr>
            <a:r>
              <a:rPr lang="en-AU" sz="800" baseline="30000" dirty="0">
                <a:latin typeface="+mj-lt"/>
              </a:rPr>
              <a:t>4 </a:t>
            </a:r>
            <a:r>
              <a:rPr lang="en-AU" sz="800" dirty="0">
                <a:latin typeface="+mj-lt"/>
              </a:rPr>
              <a:t>Peiris, GS, </a:t>
            </a:r>
            <a:r>
              <a:rPr lang="en-AU" sz="800" dirty="0" err="1">
                <a:latin typeface="+mj-lt"/>
              </a:rPr>
              <a:t>Pawiro</a:t>
            </a:r>
            <a:r>
              <a:rPr lang="en-AU" sz="800" dirty="0">
                <a:latin typeface="+mj-lt"/>
              </a:rPr>
              <a:t>, SA, Kasim, MF, Sheehy, SL. Failure modes and downtime of radiotherapy LINACs and </a:t>
            </a:r>
            <a:r>
              <a:rPr lang="en-AU" sz="800" dirty="0" err="1">
                <a:latin typeface="+mj-lt"/>
              </a:rPr>
              <a:t>multileaf</a:t>
            </a:r>
            <a:r>
              <a:rPr lang="en-AU" sz="800" dirty="0">
                <a:latin typeface="+mj-lt"/>
              </a:rPr>
              <a:t> collimators in Indonesia. </a:t>
            </a:r>
            <a:r>
              <a:rPr lang="en-AU" sz="800" i="1" dirty="0">
                <a:latin typeface="+mj-lt"/>
              </a:rPr>
              <a:t>J Appl Clin Med Phys. </a:t>
            </a:r>
            <a:r>
              <a:rPr lang="en-AU" sz="800" dirty="0">
                <a:latin typeface="+mj-lt"/>
              </a:rPr>
              <a:t>2022;e13756. https://</a:t>
            </a:r>
            <a:r>
              <a:rPr lang="en-AU" sz="800" dirty="0" err="1">
                <a:latin typeface="+mj-lt"/>
              </a:rPr>
              <a:t>doi.org</a:t>
            </a:r>
            <a:r>
              <a:rPr lang="en-AU" sz="800" dirty="0">
                <a:latin typeface="+mj-lt"/>
              </a:rPr>
              <a:t>/10.1002/acm2.13756</a:t>
            </a:r>
          </a:p>
        </p:txBody>
      </p:sp>
    </p:spTree>
    <p:extLst>
      <p:ext uri="{BB962C8B-B14F-4D97-AF65-F5344CB8AC3E}">
        <p14:creationId xmlns:p14="http://schemas.microsoft.com/office/powerpoint/2010/main" val="206297851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Radiation Therapy</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5</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Why is it perfect for Low-and Middle-Income Countries?</a:t>
            </a:r>
          </a:p>
        </p:txBody>
      </p:sp>
      <p:sp>
        <p:nvSpPr>
          <p:cNvPr id="10" name="Content Placeholder 2">
            <a:extLst>
              <a:ext uri="{FF2B5EF4-FFF2-40B4-BE49-F238E27FC236}">
                <a16:creationId xmlns:a16="http://schemas.microsoft.com/office/drawing/2014/main" id="{4C1B4F46-C21E-124E-81DC-78609AC42648}"/>
              </a:ext>
            </a:extLst>
          </p:cNvPr>
          <p:cNvSpPr>
            <a:spLocks noGrp="1"/>
          </p:cNvSpPr>
          <p:nvPr>
            <p:ph idx="1"/>
          </p:nvPr>
        </p:nvSpPr>
        <p:spPr>
          <a:xfrm>
            <a:off x="316357" y="1717615"/>
            <a:ext cx="5400000" cy="4376944"/>
          </a:xfrm>
        </p:spPr>
        <p:txBody>
          <a:bodyPr/>
          <a:lstStyle/>
          <a:p>
            <a:pPr marL="457200" lvl="0" indent="-457200">
              <a:buClr>
                <a:schemeClr val="accent3"/>
              </a:buClr>
              <a:buFont typeface="Wingdings" pitchFamily="2" charset="2"/>
              <a:buChar char="ü"/>
            </a:pPr>
            <a:r>
              <a:rPr lang="en-AU" dirty="0"/>
              <a:t>Radiation Therapy, or Radiotherapy (RT), is an effective method of cancer treatment</a:t>
            </a:r>
          </a:p>
          <a:p>
            <a:pPr marL="457200" lvl="0" indent="-457200">
              <a:buClr>
                <a:schemeClr val="accent3"/>
              </a:buClr>
              <a:buFont typeface="Wingdings" pitchFamily="2" charset="2"/>
              <a:buChar char="ü"/>
            </a:pPr>
            <a:r>
              <a:rPr lang="en-AU" dirty="0"/>
              <a:t>Compact machines</a:t>
            </a:r>
          </a:p>
          <a:p>
            <a:pPr marL="457200" lvl="0" indent="-457200">
              <a:buClr>
                <a:schemeClr val="accent3"/>
              </a:buClr>
              <a:buFont typeface="Wingdings" pitchFamily="2" charset="2"/>
              <a:buChar char="ü"/>
            </a:pPr>
            <a:r>
              <a:rPr lang="en-AU" dirty="0"/>
              <a:t>Short treatment times and often no hospital stay needed</a:t>
            </a:r>
          </a:p>
          <a:p>
            <a:pPr lvl="0"/>
            <a:endParaRPr lang="en-AU" dirty="0"/>
          </a:p>
          <a:p>
            <a:pPr lvl="0"/>
            <a:endParaRPr lang="en-AU" dirty="0"/>
          </a:p>
        </p:txBody>
      </p:sp>
    </p:spTree>
    <p:extLst>
      <p:ext uri="{BB962C8B-B14F-4D97-AF65-F5344CB8AC3E}">
        <p14:creationId xmlns:p14="http://schemas.microsoft.com/office/powerpoint/2010/main" val="94688453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Radiation Therapy</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6</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Why is it </a:t>
            </a:r>
            <a:r>
              <a:rPr lang="en-AU" sz="2000" dirty="0">
                <a:solidFill>
                  <a:schemeClr val="accent6">
                    <a:lumMod val="75000"/>
                  </a:schemeClr>
                </a:solidFill>
              </a:rPr>
              <a:t>not</a:t>
            </a:r>
            <a:r>
              <a:rPr lang="en-AU" sz="2000" dirty="0"/>
              <a:t> perfect for Low-and Middle-Income Countries?</a:t>
            </a:r>
          </a:p>
        </p:txBody>
      </p:sp>
      <p:sp>
        <p:nvSpPr>
          <p:cNvPr id="10" name="Content Placeholder 2">
            <a:extLst>
              <a:ext uri="{FF2B5EF4-FFF2-40B4-BE49-F238E27FC236}">
                <a16:creationId xmlns:a16="http://schemas.microsoft.com/office/drawing/2014/main" id="{C47CF1DC-6A8A-C043-9FEB-3041622163F6}"/>
              </a:ext>
            </a:extLst>
          </p:cNvPr>
          <p:cNvSpPr>
            <a:spLocks noGrp="1"/>
          </p:cNvSpPr>
          <p:nvPr>
            <p:ph idx="1"/>
          </p:nvPr>
        </p:nvSpPr>
        <p:spPr>
          <a:xfrm>
            <a:off x="316357" y="1717615"/>
            <a:ext cx="5400000" cy="4376944"/>
          </a:xfrm>
        </p:spPr>
        <p:txBody>
          <a:bodyPr/>
          <a:lstStyle/>
          <a:p>
            <a:pPr marL="457200" lvl="0" indent="-457200">
              <a:buClr>
                <a:schemeClr val="accent3"/>
              </a:buClr>
              <a:buFont typeface="Wingdings" pitchFamily="2" charset="2"/>
              <a:buChar char="ü"/>
            </a:pPr>
            <a:r>
              <a:rPr lang="en-AU" dirty="0"/>
              <a:t>Radiation Therapy, or Radiotherapy (RT), is an effective method of cancer treatment</a:t>
            </a:r>
          </a:p>
          <a:p>
            <a:pPr marL="457200" lvl="0" indent="-457200">
              <a:buClr>
                <a:schemeClr val="accent3"/>
              </a:buClr>
              <a:buFont typeface="Wingdings" pitchFamily="2" charset="2"/>
              <a:buChar char="ü"/>
            </a:pPr>
            <a:r>
              <a:rPr lang="en-AU" dirty="0"/>
              <a:t>Compact machines</a:t>
            </a:r>
          </a:p>
          <a:p>
            <a:pPr marL="457200" lvl="0" indent="-457200">
              <a:buClr>
                <a:schemeClr val="accent3"/>
              </a:buClr>
              <a:buFont typeface="Wingdings" pitchFamily="2" charset="2"/>
              <a:buChar char="ü"/>
            </a:pPr>
            <a:r>
              <a:rPr lang="en-AU" dirty="0"/>
              <a:t>Short treatment times and often no hospital stay needed</a:t>
            </a:r>
          </a:p>
          <a:p>
            <a:pPr lvl="0"/>
            <a:endParaRPr lang="en-AU" dirty="0"/>
          </a:p>
          <a:p>
            <a:pPr lvl="0"/>
            <a:endParaRPr lang="en-AU" dirty="0"/>
          </a:p>
          <a:p>
            <a:pPr marL="342900" lvl="0" indent="-342900">
              <a:buClr>
                <a:schemeClr val="accent6"/>
              </a:buClr>
              <a:buFont typeface="Zapf Dingbats"/>
              <a:buChar char="✘"/>
            </a:pPr>
            <a:r>
              <a:rPr lang="en-AU" dirty="0"/>
              <a:t>Rather expensive machines</a:t>
            </a:r>
          </a:p>
          <a:p>
            <a:pPr marL="342900" lvl="0" indent="-342900">
              <a:buClr>
                <a:schemeClr val="accent6"/>
              </a:buClr>
              <a:buFont typeface="Zapf Dingbats"/>
              <a:buChar char="✘"/>
            </a:pPr>
            <a:r>
              <a:rPr lang="en-AU" dirty="0"/>
              <a:t>Low-and Middle-Income Countries (LMICs) at a disadvantage</a:t>
            </a:r>
          </a:p>
          <a:p>
            <a:pPr marL="342900" lvl="0" indent="-342900">
              <a:buClr>
                <a:schemeClr val="accent6"/>
              </a:buClr>
              <a:buFont typeface="Zapf Dingbats"/>
              <a:buChar char="✘"/>
            </a:pPr>
            <a:r>
              <a:rPr lang="en-AU" dirty="0"/>
              <a:t>RT machines breakdown frequently in LMICs due to harsh conditions</a:t>
            </a:r>
          </a:p>
        </p:txBody>
      </p:sp>
    </p:spTree>
    <p:extLst>
      <p:ext uri="{BB962C8B-B14F-4D97-AF65-F5344CB8AC3E}">
        <p14:creationId xmlns:p14="http://schemas.microsoft.com/office/powerpoint/2010/main" val="241198237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Radiation Therapy</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7</a:t>
            </a:fld>
            <a:endParaRPr lang="en-AU" noProof="0"/>
          </a:p>
        </p:txBody>
      </p:sp>
      <p:sp>
        <p:nvSpPr>
          <p:cNvPr id="8" name="Title 1">
            <a:extLst>
              <a:ext uri="{FF2B5EF4-FFF2-40B4-BE49-F238E27FC236}">
                <a16:creationId xmlns:a16="http://schemas.microsoft.com/office/drawing/2014/main" id="{80F9FD70-A159-B348-B12E-E4C343E76D87}"/>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Why is it </a:t>
            </a:r>
            <a:r>
              <a:rPr lang="en-AU" sz="2000" dirty="0">
                <a:solidFill>
                  <a:schemeClr val="accent6">
                    <a:lumMod val="75000"/>
                  </a:schemeClr>
                </a:solidFill>
              </a:rPr>
              <a:t>not</a:t>
            </a:r>
            <a:r>
              <a:rPr lang="en-AU" sz="2000" dirty="0"/>
              <a:t> perfect for Low-and Middle-Income Countries?</a:t>
            </a:r>
          </a:p>
        </p:txBody>
      </p:sp>
      <p:sp>
        <p:nvSpPr>
          <p:cNvPr id="10" name="Content Placeholder 2">
            <a:extLst>
              <a:ext uri="{FF2B5EF4-FFF2-40B4-BE49-F238E27FC236}">
                <a16:creationId xmlns:a16="http://schemas.microsoft.com/office/drawing/2014/main" id="{C47CF1DC-6A8A-C043-9FEB-3041622163F6}"/>
              </a:ext>
            </a:extLst>
          </p:cNvPr>
          <p:cNvSpPr>
            <a:spLocks noGrp="1"/>
          </p:cNvSpPr>
          <p:nvPr>
            <p:ph idx="1"/>
          </p:nvPr>
        </p:nvSpPr>
        <p:spPr>
          <a:xfrm>
            <a:off x="316357" y="1717615"/>
            <a:ext cx="5400000" cy="4376944"/>
          </a:xfrm>
        </p:spPr>
        <p:txBody>
          <a:bodyPr/>
          <a:lstStyle/>
          <a:p>
            <a:pPr marL="457200" lvl="0" indent="-457200">
              <a:buClr>
                <a:schemeClr val="accent3"/>
              </a:buClr>
              <a:buFont typeface="Wingdings" pitchFamily="2" charset="2"/>
              <a:buChar char="ü"/>
            </a:pPr>
            <a:r>
              <a:rPr lang="en-AU" dirty="0"/>
              <a:t>Radiation Therapy, or Radiotherapy (RT), is an effective method of cancer treatment</a:t>
            </a:r>
          </a:p>
          <a:p>
            <a:pPr marL="457200" lvl="0" indent="-457200">
              <a:buClr>
                <a:schemeClr val="accent3"/>
              </a:buClr>
              <a:buFont typeface="Wingdings" pitchFamily="2" charset="2"/>
              <a:buChar char="ü"/>
            </a:pPr>
            <a:r>
              <a:rPr lang="en-AU" dirty="0"/>
              <a:t>Compact machines</a:t>
            </a:r>
          </a:p>
          <a:p>
            <a:pPr marL="457200" lvl="0" indent="-457200">
              <a:buClr>
                <a:schemeClr val="accent3"/>
              </a:buClr>
              <a:buFont typeface="Wingdings" pitchFamily="2" charset="2"/>
              <a:buChar char="ü"/>
            </a:pPr>
            <a:r>
              <a:rPr lang="en-AU" dirty="0"/>
              <a:t>Short treatment times and often no hospital stay needed</a:t>
            </a:r>
          </a:p>
          <a:p>
            <a:pPr lvl="0"/>
            <a:endParaRPr lang="en-AU" dirty="0"/>
          </a:p>
          <a:p>
            <a:pPr lvl="0"/>
            <a:endParaRPr lang="en-AU" dirty="0"/>
          </a:p>
          <a:p>
            <a:pPr marL="342900" lvl="0" indent="-342900">
              <a:buClr>
                <a:schemeClr val="accent6"/>
              </a:buClr>
              <a:buFont typeface="Zapf Dingbats"/>
              <a:buChar char="✘"/>
            </a:pPr>
            <a:r>
              <a:rPr lang="en-AU" dirty="0"/>
              <a:t>Rather expensive machines</a:t>
            </a:r>
          </a:p>
          <a:p>
            <a:pPr marL="342900" lvl="0" indent="-342900">
              <a:buClr>
                <a:schemeClr val="accent6"/>
              </a:buClr>
              <a:buFont typeface="Zapf Dingbats"/>
              <a:buChar char="✘"/>
            </a:pPr>
            <a:r>
              <a:rPr lang="en-AU" dirty="0"/>
              <a:t>Low-and Middle-Income Countries (LMICs) at a disadvantage</a:t>
            </a:r>
          </a:p>
          <a:p>
            <a:pPr marL="342900" lvl="0" indent="-342900">
              <a:buClr>
                <a:schemeClr val="accent6"/>
              </a:buClr>
              <a:buFont typeface="Zapf Dingbats"/>
              <a:buChar char="✘"/>
            </a:pPr>
            <a:r>
              <a:rPr lang="en-AU" dirty="0"/>
              <a:t>RT machines breakdown frequently in LMICs due to harsh conditions</a:t>
            </a:r>
          </a:p>
        </p:txBody>
      </p:sp>
      <p:sp>
        <p:nvSpPr>
          <p:cNvPr id="9" name="Google Shape;558;p29">
            <a:extLst>
              <a:ext uri="{FF2B5EF4-FFF2-40B4-BE49-F238E27FC236}">
                <a16:creationId xmlns:a16="http://schemas.microsoft.com/office/drawing/2014/main" id="{B0599C01-1DB7-7945-A3AE-8B6D281E92AD}"/>
              </a:ext>
            </a:extLst>
          </p:cNvPr>
          <p:cNvSpPr txBox="1"/>
          <p:nvPr/>
        </p:nvSpPr>
        <p:spPr>
          <a:xfrm>
            <a:off x="5864445" y="5612224"/>
            <a:ext cx="5989597" cy="365125"/>
          </a:xfrm>
          <a:prstGeom prst="rect">
            <a:avLst/>
          </a:prstGeom>
          <a:solidFill>
            <a:srgbClr val="AAD3DF"/>
          </a:solidFill>
          <a:ln>
            <a:noFill/>
          </a:ln>
        </p:spPr>
        <p:txBody>
          <a:bodyPr spcFirstLastPara="1" wrap="square" lIns="91425" tIns="91425" rIns="91425" bIns="91425" anchor="ctr" anchorCtr="0">
            <a:noAutofit/>
          </a:bodyPr>
          <a:lstStyle/>
          <a:p>
            <a:pPr algn="ctr"/>
            <a:r>
              <a:rPr lang="en-AU" sz="1050" dirty="0">
                <a:solidFill>
                  <a:schemeClr val="tx2"/>
                </a:solidFill>
                <a:latin typeface="+mj-lt"/>
                <a:sym typeface="Anaheim"/>
              </a:rPr>
              <a:t>Figure 1: Radiotherapy LINAC availability by population. Created using DIRAC Database and IAEA Data</a:t>
            </a:r>
            <a:endParaRPr sz="1050" dirty="0">
              <a:solidFill>
                <a:schemeClr val="tx2"/>
              </a:solidFill>
              <a:latin typeface="+mj-lt"/>
              <a:sym typeface="Reem Kufi"/>
            </a:endParaRPr>
          </a:p>
        </p:txBody>
      </p:sp>
      <p:pic>
        <p:nvPicPr>
          <p:cNvPr id="7" name="Picture 6">
            <a:extLst>
              <a:ext uri="{FF2B5EF4-FFF2-40B4-BE49-F238E27FC236}">
                <a16:creationId xmlns:a16="http://schemas.microsoft.com/office/drawing/2014/main" id="{93ABA6EE-23C9-DBB5-FC88-F13A205EB9D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6200000">
            <a:off x="7014540" y="745881"/>
            <a:ext cx="3716248" cy="6016438"/>
          </a:xfrm>
          <a:prstGeom prst="rect">
            <a:avLst/>
          </a:prstGeom>
        </p:spPr>
      </p:pic>
    </p:spTree>
    <p:extLst>
      <p:ext uri="{BB962C8B-B14F-4D97-AF65-F5344CB8AC3E}">
        <p14:creationId xmlns:p14="http://schemas.microsoft.com/office/powerpoint/2010/main" val="353010036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Radiotherapy LINACs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8</a:t>
            </a:fld>
            <a:endParaRPr lang="en-AU" noProof="0"/>
          </a:p>
        </p:txBody>
      </p:sp>
      <p:sp>
        <p:nvSpPr>
          <p:cNvPr id="5" name="Title 1">
            <a:extLst>
              <a:ext uri="{FF2B5EF4-FFF2-40B4-BE49-F238E27FC236}">
                <a16:creationId xmlns:a16="http://schemas.microsoft.com/office/drawing/2014/main" id="{80690B49-1C9C-7E3E-2B8C-30E0528D4CD2}"/>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we deliver radiotherapy?</a:t>
            </a:r>
            <a:endParaRPr lang="en-AU" sz="2000" b="0" dirty="0">
              <a:solidFill>
                <a:schemeClr val="tx1"/>
              </a:solidFill>
            </a:endParaRPr>
          </a:p>
        </p:txBody>
      </p:sp>
      <p:pic>
        <p:nvPicPr>
          <p:cNvPr id="7" name="Picture 2" descr="Related image">
            <a:extLst>
              <a:ext uri="{FF2B5EF4-FFF2-40B4-BE49-F238E27FC236}">
                <a16:creationId xmlns:a16="http://schemas.microsoft.com/office/drawing/2014/main" id="{B1D9E9D7-2D1A-EB69-47C6-848452E9EFC1}"/>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750"/>
          <a:stretch/>
        </p:blipFill>
        <p:spPr bwMode="auto">
          <a:xfrm>
            <a:off x="3650404" y="1814164"/>
            <a:ext cx="8226761" cy="4082531"/>
          </a:xfrm>
          <a:prstGeom prst="rect">
            <a:avLst/>
          </a:prstGeom>
        </p:spPr>
      </p:pic>
    </p:spTree>
    <p:extLst>
      <p:ext uri="{BB962C8B-B14F-4D97-AF65-F5344CB8AC3E}">
        <p14:creationId xmlns:p14="http://schemas.microsoft.com/office/powerpoint/2010/main" val="12991645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3">
            <a:extLst>
              <a:ext uri="{FF2B5EF4-FFF2-40B4-BE49-F238E27FC236}">
                <a16:creationId xmlns:a16="http://schemas.microsoft.com/office/drawing/2014/main" id="{DA4DB38B-3E98-D7C4-A99B-6F01255F6FF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7614" y="1037466"/>
            <a:ext cx="10776772" cy="5898397"/>
          </a:xfrm>
          <a:prstGeom prst="rect">
            <a:avLst/>
          </a:prstGeom>
        </p:spPr>
      </p:pic>
      <p:sp>
        <p:nvSpPr>
          <p:cNvPr id="3" name="Rectangle 2">
            <a:extLst>
              <a:ext uri="{FF2B5EF4-FFF2-40B4-BE49-F238E27FC236}">
                <a16:creationId xmlns:a16="http://schemas.microsoft.com/office/drawing/2014/main" id="{2EC5FCC5-4F6E-E748-AB20-E97BB01A01B5}"/>
              </a:ext>
            </a:extLst>
          </p:cNvPr>
          <p:cNvSpPr/>
          <p:nvPr/>
        </p:nvSpPr>
        <p:spPr>
          <a:xfrm rot="20655312">
            <a:off x="-605749" y="-705679"/>
            <a:ext cx="6325324" cy="3093016"/>
          </a:xfrm>
          <a:prstGeom prst="rect">
            <a:avLst/>
          </a:prstGeom>
          <a:solidFill>
            <a:schemeClr val="accent2">
              <a:alpha val="2582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81EFB22-98A7-4F3C-A570-7B79A9A252FE}"/>
              </a:ext>
            </a:extLst>
          </p:cNvPr>
          <p:cNvSpPr>
            <a:spLocks noGrp="1"/>
          </p:cNvSpPr>
          <p:nvPr>
            <p:ph type="title"/>
          </p:nvPr>
        </p:nvSpPr>
        <p:spPr/>
        <p:txBody>
          <a:bodyPr/>
          <a:lstStyle/>
          <a:p>
            <a:r>
              <a:rPr lang="en-AU" dirty="0"/>
              <a:t>Radiotherapy LINACs</a:t>
            </a:r>
          </a:p>
        </p:txBody>
      </p:sp>
      <p:sp>
        <p:nvSpPr>
          <p:cNvPr id="4" name="Slide Number Placeholder 3">
            <a:extLst>
              <a:ext uri="{FF2B5EF4-FFF2-40B4-BE49-F238E27FC236}">
                <a16:creationId xmlns:a16="http://schemas.microsoft.com/office/drawing/2014/main" id="{6EBBFA93-01F9-46CF-86E0-1030634D6522}"/>
              </a:ext>
            </a:extLst>
          </p:cNvPr>
          <p:cNvSpPr>
            <a:spLocks noGrp="1"/>
          </p:cNvSpPr>
          <p:nvPr>
            <p:ph type="sldNum" sz="quarter" idx="12"/>
          </p:nvPr>
        </p:nvSpPr>
        <p:spPr/>
        <p:txBody>
          <a:bodyPr/>
          <a:lstStyle/>
          <a:p>
            <a:fld id="{DC22DD25-61AE-413C-B4D2-EF2365C9B2E1}" type="slidenum">
              <a:rPr lang="en-AU" noProof="0" smtClean="0"/>
              <a:pPr/>
              <a:t>9</a:t>
            </a:fld>
            <a:endParaRPr lang="en-AU" noProof="0"/>
          </a:p>
        </p:txBody>
      </p:sp>
      <p:sp>
        <p:nvSpPr>
          <p:cNvPr id="29" name="Title 1">
            <a:extLst>
              <a:ext uri="{FF2B5EF4-FFF2-40B4-BE49-F238E27FC236}">
                <a16:creationId xmlns:a16="http://schemas.microsoft.com/office/drawing/2014/main" id="{FB05AC3E-63A7-1576-E55B-013C9260487D}"/>
              </a:ext>
            </a:extLst>
          </p:cNvPr>
          <p:cNvSpPr txBox="1">
            <a:spLocks/>
          </p:cNvSpPr>
          <p:nvPr/>
        </p:nvSpPr>
        <p:spPr>
          <a:xfrm>
            <a:off x="1581165" y="701841"/>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r>
              <a:rPr lang="en-AU" sz="2000" dirty="0"/>
              <a:t>How do we deliver radiotherapy?</a:t>
            </a:r>
            <a:endParaRPr lang="en-AU" sz="2000" b="0" dirty="0">
              <a:solidFill>
                <a:schemeClr val="tx1"/>
              </a:solidFill>
            </a:endParaRPr>
          </a:p>
        </p:txBody>
      </p:sp>
    </p:spTree>
    <p:extLst>
      <p:ext uri="{BB962C8B-B14F-4D97-AF65-F5344CB8AC3E}">
        <p14:creationId xmlns:p14="http://schemas.microsoft.com/office/powerpoint/2010/main" val="3205582689"/>
      </p:ext>
    </p:extLst>
  </p:cSld>
  <p:clrMapOvr>
    <a:masterClrMapping/>
  </p:clrMapOvr>
</p:sld>
</file>

<file path=ppt/theme/theme1.xml><?xml version="1.0" encoding="utf-8"?>
<a:theme xmlns:a="http://schemas.openxmlformats.org/drawingml/2006/main" name="UoM-PowerPoint-template-16x9">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14C51791-37E8-4657-9CE5-D4E99BD32A32}"/>
    </a:ext>
  </a:extLst>
</a:theme>
</file>

<file path=ppt/theme/theme2.xml><?xml version="1.0" encoding="utf-8"?>
<a:theme xmlns:a="http://schemas.openxmlformats.org/drawingml/2006/main" name="University of Melbourne Patterns">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AB136F3B-80A3-4FB0-BF85-2FB1B6DB43A3}"/>
    </a:ext>
  </a:extLst>
</a:theme>
</file>

<file path=ppt/theme/theme3.xml><?xml version="1.0" encoding="utf-8"?>
<a:theme xmlns:a="http://schemas.openxmlformats.org/drawingml/2006/main" name="University of Melbourne-Layout B">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826CCCAB-60C9-4959-938C-0BD365A015DC}"/>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70E8440B782632469AAB95116680A2D9" ma:contentTypeVersion="8" ma:contentTypeDescription="Create a new document." ma:contentTypeScope="" ma:versionID="e6706a7f3014fa0dd36718fdbe850a18">
  <xsd:schema xmlns:xsd="http://www.w3.org/2001/XMLSchema" xmlns:xs="http://www.w3.org/2001/XMLSchema" xmlns:p="http://schemas.microsoft.com/office/2006/metadata/properties" xmlns:ns2="9c4696a9-d389-411f-bdcd-69729d37b7da" targetNamespace="http://schemas.microsoft.com/office/2006/metadata/properties" ma:root="true" ma:fieldsID="1b37b9cccb521a9719a572db18f62bf9" ns2:_="">
    <xsd:import namespace="9c4696a9-d389-411f-bdcd-69729d37b7da"/>
    <xsd:element name="properties">
      <xsd:complexType>
        <xsd:sequence>
          <xsd:element name="documentManagement">
            <xsd:complexType>
              <xsd:all>
                <xsd:element ref="ns2:MediaServiceMetadata" minOccurs="0"/>
                <xsd:element ref="ns2:MediaServiceFastMetadata" minOccurs="0"/>
                <xsd:element ref="ns2:MediaServiceDateTaken" minOccurs="0"/>
                <xsd:element ref="ns2:MediaServiceAutoTags" minOccurs="0"/>
                <xsd:element ref="ns2:MediaServiceGenerationTime" minOccurs="0"/>
                <xsd:element ref="ns2:MediaServiceEventHashCode" minOccurs="0"/>
                <xsd:element ref="ns2:MediaServiceOCR"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c4696a9-d389-411f-bdcd-69729d37b7da"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DateTaken" ma:index="10" nillable="true" ma:displayName="MediaServiceDateTaken" ma:hidden="true" ma:internalName="MediaServiceDateTaken" ma:readOnly="true">
      <xsd:simpleType>
        <xsd:restriction base="dms:Text"/>
      </xsd:simpleType>
    </xsd:element>
    <xsd:element name="MediaServiceAutoTags" ma:index="11" nillable="true" ma:displayName="Tags" ma:internalName="MediaServiceAutoTags" ma:readOnly="true">
      <xsd:simpleType>
        <xsd:restriction base="dms:Text"/>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LengthInSeconds" ma:index="15" nillable="true" ma:displayName="Length (seconds)" ma:internalName="MediaLengthInSeconds" ma:readOnly="tru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E79C8E0E-520F-4E54-B3E3-C2DF23F1C7B4}">
  <ds:schemaRefs>
    <ds:schemaRef ds:uri="http://schemas.microsoft.com/office/2006/metadata/properties"/>
    <ds:schemaRef ds:uri="http://schemas.microsoft.com/office/infopath/2007/PartnerControls"/>
  </ds:schemaRefs>
</ds:datastoreItem>
</file>

<file path=customXml/itemProps2.xml><?xml version="1.0" encoding="utf-8"?>
<ds:datastoreItem xmlns:ds="http://schemas.openxmlformats.org/officeDocument/2006/customXml" ds:itemID="{9FBE5EC3-60AD-47D1-9A54-1296974B28AA}">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c4696a9-d389-411f-bdcd-69729d37b7d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F144DBF4-0814-4598-B647-1EFC4104A120}">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UoM-PowerPoint-template-16x9</Template>
  <TotalTime>30994</TotalTime>
  <Words>5575</Words>
  <Application>Microsoft Macintosh PowerPoint</Application>
  <PresentationFormat>Widescreen</PresentationFormat>
  <Paragraphs>550</Paragraphs>
  <Slides>45</Slides>
  <Notes>43</Notes>
  <HiddenSlides>0</HiddenSlides>
  <MMClips>1</MMClips>
  <ScaleCrop>false</ScaleCrop>
  <HeadingPairs>
    <vt:vector size="6" baseType="variant">
      <vt:variant>
        <vt:lpstr>Fonts Used</vt:lpstr>
      </vt:variant>
      <vt:variant>
        <vt:i4>7</vt:i4>
      </vt:variant>
      <vt:variant>
        <vt:lpstr>Theme</vt:lpstr>
      </vt:variant>
      <vt:variant>
        <vt:i4>3</vt:i4>
      </vt:variant>
      <vt:variant>
        <vt:lpstr>Slide Titles</vt:lpstr>
      </vt:variant>
      <vt:variant>
        <vt:i4>45</vt:i4>
      </vt:variant>
    </vt:vector>
  </HeadingPairs>
  <TitlesOfParts>
    <vt:vector size="55" baseType="lpstr">
      <vt:lpstr>Anaheim</vt:lpstr>
      <vt:lpstr>Arial</vt:lpstr>
      <vt:lpstr>Calibri</vt:lpstr>
      <vt:lpstr>Georgia</vt:lpstr>
      <vt:lpstr>Rockwell</vt:lpstr>
      <vt:lpstr>Wingdings</vt:lpstr>
      <vt:lpstr>Zapf Dingbats</vt:lpstr>
      <vt:lpstr>UoM-PowerPoint-template-16x9</vt:lpstr>
      <vt:lpstr>University of Melbourne Patterns</vt:lpstr>
      <vt:lpstr>University of Melbourne-Layout B</vt:lpstr>
      <vt:lpstr>PowerPoint Presentation</vt:lpstr>
      <vt:lpstr>Cancer</vt:lpstr>
      <vt:lpstr>Cancer</vt:lpstr>
      <vt:lpstr>Cancer</vt:lpstr>
      <vt:lpstr>Radiation Therapy</vt:lpstr>
      <vt:lpstr>Radiation Therapy</vt:lpstr>
      <vt:lpstr>Radiation Therapy</vt:lpstr>
      <vt:lpstr>Radiotherapy LINACs</vt:lpstr>
      <vt:lpstr>Radiotherapy LINACs</vt:lpstr>
      <vt:lpstr>Radiotherapy LINACs</vt:lpstr>
      <vt:lpstr>Radiotherapy LINACs</vt:lpstr>
      <vt:lpstr>Radiotherapy LINACs</vt:lpstr>
      <vt:lpstr>Failure Modes</vt:lpstr>
      <vt:lpstr>Failure Modes</vt:lpstr>
      <vt:lpstr>Failure Modes</vt:lpstr>
      <vt:lpstr>Failure Modes</vt:lpstr>
      <vt:lpstr>Failure Modes</vt:lpstr>
      <vt:lpstr>PowerPoint Presentation</vt:lpstr>
      <vt:lpstr>PowerPoint Presentation</vt:lpstr>
      <vt:lpstr>PowerPoint Presentation</vt:lpstr>
      <vt:lpstr>PowerPoint Presentation</vt:lpstr>
      <vt:lpstr>Failure Modes</vt:lpstr>
      <vt:lpstr>Failure Modes</vt:lpstr>
      <vt:lpstr>Failure Modes</vt:lpstr>
      <vt:lpstr>Failure Modes</vt:lpstr>
      <vt:lpstr>Failure Modes</vt:lpstr>
      <vt:lpstr>Wider MLC Leaves</vt:lpstr>
      <vt:lpstr>Wider MLC Leaves</vt:lpstr>
      <vt:lpstr>Wider MLC Leaves</vt:lpstr>
      <vt:lpstr>Wider MLC Leaves</vt:lpstr>
      <vt:lpstr>Wider MLC Leaves</vt:lpstr>
      <vt:lpstr>Wider MLC Leaves</vt:lpstr>
      <vt:lpstr>Wider MLC Leaves</vt:lpstr>
      <vt:lpstr>Conclusions  </vt:lpstr>
      <vt:lpstr>PowerPoint Presentation</vt:lpstr>
      <vt:lpstr>References</vt:lpstr>
      <vt:lpstr>PowerPoint Presentation</vt:lpstr>
      <vt:lpstr>PowerPoint Presentation</vt:lpstr>
      <vt:lpstr>Wider Leaves</vt:lpstr>
      <vt:lpstr>Wider Leaves</vt:lpstr>
      <vt:lpstr>Wider Leaves</vt:lpstr>
      <vt:lpstr>Electron Beam Manipulation</vt:lpstr>
      <vt:lpstr>Electron Beam Manipulation</vt:lpstr>
      <vt:lpstr>Electron Beam Manipulation</vt:lpstr>
      <vt:lpstr>Robust Radiotherapy for Low- and Middle- Income Countries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ElodieHiggis</dc:creator>
  <cp:lastModifiedBy>Gregory Peiris</cp:lastModifiedBy>
  <cp:revision>120</cp:revision>
  <dcterms:created xsi:type="dcterms:W3CDTF">2020-10-19T22:04:16Z</dcterms:created>
  <dcterms:modified xsi:type="dcterms:W3CDTF">2023-04-12T23:45:13Z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0x01010070E8440B782632469AAB95116680A2D9</vt:lpwstr>
  </property>
</Properties>
</file>