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2" r:id="rId4"/>
    <p:sldMasterId id="2147483672" r:id="rId5"/>
    <p:sldMasterId id="2147483677" r:id="rId6"/>
    <p:sldMasterId id="2147483680" r:id="rId7"/>
    <p:sldMasterId id="2147483683" r:id="rId8"/>
  </p:sldMasterIdLst>
  <p:sldIdLst>
    <p:sldId id="302" r:id="rId9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Fira Sans" panose="020B0503050000020004" pitchFamily="34" charset="0"/>
      <p:regular r:id="rId14"/>
      <p:bold r:id="rId15"/>
      <p:italic r:id="rId16"/>
      <p:boldItalic r:id="rId17"/>
    </p:embeddedFont>
    <p:embeddedFont>
      <p:font typeface="Fira Sans ExtraLight" panose="020B0403050000020004" pitchFamily="34" charset="0"/>
      <p:regular r:id="rId18"/>
      <p:italic r:id="rId19"/>
    </p:embeddedFont>
    <p:embeddedFont>
      <p:font typeface="Fira Sans Light" panose="020B0403050000020004" pitchFamily="34" charset="0"/>
      <p:regular r:id="rId20"/>
      <p:italic r:id="rId21"/>
    </p:embeddedFont>
    <p:embeddedFont>
      <p:font typeface="Poppins" panose="00000500000000000000" pitchFamily="2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757"/>
    <a:srgbClr val="FFECD2"/>
    <a:srgbClr val="385D8A"/>
    <a:srgbClr val="47B8B2"/>
    <a:srgbClr val="006C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79E286-E2B4-48E4-9BFF-AD177764A591}" v="5" dt="2023-04-12T11:20:10.863"/>
    <p1510:client id="{76EE5DB2-6C43-4392-AC45-67935CB35B66}" v="424" dt="2023-04-12T00:37:08.4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56"/>
  </p:normalViewPr>
  <p:slideViewPr>
    <p:cSldViewPr snapToGrid="0" snapToObjects="1">
      <p:cViewPr>
        <p:scale>
          <a:sx n="111" d="100"/>
          <a:sy n="111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12.fntdata"/><Relationship Id="rId7" Type="http://schemas.openxmlformats.org/officeDocument/2006/relationships/slideMaster" Target="slideMasters/slideMaster4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Master" Target="slideMasters/slideMaster2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LL, Andreas" userId="bbed8795-bbde-4590-bc4f-a9faed0d4fc9" providerId="ADAL" clId="{76EE5DB2-6C43-4392-AC45-67935CB35B66}"/>
    <pc:docChg chg="undo custSel addSld delSld modSld sldOrd">
      <pc:chgData name="MOLL, Andreas" userId="bbed8795-bbde-4590-bc4f-a9faed0d4fc9" providerId="ADAL" clId="{76EE5DB2-6C43-4392-AC45-67935CB35B66}" dt="2023-04-12T00:37:08.493" v="4294" actId="1036"/>
      <pc:docMkLst>
        <pc:docMk/>
      </pc:docMkLst>
      <pc:sldChg chg="modSp mod">
        <pc:chgData name="MOLL, Andreas" userId="bbed8795-bbde-4590-bc4f-a9faed0d4fc9" providerId="ADAL" clId="{76EE5DB2-6C43-4392-AC45-67935CB35B66}" dt="2023-04-11T05:21:50.077" v="591" actId="20577"/>
        <pc:sldMkLst>
          <pc:docMk/>
          <pc:sldMk cId="4160342142" sldId="270"/>
        </pc:sldMkLst>
        <pc:spChg chg="mod">
          <ac:chgData name="MOLL, Andreas" userId="bbed8795-bbde-4590-bc4f-a9faed0d4fc9" providerId="ADAL" clId="{76EE5DB2-6C43-4392-AC45-67935CB35B66}" dt="2023-04-11T05:21:50.077" v="591" actId="20577"/>
          <ac:spMkLst>
            <pc:docMk/>
            <pc:sldMk cId="4160342142" sldId="270"/>
            <ac:spMk id="2" creationId="{2931C823-4572-E149-BB37-2DB4531C4442}"/>
          </ac:spMkLst>
        </pc:spChg>
        <pc:spChg chg="mod">
          <ac:chgData name="MOLL, Andreas" userId="bbed8795-bbde-4590-bc4f-a9faed0d4fc9" providerId="ADAL" clId="{76EE5DB2-6C43-4392-AC45-67935CB35B66}" dt="2023-04-11T02:16:18.299" v="15" actId="20577"/>
          <ac:spMkLst>
            <pc:docMk/>
            <pc:sldMk cId="4160342142" sldId="270"/>
            <ac:spMk id="3" creationId="{E1397EDE-F4D0-B34C-B228-C595FA1F9188}"/>
          </ac:spMkLst>
        </pc:spChg>
        <pc:spChg chg="mod">
          <ac:chgData name="MOLL, Andreas" userId="bbed8795-bbde-4590-bc4f-a9faed0d4fc9" providerId="ADAL" clId="{76EE5DB2-6C43-4392-AC45-67935CB35B66}" dt="2023-04-11T02:16:22.611" v="18" actId="20577"/>
          <ac:spMkLst>
            <pc:docMk/>
            <pc:sldMk cId="4160342142" sldId="270"/>
            <ac:spMk id="4" creationId="{F1BFA7BF-7073-C84A-B934-349902396FE7}"/>
          </ac:spMkLst>
        </pc:spChg>
        <pc:spChg chg="mod">
          <ac:chgData name="MOLL, Andreas" userId="bbed8795-bbde-4590-bc4f-a9faed0d4fc9" providerId="ADAL" clId="{76EE5DB2-6C43-4392-AC45-67935CB35B66}" dt="2023-04-11T02:16:34.402" v="51" actId="20577"/>
          <ac:spMkLst>
            <pc:docMk/>
            <pc:sldMk cId="4160342142" sldId="270"/>
            <ac:spMk id="5" creationId="{F6A90B47-BF11-D249-B3A0-E75BA3A53E2D}"/>
          </ac:spMkLst>
        </pc:spChg>
      </pc:sldChg>
      <pc:sldChg chg="addSp delSp modSp mod ord modAnim">
        <pc:chgData name="MOLL, Andreas" userId="bbed8795-bbde-4590-bc4f-a9faed0d4fc9" providerId="ADAL" clId="{76EE5DB2-6C43-4392-AC45-67935CB35B66}" dt="2023-04-11T07:01:13.328" v="3072"/>
        <pc:sldMkLst>
          <pc:docMk/>
          <pc:sldMk cId="4197139617" sldId="271"/>
        </pc:sldMkLst>
        <pc:spChg chg="mod">
          <ac:chgData name="MOLL, Andreas" userId="bbed8795-bbde-4590-bc4f-a9faed0d4fc9" providerId="ADAL" clId="{76EE5DB2-6C43-4392-AC45-67935CB35B66}" dt="2023-04-11T02:47:31.780" v="302" actId="20577"/>
          <ac:spMkLst>
            <pc:docMk/>
            <pc:sldMk cId="4197139617" sldId="271"/>
            <ac:spMk id="2" creationId="{00000000-0000-0000-0000-000000000000}"/>
          </ac:spMkLst>
        </pc:spChg>
        <pc:spChg chg="add mod">
          <ac:chgData name="MOLL, Andreas" userId="bbed8795-bbde-4590-bc4f-a9faed0d4fc9" providerId="ADAL" clId="{76EE5DB2-6C43-4392-AC45-67935CB35B66}" dt="2023-04-11T06:18:48.210" v="1993" actId="14100"/>
          <ac:spMkLst>
            <pc:docMk/>
            <pc:sldMk cId="4197139617" sldId="271"/>
            <ac:spMk id="3" creationId="{0895F116-19A5-C0C6-1B84-5F2F81095F89}"/>
          </ac:spMkLst>
        </pc:spChg>
        <pc:spChg chg="add mod">
          <ac:chgData name="MOLL, Andreas" userId="bbed8795-bbde-4590-bc4f-a9faed0d4fc9" providerId="ADAL" clId="{76EE5DB2-6C43-4392-AC45-67935CB35B66}" dt="2023-04-11T06:21:23.202" v="2123" actId="20577"/>
          <ac:spMkLst>
            <pc:docMk/>
            <pc:sldMk cId="4197139617" sldId="271"/>
            <ac:spMk id="13" creationId="{D9D9CCAC-8CC6-3885-7DD9-09EC20F9CFEE}"/>
          </ac:spMkLst>
        </pc:spChg>
        <pc:spChg chg="del">
          <ac:chgData name="MOLL, Andreas" userId="bbed8795-bbde-4590-bc4f-a9faed0d4fc9" providerId="ADAL" clId="{76EE5DB2-6C43-4392-AC45-67935CB35B66}" dt="2023-04-11T06:11:00.193" v="1691" actId="478"/>
          <ac:spMkLst>
            <pc:docMk/>
            <pc:sldMk cId="4197139617" sldId="271"/>
            <ac:spMk id="46" creationId="{E9B15784-139E-4DEB-AA80-F2B90031D682}"/>
          </ac:spMkLst>
        </pc:spChg>
        <pc:spChg chg="del">
          <ac:chgData name="MOLL, Andreas" userId="bbed8795-bbde-4590-bc4f-a9faed0d4fc9" providerId="ADAL" clId="{76EE5DB2-6C43-4392-AC45-67935CB35B66}" dt="2023-04-11T06:11:00.193" v="1691" actId="478"/>
          <ac:spMkLst>
            <pc:docMk/>
            <pc:sldMk cId="4197139617" sldId="271"/>
            <ac:spMk id="47" creationId="{CECFB270-D9F8-4C48-9A6D-6D03C7331764}"/>
          </ac:spMkLst>
        </pc:spChg>
        <pc:grpChg chg="del">
          <ac:chgData name="MOLL, Andreas" userId="bbed8795-bbde-4590-bc4f-a9faed0d4fc9" providerId="ADAL" clId="{76EE5DB2-6C43-4392-AC45-67935CB35B66}" dt="2023-04-11T06:11:00.193" v="1691" actId="478"/>
          <ac:grpSpMkLst>
            <pc:docMk/>
            <pc:sldMk cId="4197139617" sldId="271"/>
            <ac:grpSpMk id="51" creationId="{224DAF23-0A28-41CA-831E-FFC7683618F4}"/>
          </ac:grpSpMkLst>
        </pc:grpChg>
        <pc:picChg chg="add mod">
          <ac:chgData name="MOLL, Andreas" userId="bbed8795-bbde-4590-bc4f-a9faed0d4fc9" providerId="ADAL" clId="{76EE5DB2-6C43-4392-AC45-67935CB35B66}" dt="2023-04-11T06:57:06.790" v="3066" actId="1076"/>
          <ac:picMkLst>
            <pc:docMk/>
            <pc:sldMk cId="4197139617" sldId="271"/>
            <ac:picMk id="14" creationId="{646A89DB-9881-4DCB-076B-D3AB4593C78A}"/>
          </ac:picMkLst>
        </pc:picChg>
        <pc:picChg chg="del">
          <ac:chgData name="MOLL, Andreas" userId="bbed8795-bbde-4590-bc4f-a9faed0d4fc9" providerId="ADAL" clId="{76EE5DB2-6C43-4392-AC45-67935CB35B66}" dt="2023-04-11T06:11:00.193" v="1691" actId="478"/>
          <ac:picMkLst>
            <pc:docMk/>
            <pc:sldMk cId="4197139617" sldId="271"/>
            <ac:picMk id="28" creationId="{C2372D26-B3AE-41DC-B073-30F65DC0D4DE}"/>
          </ac:picMkLst>
        </pc:picChg>
        <pc:picChg chg="add del mod">
          <ac:chgData name="MOLL, Andreas" userId="bbed8795-bbde-4590-bc4f-a9faed0d4fc9" providerId="ADAL" clId="{76EE5DB2-6C43-4392-AC45-67935CB35B66}" dt="2023-04-11T06:20:18.087" v="2087" actId="478"/>
          <ac:picMkLst>
            <pc:docMk/>
            <pc:sldMk cId="4197139617" sldId="271"/>
            <ac:picMk id="4098" creationId="{A1739214-B547-B5DD-959D-5F933EF5FF56}"/>
          </ac:picMkLst>
        </pc:picChg>
        <pc:cxnChg chg="del">
          <ac:chgData name="MOLL, Andreas" userId="bbed8795-bbde-4590-bc4f-a9faed0d4fc9" providerId="ADAL" clId="{76EE5DB2-6C43-4392-AC45-67935CB35B66}" dt="2023-04-11T06:11:03.528" v="1692" actId="478"/>
          <ac:cxnSpMkLst>
            <pc:docMk/>
            <pc:sldMk cId="4197139617" sldId="271"/>
            <ac:cxnSpMk id="29" creationId="{6DAEDD40-E74E-49E3-A9B2-E63515BB0BB2}"/>
          </ac:cxnSpMkLst>
        </pc:cxnChg>
      </pc:sldChg>
      <pc:sldChg chg="del">
        <pc:chgData name="MOLL, Andreas" userId="bbed8795-bbde-4590-bc4f-a9faed0d4fc9" providerId="ADAL" clId="{76EE5DB2-6C43-4392-AC45-67935CB35B66}" dt="2023-04-11T02:31:17.343" v="143" actId="47"/>
        <pc:sldMkLst>
          <pc:docMk/>
          <pc:sldMk cId="2228166969" sldId="273"/>
        </pc:sldMkLst>
      </pc:sldChg>
      <pc:sldChg chg="del">
        <pc:chgData name="MOLL, Andreas" userId="bbed8795-bbde-4590-bc4f-a9faed0d4fc9" providerId="ADAL" clId="{76EE5DB2-6C43-4392-AC45-67935CB35B66}" dt="2023-04-11T06:56:39.245" v="3061" actId="47"/>
        <pc:sldMkLst>
          <pc:docMk/>
          <pc:sldMk cId="3871719946" sldId="274"/>
        </pc:sldMkLst>
      </pc:sldChg>
      <pc:sldChg chg="addSp delSp modSp mod ord modAnim">
        <pc:chgData name="MOLL, Andreas" userId="bbed8795-bbde-4590-bc4f-a9faed0d4fc9" providerId="ADAL" clId="{76EE5DB2-6C43-4392-AC45-67935CB35B66}" dt="2023-04-11T06:08:06.264" v="1683" actId="1035"/>
        <pc:sldMkLst>
          <pc:docMk/>
          <pc:sldMk cId="2493030314" sldId="277"/>
        </pc:sldMkLst>
        <pc:spChg chg="mod">
          <ac:chgData name="MOLL, Andreas" userId="bbed8795-bbde-4590-bc4f-a9faed0d4fc9" providerId="ADAL" clId="{76EE5DB2-6C43-4392-AC45-67935CB35B66}" dt="2023-04-11T06:06:52.156" v="1671" actId="1076"/>
          <ac:spMkLst>
            <pc:docMk/>
            <pc:sldMk cId="2493030314" sldId="277"/>
            <ac:spMk id="3" creationId="{3A652331-25AE-4ED3-B40E-0E18F9EFD154}"/>
          </ac:spMkLst>
        </pc:spChg>
        <pc:spChg chg="add mod">
          <ac:chgData name="MOLL, Andreas" userId="bbed8795-bbde-4590-bc4f-a9faed0d4fc9" providerId="ADAL" clId="{76EE5DB2-6C43-4392-AC45-67935CB35B66}" dt="2023-04-11T06:08:06.264" v="1683" actId="1035"/>
          <ac:spMkLst>
            <pc:docMk/>
            <pc:sldMk cId="2493030314" sldId="277"/>
            <ac:spMk id="20" creationId="{A3CF75DC-214E-09D1-19D0-74FCA0D071C3}"/>
          </ac:spMkLst>
        </pc:spChg>
        <pc:spChg chg="add mod ord">
          <ac:chgData name="MOLL, Andreas" userId="bbed8795-bbde-4590-bc4f-a9faed0d4fc9" providerId="ADAL" clId="{76EE5DB2-6C43-4392-AC45-67935CB35B66}" dt="2023-04-11T06:07:37.144" v="1676" actId="14100"/>
          <ac:spMkLst>
            <pc:docMk/>
            <pc:sldMk cId="2493030314" sldId="277"/>
            <ac:spMk id="25" creationId="{AF219C8F-0623-770F-2631-9A7F5B3546A4}"/>
          </ac:spMkLst>
        </pc:spChg>
        <pc:spChg chg="mod">
          <ac:chgData name="MOLL, Andreas" userId="bbed8795-bbde-4590-bc4f-a9faed0d4fc9" providerId="ADAL" clId="{76EE5DB2-6C43-4392-AC45-67935CB35B66}" dt="2023-04-11T06:06:52.156" v="1671" actId="1076"/>
          <ac:spMkLst>
            <pc:docMk/>
            <pc:sldMk cId="2493030314" sldId="277"/>
            <ac:spMk id="32" creationId="{D15CB936-77BA-4187-A8F4-46A2E567D92B}"/>
          </ac:spMkLst>
        </pc:spChg>
        <pc:spChg chg="mod">
          <ac:chgData name="MOLL, Andreas" userId="bbed8795-bbde-4590-bc4f-a9faed0d4fc9" providerId="ADAL" clId="{76EE5DB2-6C43-4392-AC45-67935CB35B66}" dt="2023-04-11T06:06:52.156" v="1671" actId="1076"/>
          <ac:spMkLst>
            <pc:docMk/>
            <pc:sldMk cId="2493030314" sldId="277"/>
            <ac:spMk id="33" creationId="{2358ACAB-9C27-41C9-BF3B-C63AACCA633F}"/>
          </ac:spMkLst>
        </pc:spChg>
        <pc:spChg chg="del mod">
          <ac:chgData name="MOLL, Andreas" userId="bbed8795-bbde-4590-bc4f-a9faed0d4fc9" providerId="ADAL" clId="{76EE5DB2-6C43-4392-AC45-67935CB35B66}" dt="2023-04-11T06:06:44.490" v="1670" actId="478"/>
          <ac:spMkLst>
            <pc:docMk/>
            <pc:sldMk cId="2493030314" sldId="277"/>
            <ac:spMk id="34" creationId="{A2558FC1-9078-462E-81BA-5ECB5D27E5C5}"/>
          </ac:spMkLst>
        </pc:spChg>
        <pc:spChg chg="del mod">
          <ac:chgData name="MOLL, Andreas" userId="bbed8795-bbde-4590-bc4f-a9faed0d4fc9" providerId="ADAL" clId="{76EE5DB2-6C43-4392-AC45-67935CB35B66}" dt="2023-04-11T06:06:44.490" v="1670" actId="478"/>
          <ac:spMkLst>
            <pc:docMk/>
            <pc:sldMk cId="2493030314" sldId="277"/>
            <ac:spMk id="35" creationId="{56BA7491-7467-4753-BE07-BD7D12BDED9E}"/>
          </ac:spMkLst>
        </pc:spChg>
        <pc:spChg chg="mod">
          <ac:chgData name="MOLL, Andreas" userId="bbed8795-bbde-4590-bc4f-a9faed0d4fc9" providerId="ADAL" clId="{76EE5DB2-6C43-4392-AC45-67935CB35B66}" dt="2023-04-11T06:06:52.156" v="1671" actId="1076"/>
          <ac:spMkLst>
            <pc:docMk/>
            <pc:sldMk cId="2493030314" sldId="277"/>
            <ac:spMk id="38" creationId="{1335572E-2E11-45B8-B67B-6EF7EF3186BE}"/>
          </ac:spMkLst>
        </pc:spChg>
        <pc:spChg chg="del mod">
          <ac:chgData name="MOLL, Andreas" userId="bbed8795-bbde-4590-bc4f-a9faed0d4fc9" providerId="ADAL" clId="{76EE5DB2-6C43-4392-AC45-67935CB35B66}" dt="2023-04-11T06:06:44.490" v="1670" actId="478"/>
          <ac:spMkLst>
            <pc:docMk/>
            <pc:sldMk cId="2493030314" sldId="277"/>
            <ac:spMk id="39" creationId="{42D9F80B-DBB7-4727-8A22-F256CB729E0A}"/>
          </ac:spMkLst>
        </pc:spChg>
        <pc:spChg chg="del mod">
          <ac:chgData name="MOLL, Andreas" userId="bbed8795-bbde-4590-bc4f-a9faed0d4fc9" providerId="ADAL" clId="{76EE5DB2-6C43-4392-AC45-67935CB35B66}" dt="2023-04-11T06:06:44.490" v="1670" actId="478"/>
          <ac:spMkLst>
            <pc:docMk/>
            <pc:sldMk cId="2493030314" sldId="277"/>
            <ac:spMk id="58" creationId="{7ABEF45A-321A-4D45-B6D7-757BFF954202}"/>
          </ac:spMkLst>
        </pc:spChg>
        <pc:spChg chg="del mod">
          <ac:chgData name="MOLL, Andreas" userId="bbed8795-bbde-4590-bc4f-a9faed0d4fc9" providerId="ADAL" clId="{76EE5DB2-6C43-4392-AC45-67935CB35B66}" dt="2023-04-11T06:06:44.490" v="1670" actId="478"/>
          <ac:spMkLst>
            <pc:docMk/>
            <pc:sldMk cId="2493030314" sldId="277"/>
            <ac:spMk id="59" creationId="{8AA819FA-98EB-458A-82F5-448CAB348899}"/>
          </ac:spMkLst>
        </pc:spChg>
        <pc:spChg chg="del mod">
          <ac:chgData name="MOLL, Andreas" userId="bbed8795-bbde-4590-bc4f-a9faed0d4fc9" providerId="ADAL" clId="{76EE5DB2-6C43-4392-AC45-67935CB35B66}" dt="2023-04-11T06:06:44.490" v="1670" actId="478"/>
          <ac:spMkLst>
            <pc:docMk/>
            <pc:sldMk cId="2493030314" sldId="277"/>
            <ac:spMk id="60" creationId="{0C3B5366-01AE-4A01-9355-1A5FCBAD6E93}"/>
          </ac:spMkLst>
        </pc:spChg>
        <pc:spChg chg="del">
          <ac:chgData name="MOLL, Andreas" userId="bbed8795-bbde-4590-bc4f-a9faed0d4fc9" providerId="ADAL" clId="{76EE5DB2-6C43-4392-AC45-67935CB35B66}" dt="2023-04-11T05:29:22.588" v="903" actId="478"/>
          <ac:spMkLst>
            <pc:docMk/>
            <pc:sldMk cId="2493030314" sldId="277"/>
            <ac:spMk id="62" creationId="{E79A96EB-7CE0-44A3-AC4A-3F202853436F}"/>
          </ac:spMkLst>
        </pc:spChg>
        <pc:spChg chg="del mod">
          <ac:chgData name="MOLL, Andreas" userId="bbed8795-bbde-4590-bc4f-a9faed0d4fc9" providerId="ADAL" clId="{76EE5DB2-6C43-4392-AC45-67935CB35B66}" dt="2023-04-11T06:06:44.490" v="1670" actId="478"/>
          <ac:spMkLst>
            <pc:docMk/>
            <pc:sldMk cId="2493030314" sldId="277"/>
            <ac:spMk id="65" creationId="{EBBDEB8A-CA89-4061-A473-7EB556CEE675}"/>
          </ac:spMkLst>
        </pc:spChg>
        <pc:spChg chg="del mod">
          <ac:chgData name="MOLL, Andreas" userId="bbed8795-bbde-4590-bc4f-a9faed0d4fc9" providerId="ADAL" clId="{76EE5DB2-6C43-4392-AC45-67935CB35B66}" dt="2023-04-11T06:06:44.490" v="1670" actId="478"/>
          <ac:spMkLst>
            <pc:docMk/>
            <pc:sldMk cId="2493030314" sldId="277"/>
            <ac:spMk id="66" creationId="{0A20C735-A211-4CF3-8108-B14DB399B225}"/>
          </ac:spMkLst>
        </pc:spChg>
        <pc:spChg chg="mod">
          <ac:chgData name="MOLL, Andreas" userId="bbed8795-bbde-4590-bc4f-a9faed0d4fc9" providerId="ADAL" clId="{76EE5DB2-6C43-4392-AC45-67935CB35B66}" dt="2023-04-11T06:06:52.156" v="1671" actId="1076"/>
          <ac:spMkLst>
            <pc:docMk/>
            <pc:sldMk cId="2493030314" sldId="277"/>
            <ac:spMk id="69" creationId="{9E59F6D1-DE9E-4EFB-ABD7-7F829A6197BF}"/>
          </ac:spMkLst>
        </pc:spChg>
        <pc:grpChg chg="mod">
          <ac:chgData name="MOLL, Andreas" userId="bbed8795-bbde-4590-bc4f-a9faed0d4fc9" providerId="ADAL" clId="{76EE5DB2-6C43-4392-AC45-67935CB35B66}" dt="2023-04-11T06:06:52.156" v="1671" actId="1076"/>
          <ac:grpSpMkLst>
            <pc:docMk/>
            <pc:sldMk cId="2493030314" sldId="277"/>
            <ac:grpSpMk id="40" creationId="{181ACEEF-35FD-4B62-9441-1DDEF80B564B}"/>
          </ac:grpSpMkLst>
        </pc:grpChg>
        <pc:picChg chg="mod">
          <ac:chgData name="MOLL, Andreas" userId="bbed8795-bbde-4590-bc4f-a9faed0d4fc9" providerId="ADAL" clId="{76EE5DB2-6C43-4392-AC45-67935CB35B66}" dt="2023-04-11T06:06:52.156" v="1671" actId="1076"/>
          <ac:picMkLst>
            <pc:docMk/>
            <pc:sldMk cId="2493030314" sldId="277"/>
            <ac:picMk id="5" creationId="{BDFF8655-6506-44A8-9525-E687AEB0485F}"/>
          </ac:picMkLst>
        </pc:picChg>
        <pc:picChg chg="mod">
          <ac:chgData name="MOLL, Andreas" userId="bbed8795-bbde-4590-bc4f-a9faed0d4fc9" providerId="ADAL" clId="{76EE5DB2-6C43-4392-AC45-67935CB35B66}" dt="2023-04-11T06:06:52.156" v="1671" actId="1076"/>
          <ac:picMkLst>
            <pc:docMk/>
            <pc:sldMk cId="2493030314" sldId="277"/>
            <ac:picMk id="9" creationId="{2AC3C39E-DF6F-4E42-AC95-12C88888B08D}"/>
          </ac:picMkLst>
        </pc:picChg>
        <pc:picChg chg="mod">
          <ac:chgData name="MOLL, Andreas" userId="bbed8795-bbde-4590-bc4f-a9faed0d4fc9" providerId="ADAL" clId="{76EE5DB2-6C43-4392-AC45-67935CB35B66}" dt="2023-04-11T06:06:52.156" v="1671" actId="1076"/>
          <ac:picMkLst>
            <pc:docMk/>
            <pc:sldMk cId="2493030314" sldId="277"/>
            <ac:picMk id="37" creationId="{8BBF6EAE-161A-4017-8CBF-256A2F2C1AE3}"/>
          </ac:picMkLst>
        </pc:picChg>
        <pc:picChg chg="del mod">
          <ac:chgData name="MOLL, Andreas" userId="bbed8795-bbde-4590-bc4f-a9faed0d4fc9" providerId="ADAL" clId="{76EE5DB2-6C43-4392-AC45-67935CB35B66}" dt="2023-04-11T05:36:28.982" v="991" actId="478"/>
          <ac:picMkLst>
            <pc:docMk/>
            <pc:sldMk cId="2493030314" sldId="277"/>
            <ac:picMk id="49" creationId="{16858D00-E8A8-44EB-9AD0-08CE9C710824}"/>
          </ac:picMkLst>
        </pc:picChg>
        <pc:picChg chg="del mod">
          <ac:chgData name="MOLL, Andreas" userId="bbed8795-bbde-4590-bc4f-a9faed0d4fc9" providerId="ADAL" clId="{76EE5DB2-6C43-4392-AC45-67935CB35B66}" dt="2023-04-11T05:36:28.982" v="991" actId="478"/>
          <ac:picMkLst>
            <pc:docMk/>
            <pc:sldMk cId="2493030314" sldId="277"/>
            <ac:picMk id="53" creationId="{4E223C7B-4D18-4A26-B5D8-6B162E4AFC95}"/>
          </ac:picMkLst>
        </pc:picChg>
        <pc:picChg chg="del">
          <ac:chgData name="MOLL, Andreas" userId="bbed8795-bbde-4590-bc4f-a9faed0d4fc9" providerId="ADAL" clId="{76EE5DB2-6C43-4392-AC45-67935CB35B66}" dt="2023-04-11T05:29:29.382" v="904" actId="478"/>
          <ac:picMkLst>
            <pc:docMk/>
            <pc:sldMk cId="2493030314" sldId="277"/>
            <ac:picMk id="55" creationId="{84C02622-D282-43C3-9021-8F5ECC358F07}"/>
          </ac:picMkLst>
        </pc:picChg>
        <pc:picChg chg="del mod">
          <ac:chgData name="MOLL, Andreas" userId="bbed8795-bbde-4590-bc4f-a9faed0d4fc9" providerId="ADAL" clId="{76EE5DB2-6C43-4392-AC45-67935CB35B66}" dt="2023-04-11T05:36:30.886" v="992" actId="478"/>
          <ac:picMkLst>
            <pc:docMk/>
            <pc:sldMk cId="2493030314" sldId="277"/>
            <ac:picMk id="57" creationId="{39FBBEC8-AFFE-4144-B49D-823F166427E9}"/>
          </ac:picMkLst>
        </pc:picChg>
        <pc:picChg chg="mod">
          <ac:chgData name="MOLL, Andreas" userId="bbed8795-bbde-4590-bc4f-a9faed0d4fc9" providerId="ADAL" clId="{76EE5DB2-6C43-4392-AC45-67935CB35B66}" dt="2023-04-11T06:06:52.156" v="1671" actId="1076"/>
          <ac:picMkLst>
            <pc:docMk/>
            <pc:sldMk cId="2493030314" sldId="277"/>
            <ac:picMk id="67" creationId="{FAB84B0B-9EC3-4CD6-B5BA-87DAA98548E1}"/>
          </ac:picMkLst>
        </pc:picChg>
        <pc:cxnChg chg="add mod">
          <ac:chgData name="MOLL, Andreas" userId="bbed8795-bbde-4590-bc4f-a9faed0d4fc9" providerId="ADAL" clId="{76EE5DB2-6C43-4392-AC45-67935CB35B66}" dt="2023-04-11T06:07:40.344" v="1677" actId="14100"/>
          <ac:cxnSpMkLst>
            <pc:docMk/>
            <pc:sldMk cId="2493030314" sldId="277"/>
            <ac:cxnSpMk id="6" creationId="{4240F809-0046-0FD8-7F16-0DF256180D09}"/>
          </ac:cxnSpMkLst>
        </pc:cxnChg>
        <pc:cxnChg chg="add mod">
          <ac:chgData name="MOLL, Andreas" userId="bbed8795-bbde-4590-bc4f-a9faed0d4fc9" providerId="ADAL" clId="{76EE5DB2-6C43-4392-AC45-67935CB35B66}" dt="2023-04-11T06:06:52.156" v="1671" actId="1076"/>
          <ac:cxnSpMkLst>
            <pc:docMk/>
            <pc:sldMk cId="2493030314" sldId="277"/>
            <ac:cxnSpMk id="8" creationId="{A71D5766-1A29-2A84-E779-77219688508E}"/>
          </ac:cxnSpMkLst>
        </pc:cxnChg>
        <pc:cxnChg chg="add mod">
          <ac:chgData name="MOLL, Andreas" userId="bbed8795-bbde-4590-bc4f-a9faed0d4fc9" providerId="ADAL" clId="{76EE5DB2-6C43-4392-AC45-67935CB35B66}" dt="2023-04-11T06:07:44.384" v="1678" actId="1076"/>
          <ac:cxnSpMkLst>
            <pc:docMk/>
            <pc:sldMk cId="2493030314" sldId="277"/>
            <ac:cxnSpMk id="16" creationId="{3AB33FDD-9249-71B6-7B6C-328E2B4839A1}"/>
          </ac:cxnSpMkLst>
        </pc:cxnChg>
        <pc:cxnChg chg="add del mod">
          <ac:chgData name="MOLL, Andreas" userId="bbed8795-bbde-4590-bc4f-a9faed0d4fc9" providerId="ADAL" clId="{76EE5DB2-6C43-4392-AC45-67935CB35B66}" dt="2023-04-11T05:34:17.013" v="988" actId="478"/>
          <ac:cxnSpMkLst>
            <pc:docMk/>
            <pc:sldMk cId="2493030314" sldId="277"/>
            <ac:cxnSpMk id="21" creationId="{31C52B3E-7C33-6388-AA74-436C79B212EE}"/>
          </ac:cxnSpMkLst>
        </pc:cxnChg>
        <pc:cxnChg chg="mod">
          <ac:chgData name="MOLL, Andreas" userId="bbed8795-bbde-4590-bc4f-a9faed0d4fc9" providerId="ADAL" clId="{76EE5DB2-6C43-4392-AC45-67935CB35B66}" dt="2023-04-11T06:06:52.156" v="1671" actId="1076"/>
          <ac:cxnSpMkLst>
            <pc:docMk/>
            <pc:sldMk cId="2493030314" sldId="277"/>
            <ac:cxnSpMk id="41" creationId="{4BD87FD2-0246-4C92-8328-2FE98168D721}"/>
          </ac:cxnSpMkLst>
        </pc:cxnChg>
        <pc:cxnChg chg="mod">
          <ac:chgData name="MOLL, Andreas" userId="bbed8795-bbde-4590-bc4f-a9faed0d4fc9" providerId="ADAL" clId="{76EE5DB2-6C43-4392-AC45-67935CB35B66}" dt="2023-04-11T06:06:52.156" v="1671" actId="1076"/>
          <ac:cxnSpMkLst>
            <pc:docMk/>
            <pc:sldMk cId="2493030314" sldId="277"/>
            <ac:cxnSpMk id="43" creationId="{2D5822C4-F567-417C-84F4-547E6D488DA4}"/>
          </ac:cxnSpMkLst>
        </pc:cxnChg>
        <pc:cxnChg chg="mod">
          <ac:chgData name="MOLL, Andreas" userId="bbed8795-bbde-4590-bc4f-a9faed0d4fc9" providerId="ADAL" clId="{76EE5DB2-6C43-4392-AC45-67935CB35B66}" dt="2023-04-11T06:06:52.156" v="1671" actId="1076"/>
          <ac:cxnSpMkLst>
            <pc:docMk/>
            <pc:sldMk cId="2493030314" sldId="277"/>
            <ac:cxnSpMk id="44" creationId="{96712B10-D874-4F94-A9F7-892B17830A15}"/>
          </ac:cxnSpMkLst>
        </pc:cxnChg>
        <pc:cxnChg chg="mod">
          <ac:chgData name="MOLL, Andreas" userId="bbed8795-bbde-4590-bc4f-a9faed0d4fc9" providerId="ADAL" clId="{76EE5DB2-6C43-4392-AC45-67935CB35B66}" dt="2023-04-11T06:06:52.156" v="1671" actId="1076"/>
          <ac:cxnSpMkLst>
            <pc:docMk/>
            <pc:sldMk cId="2493030314" sldId="277"/>
            <ac:cxnSpMk id="68" creationId="{8F43AFD2-FC1E-4D4C-8706-593E6FFFADBC}"/>
          </ac:cxnSpMkLst>
        </pc:cxnChg>
      </pc:sldChg>
      <pc:sldChg chg="del">
        <pc:chgData name="MOLL, Andreas" userId="bbed8795-bbde-4590-bc4f-a9faed0d4fc9" providerId="ADAL" clId="{76EE5DB2-6C43-4392-AC45-67935CB35B66}" dt="2023-04-11T06:57:19.990" v="3069" actId="47"/>
        <pc:sldMkLst>
          <pc:docMk/>
          <pc:sldMk cId="3983775833" sldId="278"/>
        </pc:sldMkLst>
      </pc:sldChg>
      <pc:sldChg chg="addSp delSp modSp mod ord modAnim">
        <pc:chgData name="MOLL, Andreas" userId="bbed8795-bbde-4590-bc4f-a9faed0d4fc9" providerId="ADAL" clId="{76EE5DB2-6C43-4392-AC45-67935CB35B66}" dt="2023-04-11T07:23:41.265" v="4219" actId="20577"/>
        <pc:sldMkLst>
          <pc:docMk/>
          <pc:sldMk cId="1114731394" sldId="279"/>
        </pc:sldMkLst>
        <pc:spChg chg="mod">
          <ac:chgData name="MOLL, Andreas" userId="bbed8795-bbde-4590-bc4f-a9faed0d4fc9" providerId="ADAL" clId="{76EE5DB2-6C43-4392-AC45-67935CB35B66}" dt="2023-04-11T06:13:31.247" v="1714" actId="20577"/>
          <ac:spMkLst>
            <pc:docMk/>
            <pc:sldMk cId="1114731394" sldId="279"/>
            <ac:spMk id="2" creationId="{351FD030-144A-40F4-ABE5-3A930590D0EC}"/>
          </ac:spMkLst>
        </pc:spChg>
        <pc:spChg chg="add del mod">
          <ac:chgData name="MOLL, Andreas" userId="bbed8795-bbde-4590-bc4f-a9faed0d4fc9" providerId="ADAL" clId="{76EE5DB2-6C43-4392-AC45-67935CB35B66}" dt="2023-04-11T07:21:32.147" v="4167" actId="478"/>
          <ac:spMkLst>
            <pc:docMk/>
            <pc:sldMk cId="1114731394" sldId="279"/>
            <ac:spMk id="3" creationId="{B1C17308-356C-0EE9-81CA-83918B052815}"/>
          </ac:spMkLst>
        </pc:spChg>
        <pc:spChg chg="add del mod">
          <ac:chgData name="MOLL, Andreas" userId="bbed8795-bbde-4590-bc4f-a9faed0d4fc9" providerId="ADAL" clId="{76EE5DB2-6C43-4392-AC45-67935CB35B66}" dt="2023-04-11T07:14:45.978" v="3715" actId="478"/>
          <ac:spMkLst>
            <pc:docMk/>
            <pc:sldMk cId="1114731394" sldId="279"/>
            <ac:spMk id="4" creationId="{F74B0536-2B15-690C-6A13-6D7048C83403}"/>
          </ac:spMkLst>
        </pc:spChg>
        <pc:spChg chg="add del mod">
          <ac:chgData name="MOLL, Andreas" userId="bbed8795-bbde-4590-bc4f-a9faed0d4fc9" providerId="ADAL" clId="{76EE5DB2-6C43-4392-AC45-67935CB35B66}" dt="2023-04-11T07:21:33.561" v="4168" actId="478"/>
          <ac:spMkLst>
            <pc:docMk/>
            <pc:sldMk cId="1114731394" sldId="279"/>
            <ac:spMk id="6" creationId="{9A11E74C-7E4F-1925-C6B1-119BCD70BDD4}"/>
          </ac:spMkLst>
        </pc:spChg>
        <pc:spChg chg="del">
          <ac:chgData name="MOLL, Andreas" userId="bbed8795-bbde-4590-bc4f-a9faed0d4fc9" providerId="ADAL" clId="{76EE5DB2-6C43-4392-AC45-67935CB35B66}" dt="2023-04-11T07:14:43.251" v="3714" actId="478"/>
          <ac:spMkLst>
            <pc:docMk/>
            <pc:sldMk cId="1114731394" sldId="279"/>
            <ac:spMk id="7" creationId="{7F6B554C-3276-489E-BA82-F223FA0B12D8}"/>
          </ac:spMkLst>
        </pc:spChg>
        <pc:spChg chg="del">
          <ac:chgData name="MOLL, Andreas" userId="bbed8795-bbde-4590-bc4f-a9faed0d4fc9" providerId="ADAL" clId="{76EE5DB2-6C43-4392-AC45-67935CB35B66}" dt="2023-04-11T07:14:46.440" v="3716" actId="478"/>
          <ac:spMkLst>
            <pc:docMk/>
            <pc:sldMk cId="1114731394" sldId="279"/>
            <ac:spMk id="8" creationId="{FB8A4192-819B-4A2F-AEE5-FC22CADF23A9}"/>
          </ac:spMkLst>
        </pc:spChg>
        <pc:spChg chg="add mod">
          <ac:chgData name="MOLL, Andreas" userId="bbed8795-bbde-4590-bc4f-a9faed0d4fc9" providerId="ADAL" clId="{76EE5DB2-6C43-4392-AC45-67935CB35B66}" dt="2023-04-11T07:23:41.265" v="4219" actId="20577"/>
          <ac:spMkLst>
            <pc:docMk/>
            <pc:sldMk cId="1114731394" sldId="279"/>
            <ac:spMk id="10" creationId="{7F856DDE-E3E9-1C1A-A11F-C0A94DC97451}"/>
          </ac:spMkLst>
        </pc:spChg>
        <pc:picChg chg="mod">
          <ac:chgData name="MOLL, Andreas" userId="bbed8795-bbde-4590-bc4f-a9faed0d4fc9" providerId="ADAL" clId="{76EE5DB2-6C43-4392-AC45-67935CB35B66}" dt="2023-04-11T07:21:36.411" v="4169" actId="1076"/>
          <ac:picMkLst>
            <pc:docMk/>
            <pc:sldMk cId="1114731394" sldId="279"/>
            <ac:picMk id="5" creationId="{D3907A7F-84B7-4E47-AD0C-8A002162F26E}"/>
          </ac:picMkLst>
        </pc:picChg>
        <pc:picChg chg="add mod">
          <ac:chgData name="MOLL, Andreas" userId="bbed8795-bbde-4590-bc4f-a9faed0d4fc9" providerId="ADAL" clId="{76EE5DB2-6C43-4392-AC45-67935CB35B66}" dt="2023-04-11T07:21:43.834" v="4172" actId="1076"/>
          <ac:picMkLst>
            <pc:docMk/>
            <pc:sldMk cId="1114731394" sldId="279"/>
            <ac:picMk id="9" creationId="{6F479C66-3EA0-CDFD-151D-3B22E5BCA6E5}"/>
          </ac:picMkLst>
        </pc:picChg>
      </pc:sldChg>
      <pc:sldChg chg="del">
        <pc:chgData name="MOLL, Andreas" userId="bbed8795-bbde-4590-bc4f-a9faed0d4fc9" providerId="ADAL" clId="{76EE5DB2-6C43-4392-AC45-67935CB35B66}" dt="2023-04-11T06:57:13.361" v="3067" actId="47"/>
        <pc:sldMkLst>
          <pc:docMk/>
          <pc:sldMk cId="2091594334" sldId="281"/>
        </pc:sldMkLst>
      </pc:sldChg>
      <pc:sldChg chg="del">
        <pc:chgData name="MOLL, Andreas" userId="bbed8795-bbde-4590-bc4f-a9faed0d4fc9" providerId="ADAL" clId="{76EE5DB2-6C43-4392-AC45-67935CB35B66}" dt="2023-04-11T02:16:46.032" v="52" actId="47"/>
        <pc:sldMkLst>
          <pc:docMk/>
          <pc:sldMk cId="1050857242" sldId="282"/>
        </pc:sldMkLst>
      </pc:sldChg>
      <pc:sldChg chg="del">
        <pc:chgData name="MOLL, Andreas" userId="bbed8795-bbde-4590-bc4f-a9faed0d4fc9" providerId="ADAL" clId="{76EE5DB2-6C43-4392-AC45-67935CB35B66}" dt="2023-04-11T02:16:58.240" v="55" actId="47"/>
        <pc:sldMkLst>
          <pc:docMk/>
          <pc:sldMk cId="267851829" sldId="283"/>
        </pc:sldMkLst>
      </pc:sldChg>
      <pc:sldChg chg="del">
        <pc:chgData name="MOLL, Andreas" userId="bbed8795-bbde-4590-bc4f-a9faed0d4fc9" providerId="ADAL" clId="{76EE5DB2-6C43-4392-AC45-67935CB35B66}" dt="2023-04-11T02:31:08.886" v="142" actId="47"/>
        <pc:sldMkLst>
          <pc:docMk/>
          <pc:sldMk cId="135692530" sldId="286"/>
        </pc:sldMkLst>
      </pc:sldChg>
      <pc:sldChg chg="del">
        <pc:chgData name="MOLL, Andreas" userId="bbed8795-bbde-4590-bc4f-a9faed0d4fc9" providerId="ADAL" clId="{76EE5DB2-6C43-4392-AC45-67935CB35B66}" dt="2023-04-11T07:22:04.574" v="4174" actId="47"/>
        <pc:sldMkLst>
          <pc:docMk/>
          <pc:sldMk cId="257880033" sldId="287"/>
        </pc:sldMkLst>
      </pc:sldChg>
      <pc:sldChg chg="del">
        <pc:chgData name="MOLL, Andreas" userId="bbed8795-bbde-4590-bc4f-a9faed0d4fc9" providerId="ADAL" clId="{76EE5DB2-6C43-4392-AC45-67935CB35B66}" dt="2023-04-11T06:57:23.429" v="3070" actId="47"/>
        <pc:sldMkLst>
          <pc:docMk/>
          <pc:sldMk cId="638033129" sldId="288"/>
        </pc:sldMkLst>
      </pc:sldChg>
      <pc:sldChg chg="del">
        <pc:chgData name="MOLL, Andreas" userId="bbed8795-bbde-4590-bc4f-a9faed0d4fc9" providerId="ADAL" clId="{76EE5DB2-6C43-4392-AC45-67935CB35B66}" dt="2023-04-11T06:57:16.524" v="3068" actId="47"/>
        <pc:sldMkLst>
          <pc:docMk/>
          <pc:sldMk cId="3421093662" sldId="289"/>
        </pc:sldMkLst>
      </pc:sldChg>
      <pc:sldChg chg="del">
        <pc:chgData name="MOLL, Andreas" userId="bbed8795-bbde-4590-bc4f-a9faed0d4fc9" providerId="ADAL" clId="{76EE5DB2-6C43-4392-AC45-67935CB35B66}" dt="2023-04-11T06:57:26.427" v="3071" actId="47"/>
        <pc:sldMkLst>
          <pc:docMk/>
          <pc:sldMk cId="622403962" sldId="290"/>
        </pc:sldMkLst>
      </pc:sldChg>
      <pc:sldChg chg="del">
        <pc:chgData name="MOLL, Andreas" userId="bbed8795-bbde-4590-bc4f-a9faed0d4fc9" providerId="ADAL" clId="{76EE5DB2-6C43-4392-AC45-67935CB35B66}" dt="2023-04-11T06:56:42.924" v="3062" actId="47"/>
        <pc:sldMkLst>
          <pc:docMk/>
          <pc:sldMk cId="4037723812" sldId="291"/>
        </pc:sldMkLst>
      </pc:sldChg>
      <pc:sldChg chg="new del">
        <pc:chgData name="MOLL, Andreas" userId="bbed8795-bbde-4590-bc4f-a9faed0d4fc9" providerId="ADAL" clId="{76EE5DB2-6C43-4392-AC45-67935CB35B66}" dt="2023-04-11T02:16:56.037" v="54" actId="47"/>
        <pc:sldMkLst>
          <pc:docMk/>
          <pc:sldMk cId="212708405" sldId="292"/>
        </pc:sldMkLst>
      </pc:sldChg>
      <pc:sldChg chg="addSp delSp modSp new mod ord">
        <pc:chgData name="MOLL, Andreas" userId="bbed8795-bbde-4590-bc4f-a9faed0d4fc9" providerId="ADAL" clId="{76EE5DB2-6C43-4392-AC45-67935CB35B66}" dt="2023-04-11T06:14:45.833" v="1718" actId="14100"/>
        <pc:sldMkLst>
          <pc:docMk/>
          <pc:sldMk cId="2826938235" sldId="292"/>
        </pc:sldMkLst>
        <pc:spChg chg="mod">
          <ac:chgData name="MOLL, Andreas" userId="bbed8795-bbde-4590-bc4f-a9faed0d4fc9" providerId="ADAL" clId="{76EE5DB2-6C43-4392-AC45-67935CB35B66}" dt="2023-04-11T02:17:40.918" v="63"/>
          <ac:spMkLst>
            <pc:docMk/>
            <pc:sldMk cId="2826938235" sldId="292"/>
            <ac:spMk id="2" creationId="{7157EB5D-0A69-BCEB-0E6B-DF4C0EB9E883}"/>
          </ac:spMkLst>
        </pc:spChg>
        <pc:spChg chg="del">
          <ac:chgData name="MOLL, Andreas" userId="bbed8795-bbde-4590-bc4f-a9faed0d4fc9" providerId="ADAL" clId="{76EE5DB2-6C43-4392-AC45-67935CB35B66}" dt="2023-04-11T02:17:33.983" v="61" actId="478"/>
          <ac:spMkLst>
            <pc:docMk/>
            <pc:sldMk cId="2826938235" sldId="292"/>
            <ac:spMk id="3" creationId="{9F32838E-8DE4-CD80-C299-BAD2579F5B0E}"/>
          </ac:spMkLst>
        </pc:spChg>
        <pc:spChg chg="add mod">
          <ac:chgData name="MOLL, Andreas" userId="bbed8795-bbde-4590-bc4f-a9faed0d4fc9" providerId="ADAL" clId="{76EE5DB2-6C43-4392-AC45-67935CB35B66}" dt="2023-04-11T05:40:02.216" v="1152" actId="20577"/>
          <ac:spMkLst>
            <pc:docMk/>
            <pc:sldMk cId="2826938235" sldId="292"/>
            <ac:spMk id="4" creationId="{E45DF43D-33EE-7998-5E93-71D8AFB2585C}"/>
          </ac:spMkLst>
        </pc:spChg>
        <pc:spChg chg="add mod">
          <ac:chgData name="MOLL, Andreas" userId="bbed8795-bbde-4590-bc4f-a9faed0d4fc9" providerId="ADAL" clId="{76EE5DB2-6C43-4392-AC45-67935CB35B66}" dt="2023-04-11T05:22:06.878" v="614" actId="14100"/>
          <ac:spMkLst>
            <pc:docMk/>
            <pc:sldMk cId="2826938235" sldId="292"/>
            <ac:spMk id="5" creationId="{CD885CDD-8C9F-CAC6-C752-7EB1ED7B7A4E}"/>
          </ac:spMkLst>
        </pc:spChg>
        <pc:spChg chg="add del mod">
          <ac:chgData name="MOLL, Andreas" userId="bbed8795-bbde-4590-bc4f-a9faed0d4fc9" providerId="ADAL" clId="{76EE5DB2-6C43-4392-AC45-67935CB35B66}" dt="2023-04-11T02:26:47.355" v="108" actId="478"/>
          <ac:spMkLst>
            <pc:docMk/>
            <pc:sldMk cId="2826938235" sldId="292"/>
            <ac:spMk id="9" creationId="{9D29C16C-13D0-21C4-8101-C9B08248BDFA}"/>
          </ac:spMkLst>
        </pc:spChg>
        <pc:spChg chg="add mod">
          <ac:chgData name="MOLL, Andreas" userId="bbed8795-bbde-4590-bc4f-a9faed0d4fc9" providerId="ADAL" clId="{76EE5DB2-6C43-4392-AC45-67935CB35B66}" dt="2023-04-11T05:53:48.023" v="1301" actId="1076"/>
          <ac:spMkLst>
            <pc:docMk/>
            <pc:sldMk cId="2826938235" sldId="292"/>
            <ac:spMk id="10" creationId="{34185D10-7AAC-B546-D2BA-4629265D7EE8}"/>
          </ac:spMkLst>
        </pc:spChg>
        <pc:spChg chg="add del mod">
          <ac:chgData name="MOLL, Andreas" userId="bbed8795-bbde-4590-bc4f-a9faed0d4fc9" providerId="ADAL" clId="{76EE5DB2-6C43-4392-AC45-67935CB35B66}" dt="2023-04-11T02:25:36.388" v="101" actId="478"/>
          <ac:spMkLst>
            <pc:docMk/>
            <pc:sldMk cId="2826938235" sldId="292"/>
            <ac:spMk id="13" creationId="{1B4D7B08-5BAD-EF7B-078C-1DF41D5E05C1}"/>
          </ac:spMkLst>
        </pc:spChg>
        <pc:spChg chg="add del mod">
          <ac:chgData name="MOLL, Andreas" userId="bbed8795-bbde-4590-bc4f-a9faed0d4fc9" providerId="ADAL" clId="{76EE5DB2-6C43-4392-AC45-67935CB35B66}" dt="2023-04-11T02:25:51.005" v="104" actId="478"/>
          <ac:spMkLst>
            <pc:docMk/>
            <pc:sldMk cId="2826938235" sldId="292"/>
            <ac:spMk id="15" creationId="{BF47BDE4-E5FE-BC8D-58D8-788244E668AA}"/>
          </ac:spMkLst>
        </pc:spChg>
        <pc:spChg chg="add mod ord">
          <ac:chgData name="MOLL, Andreas" userId="bbed8795-bbde-4590-bc4f-a9faed0d4fc9" providerId="ADAL" clId="{76EE5DB2-6C43-4392-AC45-67935CB35B66}" dt="2023-04-11T02:30:35.294" v="137" actId="167"/>
          <ac:spMkLst>
            <pc:docMk/>
            <pc:sldMk cId="2826938235" sldId="292"/>
            <ac:spMk id="20" creationId="{6DE2DB96-27A8-186B-DBC5-6A7A8A76580A}"/>
          </ac:spMkLst>
        </pc:spChg>
        <pc:spChg chg="add mod">
          <ac:chgData name="MOLL, Andreas" userId="bbed8795-bbde-4590-bc4f-a9faed0d4fc9" providerId="ADAL" clId="{76EE5DB2-6C43-4392-AC45-67935CB35B66}" dt="2023-04-11T05:41:29.702" v="1155" actId="14100"/>
          <ac:spMkLst>
            <pc:docMk/>
            <pc:sldMk cId="2826938235" sldId="292"/>
            <ac:spMk id="21" creationId="{6E5E868A-0A6D-7A5A-7064-75DCDE9F3AD9}"/>
          </ac:spMkLst>
        </pc:spChg>
        <pc:spChg chg="add mod">
          <ac:chgData name="MOLL, Andreas" userId="bbed8795-bbde-4590-bc4f-a9faed0d4fc9" providerId="ADAL" clId="{76EE5DB2-6C43-4392-AC45-67935CB35B66}" dt="2023-04-11T06:14:45.833" v="1718" actId="14100"/>
          <ac:spMkLst>
            <pc:docMk/>
            <pc:sldMk cId="2826938235" sldId="292"/>
            <ac:spMk id="22" creationId="{A4BB5663-2DC4-5C8D-DD95-43FA47AD69FB}"/>
          </ac:spMkLst>
        </pc:spChg>
        <pc:picChg chg="add mod">
          <ac:chgData name="MOLL, Andreas" userId="bbed8795-bbde-4590-bc4f-a9faed0d4fc9" providerId="ADAL" clId="{76EE5DB2-6C43-4392-AC45-67935CB35B66}" dt="2023-04-11T02:30:59.077" v="141" actId="1076"/>
          <ac:picMkLst>
            <pc:docMk/>
            <pc:sldMk cId="2826938235" sldId="292"/>
            <ac:picMk id="6" creationId="{B1AE26D4-D793-CC96-268E-E89AEE501E92}"/>
          </ac:picMkLst>
        </pc:picChg>
        <pc:picChg chg="add mod">
          <ac:chgData name="MOLL, Andreas" userId="bbed8795-bbde-4590-bc4f-a9faed0d4fc9" providerId="ADAL" clId="{76EE5DB2-6C43-4392-AC45-67935CB35B66}" dt="2023-04-11T05:53:48.023" v="1301" actId="1076"/>
          <ac:picMkLst>
            <pc:docMk/>
            <pc:sldMk cId="2826938235" sldId="292"/>
            <ac:picMk id="7" creationId="{22155A76-E689-B882-F242-ECC6A42E7C50}"/>
          </ac:picMkLst>
        </pc:picChg>
        <pc:picChg chg="add del mod">
          <ac:chgData name="MOLL, Andreas" userId="bbed8795-bbde-4590-bc4f-a9faed0d4fc9" providerId="ADAL" clId="{76EE5DB2-6C43-4392-AC45-67935CB35B66}" dt="2023-04-11T02:26:47.355" v="108" actId="478"/>
          <ac:picMkLst>
            <pc:docMk/>
            <pc:sldMk cId="2826938235" sldId="292"/>
            <ac:picMk id="8" creationId="{13DDC3F1-3AB9-4D1A-63A4-B53938ADA4A6}"/>
          </ac:picMkLst>
        </pc:picChg>
        <pc:picChg chg="add mod">
          <ac:chgData name="MOLL, Andreas" userId="bbed8795-bbde-4590-bc4f-a9faed0d4fc9" providerId="ADAL" clId="{76EE5DB2-6C43-4392-AC45-67935CB35B66}" dt="2023-04-11T02:30:59.077" v="141" actId="1076"/>
          <ac:picMkLst>
            <pc:docMk/>
            <pc:sldMk cId="2826938235" sldId="292"/>
            <ac:picMk id="11" creationId="{5246A0A3-C910-F0FE-A503-B8466F2C4052}"/>
          </ac:picMkLst>
        </pc:picChg>
        <pc:picChg chg="add mod">
          <ac:chgData name="MOLL, Andreas" userId="bbed8795-bbde-4590-bc4f-a9faed0d4fc9" providerId="ADAL" clId="{76EE5DB2-6C43-4392-AC45-67935CB35B66}" dt="2023-04-11T05:41:42.026" v="1172" actId="1076"/>
          <ac:picMkLst>
            <pc:docMk/>
            <pc:sldMk cId="2826938235" sldId="292"/>
            <ac:picMk id="17" creationId="{B608D7EA-35B1-5E72-6C0E-3321C12A2330}"/>
          </ac:picMkLst>
        </pc:picChg>
        <pc:picChg chg="add mod">
          <ac:chgData name="MOLL, Andreas" userId="bbed8795-bbde-4590-bc4f-a9faed0d4fc9" providerId="ADAL" clId="{76EE5DB2-6C43-4392-AC45-67935CB35B66}" dt="2023-04-11T05:40:31.454" v="1153" actId="1076"/>
          <ac:picMkLst>
            <pc:docMk/>
            <pc:sldMk cId="2826938235" sldId="292"/>
            <ac:picMk id="19" creationId="{C8A687E4-93DC-643C-9941-FA48785499FF}"/>
          </ac:picMkLst>
        </pc:picChg>
        <pc:picChg chg="add del mod">
          <ac:chgData name="MOLL, Andreas" userId="bbed8795-bbde-4590-bc4f-a9faed0d4fc9" providerId="ADAL" clId="{76EE5DB2-6C43-4392-AC45-67935CB35B66}" dt="2023-04-11T02:42:47.253" v="209" actId="478"/>
          <ac:picMkLst>
            <pc:docMk/>
            <pc:sldMk cId="2826938235" sldId="292"/>
            <ac:picMk id="1026" creationId="{CA0D2FB0-B405-F4FF-F94D-629B4D71EFEF}"/>
          </ac:picMkLst>
        </pc:picChg>
        <pc:picChg chg="add mod">
          <ac:chgData name="MOLL, Andreas" userId="bbed8795-bbde-4590-bc4f-a9faed0d4fc9" providerId="ADAL" clId="{76EE5DB2-6C43-4392-AC45-67935CB35B66}" dt="2023-04-11T05:40:31.454" v="1153" actId="1076"/>
          <ac:picMkLst>
            <pc:docMk/>
            <pc:sldMk cId="2826938235" sldId="292"/>
            <ac:picMk id="1028" creationId="{E7FCC3BA-474D-D911-46A0-C9905DA6C68C}"/>
          </ac:picMkLst>
        </pc:picChg>
      </pc:sldChg>
      <pc:sldChg chg="addSp delSp modSp new mod">
        <pc:chgData name="MOLL, Andreas" userId="bbed8795-bbde-4590-bc4f-a9faed0d4fc9" providerId="ADAL" clId="{76EE5DB2-6C43-4392-AC45-67935CB35B66}" dt="2023-04-11T05:54:40.771" v="1307" actId="1076"/>
        <pc:sldMkLst>
          <pc:docMk/>
          <pc:sldMk cId="1489056232" sldId="293"/>
        </pc:sldMkLst>
        <pc:spChg chg="mod">
          <ac:chgData name="MOLL, Andreas" userId="bbed8795-bbde-4590-bc4f-a9faed0d4fc9" providerId="ADAL" clId="{76EE5DB2-6C43-4392-AC45-67935CB35B66}" dt="2023-04-11T05:21:32.075" v="575"/>
          <ac:spMkLst>
            <pc:docMk/>
            <pc:sldMk cId="1489056232" sldId="293"/>
            <ac:spMk id="2" creationId="{CE4BE7AC-34E3-5B41-2751-BB9158821A5F}"/>
          </ac:spMkLst>
        </pc:spChg>
        <pc:spChg chg="del">
          <ac:chgData name="MOLL, Andreas" userId="bbed8795-bbde-4590-bc4f-a9faed0d4fc9" providerId="ADAL" clId="{76EE5DB2-6C43-4392-AC45-67935CB35B66}" dt="2023-04-11T02:43:57.956" v="216" actId="478"/>
          <ac:spMkLst>
            <pc:docMk/>
            <pc:sldMk cId="1489056232" sldId="293"/>
            <ac:spMk id="3" creationId="{02B0B7A9-CBD1-0440-B0AF-C163D87CD012}"/>
          </ac:spMkLst>
        </pc:spChg>
        <pc:spChg chg="add del mod">
          <ac:chgData name="MOLL, Andreas" userId="bbed8795-bbde-4590-bc4f-a9faed0d4fc9" providerId="ADAL" clId="{76EE5DB2-6C43-4392-AC45-67935CB35B66}" dt="2023-04-11T05:21:02.596" v="573" actId="478"/>
          <ac:spMkLst>
            <pc:docMk/>
            <pc:sldMk cId="1489056232" sldId="293"/>
            <ac:spMk id="4" creationId="{B5C65378-7FE7-8A7B-102D-2562B1EB1296}"/>
          </ac:spMkLst>
        </pc:spChg>
        <pc:spChg chg="add mod">
          <ac:chgData name="MOLL, Andreas" userId="bbed8795-bbde-4590-bc4f-a9faed0d4fc9" providerId="ADAL" clId="{76EE5DB2-6C43-4392-AC45-67935CB35B66}" dt="2023-04-11T05:54:40.771" v="1307" actId="1076"/>
          <ac:spMkLst>
            <pc:docMk/>
            <pc:sldMk cId="1489056232" sldId="293"/>
            <ac:spMk id="5" creationId="{20FDD3E2-5918-A0EC-2053-2E407C00C9F8}"/>
          </ac:spMkLst>
        </pc:spChg>
        <pc:spChg chg="add mod">
          <ac:chgData name="MOLL, Andreas" userId="bbed8795-bbde-4590-bc4f-a9faed0d4fc9" providerId="ADAL" clId="{76EE5DB2-6C43-4392-AC45-67935CB35B66}" dt="2023-04-11T05:54:40.771" v="1307" actId="1076"/>
          <ac:spMkLst>
            <pc:docMk/>
            <pc:sldMk cId="1489056232" sldId="293"/>
            <ac:spMk id="6" creationId="{CE72DCE7-D30C-2E23-FD94-611E8979DDD8}"/>
          </ac:spMkLst>
        </pc:spChg>
        <pc:spChg chg="add mod">
          <ac:chgData name="MOLL, Andreas" userId="bbed8795-bbde-4590-bc4f-a9faed0d4fc9" providerId="ADAL" clId="{76EE5DB2-6C43-4392-AC45-67935CB35B66}" dt="2023-04-11T05:54:40.771" v="1307" actId="1076"/>
          <ac:spMkLst>
            <pc:docMk/>
            <pc:sldMk cId="1489056232" sldId="293"/>
            <ac:spMk id="7" creationId="{B6F39B6C-C234-D8AD-1EB5-069C61BD1B12}"/>
          </ac:spMkLst>
        </pc:spChg>
        <pc:spChg chg="add mod">
          <ac:chgData name="MOLL, Andreas" userId="bbed8795-bbde-4590-bc4f-a9faed0d4fc9" providerId="ADAL" clId="{76EE5DB2-6C43-4392-AC45-67935CB35B66}" dt="2023-04-11T05:54:40.771" v="1307" actId="1076"/>
          <ac:spMkLst>
            <pc:docMk/>
            <pc:sldMk cId="1489056232" sldId="293"/>
            <ac:spMk id="8" creationId="{93162780-0360-D939-157E-0D7DA9FCFFB7}"/>
          </ac:spMkLst>
        </pc:spChg>
        <pc:spChg chg="add mod">
          <ac:chgData name="MOLL, Andreas" userId="bbed8795-bbde-4590-bc4f-a9faed0d4fc9" providerId="ADAL" clId="{76EE5DB2-6C43-4392-AC45-67935CB35B66}" dt="2023-04-11T05:54:40.771" v="1307" actId="1076"/>
          <ac:spMkLst>
            <pc:docMk/>
            <pc:sldMk cId="1489056232" sldId="293"/>
            <ac:spMk id="9" creationId="{58DF4F3F-CDCF-5952-DFF1-F6634A17F1E5}"/>
          </ac:spMkLst>
        </pc:spChg>
        <pc:spChg chg="add mod">
          <ac:chgData name="MOLL, Andreas" userId="bbed8795-bbde-4590-bc4f-a9faed0d4fc9" providerId="ADAL" clId="{76EE5DB2-6C43-4392-AC45-67935CB35B66}" dt="2023-04-11T05:54:40.771" v="1307" actId="1076"/>
          <ac:spMkLst>
            <pc:docMk/>
            <pc:sldMk cId="1489056232" sldId="293"/>
            <ac:spMk id="10" creationId="{0BDF1304-3658-9293-D8D3-C9A1D73709E8}"/>
          </ac:spMkLst>
        </pc:spChg>
        <pc:spChg chg="add mod">
          <ac:chgData name="MOLL, Andreas" userId="bbed8795-bbde-4590-bc4f-a9faed0d4fc9" providerId="ADAL" clId="{76EE5DB2-6C43-4392-AC45-67935CB35B66}" dt="2023-04-11T05:54:40.771" v="1307" actId="1076"/>
          <ac:spMkLst>
            <pc:docMk/>
            <pc:sldMk cId="1489056232" sldId="293"/>
            <ac:spMk id="11" creationId="{30D9E7DE-59DC-AD19-D9FE-B44EA3FAD909}"/>
          </ac:spMkLst>
        </pc:spChg>
        <pc:spChg chg="add mod">
          <ac:chgData name="MOLL, Andreas" userId="bbed8795-bbde-4590-bc4f-a9faed0d4fc9" providerId="ADAL" clId="{76EE5DB2-6C43-4392-AC45-67935CB35B66}" dt="2023-04-11T05:54:40.771" v="1307" actId="1076"/>
          <ac:spMkLst>
            <pc:docMk/>
            <pc:sldMk cId="1489056232" sldId="293"/>
            <ac:spMk id="12" creationId="{8B23A309-4836-61E5-60BA-868EC59A0B31}"/>
          </ac:spMkLst>
        </pc:spChg>
        <pc:spChg chg="add mod">
          <ac:chgData name="MOLL, Andreas" userId="bbed8795-bbde-4590-bc4f-a9faed0d4fc9" providerId="ADAL" clId="{76EE5DB2-6C43-4392-AC45-67935CB35B66}" dt="2023-04-11T05:54:19.001" v="1303" actId="14100"/>
          <ac:spMkLst>
            <pc:docMk/>
            <pc:sldMk cId="1489056232" sldId="293"/>
            <ac:spMk id="21" creationId="{F28D337D-AB0D-1228-6729-CFD6FF063F8D}"/>
          </ac:spMkLst>
        </pc:spChg>
        <pc:spChg chg="add mod">
          <ac:chgData name="MOLL, Andreas" userId="bbed8795-bbde-4590-bc4f-a9faed0d4fc9" providerId="ADAL" clId="{76EE5DB2-6C43-4392-AC45-67935CB35B66}" dt="2023-04-11T05:54:34.120" v="1306" actId="1076"/>
          <ac:spMkLst>
            <pc:docMk/>
            <pc:sldMk cId="1489056232" sldId="293"/>
            <ac:spMk id="22" creationId="{B241D1E8-450E-F4CE-5E7A-92ABA8137C4F}"/>
          </ac:spMkLst>
        </pc:spChg>
        <pc:picChg chg="add mod">
          <ac:chgData name="MOLL, Andreas" userId="bbed8795-bbde-4590-bc4f-a9faed0d4fc9" providerId="ADAL" clId="{76EE5DB2-6C43-4392-AC45-67935CB35B66}" dt="2023-04-11T05:54:40.771" v="1307" actId="1076"/>
          <ac:picMkLst>
            <pc:docMk/>
            <pc:sldMk cId="1489056232" sldId="293"/>
            <ac:picMk id="13" creationId="{DD6296BC-38A5-0203-7895-3F6C0CFE2BC7}"/>
          </ac:picMkLst>
        </pc:picChg>
        <pc:picChg chg="add mod">
          <ac:chgData name="MOLL, Andreas" userId="bbed8795-bbde-4590-bc4f-a9faed0d4fc9" providerId="ADAL" clId="{76EE5DB2-6C43-4392-AC45-67935CB35B66}" dt="2023-04-11T05:54:40.771" v="1307" actId="1076"/>
          <ac:picMkLst>
            <pc:docMk/>
            <pc:sldMk cId="1489056232" sldId="293"/>
            <ac:picMk id="14" creationId="{BCAC8560-6D9C-4D95-A94C-B13D40647CD9}"/>
          </ac:picMkLst>
        </pc:picChg>
        <pc:picChg chg="add mod">
          <ac:chgData name="MOLL, Andreas" userId="bbed8795-bbde-4590-bc4f-a9faed0d4fc9" providerId="ADAL" clId="{76EE5DB2-6C43-4392-AC45-67935CB35B66}" dt="2023-04-11T05:54:40.771" v="1307" actId="1076"/>
          <ac:picMkLst>
            <pc:docMk/>
            <pc:sldMk cId="1489056232" sldId="293"/>
            <ac:picMk id="15" creationId="{4BB77B5E-6D93-926C-72EE-4264F991783C}"/>
          </ac:picMkLst>
        </pc:picChg>
        <pc:picChg chg="add mod">
          <ac:chgData name="MOLL, Andreas" userId="bbed8795-bbde-4590-bc4f-a9faed0d4fc9" providerId="ADAL" clId="{76EE5DB2-6C43-4392-AC45-67935CB35B66}" dt="2023-04-11T05:54:40.771" v="1307" actId="1076"/>
          <ac:picMkLst>
            <pc:docMk/>
            <pc:sldMk cId="1489056232" sldId="293"/>
            <ac:picMk id="16" creationId="{1B99F3BB-C355-7C7A-C241-F16E95D1457F}"/>
          </ac:picMkLst>
        </pc:picChg>
        <pc:picChg chg="add mod">
          <ac:chgData name="MOLL, Andreas" userId="bbed8795-bbde-4590-bc4f-a9faed0d4fc9" providerId="ADAL" clId="{76EE5DB2-6C43-4392-AC45-67935CB35B66}" dt="2023-04-11T05:54:40.771" v="1307" actId="1076"/>
          <ac:picMkLst>
            <pc:docMk/>
            <pc:sldMk cId="1489056232" sldId="293"/>
            <ac:picMk id="17" creationId="{33FBC993-3B0F-6D9A-5CFF-481DB9519839}"/>
          </ac:picMkLst>
        </pc:picChg>
        <pc:picChg chg="add mod">
          <ac:chgData name="MOLL, Andreas" userId="bbed8795-bbde-4590-bc4f-a9faed0d4fc9" providerId="ADAL" clId="{76EE5DB2-6C43-4392-AC45-67935CB35B66}" dt="2023-04-11T05:54:40.771" v="1307" actId="1076"/>
          <ac:picMkLst>
            <pc:docMk/>
            <pc:sldMk cId="1489056232" sldId="293"/>
            <ac:picMk id="18" creationId="{50B8AA6F-10E1-E10E-37AB-D4BC190A510D}"/>
          </ac:picMkLst>
        </pc:picChg>
        <pc:picChg chg="add mod">
          <ac:chgData name="MOLL, Andreas" userId="bbed8795-bbde-4590-bc4f-a9faed0d4fc9" providerId="ADAL" clId="{76EE5DB2-6C43-4392-AC45-67935CB35B66}" dt="2023-04-11T05:54:40.771" v="1307" actId="1076"/>
          <ac:picMkLst>
            <pc:docMk/>
            <pc:sldMk cId="1489056232" sldId="293"/>
            <ac:picMk id="19" creationId="{E88D1DED-68CF-286C-5259-3E525060CA71}"/>
          </ac:picMkLst>
        </pc:picChg>
        <pc:picChg chg="add mod">
          <ac:chgData name="MOLL, Andreas" userId="bbed8795-bbde-4590-bc4f-a9faed0d4fc9" providerId="ADAL" clId="{76EE5DB2-6C43-4392-AC45-67935CB35B66}" dt="2023-04-11T05:54:40.771" v="1307" actId="1076"/>
          <ac:picMkLst>
            <pc:docMk/>
            <pc:sldMk cId="1489056232" sldId="293"/>
            <ac:picMk id="20" creationId="{EE32E642-2F5C-C224-2B68-E14745CA8205}"/>
          </ac:picMkLst>
        </pc:picChg>
        <pc:picChg chg="add del">
          <ac:chgData name="MOLL, Andreas" userId="bbed8795-bbde-4590-bc4f-a9faed0d4fc9" providerId="ADAL" clId="{76EE5DB2-6C43-4392-AC45-67935CB35B66}" dt="2023-04-11T02:44:01.408" v="218"/>
          <ac:picMkLst>
            <pc:docMk/>
            <pc:sldMk cId="1489056232" sldId="293"/>
            <ac:picMk id="2050" creationId="{10075AB1-06C7-0B99-1D5D-189B7EDFFDB8}"/>
          </ac:picMkLst>
        </pc:picChg>
        <pc:picChg chg="add del">
          <ac:chgData name="MOLL, Andreas" userId="bbed8795-bbde-4590-bc4f-a9faed0d4fc9" providerId="ADAL" clId="{76EE5DB2-6C43-4392-AC45-67935CB35B66}" dt="2023-04-11T02:44:01.408" v="218"/>
          <ac:picMkLst>
            <pc:docMk/>
            <pc:sldMk cId="1489056232" sldId="293"/>
            <ac:picMk id="2051" creationId="{7E909101-5D3D-7CD0-F497-F1F08EC8FDCA}"/>
          </ac:picMkLst>
        </pc:picChg>
        <pc:picChg chg="add del">
          <ac:chgData name="MOLL, Andreas" userId="bbed8795-bbde-4590-bc4f-a9faed0d4fc9" providerId="ADAL" clId="{76EE5DB2-6C43-4392-AC45-67935CB35B66}" dt="2023-04-11T02:44:01.408" v="218"/>
          <ac:picMkLst>
            <pc:docMk/>
            <pc:sldMk cId="1489056232" sldId="293"/>
            <ac:picMk id="2052" creationId="{1CB14A53-3AA9-5692-4503-708F0ED23DFF}"/>
          </ac:picMkLst>
        </pc:picChg>
        <pc:picChg chg="add del">
          <ac:chgData name="MOLL, Andreas" userId="bbed8795-bbde-4590-bc4f-a9faed0d4fc9" providerId="ADAL" clId="{76EE5DB2-6C43-4392-AC45-67935CB35B66}" dt="2023-04-11T02:44:01.408" v="218"/>
          <ac:picMkLst>
            <pc:docMk/>
            <pc:sldMk cId="1489056232" sldId="293"/>
            <ac:picMk id="2053" creationId="{390DA68E-6B61-8BDC-BF26-F10CA43246A1}"/>
          </ac:picMkLst>
        </pc:picChg>
        <pc:picChg chg="add del">
          <ac:chgData name="MOLL, Andreas" userId="bbed8795-bbde-4590-bc4f-a9faed0d4fc9" providerId="ADAL" clId="{76EE5DB2-6C43-4392-AC45-67935CB35B66}" dt="2023-04-11T02:44:01.408" v="218"/>
          <ac:picMkLst>
            <pc:docMk/>
            <pc:sldMk cId="1489056232" sldId="293"/>
            <ac:picMk id="2054" creationId="{93AD9D90-1F62-70C2-085D-AB372E14C17F}"/>
          </ac:picMkLst>
        </pc:picChg>
        <pc:picChg chg="add del">
          <ac:chgData name="MOLL, Andreas" userId="bbed8795-bbde-4590-bc4f-a9faed0d4fc9" providerId="ADAL" clId="{76EE5DB2-6C43-4392-AC45-67935CB35B66}" dt="2023-04-11T02:44:01.408" v="218"/>
          <ac:picMkLst>
            <pc:docMk/>
            <pc:sldMk cId="1489056232" sldId="293"/>
            <ac:picMk id="2055" creationId="{2037B913-41FF-27FA-61B4-69CAB2789F8F}"/>
          </ac:picMkLst>
        </pc:picChg>
        <pc:picChg chg="add del">
          <ac:chgData name="MOLL, Andreas" userId="bbed8795-bbde-4590-bc4f-a9faed0d4fc9" providerId="ADAL" clId="{76EE5DB2-6C43-4392-AC45-67935CB35B66}" dt="2023-04-11T02:44:01.408" v="218"/>
          <ac:picMkLst>
            <pc:docMk/>
            <pc:sldMk cId="1489056232" sldId="293"/>
            <ac:picMk id="2056" creationId="{95447F26-56CE-3E85-ECC8-CBC3BCEE467E}"/>
          </ac:picMkLst>
        </pc:picChg>
        <pc:picChg chg="add del">
          <ac:chgData name="MOLL, Andreas" userId="bbed8795-bbde-4590-bc4f-a9faed0d4fc9" providerId="ADAL" clId="{76EE5DB2-6C43-4392-AC45-67935CB35B66}" dt="2023-04-11T02:44:01.408" v="218"/>
          <ac:picMkLst>
            <pc:docMk/>
            <pc:sldMk cId="1489056232" sldId="293"/>
            <ac:picMk id="2057" creationId="{EDD7D977-F6B3-7C5E-0234-91B6EBB693E3}"/>
          </ac:picMkLst>
        </pc:picChg>
        <pc:picChg chg="add del">
          <ac:chgData name="MOLL, Andreas" userId="bbed8795-bbde-4590-bc4f-a9faed0d4fc9" providerId="ADAL" clId="{76EE5DB2-6C43-4392-AC45-67935CB35B66}" dt="2023-04-11T02:44:01.408" v="218"/>
          <ac:picMkLst>
            <pc:docMk/>
            <pc:sldMk cId="1489056232" sldId="293"/>
            <ac:picMk id="2058" creationId="{95331A9E-A02D-9403-4730-1E69733D9CFC}"/>
          </ac:picMkLst>
        </pc:picChg>
        <pc:picChg chg="add del">
          <ac:chgData name="MOLL, Andreas" userId="bbed8795-bbde-4590-bc4f-a9faed0d4fc9" providerId="ADAL" clId="{76EE5DB2-6C43-4392-AC45-67935CB35B66}" dt="2023-04-11T02:44:06.843" v="220"/>
          <ac:picMkLst>
            <pc:docMk/>
            <pc:sldMk cId="1489056232" sldId="293"/>
            <ac:picMk id="2060" creationId="{78F2B19E-30E7-4EA3-0968-42EBF724BB94}"/>
          </ac:picMkLst>
        </pc:picChg>
        <pc:picChg chg="add del">
          <ac:chgData name="MOLL, Andreas" userId="bbed8795-bbde-4590-bc4f-a9faed0d4fc9" providerId="ADAL" clId="{76EE5DB2-6C43-4392-AC45-67935CB35B66}" dt="2023-04-11T02:44:06.843" v="220"/>
          <ac:picMkLst>
            <pc:docMk/>
            <pc:sldMk cId="1489056232" sldId="293"/>
            <ac:picMk id="2061" creationId="{EEF2CB99-6349-D2FD-8A57-88AF904BC3DE}"/>
          </ac:picMkLst>
        </pc:picChg>
        <pc:picChg chg="add del">
          <ac:chgData name="MOLL, Andreas" userId="bbed8795-bbde-4590-bc4f-a9faed0d4fc9" providerId="ADAL" clId="{76EE5DB2-6C43-4392-AC45-67935CB35B66}" dt="2023-04-11T02:44:06.843" v="220"/>
          <ac:picMkLst>
            <pc:docMk/>
            <pc:sldMk cId="1489056232" sldId="293"/>
            <ac:picMk id="2062" creationId="{45198535-D28D-377A-7E89-A0F78482A979}"/>
          </ac:picMkLst>
        </pc:picChg>
        <pc:picChg chg="add del">
          <ac:chgData name="MOLL, Andreas" userId="bbed8795-bbde-4590-bc4f-a9faed0d4fc9" providerId="ADAL" clId="{76EE5DB2-6C43-4392-AC45-67935CB35B66}" dt="2023-04-11T02:44:06.843" v="220"/>
          <ac:picMkLst>
            <pc:docMk/>
            <pc:sldMk cId="1489056232" sldId="293"/>
            <ac:picMk id="2063" creationId="{90BB5559-7C6B-0F04-A1D3-F222AF4F4DA9}"/>
          </ac:picMkLst>
        </pc:picChg>
        <pc:picChg chg="add del">
          <ac:chgData name="MOLL, Andreas" userId="bbed8795-bbde-4590-bc4f-a9faed0d4fc9" providerId="ADAL" clId="{76EE5DB2-6C43-4392-AC45-67935CB35B66}" dt="2023-04-11T02:44:06.843" v="220"/>
          <ac:picMkLst>
            <pc:docMk/>
            <pc:sldMk cId="1489056232" sldId="293"/>
            <ac:picMk id="2064" creationId="{316F96CF-F0D4-D876-CBB2-80951FC92A75}"/>
          </ac:picMkLst>
        </pc:picChg>
        <pc:picChg chg="add del">
          <ac:chgData name="MOLL, Andreas" userId="bbed8795-bbde-4590-bc4f-a9faed0d4fc9" providerId="ADAL" clId="{76EE5DB2-6C43-4392-AC45-67935CB35B66}" dt="2023-04-11T02:44:06.843" v="220"/>
          <ac:picMkLst>
            <pc:docMk/>
            <pc:sldMk cId="1489056232" sldId="293"/>
            <ac:picMk id="2065" creationId="{D41A57C4-856B-37D8-A82C-D47FBAFB2CDD}"/>
          </ac:picMkLst>
        </pc:picChg>
        <pc:picChg chg="add del">
          <ac:chgData name="MOLL, Andreas" userId="bbed8795-bbde-4590-bc4f-a9faed0d4fc9" providerId="ADAL" clId="{76EE5DB2-6C43-4392-AC45-67935CB35B66}" dt="2023-04-11T02:44:06.843" v="220"/>
          <ac:picMkLst>
            <pc:docMk/>
            <pc:sldMk cId="1489056232" sldId="293"/>
            <ac:picMk id="2066" creationId="{DF08FC81-6457-CE53-46FB-B368A4BA68C0}"/>
          </ac:picMkLst>
        </pc:picChg>
        <pc:picChg chg="add del">
          <ac:chgData name="MOLL, Andreas" userId="bbed8795-bbde-4590-bc4f-a9faed0d4fc9" providerId="ADAL" clId="{76EE5DB2-6C43-4392-AC45-67935CB35B66}" dt="2023-04-11T02:44:06.843" v="220"/>
          <ac:picMkLst>
            <pc:docMk/>
            <pc:sldMk cId="1489056232" sldId="293"/>
            <ac:picMk id="2067" creationId="{C0F2A1F2-230C-A883-D255-E84FCFBAE204}"/>
          </ac:picMkLst>
        </pc:picChg>
        <pc:picChg chg="add del">
          <ac:chgData name="MOLL, Andreas" userId="bbed8795-bbde-4590-bc4f-a9faed0d4fc9" providerId="ADAL" clId="{76EE5DB2-6C43-4392-AC45-67935CB35B66}" dt="2023-04-11T02:44:06.843" v="220"/>
          <ac:picMkLst>
            <pc:docMk/>
            <pc:sldMk cId="1489056232" sldId="293"/>
            <ac:picMk id="2068" creationId="{3C7439A6-BB65-F464-1E60-FB1CD52EE82D}"/>
          </ac:picMkLst>
        </pc:picChg>
      </pc:sldChg>
      <pc:sldChg chg="addSp delSp modSp new mod ord modAnim">
        <pc:chgData name="MOLL, Andreas" userId="bbed8795-bbde-4590-bc4f-a9faed0d4fc9" providerId="ADAL" clId="{76EE5DB2-6C43-4392-AC45-67935CB35B66}" dt="2023-04-11T23:57:59.489" v="4230" actId="1076"/>
        <pc:sldMkLst>
          <pc:docMk/>
          <pc:sldMk cId="2282877947" sldId="294"/>
        </pc:sldMkLst>
        <pc:spChg chg="mod">
          <ac:chgData name="MOLL, Andreas" userId="bbed8795-bbde-4590-bc4f-a9faed0d4fc9" providerId="ADAL" clId="{76EE5DB2-6C43-4392-AC45-67935CB35B66}" dt="2023-04-11T02:41:06.515" v="169" actId="20577"/>
          <ac:spMkLst>
            <pc:docMk/>
            <pc:sldMk cId="2282877947" sldId="294"/>
            <ac:spMk id="2" creationId="{D25C8927-631F-B811-ACBD-8E319B528CC9}"/>
          </ac:spMkLst>
        </pc:spChg>
        <pc:spChg chg="mod">
          <ac:chgData name="MOLL, Andreas" userId="bbed8795-bbde-4590-bc4f-a9faed0d4fc9" providerId="ADAL" clId="{76EE5DB2-6C43-4392-AC45-67935CB35B66}" dt="2023-04-11T05:57:58.567" v="1453" actId="20577"/>
          <ac:spMkLst>
            <pc:docMk/>
            <pc:sldMk cId="2282877947" sldId="294"/>
            <ac:spMk id="3" creationId="{ACCA6F62-1ACE-82B6-5B5F-AC3CCCAC289C}"/>
          </ac:spMkLst>
        </pc:spChg>
        <pc:spChg chg="add mod">
          <ac:chgData name="MOLL, Andreas" userId="bbed8795-bbde-4590-bc4f-a9faed0d4fc9" providerId="ADAL" clId="{76EE5DB2-6C43-4392-AC45-67935CB35B66}" dt="2023-04-11T06:10:20.855" v="1690" actId="20577"/>
          <ac:spMkLst>
            <pc:docMk/>
            <pc:sldMk cId="2282877947" sldId="294"/>
            <ac:spMk id="6" creationId="{DD8DE9D2-BAA7-98B0-2C97-E19049A34F82}"/>
          </ac:spMkLst>
        </pc:spChg>
        <pc:spChg chg="add mod ord">
          <ac:chgData name="MOLL, Andreas" userId="bbed8795-bbde-4590-bc4f-a9faed0d4fc9" providerId="ADAL" clId="{76EE5DB2-6C43-4392-AC45-67935CB35B66}" dt="2023-04-11T06:00:29.177" v="1512" actId="167"/>
          <ac:spMkLst>
            <pc:docMk/>
            <pc:sldMk cId="2282877947" sldId="294"/>
            <ac:spMk id="10" creationId="{3E414EE5-DCEE-B0DD-1DFA-9BA79095B94B}"/>
          </ac:spMkLst>
        </pc:spChg>
        <pc:picChg chg="add mod">
          <ac:chgData name="MOLL, Andreas" userId="bbed8795-bbde-4590-bc4f-a9faed0d4fc9" providerId="ADAL" clId="{76EE5DB2-6C43-4392-AC45-67935CB35B66}" dt="2023-04-11T23:57:57.625" v="4229" actId="1076"/>
          <ac:picMkLst>
            <pc:docMk/>
            <pc:sldMk cId="2282877947" sldId="294"/>
            <ac:picMk id="5" creationId="{2E991C92-1AF7-34A3-8AE8-FC47A9D64829}"/>
          </ac:picMkLst>
        </pc:picChg>
        <pc:picChg chg="add del mod modCrop">
          <ac:chgData name="MOLL, Andreas" userId="bbed8795-bbde-4590-bc4f-a9faed0d4fc9" providerId="ADAL" clId="{76EE5DB2-6C43-4392-AC45-67935CB35B66}" dt="2023-04-11T05:52:31.561" v="1249" actId="478"/>
          <ac:picMkLst>
            <pc:docMk/>
            <pc:sldMk cId="2282877947" sldId="294"/>
            <ac:picMk id="5" creationId="{D6DDDBF9-B12D-4308-0248-FFB1324FEB45}"/>
          </ac:picMkLst>
        </pc:picChg>
        <pc:picChg chg="add mod">
          <ac:chgData name="MOLL, Andreas" userId="bbed8795-bbde-4590-bc4f-a9faed0d4fc9" providerId="ADAL" clId="{76EE5DB2-6C43-4392-AC45-67935CB35B66}" dt="2023-04-11T06:00:24.671" v="1511" actId="167"/>
          <ac:picMkLst>
            <pc:docMk/>
            <pc:sldMk cId="2282877947" sldId="294"/>
            <ac:picMk id="7" creationId="{646A7100-33E6-A53D-EF92-3D0BD3D7A902}"/>
          </ac:picMkLst>
        </pc:picChg>
        <pc:picChg chg="add mod">
          <ac:chgData name="MOLL, Andreas" userId="bbed8795-bbde-4590-bc4f-a9faed0d4fc9" providerId="ADAL" clId="{76EE5DB2-6C43-4392-AC45-67935CB35B66}" dt="2023-04-11T06:00:24.671" v="1511" actId="167"/>
          <ac:picMkLst>
            <pc:docMk/>
            <pc:sldMk cId="2282877947" sldId="294"/>
            <ac:picMk id="8" creationId="{D70093D9-5172-3F61-42EA-AA3DA35C02F4}"/>
          </ac:picMkLst>
        </pc:picChg>
        <pc:picChg chg="add mod">
          <ac:chgData name="MOLL, Andreas" userId="bbed8795-bbde-4590-bc4f-a9faed0d4fc9" providerId="ADAL" clId="{76EE5DB2-6C43-4392-AC45-67935CB35B66}" dt="2023-04-11T06:00:24.671" v="1511" actId="167"/>
          <ac:picMkLst>
            <pc:docMk/>
            <pc:sldMk cId="2282877947" sldId="294"/>
            <ac:picMk id="9" creationId="{265E1F7F-8517-F07A-99C9-99FF72BF6EAF}"/>
          </ac:picMkLst>
        </pc:picChg>
        <pc:picChg chg="add mod">
          <ac:chgData name="MOLL, Andreas" userId="bbed8795-bbde-4590-bc4f-a9faed0d4fc9" providerId="ADAL" clId="{76EE5DB2-6C43-4392-AC45-67935CB35B66}" dt="2023-04-11T06:00:13.407" v="1509" actId="1076"/>
          <ac:picMkLst>
            <pc:docMk/>
            <pc:sldMk cId="2282877947" sldId="294"/>
            <ac:picMk id="3074" creationId="{F8334EB1-9DA5-5287-BC8F-517C957B0926}"/>
          </ac:picMkLst>
        </pc:picChg>
        <pc:picChg chg="add mod">
          <ac:chgData name="MOLL, Andreas" userId="bbed8795-bbde-4590-bc4f-a9faed0d4fc9" providerId="ADAL" clId="{76EE5DB2-6C43-4392-AC45-67935CB35B66}" dt="2023-04-11T06:00:24.671" v="1511" actId="167"/>
          <ac:picMkLst>
            <pc:docMk/>
            <pc:sldMk cId="2282877947" sldId="294"/>
            <ac:picMk id="3076" creationId="{BB5EFC23-E8D2-7A93-24A5-DB97915EB211}"/>
          </ac:picMkLst>
        </pc:picChg>
        <pc:picChg chg="add mod">
          <ac:chgData name="MOLL, Andreas" userId="bbed8795-bbde-4590-bc4f-a9faed0d4fc9" providerId="ADAL" clId="{76EE5DB2-6C43-4392-AC45-67935CB35B66}" dt="2023-04-11T23:57:59.489" v="4230" actId="1076"/>
          <ac:picMkLst>
            <pc:docMk/>
            <pc:sldMk cId="2282877947" sldId="294"/>
            <ac:picMk id="3078" creationId="{91E4CD87-2D21-278F-5D7C-AC6020FD5A60}"/>
          </ac:picMkLst>
        </pc:picChg>
      </pc:sldChg>
      <pc:sldChg chg="new del">
        <pc:chgData name="MOLL, Andreas" userId="bbed8795-bbde-4590-bc4f-a9faed0d4fc9" providerId="ADAL" clId="{76EE5DB2-6C43-4392-AC45-67935CB35B66}" dt="2023-04-11T06:56:16.760" v="3058" actId="47"/>
        <pc:sldMkLst>
          <pc:docMk/>
          <pc:sldMk cId="3607996531" sldId="295"/>
        </pc:sldMkLst>
      </pc:sldChg>
      <pc:sldChg chg="addSp delSp modSp new mod ord">
        <pc:chgData name="MOLL, Andreas" userId="bbed8795-bbde-4590-bc4f-a9faed0d4fc9" providerId="ADAL" clId="{76EE5DB2-6C43-4392-AC45-67935CB35B66}" dt="2023-04-12T00:37:08.493" v="4294" actId="1036"/>
        <pc:sldMkLst>
          <pc:docMk/>
          <pc:sldMk cId="2661414310" sldId="296"/>
        </pc:sldMkLst>
        <pc:spChg chg="mod">
          <ac:chgData name="MOLL, Andreas" userId="bbed8795-bbde-4590-bc4f-a9faed0d4fc9" providerId="ADAL" clId="{76EE5DB2-6C43-4392-AC45-67935CB35B66}" dt="2023-04-11T02:47:38.909" v="316" actId="20577"/>
          <ac:spMkLst>
            <pc:docMk/>
            <pc:sldMk cId="2661414310" sldId="296"/>
            <ac:spMk id="2" creationId="{C58868E8-E70E-1188-2F32-AF26E9DBED49}"/>
          </ac:spMkLst>
        </pc:spChg>
        <pc:spChg chg="del mod">
          <ac:chgData name="MOLL, Andreas" userId="bbed8795-bbde-4590-bc4f-a9faed0d4fc9" providerId="ADAL" clId="{76EE5DB2-6C43-4392-AC45-67935CB35B66}" dt="2023-04-11T07:01:36.286" v="3073" actId="478"/>
          <ac:spMkLst>
            <pc:docMk/>
            <pc:sldMk cId="2661414310" sldId="296"/>
            <ac:spMk id="3" creationId="{DA1A3323-DD96-206F-162A-56D5D29839A3}"/>
          </ac:spMkLst>
        </pc:spChg>
        <pc:spChg chg="add mod">
          <ac:chgData name="MOLL, Andreas" userId="bbed8795-bbde-4590-bc4f-a9faed0d4fc9" providerId="ADAL" clId="{76EE5DB2-6C43-4392-AC45-67935CB35B66}" dt="2023-04-12T00:36:46.536" v="4283" actId="20577"/>
          <ac:spMkLst>
            <pc:docMk/>
            <pc:sldMk cId="2661414310" sldId="296"/>
            <ac:spMk id="4" creationId="{596DCEF1-6689-6AFC-4E74-C39E7BF3561A}"/>
          </ac:spMkLst>
        </pc:spChg>
        <pc:spChg chg="add mod ord">
          <ac:chgData name="MOLL, Andreas" userId="bbed8795-bbde-4590-bc4f-a9faed0d4fc9" providerId="ADAL" clId="{76EE5DB2-6C43-4392-AC45-67935CB35B66}" dt="2023-04-11T07:05:54.100" v="3439" actId="167"/>
          <ac:spMkLst>
            <pc:docMk/>
            <pc:sldMk cId="2661414310" sldId="296"/>
            <ac:spMk id="9" creationId="{EC31D90A-2650-FA6E-775E-A07AE7106BB3}"/>
          </ac:spMkLst>
        </pc:spChg>
        <pc:spChg chg="add del">
          <ac:chgData name="MOLL, Andreas" userId="bbed8795-bbde-4590-bc4f-a9faed0d4fc9" providerId="ADAL" clId="{76EE5DB2-6C43-4392-AC45-67935CB35B66}" dt="2023-04-11T07:06:22.112" v="3445"/>
          <ac:spMkLst>
            <pc:docMk/>
            <pc:sldMk cId="2661414310" sldId="296"/>
            <ac:spMk id="10" creationId="{E36E295E-A7BC-A7BC-5B7A-42D99D9E72DE}"/>
          </ac:spMkLst>
        </pc:spChg>
        <pc:picChg chg="add mod">
          <ac:chgData name="MOLL, Andreas" userId="bbed8795-bbde-4590-bc4f-a9faed0d4fc9" providerId="ADAL" clId="{76EE5DB2-6C43-4392-AC45-67935CB35B66}" dt="2023-04-12T00:35:01.591" v="4250" actId="1076"/>
          <ac:picMkLst>
            <pc:docMk/>
            <pc:sldMk cId="2661414310" sldId="296"/>
            <ac:picMk id="5" creationId="{C602B7E2-D267-7878-60CF-6E4A0D1C26FB}"/>
          </ac:picMkLst>
        </pc:picChg>
        <pc:picChg chg="add mod">
          <ac:chgData name="MOLL, Andreas" userId="bbed8795-bbde-4590-bc4f-a9faed0d4fc9" providerId="ADAL" clId="{76EE5DB2-6C43-4392-AC45-67935CB35B66}" dt="2023-04-12T00:35:01.591" v="4250" actId="1076"/>
          <ac:picMkLst>
            <pc:docMk/>
            <pc:sldMk cId="2661414310" sldId="296"/>
            <ac:picMk id="6" creationId="{7012CED5-02F7-AE50-E9C9-5CF64F3F205E}"/>
          </ac:picMkLst>
        </pc:picChg>
        <pc:picChg chg="add mod">
          <ac:chgData name="MOLL, Andreas" userId="bbed8795-bbde-4590-bc4f-a9faed0d4fc9" providerId="ADAL" clId="{76EE5DB2-6C43-4392-AC45-67935CB35B66}" dt="2023-04-12T00:36:20.121" v="4258" actId="1076"/>
          <ac:picMkLst>
            <pc:docMk/>
            <pc:sldMk cId="2661414310" sldId="296"/>
            <ac:picMk id="8" creationId="{B91DB273-1E04-F299-3438-11868B992836}"/>
          </ac:picMkLst>
        </pc:picChg>
        <pc:picChg chg="add mod">
          <ac:chgData name="MOLL, Andreas" userId="bbed8795-bbde-4590-bc4f-a9faed0d4fc9" providerId="ADAL" clId="{76EE5DB2-6C43-4392-AC45-67935CB35B66}" dt="2023-04-12T00:37:08.493" v="4294" actId="1036"/>
          <ac:picMkLst>
            <pc:docMk/>
            <pc:sldMk cId="2661414310" sldId="296"/>
            <ac:picMk id="2050" creationId="{E2433361-D1CC-65FD-E642-48B1BC0161A0}"/>
          </ac:picMkLst>
        </pc:picChg>
        <pc:picChg chg="add mod">
          <ac:chgData name="MOLL, Andreas" userId="bbed8795-bbde-4590-bc4f-a9faed0d4fc9" providerId="ADAL" clId="{76EE5DB2-6C43-4392-AC45-67935CB35B66}" dt="2023-04-12T00:37:08.493" v="4294" actId="1036"/>
          <ac:picMkLst>
            <pc:docMk/>
            <pc:sldMk cId="2661414310" sldId="296"/>
            <ac:picMk id="2052" creationId="{3E549A14-E996-0CBA-A27F-C0EED8CE6B85}"/>
          </ac:picMkLst>
        </pc:picChg>
        <pc:picChg chg="add mod">
          <ac:chgData name="MOLL, Andreas" userId="bbed8795-bbde-4590-bc4f-a9faed0d4fc9" providerId="ADAL" clId="{76EE5DB2-6C43-4392-AC45-67935CB35B66}" dt="2023-04-12T00:35:01.591" v="4250" actId="1076"/>
          <ac:picMkLst>
            <pc:docMk/>
            <pc:sldMk cId="2661414310" sldId="296"/>
            <ac:picMk id="7172" creationId="{7EE20724-6753-92BE-864F-114F74569654}"/>
          </ac:picMkLst>
        </pc:picChg>
      </pc:sldChg>
      <pc:sldChg chg="new del">
        <pc:chgData name="MOLL, Andreas" userId="bbed8795-bbde-4590-bc4f-a9faed0d4fc9" providerId="ADAL" clId="{76EE5DB2-6C43-4392-AC45-67935CB35B66}" dt="2023-04-11T06:56:15.976" v="3057" actId="47"/>
        <pc:sldMkLst>
          <pc:docMk/>
          <pc:sldMk cId="3864105568" sldId="297"/>
        </pc:sldMkLst>
      </pc:sldChg>
      <pc:sldChg chg="addSp delSp modSp new mod ord">
        <pc:chgData name="MOLL, Andreas" userId="bbed8795-bbde-4590-bc4f-a9faed0d4fc9" providerId="ADAL" clId="{76EE5DB2-6C43-4392-AC45-67935CB35B66}" dt="2023-04-11T06:35:41.937" v="2474" actId="1076"/>
        <pc:sldMkLst>
          <pc:docMk/>
          <pc:sldMk cId="3790919902" sldId="298"/>
        </pc:sldMkLst>
        <pc:spChg chg="mod">
          <ac:chgData name="MOLL, Andreas" userId="bbed8795-bbde-4590-bc4f-a9faed0d4fc9" providerId="ADAL" clId="{76EE5DB2-6C43-4392-AC45-67935CB35B66}" dt="2023-04-11T06:21:48.242" v="2131" actId="20577"/>
          <ac:spMkLst>
            <pc:docMk/>
            <pc:sldMk cId="3790919902" sldId="298"/>
            <ac:spMk id="2" creationId="{5CEBCD53-641F-E8F7-82C7-9DEE34BBA0B6}"/>
          </ac:spMkLst>
        </pc:spChg>
        <pc:spChg chg="del">
          <ac:chgData name="MOLL, Andreas" userId="bbed8795-bbde-4590-bc4f-a9faed0d4fc9" providerId="ADAL" clId="{76EE5DB2-6C43-4392-AC45-67935CB35B66}" dt="2023-04-11T06:23:42.465" v="2132" actId="478"/>
          <ac:spMkLst>
            <pc:docMk/>
            <pc:sldMk cId="3790919902" sldId="298"/>
            <ac:spMk id="3" creationId="{FBA859CC-CAB1-C5FB-61DD-D83CB38AAB03}"/>
          </ac:spMkLst>
        </pc:spChg>
        <pc:spChg chg="add mod">
          <ac:chgData name="MOLL, Andreas" userId="bbed8795-bbde-4590-bc4f-a9faed0d4fc9" providerId="ADAL" clId="{76EE5DB2-6C43-4392-AC45-67935CB35B66}" dt="2023-04-11T06:33:43.241" v="2468" actId="1036"/>
          <ac:spMkLst>
            <pc:docMk/>
            <pc:sldMk cId="3790919902" sldId="298"/>
            <ac:spMk id="14" creationId="{DCF0E72D-F444-D235-929D-56B219565343}"/>
          </ac:spMkLst>
        </pc:spChg>
        <pc:spChg chg="add mod ord">
          <ac:chgData name="MOLL, Andreas" userId="bbed8795-bbde-4590-bc4f-a9faed0d4fc9" providerId="ADAL" clId="{76EE5DB2-6C43-4392-AC45-67935CB35B66}" dt="2023-04-11T06:31:10.579" v="2420" actId="167"/>
          <ac:spMkLst>
            <pc:docMk/>
            <pc:sldMk cId="3790919902" sldId="298"/>
            <ac:spMk id="15" creationId="{A25B98CD-3EF5-4A02-1219-2C715520F249}"/>
          </ac:spMkLst>
        </pc:spChg>
        <pc:spChg chg="add del">
          <ac:chgData name="MOLL, Andreas" userId="bbed8795-bbde-4590-bc4f-a9faed0d4fc9" providerId="ADAL" clId="{76EE5DB2-6C43-4392-AC45-67935CB35B66}" dt="2023-04-11T06:32:49.336" v="2446" actId="478"/>
          <ac:spMkLst>
            <pc:docMk/>
            <pc:sldMk cId="3790919902" sldId="298"/>
            <ac:spMk id="17" creationId="{07D4EEFC-ECA9-2ABC-5F4C-87C7EB220E89}"/>
          </ac:spMkLst>
        </pc:spChg>
        <pc:picChg chg="add del mod modCrop">
          <ac:chgData name="MOLL, Andreas" userId="bbed8795-bbde-4590-bc4f-a9faed0d4fc9" providerId="ADAL" clId="{76EE5DB2-6C43-4392-AC45-67935CB35B66}" dt="2023-04-11T06:24:26.001" v="2141" actId="478"/>
          <ac:picMkLst>
            <pc:docMk/>
            <pc:sldMk cId="3790919902" sldId="298"/>
            <ac:picMk id="5" creationId="{6259D60C-90E3-B5C8-D5B4-CC6D28BC8F87}"/>
          </ac:picMkLst>
        </pc:picChg>
        <pc:picChg chg="add mod modCrop">
          <ac:chgData name="MOLL, Andreas" userId="bbed8795-bbde-4590-bc4f-a9faed0d4fc9" providerId="ADAL" clId="{76EE5DB2-6C43-4392-AC45-67935CB35B66}" dt="2023-04-11T06:33:50.448" v="2470" actId="14100"/>
          <ac:picMkLst>
            <pc:docMk/>
            <pc:sldMk cId="3790919902" sldId="298"/>
            <ac:picMk id="7" creationId="{E4343083-79D2-CDFC-6A06-A80A128AE512}"/>
          </ac:picMkLst>
        </pc:picChg>
        <pc:picChg chg="add del mod">
          <ac:chgData name="MOLL, Andreas" userId="bbed8795-bbde-4590-bc4f-a9faed0d4fc9" providerId="ADAL" clId="{76EE5DB2-6C43-4392-AC45-67935CB35B66}" dt="2023-04-11T06:25:49.977" v="2149" actId="478"/>
          <ac:picMkLst>
            <pc:docMk/>
            <pc:sldMk cId="3790919902" sldId="298"/>
            <ac:picMk id="9" creationId="{3EFA7489-B0FB-35A4-00B3-3C79ED54E071}"/>
          </ac:picMkLst>
        </pc:picChg>
        <pc:picChg chg="add mod modCrop">
          <ac:chgData name="MOLL, Andreas" userId="bbed8795-bbde-4590-bc4f-a9faed0d4fc9" providerId="ADAL" clId="{76EE5DB2-6C43-4392-AC45-67935CB35B66}" dt="2023-04-11T06:33:21.817" v="2458" actId="1076"/>
          <ac:picMkLst>
            <pc:docMk/>
            <pc:sldMk cId="3790919902" sldId="298"/>
            <ac:picMk id="11" creationId="{C89F3E85-D677-C5A9-A5C4-4900D772F7B7}"/>
          </ac:picMkLst>
        </pc:picChg>
        <pc:picChg chg="add mod modCrop">
          <ac:chgData name="MOLL, Andreas" userId="bbed8795-bbde-4590-bc4f-a9faed0d4fc9" providerId="ADAL" clId="{76EE5DB2-6C43-4392-AC45-67935CB35B66}" dt="2023-04-11T06:33:19.833" v="2457" actId="1076"/>
          <ac:picMkLst>
            <pc:docMk/>
            <pc:sldMk cId="3790919902" sldId="298"/>
            <ac:picMk id="13" creationId="{EF689E21-51E3-C50E-4A9F-94E20F367DAF}"/>
          </ac:picMkLst>
        </pc:picChg>
        <pc:picChg chg="add mod">
          <ac:chgData name="MOLL, Andreas" userId="bbed8795-bbde-4590-bc4f-a9faed0d4fc9" providerId="ADAL" clId="{76EE5DB2-6C43-4392-AC45-67935CB35B66}" dt="2023-04-11T06:31:59.993" v="2434" actId="1076"/>
          <ac:picMkLst>
            <pc:docMk/>
            <pc:sldMk cId="3790919902" sldId="298"/>
            <ac:picMk id="16" creationId="{0235F3D0-E1B5-2677-106C-A887327208D2}"/>
          </ac:picMkLst>
        </pc:picChg>
        <pc:picChg chg="add mod">
          <ac:chgData name="MOLL, Andreas" userId="bbed8795-bbde-4590-bc4f-a9faed0d4fc9" providerId="ADAL" clId="{76EE5DB2-6C43-4392-AC45-67935CB35B66}" dt="2023-04-11T06:35:41.937" v="2474" actId="1076"/>
          <ac:picMkLst>
            <pc:docMk/>
            <pc:sldMk cId="3790919902" sldId="298"/>
            <ac:picMk id="5122" creationId="{A03A3F24-50EE-FBC0-9AF6-ECA888E3F764}"/>
          </ac:picMkLst>
        </pc:picChg>
        <pc:picChg chg="add mod">
          <ac:chgData name="MOLL, Andreas" userId="bbed8795-bbde-4590-bc4f-a9faed0d4fc9" providerId="ADAL" clId="{76EE5DB2-6C43-4392-AC45-67935CB35B66}" dt="2023-04-11T06:35:41.937" v="2474" actId="1076"/>
          <ac:picMkLst>
            <pc:docMk/>
            <pc:sldMk cId="3790919902" sldId="298"/>
            <ac:picMk id="5124" creationId="{A5E96CCB-B683-9F73-3A91-CA592CA7B043}"/>
          </ac:picMkLst>
        </pc:picChg>
        <pc:picChg chg="add mod">
          <ac:chgData name="MOLL, Andreas" userId="bbed8795-bbde-4590-bc4f-a9faed0d4fc9" providerId="ADAL" clId="{76EE5DB2-6C43-4392-AC45-67935CB35B66}" dt="2023-04-11T06:35:41.937" v="2474" actId="1076"/>
          <ac:picMkLst>
            <pc:docMk/>
            <pc:sldMk cId="3790919902" sldId="298"/>
            <ac:picMk id="5128" creationId="{7FE1B128-771E-D9D7-DA29-9689A771CF13}"/>
          </ac:picMkLst>
        </pc:picChg>
      </pc:sldChg>
      <pc:sldChg chg="add del">
        <pc:chgData name="MOLL, Andreas" userId="bbed8795-bbde-4590-bc4f-a9faed0d4fc9" providerId="ADAL" clId="{76EE5DB2-6C43-4392-AC45-67935CB35B66}" dt="2023-04-11T06:56:15.385" v="3056" actId="47"/>
        <pc:sldMkLst>
          <pc:docMk/>
          <pc:sldMk cId="476244782" sldId="299"/>
        </pc:sldMkLst>
      </pc:sldChg>
      <pc:sldChg chg="addSp delSp modSp new mod">
        <pc:chgData name="MOLL, Andreas" userId="bbed8795-bbde-4590-bc4f-a9faed0d4fc9" providerId="ADAL" clId="{76EE5DB2-6C43-4392-AC45-67935CB35B66}" dt="2023-04-12T00:00:04.433" v="4241" actId="1035"/>
        <pc:sldMkLst>
          <pc:docMk/>
          <pc:sldMk cId="1039093707" sldId="300"/>
        </pc:sldMkLst>
        <pc:spChg chg="mod">
          <ac:chgData name="MOLL, Andreas" userId="bbed8795-bbde-4590-bc4f-a9faed0d4fc9" providerId="ADAL" clId="{76EE5DB2-6C43-4392-AC45-67935CB35B66}" dt="2023-04-11T06:36:09.672" v="2490" actId="20577"/>
          <ac:spMkLst>
            <pc:docMk/>
            <pc:sldMk cId="1039093707" sldId="300"/>
            <ac:spMk id="2" creationId="{06302543-4323-B789-1BA1-416D567C22CA}"/>
          </ac:spMkLst>
        </pc:spChg>
        <pc:spChg chg="del">
          <ac:chgData name="MOLL, Andreas" userId="bbed8795-bbde-4590-bc4f-a9faed0d4fc9" providerId="ADAL" clId="{76EE5DB2-6C43-4392-AC45-67935CB35B66}" dt="2023-04-11T06:36:47.488" v="2491" actId="478"/>
          <ac:spMkLst>
            <pc:docMk/>
            <pc:sldMk cId="1039093707" sldId="300"/>
            <ac:spMk id="3" creationId="{423FD7E4-EC6A-D3AE-86C0-AD3F9A8FE4AA}"/>
          </ac:spMkLst>
        </pc:spChg>
        <pc:spChg chg="add del">
          <ac:chgData name="MOLL, Andreas" userId="bbed8795-bbde-4590-bc4f-a9faed0d4fc9" providerId="ADAL" clId="{76EE5DB2-6C43-4392-AC45-67935CB35B66}" dt="2023-04-11T06:36:50.937" v="2493" actId="478"/>
          <ac:spMkLst>
            <pc:docMk/>
            <pc:sldMk cId="1039093707" sldId="300"/>
            <ac:spMk id="4" creationId="{C23AD7E5-D5EC-CEE9-3848-546B315EDFEC}"/>
          </ac:spMkLst>
        </pc:spChg>
        <pc:spChg chg="add del">
          <ac:chgData name="MOLL, Andreas" userId="bbed8795-bbde-4590-bc4f-a9faed0d4fc9" providerId="ADAL" clId="{76EE5DB2-6C43-4392-AC45-67935CB35B66}" dt="2023-04-11T06:41:30.440" v="2518" actId="478"/>
          <ac:spMkLst>
            <pc:docMk/>
            <pc:sldMk cId="1039093707" sldId="300"/>
            <ac:spMk id="10" creationId="{C7ACE0AA-E134-EA72-6AC5-F2306AECA3C6}"/>
          </ac:spMkLst>
        </pc:spChg>
        <pc:spChg chg="add mod">
          <ac:chgData name="MOLL, Andreas" userId="bbed8795-bbde-4590-bc4f-a9faed0d4fc9" providerId="ADAL" clId="{76EE5DB2-6C43-4392-AC45-67935CB35B66}" dt="2023-04-11T06:55:09.606" v="3051" actId="1035"/>
          <ac:spMkLst>
            <pc:docMk/>
            <pc:sldMk cId="1039093707" sldId="300"/>
            <ac:spMk id="13" creationId="{CEAC1F02-7D4E-E0C7-5A98-7D4C2ECF1470}"/>
          </ac:spMkLst>
        </pc:spChg>
        <pc:spChg chg="add mod ord">
          <ac:chgData name="MOLL, Andreas" userId="bbed8795-bbde-4590-bc4f-a9faed0d4fc9" providerId="ADAL" clId="{76EE5DB2-6C43-4392-AC45-67935CB35B66}" dt="2023-04-11T06:50:29.774" v="2933" actId="167"/>
          <ac:spMkLst>
            <pc:docMk/>
            <pc:sldMk cId="1039093707" sldId="300"/>
            <ac:spMk id="16" creationId="{9B885A99-2437-AF7A-2466-C2866CF8F543}"/>
          </ac:spMkLst>
        </pc:spChg>
        <pc:grpChg chg="add mod">
          <ac:chgData name="MOLL, Andreas" userId="bbed8795-bbde-4590-bc4f-a9faed0d4fc9" providerId="ADAL" clId="{76EE5DB2-6C43-4392-AC45-67935CB35B66}" dt="2023-04-11T06:54:18.511" v="2988" actId="1076"/>
          <ac:grpSpMkLst>
            <pc:docMk/>
            <pc:sldMk cId="1039093707" sldId="300"/>
            <ac:grpSpMk id="7" creationId="{641523E3-3814-326B-9B36-2C9117686166}"/>
          </ac:grpSpMkLst>
        </pc:grpChg>
        <pc:picChg chg="add del mod">
          <ac:chgData name="MOLL, Andreas" userId="bbed8795-bbde-4590-bc4f-a9faed0d4fc9" providerId="ADAL" clId="{76EE5DB2-6C43-4392-AC45-67935CB35B66}" dt="2023-04-11T06:46:50.915" v="2838" actId="478"/>
          <ac:picMkLst>
            <pc:docMk/>
            <pc:sldMk cId="1039093707" sldId="300"/>
            <ac:picMk id="6" creationId="{259F9143-61BD-E33F-0E93-B36EC64E78C2}"/>
          </ac:picMkLst>
        </pc:picChg>
        <pc:picChg chg="mod">
          <ac:chgData name="MOLL, Andreas" userId="bbed8795-bbde-4590-bc4f-a9faed0d4fc9" providerId="ADAL" clId="{76EE5DB2-6C43-4392-AC45-67935CB35B66}" dt="2023-04-11T06:40:34.121" v="2510" actId="14100"/>
          <ac:picMkLst>
            <pc:docMk/>
            <pc:sldMk cId="1039093707" sldId="300"/>
            <ac:picMk id="8" creationId="{FD7FDE7A-C9B1-CD19-FE1E-A7134B34C95B}"/>
          </ac:picMkLst>
        </pc:picChg>
        <pc:picChg chg="mod">
          <ac:chgData name="MOLL, Andreas" userId="bbed8795-bbde-4590-bc4f-a9faed0d4fc9" providerId="ADAL" clId="{76EE5DB2-6C43-4392-AC45-67935CB35B66}" dt="2023-04-11T06:40:34.121" v="2510" actId="14100"/>
          <ac:picMkLst>
            <pc:docMk/>
            <pc:sldMk cId="1039093707" sldId="300"/>
            <ac:picMk id="9" creationId="{0841C5BC-B0EA-8D22-6A23-99511BB87D2F}"/>
          </ac:picMkLst>
        </pc:picChg>
        <pc:picChg chg="add mod">
          <ac:chgData name="MOLL, Andreas" userId="bbed8795-bbde-4590-bc4f-a9faed0d4fc9" providerId="ADAL" clId="{76EE5DB2-6C43-4392-AC45-67935CB35B66}" dt="2023-04-11T06:54:08.214" v="2984" actId="1076"/>
          <ac:picMkLst>
            <pc:docMk/>
            <pc:sldMk cId="1039093707" sldId="300"/>
            <ac:picMk id="12" creationId="{B5CEA1C2-E7B9-B2C6-C60B-3AA2A2F09CFD}"/>
          </ac:picMkLst>
        </pc:picChg>
        <pc:picChg chg="add mod modCrop">
          <ac:chgData name="MOLL, Andreas" userId="bbed8795-bbde-4590-bc4f-a9faed0d4fc9" providerId="ADAL" clId="{76EE5DB2-6C43-4392-AC45-67935CB35B66}" dt="2023-04-11T06:54:12.782" v="2986" actId="1076"/>
          <ac:picMkLst>
            <pc:docMk/>
            <pc:sldMk cId="1039093707" sldId="300"/>
            <ac:picMk id="15" creationId="{206D3076-F575-F48A-2D7C-BC49E473456B}"/>
          </ac:picMkLst>
        </pc:picChg>
        <pc:picChg chg="add mod">
          <ac:chgData name="MOLL, Andreas" userId="bbed8795-bbde-4590-bc4f-a9faed0d4fc9" providerId="ADAL" clId="{76EE5DB2-6C43-4392-AC45-67935CB35B66}" dt="2023-04-11T06:54:08.214" v="2984" actId="1076"/>
          <ac:picMkLst>
            <pc:docMk/>
            <pc:sldMk cId="1039093707" sldId="300"/>
            <ac:picMk id="17" creationId="{9F39E661-6CF9-CEF0-5B90-651CA9D472D2}"/>
          </ac:picMkLst>
        </pc:picChg>
        <pc:picChg chg="add mod">
          <ac:chgData name="MOLL, Andreas" userId="bbed8795-bbde-4590-bc4f-a9faed0d4fc9" providerId="ADAL" clId="{76EE5DB2-6C43-4392-AC45-67935CB35B66}" dt="2023-04-12T00:00:04.433" v="4241" actId="1035"/>
          <ac:picMkLst>
            <pc:docMk/>
            <pc:sldMk cId="1039093707" sldId="300"/>
            <ac:picMk id="1026" creationId="{1FCEB099-A011-E966-1BC0-B3EA9AEE18BE}"/>
          </ac:picMkLst>
        </pc:picChg>
        <pc:picChg chg="add mod">
          <ac:chgData name="MOLL, Andreas" userId="bbed8795-bbde-4590-bc4f-a9faed0d4fc9" providerId="ADAL" clId="{76EE5DB2-6C43-4392-AC45-67935CB35B66}" dt="2023-04-11T23:59:59.711" v="4240" actId="1076"/>
          <ac:picMkLst>
            <pc:docMk/>
            <pc:sldMk cId="1039093707" sldId="300"/>
            <ac:picMk id="1028" creationId="{77A0BE81-9328-7BE1-9AB8-761B1ED0C872}"/>
          </ac:picMkLst>
        </pc:picChg>
        <pc:picChg chg="add mod">
          <ac:chgData name="MOLL, Andreas" userId="bbed8795-bbde-4590-bc4f-a9faed0d4fc9" providerId="ADAL" clId="{76EE5DB2-6C43-4392-AC45-67935CB35B66}" dt="2023-04-11T06:53:45.166" v="2977" actId="14100"/>
          <ac:picMkLst>
            <pc:docMk/>
            <pc:sldMk cId="1039093707" sldId="300"/>
            <ac:picMk id="6148" creationId="{16F8F095-A579-4257-E062-AB00CDB03DD2}"/>
          </ac:picMkLst>
        </pc:picChg>
        <pc:picChg chg="add del mod">
          <ac:chgData name="MOLL, Andreas" userId="bbed8795-bbde-4590-bc4f-a9faed0d4fc9" providerId="ADAL" clId="{76EE5DB2-6C43-4392-AC45-67935CB35B66}" dt="2023-04-11T06:41:28.585" v="2516" actId="478"/>
          <ac:picMkLst>
            <pc:docMk/>
            <pc:sldMk cId="1039093707" sldId="300"/>
            <ac:picMk id="6150" creationId="{4AC40539-8A38-802C-BEB2-3BF367EA93CD}"/>
          </ac:picMkLst>
        </pc:picChg>
        <pc:picChg chg="add del mod">
          <ac:chgData name="MOLL, Andreas" userId="bbed8795-bbde-4590-bc4f-a9faed0d4fc9" providerId="ADAL" clId="{76EE5DB2-6C43-4392-AC45-67935CB35B66}" dt="2023-04-11T06:53:10.269" v="2964" actId="478"/>
          <ac:picMkLst>
            <pc:docMk/>
            <pc:sldMk cId="1039093707" sldId="300"/>
            <ac:picMk id="6154" creationId="{C50C6742-E242-2F7D-9F92-DB4BBF9C0766}"/>
          </ac:picMkLst>
        </pc:picChg>
        <pc:picChg chg="add mod">
          <ac:chgData name="MOLL, Andreas" userId="bbed8795-bbde-4590-bc4f-a9faed0d4fc9" providerId="ADAL" clId="{76EE5DB2-6C43-4392-AC45-67935CB35B66}" dt="2023-04-11T06:53:57.895" v="2983" actId="1076"/>
          <ac:picMkLst>
            <pc:docMk/>
            <pc:sldMk cId="1039093707" sldId="300"/>
            <ac:picMk id="6156" creationId="{93922B34-3841-2908-B2D7-CE9CA8EED76E}"/>
          </ac:picMkLst>
        </pc:picChg>
      </pc:sldChg>
      <pc:sldChg chg="addSp delSp modSp new mod">
        <pc:chgData name="MOLL, Andreas" userId="bbed8795-bbde-4590-bc4f-a9faed0d4fc9" providerId="ADAL" clId="{76EE5DB2-6C43-4392-AC45-67935CB35B66}" dt="2023-04-11T07:15:32.944" v="3719" actId="1076"/>
        <pc:sldMkLst>
          <pc:docMk/>
          <pc:sldMk cId="4244241500" sldId="301"/>
        </pc:sldMkLst>
        <pc:spChg chg="mod">
          <ac:chgData name="MOLL, Andreas" userId="bbed8795-bbde-4590-bc4f-a9faed0d4fc9" providerId="ADAL" clId="{76EE5DB2-6C43-4392-AC45-67935CB35B66}" dt="2023-04-11T07:09:22.600" v="3539" actId="20577"/>
          <ac:spMkLst>
            <pc:docMk/>
            <pc:sldMk cId="4244241500" sldId="301"/>
            <ac:spMk id="2" creationId="{34FBC5A3-A7B2-50F3-C6DC-301CC19D4966}"/>
          </ac:spMkLst>
        </pc:spChg>
        <pc:spChg chg="del">
          <ac:chgData name="MOLL, Andreas" userId="bbed8795-bbde-4590-bc4f-a9faed0d4fc9" providerId="ADAL" clId="{76EE5DB2-6C43-4392-AC45-67935CB35B66}" dt="2023-04-11T06:52:22.886" v="2950" actId="478"/>
          <ac:spMkLst>
            <pc:docMk/>
            <pc:sldMk cId="4244241500" sldId="301"/>
            <ac:spMk id="3" creationId="{2660635C-B83D-6E7A-D978-DB0EEC44B7C4}"/>
          </ac:spMkLst>
        </pc:spChg>
        <pc:spChg chg="add del mod">
          <ac:chgData name="MOLL, Andreas" userId="bbed8795-bbde-4590-bc4f-a9faed0d4fc9" providerId="ADAL" clId="{76EE5DB2-6C43-4392-AC45-67935CB35B66}" dt="2023-04-11T06:52:29.245" v="2953" actId="478"/>
          <ac:spMkLst>
            <pc:docMk/>
            <pc:sldMk cId="4244241500" sldId="301"/>
            <ac:spMk id="5" creationId="{4A77ED29-ADBC-029E-44EC-ABC100C2F790}"/>
          </ac:spMkLst>
        </pc:spChg>
        <pc:spChg chg="add mod">
          <ac:chgData name="MOLL, Andreas" userId="bbed8795-bbde-4590-bc4f-a9faed0d4fc9" providerId="ADAL" clId="{76EE5DB2-6C43-4392-AC45-67935CB35B66}" dt="2023-04-11T07:13:36.113" v="3710" actId="20577"/>
          <ac:spMkLst>
            <pc:docMk/>
            <pc:sldMk cId="4244241500" sldId="301"/>
            <ac:spMk id="11" creationId="{02FE0319-04D9-BB66-F06A-FF1D15B5ABA7}"/>
          </ac:spMkLst>
        </pc:spChg>
        <pc:picChg chg="add del mod">
          <ac:chgData name="MOLL, Andreas" userId="bbed8795-bbde-4590-bc4f-a9faed0d4fc9" providerId="ADAL" clId="{76EE5DB2-6C43-4392-AC45-67935CB35B66}" dt="2023-04-11T07:09:50.152" v="3545" actId="478"/>
          <ac:picMkLst>
            <pc:docMk/>
            <pc:sldMk cId="4244241500" sldId="301"/>
            <ac:picMk id="4" creationId="{B2847911-1BD5-0B6F-9FCC-ADB2BE0FE2B0}"/>
          </ac:picMkLst>
        </pc:picChg>
        <pc:picChg chg="add del mod">
          <ac:chgData name="MOLL, Andreas" userId="bbed8795-bbde-4590-bc4f-a9faed0d4fc9" providerId="ADAL" clId="{76EE5DB2-6C43-4392-AC45-67935CB35B66}" dt="2023-04-11T07:09:37.761" v="3543" actId="478"/>
          <ac:picMkLst>
            <pc:docMk/>
            <pc:sldMk cId="4244241500" sldId="301"/>
            <ac:picMk id="6" creationId="{36698DC5-C985-73F3-792A-DDB9BD9A3AC9}"/>
          </ac:picMkLst>
        </pc:picChg>
        <pc:picChg chg="add mod modCrop">
          <ac:chgData name="MOLL, Andreas" userId="bbed8795-bbde-4590-bc4f-a9faed0d4fc9" providerId="ADAL" clId="{76EE5DB2-6C43-4392-AC45-67935CB35B66}" dt="2023-04-11T07:13:31.074" v="3698" actId="1076"/>
          <ac:picMkLst>
            <pc:docMk/>
            <pc:sldMk cId="4244241500" sldId="301"/>
            <ac:picMk id="8" creationId="{2B5594D9-04DE-779E-73E7-97F1546D85D3}"/>
          </ac:picMkLst>
        </pc:picChg>
        <pc:picChg chg="add mod">
          <ac:chgData name="MOLL, Andreas" userId="bbed8795-bbde-4590-bc4f-a9faed0d4fc9" providerId="ADAL" clId="{76EE5DB2-6C43-4392-AC45-67935CB35B66}" dt="2023-04-11T07:15:32.944" v="3719" actId="1076"/>
          <ac:picMkLst>
            <pc:docMk/>
            <pc:sldMk cId="4244241500" sldId="301"/>
            <ac:picMk id="10" creationId="{6B7B421A-1129-E5CB-4403-B83709FA6EEA}"/>
          </ac:picMkLst>
        </pc:picChg>
        <pc:picChg chg="add mod">
          <ac:chgData name="MOLL, Andreas" userId="bbed8795-bbde-4590-bc4f-a9faed0d4fc9" providerId="ADAL" clId="{76EE5DB2-6C43-4392-AC45-67935CB35B66}" dt="2023-04-11T07:15:32.944" v="3719" actId="1076"/>
          <ac:picMkLst>
            <pc:docMk/>
            <pc:sldMk cId="4244241500" sldId="301"/>
            <ac:picMk id="8194" creationId="{9A1D1EEC-193C-F46D-37BB-DF17FE959EA5}"/>
          </ac:picMkLst>
        </pc:picChg>
      </pc:sldChg>
      <pc:sldChg chg="new del">
        <pc:chgData name="MOLL, Andreas" userId="bbed8795-bbde-4590-bc4f-a9faed0d4fc9" providerId="ADAL" clId="{76EE5DB2-6C43-4392-AC45-67935CB35B66}" dt="2023-04-11T07:14:34.469" v="3712" actId="47"/>
        <pc:sldMkLst>
          <pc:docMk/>
          <pc:sldMk cId="194047176" sldId="302"/>
        </pc:sldMkLst>
      </pc:sldChg>
      <pc:sldChg chg="addSp delSp modSp add del mod">
        <pc:chgData name="MOLL, Andreas" userId="bbed8795-bbde-4590-bc4f-a9faed0d4fc9" providerId="ADAL" clId="{76EE5DB2-6C43-4392-AC45-67935CB35B66}" dt="2023-04-11T05:21:34.301" v="576" actId="47"/>
        <pc:sldMkLst>
          <pc:docMk/>
          <pc:sldMk cId="1094518174" sldId="4643"/>
        </pc:sldMkLst>
        <pc:spChg chg="mod">
          <ac:chgData name="MOLL, Andreas" userId="bbed8795-bbde-4590-bc4f-a9faed0d4fc9" providerId="ADAL" clId="{76EE5DB2-6C43-4392-AC45-67935CB35B66}" dt="2023-04-11T05:06:13.525" v="535" actId="1076"/>
          <ac:spMkLst>
            <pc:docMk/>
            <pc:sldMk cId="1094518174" sldId="4643"/>
            <ac:spMk id="2" creationId="{0F27E9C7-675C-8D4A-B917-E319CD5F6681}"/>
          </ac:spMkLst>
        </pc:spChg>
        <pc:spChg chg="mod">
          <ac:chgData name="MOLL, Andreas" userId="bbed8795-bbde-4590-bc4f-a9faed0d4fc9" providerId="ADAL" clId="{76EE5DB2-6C43-4392-AC45-67935CB35B66}" dt="2023-04-11T05:20:54.116" v="572" actId="20577"/>
          <ac:spMkLst>
            <pc:docMk/>
            <pc:sldMk cId="1094518174" sldId="4643"/>
            <ac:spMk id="5" creationId="{E4C840A9-3E9A-44D1-A551-230ECB35D648}"/>
          </ac:spMkLst>
        </pc:spChg>
        <pc:spChg chg="mod">
          <ac:chgData name="MOLL, Andreas" userId="bbed8795-bbde-4590-bc4f-a9faed0d4fc9" providerId="ADAL" clId="{76EE5DB2-6C43-4392-AC45-67935CB35B66}" dt="2023-04-11T05:06:13.525" v="535" actId="1076"/>
          <ac:spMkLst>
            <pc:docMk/>
            <pc:sldMk cId="1094518174" sldId="4643"/>
            <ac:spMk id="8" creationId="{DFC37D09-3A79-B349-AA8E-B35026812C14}"/>
          </ac:spMkLst>
        </pc:spChg>
        <pc:spChg chg="mod">
          <ac:chgData name="MOLL, Andreas" userId="bbed8795-bbde-4590-bc4f-a9faed0d4fc9" providerId="ADAL" clId="{76EE5DB2-6C43-4392-AC45-67935CB35B66}" dt="2023-04-11T05:06:13.525" v="535" actId="1076"/>
          <ac:spMkLst>
            <pc:docMk/>
            <pc:sldMk cId="1094518174" sldId="4643"/>
            <ac:spMk id="9" creationId="{415E14E6-8B3D-D74C-8BC5-78774C6C59A1}"/>
          </ac:spMkLst>
        </pc:spChg>
        <pc:spChg chg="mod">
          <ac:chgData name="MOLL, Andreas" userId="bbed8795-bbde-4590-bc4f-a9faed0d4fc9" providerId="ADAL" clId="{76EE5DB2-6C43-4392-AC45-67935CB35B66}" dt="2023-04-11T05:06:13.525" v="535" actId="1076"/>
          <ac:spMkLst>
            <pc:docMk/>
            <pc:sldMk cId="1094518174" sldId="4643"/>
            <ac:spMk id="10" creationId="{42869026-A432-1D4E-85FB-4F9740F211D3}"/>
          </ac:spMkLst>
        </pc:spChg>
        <pc:spChg chg="add mod">
          <ac:chgData name="MOLL, Andreas" userId="bbed8795-bbde-4590-bc4f-a9faed0d4fc9" providerId="ADAL" clId="{76EE5DB2-6C43-4392-AC45-67935CB35B66}" dt="2023-04-11T05:20:44.178" v="537" actId="1076"/>
          <ac:spMkLst>
            <pc:docMk/>
            <pc:sldMk cId="1094518174" sldId="4643"/>
            <ac:spMk id="11" creationId="{AB0383B1-6393-9285-884D-6D2D6B023678}"/>
          </ac:spMkLst>
        </pc:spChg>
        <pc:spChg chg="mod">
          <ac:chgData name="MOLL, Andreas" userId="bbed8795-bbde-4590-bc4f-a9faed0d4fc9" providerId="ADAL" clId="{76EE5DB2-6C43-4392-AC45-67935CB35B66}" dt="2023-04-11T05:06:13.525" v="535" actId="1076"/>
          <ac:spMkLst>
            <pc:docMk/>
            <pc:sldMk cId="1094518174" sldId="4643"/>
            <ac:spMk id="14" creationId="{8BD17622-FBF2-BB4D-BB02-76B191388D45}"/>
          </ac:spMkLst>
        </pc:spChg>
        <pc:spChg chg="mod">
          <ac:chgData name="MOLL, Andreas" userId="bbed8795-bbde-4590-bc4f-a9faed0d4fc9" providerId="ADAL" clId="{76EE5DB2-6C43-4392-AC45-67935CB35B66}" dt="2023-04-11T05:06:13.525" v="535" actId="1076"/>
          <ac:spMkLst>
            <pc:docMk/>
            <pc:sldMk cId="1094518174" sldId="4643"/>
            <ac:spMk id="15" creationId="{9167B5CC-2140-084F-BE22-97850C9B58C3}"/>
          </ac:spMkLst>
        </pc:spChg>
        <pc:spChg chg="mod">
          <ac:chgData name="MOLL, Andreas" userId="bbed8795-bbde-4590-bc4f-a9faed0d4fc9" providerId="ADAL" clId="{76EE5DB2-6C43-4392-AC45-67935CB35B66}" dt="2023-04-11T05:06:13.525" v="535" actId="1076"/>
          <ac:spMkLst>
            <pc:docMk/>
            <pc:sldMk cId="1094518174" sldId="4643"/>
            <ac:spMk id="16" creationId="{B73F89D5-E6A4-544C-9261-FFD9DF73BB2E}"/>
          </ac:spMkLst>
        </pc:spChg>
        <pc:spChg chg="mod">
          <ac:chgData name="MOLL, Andreas" userId="bbed8795-bbde-4590-bc4f-a9faed0d4fc9" providerId="ADAL" clId="{76EE5DB2-6C43-4392-AC45-67935CB35B66}" dt="2023-04-11T05:06:13.525" v="535" actId="1076"/>
          <ac:spMkLst>
            <pc:docMk/>
            <pc:sldMk cId="1094518174" sldId="4643"/>
            <ac:spMk id="17" creationId="{DE76B003-563C-4C48-834A-957F7A3E4A8F}"/>
          </ac:spMkLst>
        </pc:spChg>
        <pc:picChg chg="mod">
          <ac:chgData name="MOLL, Andreas" userId="bbed8795-bbde-4590-bc4f-a9faed0d4fc9" providerId="ADAL" clId="{76EE5DB2-6C43-4392-AC45-67935CB35B66}" dt="2023-04-11T05:06:13.525" v="535" actId="1076"/>
          <ac:picMkLst>
            <pc:docMk/>
            <pc:sldMk cId="1094518174" sldId="4643"/>
            <ac:picMk id="3" creationId="{052A7520-89F0-610B-C637-DA7143FD5723}"/>
          </ac:picMkLst>
        </pc:picChg>
        <pc:picChg chg="mod">
          <ac:chgData name="MOLL, Andreas" userId="bbed8795-bbde-4590-bc4f-a9faed0d4fc9" providerId="ADAL" clId="{76EE5DB2-6C43-4392-AC45-67935CB35B66}" dt="2023-04-11T05:06:13.525" v="535" actId="1076"/>
          <ac:picMkLst>
            <pc:docMk/>
            <pc:sldMk cId="1094518174" sldId="4643"/>
            <ac:picMk id="6" creationId="{FDCD1DDE-AEFB-A7C8-BEB0-997A9AED492F}"/>
          </ac:picMkLst>
        </pc:picChg>
        <pc:picChg chg="mod">
          <ac:chgData name="MOLL, Andreas" userId="bbed8795-bbde-4590-bc4f-a9faed0d4fc9" providerId="ADAL" clId="{76EE5DB2-6C43-4392-AC45-67935CB35B66}" dt="2023-04-11T05:06:13.525" v="535" actId="1076"/>
          <ac:picMkLst>
            <pc:docMk/>
            <pc:sldMk cId="1094518174" sldId="4643"/>
            <ac:picMk id="43" creationId="{4A263DEF-7E8D-9917-5DE7-6B5B295D66EA}"/>
          </ac:picMkLst>
        </pc:picChg>
        <pc:picChg chg="mod">
          <ac:chgData name="MOLL, Andreas" userId="bbed8795-bbde-4590-bc4f-a9faed0d4fc9" providerId="ADAL" clId="{76EE5DB2-6C43-4392-AC45-67935CB35B66}" dt="2023-04-11T05:06:13.525" v="535" actId="1076"/>
          <ac:picMkLst>
            <pc:docMk/>
            <pc:sldMk cId="1094518174" sldId="4643"/>
            <ac:picMk id="44" creationId="{C9B9EF70-931C-9463-7F3A-3FC3F5B93405}"/>
          </ac:picMkLst>
        </pc:picChg>
        <pc:picChg chg="mod">
          <ac:chgData name="MOLL, Andreas" userId="bbed8795-bbde-4590-bc4f-a9faed0d4fc9" providerId="ADAL" clId="{76EE5DB2-6C43-4392-AC45-67935CB35B66}" dt="2023-04-11T05:06:13.525" v="535" actId="1076"/>
          <ac:picMkLst>
            <pc:docMk/>
            <pc:sldMk cId="1094518174" sldId="4643"/>
            <ac:picMk id="45" creationId="{A730C8F8-2C6D-3819-CF6C-2CBC4D11A197}"/>
          </ac:picMkLst>
        </pc:picChg>
        <pc:picChg chg="mod">
          <ac:chgData name="MOLL, Andreas" userId="bbed8795-bbde-4590-bc4f-a9faed0d4fc9" providerId="ADAL" clId="{76EE5DB2-6C43-4392-AC45-67935CB35B66}" dt="2023-04-11T05:06:13.525" v="535" actId="1076"/>
          <ac:picMkLst>
            <pc:docMk/>
            <pc:sldMk cId="1094518174" sldId="4643"/>
            <ac:picMk id="47" creationId="{8BADDE53-40DB-6C5E-46D9-9ABB08A11CD9}"/>
          </ac:picMkLst>
        </pc:picChg>
        <pc:picChg chg="mod">
          <ac:chgData name="MOLL, Andreas" userId="bbed8795-bbde-4590-bc4f-a9faed0d4fc9" providerId="ADAL" clId="{76EE5DB2-6C43-4392-AC45-67935CB35B66}" dt="2023-04-11T05:06:13.525" v="535" actId="1076"/>
          <ac:picMkLst>
            <pc:docMk/>
            <pc:sldMk cId="1094518174" sldId="4643"/>
            <ac:picMk id="48" creationId="{0F7B9160-1F28-2D9D-A3A6-F0A4A942857A}"/>
          </ac:picMkLst>
        </pc:picChg>
        <pc:picChg chg="mod">
          <ac:chgData name="MOLL, Andreas" userId="bbed8795-bbde-4590-bc4f-a9faed0d4fc9" providerId="ADAL" clId="{76EE5DB2-6C43-4392-AC45-67935CB35B66}" dt="2023-04-11T05:06:13.525" v="535" actId="1076"/>
          <ac:picMkLst>
            <pc:docMk/>
            <pc:sldMk cId="1094518174" sldId="4643"/>
            <ac:picMk id="50" creationId="{1731F4FE-87D9-79B4-DDBC-864B3579FEC7}"/>
          </ac:picMkLst>
        </pc:picChg>
        <pc:picChg chg="del">
          <ac:chgData name="MOLL, Andreas" userId="bbed8795-bbde-4590-bc4f-a9faed0d4fc9" providerId="ADAL" clId="{76EE5DB2-6C43-4392-AC45-67935CB35B66}" dt="2023-04-11T05:04:04.337" v="516" actId="478"/>
          <ac:picMkLst>
            <pc:docMk/>
            <pc:sldMk cId="1094518174" sldId="4643"/>
            <ac:picMk id="51" creationId="{D789A6B3-FED9-E8B8-3DE1-23010951405A}"/>
          </ac:picMkLst>
        </pc:picChg>
      </pc:sldChg>
    </pc:docChg>
  </pc:docChgLst>
  <pc:docChgLst>
    <pc:chgData name="MOLL, Andreas" userId="bbed8795-bbde-4590-bc4f-a9faed0d4fc9" providerId="ADAL" clId="{0079E286-E2B4-48E4-9BFF-AD177764A591}"/>
    <pc:docChg chg="custSel addSld delSld modSld delMainMaster">
      <pc:chgData name="MOLL, Andreas" userId="bbed8795-bbde-4590-bc4f-a9faed0d4fc9" providerId="ADAL" clId="{0079E286-E2B4-48E4-9BFF-AD177764A591}" dt="2023-04-12T11:37:18.460" v="545" actId="20577"/>
      <pc:docMkLst>
        <pc:docMk/>
      </pc:docMkLst>
      <pc:sldChg chg="del">
        <pc:chgData name="MOLL, Andreas" userId="bbed8795-bbde-4590-bc4f-a9faed0d4fc9" providerId="ADAL" clId="{0079E286-E2B4-48E4-9BFF-AD177764A591}" dt="2023-04-12T11:37:02.394" v="542" actId="47"/>
        <pc:sldMkLst>
          <pc:docMk/>
          <pc:sldMk cId="4160342142" sldId="270"/>
        </pc:sldMkLst>
      </pc:sldChg>
      <pc:sldChg chg="del">
        <pc:chgData name="MOLL, Andreas" userId="bbed8795-bbde-4590-bc4f-a9faed0d4fc9" providerId="ADAL" clId="{0079E286-E2B4-48E4-9BFF-AD177764A591}" dt="2023-04-12T11:23:02.694" v="540" actId="47"/>
        <pc:sldMkLst>
          <pc:docMk/>
          <pc:sldMk cId="4197139617" sldId="271"/>
        </pc:sldMkLst>
      </pc:sldChg>
      <pc:sldChg chg="del">
        <pc:chgData name="MOLL, Andreas" userId="bbed8795-bbde-4590-bc4f-a9faed0d4fc9" providerId="ADAL" clId="{0079E286-E2B4-48E4-9BFF-AD177764A591}" dt="2023-04-12T11:37:03.824" v="543" actId="47"/>
        <pc:sldMkLst>
          <pc:docMk/>
          <pc:sldMk cId="2079111297" sldId="272"/>
        </pc:sldMkLst>
      </pc:sldChg>
      <pc:sldChg chg="del">
        <pc:chgData name="MOLL, Andreas" userId="bbed8795-bbde-4590-bc4f-a9faed0d4fc9" providerId="ADAL" clId="{0079E286-E2B4-48E4-9BFF-AD177764A591}" dt="2023-04-12T11:18:54.572" v="442" actId="47"/>
        <pc:sldMkLst>
          <pc:docMk/>
          <pc:sldMk cId="2493030314" sldId="277"/>
        </pc:sldMkLst>
      </pc:sldChg>
      <pc:sldChg chg="del">
        <pc:chgData name="MOLL, Andreas" userId="bbed8795-bbde-4590-bc4f-a9faed0d4fc9" providerId="ADAL" clId="{0079E286-E2B4-48E4-9BFF-AD177764A591}" dt="2023-04-12T11:21:31.890" v="490" actId="47"/>
        <pc:sldMkLst>
          <pc:docMk/>
          <pc:sldMk cId="1114731394" sldId="279"/>
        </pc:sldMkLst>
      </pc:sldChg>
      <pc:sldChg chg="del">
        <pc:chgData name="MOLL, Andreas" userId="bbed8795-bbde-4590-bc4f-a9faed0d4fc9" providerId="ADAL" clId="{0079E286-E2B4-48E4-9BFF-AD177764A591}" dt="2023-04-12T11:18:46.618" v="440" actId="47"/>
        <pc:sldMkLst>
          <pc:docMk/>
          <pc:sldMk cId="2826938235" sldId="292"/>
        </pc:sldMkLst>
      </pc:sldChg>
      <pc:sldChg chg="del">
        <pc:chgData name="MOLL, Andreas" userId="bbed8795-bbde-4590-bc4f-a9faed0d4fc9" providerId="ADAL" clId="{0079E286-E2B4-48E4-9BFF-AD177764A591}" dt="2023-04-12T11:18:52.073" v="441" actId="47"/>
        <pc:sldMkLst>
          <pc:docMk/>
          <pc:sldMk cId="1489056232" sldId="293"/>
        </pc:sldMkLst>
      </pc:sldChg>
      <pc:sldChg chg="del">
        <pc:chgData name="MOLL, Andreas" userId="bbed8795-bbde-4590-bc4f-a9faed0d4fc9" providerId="ADAL" clId="{0079E286-E2B4-48E4-9BFF-AD177764A591}" dt="2023-04-12T11:23:06.072" v="541" actId="47"/>
        <pc:sldMkLst>
          <pc:docMk/>
          <pc:sldMk cId="2282877947" sldId="294"/>
        </pc:sldMkLst>
      </pc:sldChg>
      <pc:sldChg chg="del">
        <pc:chgData name="MOLL, Andreas" userId="bbed8795-bbde-4590-bc4f-a9faed0d4fc9" providerId="ADAL" clId="{0079E286-E2B4-48E4-9BFF-AD177764A591}" dt="2023-04-12T11:21:17.024" v="489" actId="47"/>
        <pc:sldMkLst>
          <pc:docMk/>
          <pc:sldMk cId="2661414310" sldId="296"/>
        </pc:sldMkLst>
      </pc:sldChg>
      <pc:sldChg chg="del">
        <pc:chgData name="MOLL, Andreas" userId="bbed8795-bbde-4590-bc4f-a9faed0d4fc9" providerId="ADAL" clId="{0079E286-E2B4-48E4-9BFF-AD177764A591}" dt="2023-04-12T11:22:54.884" v="539" actId="47"/>
        <pc:sldMkLst>
          <pc:docMk/>
          <pc:sldMk cId="3790919902" sldId="298"/>
        </pc:sldMkLst>
      </pc:sldChg>
      <pc:sldChg chg="del">
        <pc:chgData name="MOLL, Andreas" userId="bbed8795-bbde-4590-bc4f-a9faed0d4fc9" providerId="ADAL" clId="{0079E286-E2B4-48E4-9BFF-AD177764A591}" dt="2023-04-12T11:22:44.121" v="538" actId="47"/>
        <pc:sldMkLst>
          <pc:docMk/>
          <pc:sldMk cId="1039093707" sldId="300"/>
        </pc:sldMkLst>
      </pc:sldChg>
      <pc:sldChg chg="del">
        <pc:chgData name="MOLL, Andreas" userId="bbed8795-bbde-4590-bc4f-a9faed0d4fc9" providerId="ADAL" clId="{0079E286-E2B4-48E4-9BFF-AD177764A591}" dt="2023-04-12T11:21:40.738" v="491" actId="47"/>
        <pc:sldMkLst>
          <pc:docMk/>
          <pc:sldMk cId="4244241500" sldId="301"/>
        </pc:sldMkLst>
      </pc:sldChg>
      <pc:sldChg chg="addSp delSp modSp new mod">
        <pc:chgData name="MOLL, Andreas" userId="bbed8795-bbde-4590-bc4f-a9faed0d4fc9" providerId="ADAL" clId="{0079E286-E2B4-48E4-9BFF-AD177764A591}" dt="2023-04-12T11:37:18.460" v="545" actId="20577"/>
        <pc:sldMkLst>
          <pc:docMk/>
          <pc:sldMk cId="3887079326" sldId="302"/>
        </pc:sldMkLst>
        <pc:spChg chg="mod">
          <ac:chgData name="MOLL, Andreas" userId="bbed8795-bbde-4590-bc4f-a9faed0d4fc9" providerId="ADAL" clId="{0079E286-E2B4-48E4-9BFF-AD177764A591}" dt="2023-04-12T10:24:25.563" v="49" actId="27636"/>
          <ac:spMkLst>
            <pc:docMk/>
            <pc:sldMk cId="3887079326" sldId="302"/>
            <ac:spMk id="2" creationId="{99CEA8FC-7536-6F0E-B4EA-8F91FEB2EBDA}"/>
          </ac:spMkLst>
        </pc:spChg>
        <pc:spChg chg="del">
          <ac:chgData name="MOLL, Andreas" userId="bbed8795-bbde-4590-bc4f-a9faed0d4fc9" providerId="ADAL" clId="{0079E286-E2B4-48E4-9BFF-AD177764A591}" dt="2023-04-12T10:26:21.167" v="50" actId="478"/>
          <ac:spMkLst>
            <pc:docMk/>
            <pc:sldMk cId="3887079326" sldId="302"/>
            <ac:spMk id="3" creationId="{D125C64E-236B-75F0-76A1-0B0A42D3E979}"/>
          </ac:spMkLst>
        </pc:spChg>
        <pc:spChg chg="add mod">
          <ac:chgData name="MOLL, Andreas" userId="bbed8795-bbde-4590-bc4f-a9faed0d4fc9" providerId="ADAL" clId="{0079E286-E2B4-48E4-9BFF-AD177764A591}" dt="2023-04-12T11:37:18.460" v="545" actId="20577"/>
          <ac:spMkLst>
            <pc:docMk/>
            <pc:sldMk cId="3887079326" sldId="302"/>
            <ac:spMk id="4" creationId="{57970ED4-F584-31A3-2BDD-A4A313F8D351}"/>
          </ac:spMkLst>
        </pc:spChg>
        <pc:spChg chg="add mod">
          <ac:chgData name="MOLL, Andreas" userId="bbed8795-bbde-4590-bc4f-a9faed0d4fc9" providerId="ADAL" clId="{0079E286-E2B4-48E4-9BFF-AD177764A591}" dt="2023-04-12T11:22:39.520" v="537" actId="14100"/>
          <ac:spMkLst>
            <pc:docMk/>
            <pc:sldMk cId="3887079326" sldId="302"/>
            <ac:spMk id="5" creationId="{029A39A0-0FC1-B588-A63E-89B3DE5239A7}"/>
          </ac:spMkLst>
        </pc:spChg>
        <pc:picChg chg="add mod">
          <ac:chgData name="MOLL, Andreas" userId="bbed8795-bbde-4590-bc4f-a9faed0d4fc9" providerId="ADAL" clId="{0079E286-E2B4-48E4-9BFF-AD177764A591}" dt="2023-04-12T11:19:51.192" v="449" actId="14100"/>
          <ac:picMkLst>
            <pc:docMk/>
            <pc:sldMk cId="3887079326" sldId="302"/>
            <ac:picMk id="6" creationId="{7B0DADB2-5C7D-AE52-F8C7-991D3DB7EC86}"/>
          </ac:picMkLst>
        </pc:picChg>
        <pc:picChg chg="add mod">
          <ac:chgData name="MOLL, Andreas" userId="bbed8795-bbde-4590-bc4f-a9faed0d4fc9" providerId="ADAL" clId="{0079E286-E2B4-48E4-9BFF-AD177764A591}" dt="2023-04-12T11:19:48.141" v="448" actId="1076"/>
          <ac:picMkLst>
            <pc:docMk/>
            <pc:sldMk cId="3887079326" sldId="302"/>
            <ac:picMk id="7" creationId="{6500614F-6F54-97E9-0F04-1FB06168961A}"/>
          </ac:picMkLst>
        </pc:picChg>
        <pc:picChg chg="add mod">
          <ac:chgData name="MOLL, Andreas" userId="bbed8795-bbde-4590-bc4f-a9faed0d4fc9" providerId="ADAL" clId="{0079E286-E2B4-48E4-9BFF-AD177764A591}" dt="2023-04-12T11:20:16.988" v="452" actId="14100"/>
          <ac:picMkLst>
            <pc:docMk/>
            <pc:sldMk cId="3887079326" sldId="302"/>
            <ac:picMk id="8" creationId="{6A44AC91-0457-9F4C-909E-CD5FF0C4F9EC}"/>
          </ac:picMkLst>
        </pc:picChg>
      </pc:sldChg>
      <pc:sldMasterChg chg="del delSldLayout">
        <pc:chgData name="MOLL, Andreas" userId="bbed8795-bbde-4590-bc4f-a9faed0d4fc9" providerId="ADAL" clId="{0079E286-E2B4-48E4-9BFF-AD177764A591}" dt="2023-04-12T11:37:02.394" v="542" actId="47"/>
        <pc:sldMasterMkLst>
          <pc:docMk/>
          <pc:sldMasterMk cId="838231429" sldId="2147483648"/>
        </pc:sldMasterMkLst>
        <pc:sldLayoutChg chg="del">
          <pc:chgData name="MOLL, Andreas" userId="bbed8795-bbde-4590-bc4f-a9faed0d4fc9" providerId="ADAL" clId="{0079E286-E2B4-48E4-9BFF-AD177764A591}" dt="2023-04-12T11:37:02.394" v="542" actId="47"/>
          <pc:sldLayoutMkLst>
            <pc:docMk/>
            <pc:sldMasterMk cId="838231429" sldId="2147483648"/>
            <pc:sldLayoutMk cId="3954798515" sldId="214748364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12/04/2023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B83ED6-62A2-CD4D-AA98-221CF8A492FF}"/>
              </a:ext>
            </a:extLst>
          </p:cNvPr>
          <p:cNvSpPr/>
          <p:nvPr userDrawn="1"/>
        </p:nvSpPr>
        <p:spPr>
          <a:xfrm>
            <a:off x="5763359" y="3713155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1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06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0" i="0" spc="-300">
                <a:solidFill>
                  <a:schemeClr val="bg1"/>
                </a:solidFill>
                <a:latin typeface="Fira Sans ExtraLight" panose="020B0403050000020004" pitchFamily="34" charset="0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5843" y="5034249"/>
            <a:ext cx="10277475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1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409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5214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0" i="0" spc="-300">
                <a:solidFill>
                  <a:schemeClr val="bg1"/>
                </a:solidFill>
                <a:latin typeface="Fira Sans ExtraLight" panose="020B0403050000020004" pitchFamily="34" charset="0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5843" y="5034249"/>
            <a:ext cx="10277475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1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4449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6044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0" i="0" spc="-300">
                <a:solidFill>
                  <a:schemeClr val="bg1"/>
                </a:solidFill>
                <a:latin typeface="Fira Sans ExtraLight" panose="020B0403050000020004" pitchFamily="34" charset="0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5843" y="5034249"/>
            <a:ext cx="10277475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7760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6923A-B50F-2A44-9C76-3C9FFD0F8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070" y="1343988"/>
            <a:ext cx="9144000" cy="2165973"/>
          </a:xfrm>
        </p:spPr>
        <p:txBody>
          <a:bodyPr l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52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12/04/2023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B83ED6-62A2-CD4D-AA98-221CF8A492FF}"/>
              </a:ext>
            </a:extLst>
          </p:cNvPr>
          <p:cNvSpPr/>
          <p:nvPr userDrawn="1"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13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12/04/2023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449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826" y="1600200"/>
            <a:ext cx="559699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5211" y="1600200"/>
            <a:ext cx="549718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12/04/2023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B83ED6-62A2-CD4D-AA98-221CF8A492FF}"/>
              </a:ext>
            </a:extLst>
          </p:cNvPr>
          <p:cNvSpPr/>
          <p:nvPr userDrawn="1"/>
        </p:nvSpPr>
        <p:spPr>
          <a:xfrm>
            <a:off x="435459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3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535113"/>
            <a:ext cx="57181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826" y="2174875"/>
            <a:ext cx="57181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12/04/2023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842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12/04/2023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31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12/04/2023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92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12/04/2023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628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12/04/2023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115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AD4C762F-CA59-49E8-B588-821B631C7A3E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7880" y="6356350"/>
            <a:ext cx="69348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9094B4EA-4D9F-48E4-A7D5-A43E4F5E8708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878D25-3F1C-7E42-AAEF-2D256F7A109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601200" y="5591048"/>
            <a:ext cx="2590800" cy="1266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9CDF7B-6094-D341-91FD-53AA2397D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/>
          <a:srcRect l="35794"/>
          <a:stretch/>
        </p:blipFill>
        <p:spPr>
          <a:xfrm>
            <a:off x="10693400" y="6320878"/>
            <a:ext cx="1352296" cy="430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9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4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 spc="-100" baseline="0">
          <a:solidFill>
            <a:schemeClr val="tx1">
              <a:lumMod val="75000"/>
              <a:lumOff val="25000"/>
            </a:schemeClr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268288" indent="-268288" algn="l" defTabSz="914400" rtl="0" eaLnBrk="1" latinLnBrk="0" hangingPunct="1">
        <a:spcBef>
          <a:spcPct val="20000"/>
        </a:spcBef>
        <a:buClr>
          <a:srgbClr val="47B8B2"/>
        </a:buClr>
        <a:buFont typeface="Wingdings" panose="05000000000000000000" pitchFamily="2" charset="2"/>
        <a:buChar char="§"/>
        <a:defRPr sz="32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28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Fira Sans" panose="020B0604020202020204" charset="0"/>
        <a:buChar char="›"/>
        <a:defRPr sz="24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»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4pPr>
      <a:lvl5pPr marL="1971675" indent="-142875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­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969" y="1501629"/>
            <a:ext cx="8350031" cy="5356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C442C4-CDAA-5D4B-98EA-A50EBAF115D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591048"/>
            <a:ext cx="2590800" cy="1266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2FA24E-AC59-4647-9BEF-F25C060E7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35794"/>
          <a:stretch/>
        </p:blipFill>
        <p:spPr>
          <a:xfrm>
            <a:off x="10693400" y="6320878"/>
            <a:ext cx="1352296" cy="43085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5734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spc="-10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969" y="1501629"/>
            <a:ext cx="8350031" cy="5356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C442C4-CDAA-5D4B-98EA-A50EBAF115D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1" y="5591048"/>
            <a:ext cx="2590797" cy="1266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2FA24E-AC59-4647-9BEF-F25C060E7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35794"/>
          <a:stretch/>
        </p:blipFill>
        <p:spPr>
          <a:xfrm>
            <a:off x="10693400" y="6320878"/>
            <a:ext cx="1352296" cy="43085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083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spc="-10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969" y="1501629"/>
            <a:ext cx="8350031" cy="53563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C442C4-CDAA-5D4B-98EA-A50EBAF115D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1" y="5591048"/>
            <a:ext cx="2590797" cy="1266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2FA24E-AC59-4647-9BEF-F25C060E7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35794"/>
          <a:stretch/>
        </p:blipFill>
        <p:spPr>
          <a:xfrm>
            <a:off x="10693400" y="6320878"/>
            <a:ext cx="1352296" cy="43085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12/04/2023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85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spc="-10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9282CE-23A7-9C45-A239-5C7364034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4" b="20014"/>
          <a:stretch/>
        </p:blipFill>
        <p:spPr>
          <a:xfrm>
            <a:off x="0" y="0"/>
            <a:ext cx="12203528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27FABC-47BC-5E42-BDF5-9E184B44EE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84851" y="5579163"/>
            <a:ext cx="5015148" cy="102593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BD145-B6AE-9B45-8E40-2E6CCAD25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912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bg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A8FC-7536-6F0E-B4EA-8F91FEB2E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3600" dirty="0"/>
              <a:t>Scientific Computing at Australian Synchrotron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7970ED4-F584-31A3-2BDD-A4A313F8D351}"/>
              </a:ext>
            </a:extLst>
          </p:cNvPr>
          <p:cNvSpPr txBox="1">
            <a:spLocks/>
          </p:cNvSpPr>
          <p:nvPr/>
        </p:nvSpPr>
        <p:spPr>
          <a:xfrm>
            <a:off x="385910" y="1915871"/>
            <a:ext cx="3909872" cy="1968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AU" sz="1800" b="1" dirty="0"/>
              <a:t>A new chapter of science</a:t>
            </a:r>
          </a:p>
          <a:p>
            <a:pPr>
              <a:lnSpc>
                <a:spcPct val="120000"/>
              </a:lnSpc>
            </a:pPr>
            <a:r>
              <a:rPr lang="en-AU" sz="1800" dirty="0"/>
              <a:t>8 new beamlines</a:t>
            </a:r>
          </a:p>
          <a:p>
            <a:pPr>
              <a:lnSpc>
                <a:spcPct val="120000"/>
              </a:lnSpc>
            </a:pPr>
            <a:r>
              <a:rPr lang="en-AU" sz="1800" dirty="0"/>
              <a:t>New, modern software stack</a:t>
            </a:r>
          </a:p>
          <a:p>
            <a:pPr>
              <a:lnSpc>
                <a:spcPct val="120000"/>
              </a:lnSpc>
            </a:pPr>
            <a:r>
              <a:rPr lang="en-AU" sz="1800" dirty="0"/>
              <a:t>High throughput &amp; automation</a:t>
            </a:r>
          </a:p>
          <a:p>
            <a:pPr>
              <a:lnSpc>
                <a:spcPct val="120000"/>
              </a:lnSpc>
            </a:pPr>
            <a:r>
              <a:rPr lang="en-AU" sz="1800" dirty="0"/>
              <a:t>Focus on user experience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9A39A0-0FC1-B588-A63E-89B3DE5239A7}"/>
              </a:ext>
            </a:extLst>
          </p:cNvPr>
          <p:cNvSpPr txBox="1">
            <a:spLocks/>
          </p:cNvSpPr>
          <p:nvPr/>
        </p:nvSpPr>
        <p:spPr>
          <a:xfrm>
            <a:off x="385909" y="4216249"/>
            <a:ext cx="5040105" cy="1968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AU" sz="1800" b="1" dirty="0"/>
              <a:t>Reliable and fast</a:t>
            </a:r>
          </a:p>
          <a:p>
            <a:pPr>
              <a:lnSpc>
                <a:spcPct val="120000"/>
              </a:lnSpc>
            </a:pPr>
            <a:r>
              <a:rPr lang="en-AU" sz="1800" dirty="0"/>
              <a:t>Industry standard tools where possible</a:t>
            </a:r>
          </a:p>
          <a:p>
            <a:pPr>
              <a:lnSpc>
                <a:spcPct val="120000"/>
              </a:lnSpc>
            </a:pPr>
            <a:r>
              <a:rPr lang="en-AU" sz="1800" dirty="0"/>
              <a:t>Containerisation for reproducibility</a:t>
            </a:r>
          </a:p>
          <a:p>
            <a:pPr>
              <a:lnSpc>
                <a:spcPct val="120000"/>
              </a:lnSpc>
            </a:pPr>
            <a:r>
              <a:rPr lang="en-AU" sz="1800" dirty="0" err="1"/>
              <a:t>IaC</a:t>
            </a:r>
            <a:r>
              <a:rPr lang="en-AU" sz="1800" dirty="0"/>
              <a:t> and Kubernetes for reliability</a:t>
            </a:r>
          </a:p>
          <a:p>
            <a:pPr>
              <a:lnSpc>
                <a:spcPct val="120000"/>
              </a:lnSpc>
            </a:pPr>
            <a:r>
              <a:rPr lang="en-AU" sz="1800" dirty="0"/>
              <a:t>Established frameworks for data processing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7B0DADB2-5C7D-AE52-F8C7-991D3DB7E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959" y="1671025"/>
            <a:ext cx="2222453" cy="26968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00614F-6F54-97E9-0F04-1FB0616896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73"/>
          <a:stretch/>
        </p:blipFill>
        <p:spPr>
          <a:xfrm>
            <a:off x="5889859" y="1671025"/>
            <a:ext cx="3096883" cy="2696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A44AC91-0457-9F4C-909E-CD5FF0C4F9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0" t="12345" r="4536" b="7667"/>
          <a:stretch/>
        </p:blipFill>
        <p:spPr>
          <a:xfrm>
            <a:off x="5954160" y="4634320"/>
            <a:ext cx="3759184" cy="2056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7079326"/>
      </p:ext>
    </p:extLst>
  </p:cSld>
  <p:clrMapOvr>
    <a:masterClrMapping/>
  </p:clrMapOvr>
</p:sld>
</file>

<file path=ppt/theme/theme1.xml><?xml version="1.0" encoding="utf-8"?>
<a:theme xmlns:a="http://schemas.openxmlformats.org/drawingml/2006/main" name="ANSTO Main Conte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STO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NSTO Dark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NSTO Teal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NSTO Thank you slid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STO-Presentation-Template (002).potx" id="{184A31D5-91C8-40B3-A59B-7452EB64DD6C}" vid="{3F5CB8C6-FE16-4A31-8484-8F89EA4ED7B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fluence xmlns="0f8972cf-a4ab-4ff5-bdfe-8c4a5619956e">
      <Url xsi:nil="true"/>
      <Description xsi:nil="true"/>
    </Confluenc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E0628C4F4E2A42858F5F6589C388C7" ma:contentTypeVersion="10" ma:contentTypeDescription="Create a new document." ma:contentTypeScope="" ma:versionID="ae8a69a1a94e5903970f35158f95be23">
  <xsd:schema xmlns:xsd="http://www.w3.org/2001/XMLSchema" xmlns:xs="http://www.w3.org/2001/XMLSchema" xmlns:p="http://schemas.microsoft.com/office/2006/metadata/properties" xmlns:ns2="0f8972cf-a4ab-4ff5-bdfe-8c4a5619956e" targetNamespace="http://schemas.microsoft.com/office/2006/metadata/properties" ma:root="true" ma:fieldsID="dd06fc22e908db42212be3938d1792bc" ns2:_="">
    <xsd:import namespace="0f8972cf-a4ab-4ff5-bdfe-8c4a561995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Confluen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972cf-a4ab-4ff5-bdfe-8c4a561995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Confluence" ma:index="17" nillable="true" ma:displayName="Confluence" ma:description="The relevent space on Confluence" ma:format="Hyperlink" ma:internalName="Confluen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BDF30A-B72E-43BA-BDCE-8ABCBC2A21C7}">
  <ds:schemaRefs>
    <ds:schemaRef ds:uri="http://schemas.microsoft.com/office/2006/metadata/properties"/>
    <ds:schemaRef ds:uri="http://schemas.microsoft.com/office/infopath/2007/PartnerControls"/>
    <ds:schemaRef ds:uri="0f8972cf-a4ab-4ff5-bdfe-8c4a5619956e"/>
  </ds:schemaRefs>
</ds:datastoreItem>
</file>

<file path=customXml/itemProps2.xml><?xml version="1.0" encoding="utf-8"?>
<ds:datastoreItem xmlns:ds="http://schemas.openxmlformats.org/officeDocument/2006/customXml" ds:itemID="{7E6D4D71-F185-4401-AF80-7FECC5DA41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8972cf-a4ab-4ff5-bdfe-8c4a561995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D59502-A74F-415C-BFFB-477B081BCB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ANSTO_16by9</Template>
  <TotalTime>1038</TotalTime>
  <Words>47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3" baseType="lpstr">
      <vt:lpstr>Fira Sans</vt:lpstr>
      <vt:lpstr>Calibri</vt:lpstr>
      <vt:lpstr>Fira Sans Light</vt:lpstr>
      <vt:lpstr>Poppins</vt:lpstr>
      <vt:lpstr>Fira Sans ExtraLight</vt:lpstr>
      <vt:lpstr>Wingdings</vt:lpstr>
      <vt:lpstr>Arial</vt:lpstr>
      <vt:lpstr>ANSTO Main Content</vt:lpstr>
      <vt:lpstr>ANSTO Blue slides</vt:lpstr>
      <vt:lpstr>ANSTO Dark blue slides</vt:lpstr>
      <vt:lpstr>ANSTO Teal slides</vt:lpstr>
      <vt:lpstr>ANSTO Thank you slide</vt:lpstr>
      <vt:lpstr>Scientific Computing at Australian Synchrotron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MOLL, Andreas</dc:creator>
  <cp:lastModifiedBy>MOLL, Andreas</cp:lastModifiedBy>
  <cp:revision>112</cp:revision>
  <dcterms:created xsi:type="dcterms:W3CDTF">2022-11-29T02:34:45Z</dcterms:created>
  <dcterms:modified xsi:type="dcterms:W3CDTF">2023-04-12T11:37:21Z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0x01010065E0628C4F4E2A42858F5F6589C388C7</vt:lpwstr>
  </property>
</Properties>
</file>