
<file path=[Content_Types].xml><?xml version="1.0" encoding="utf-8"?>
<Types xmlns="http://schemas.openxmlformats.org/package/2006/content-types">
  <Override PartName="/_rels/.rels" ContentType="application/vnd.openxmlformats-package.relationships+xml"/>
  <Override PartName="/ppt/notesSlides/_rels/notesSlide1.xml.rels" ContentType="application/vnd.openxmlformats-package.relationships+xml"/>
  <Override PartName="/ppt/notesSlides/notesSlide1.xml" ContentType="application/vnd.openxmlformats-officedocument.presentationml.notesSlide+xml"/>
  <Override PartName="/ppt/slides/_rels/slide34.xml.rels" ContentType="application/vnd.openxmlformats-package.relationships+xml"/>
  <Override PartName="/ppt/slides/_rels/slide33.xml.rels" ContentType="application/vnd.openxmlformats-package.relationships+xml"/>
  <Override PartName="/ppt/slides/_rels/slide30.xml.rels" ContentType="application/vnd.openxmlformats-package.relationships+xml"/>
  <Override PartName="/ppt/slides/_rels/slide26.xml.rels" ContentType="application/vnd.openxmlformats-package.relationships+xml"/>
  <Override PartName="/ppt/slides/_rels/slide10.xml.rels" ContentType="application/vnd.openxmlformats-package.relationships+xml"/>
  <Override PartName="/ppt/slides/_rels/slide17.xml.rels" ContentType="application/vnd.openxmlformats-package.relationships+xml"/>
  <Override PartName="/ppt/slides/_rels/slide9.xml.rels" ContentType="application/vnd.openxmlformats-package.relationships+xml"/>
  <Override PartName="/ppt/slides/_rels/slide24.xml.rels" ContentType="application/vnd.openxmlformats-package.relationships+xml"/>
  <Override PartName="/ppt/slides/_rels/slide2.xml.rels" ContentType="application/vnd.openxmlformats-package.relationships+xml"/>
  <Override PartName="/ppt/slides/_rels/slide8.xml.rels" ContentType="application/vnd.openxmlformats-package.relationships+xml"/>
  <Override PartName="/ppt/slides/_rels/slide23.xml.rels" ContentType="application/vnd.openxmlformats-package.relationships+xml"/>
  <Override PartName="/ppt/slides/_rels/slide1.xml.rels" ContentType="application/vnd.openxmlformats-package.relationships+xml"/>
  <Override PartName="/ppt/slides/_rels/slide29.xml.rels" ContentType="application/vnd.openxmlformats-package.relationships+xml"/>
  <Override PartName="/ppt/slides/_rels/slide7.xml.rels" ContentType="application/vnd.openxmlformats-package.relationships+xml"/>
  <Override PartName="/ppt/slides/_rels/slide28.xml.rels" ContentType="application/vnd.openxmlformats-package.relationships+xml"/>
  <Override PartName="/ppt/slides/_rels/slide6.xml.rels" ContentType="application/vnd.openxmlformats-package.relationships+xml"/>
  <Override PartName="/ppt/slides/_rels/slide2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4.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7.xml.rels" ContentType="application/vnd.openxmlformats-package.relationships+xml"/>
  <Override PartName="/ppt/slides/_rels/slide5.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31.xml.rels" ContentType="application/vnd.openxmlformats-package.relationships+xml"/>
  <Override PartName="/ppt/slides/_rels/slide20.xml.rels" ContentType="application/vnd.openxmlformats-package.relationships+xml"/>
  <Override PartName="/ppt/slides/_rels/slide32.xml.rels" ContentType="application/vnd.openxmlformats-package.relationships+xml"/>
  <Override PartName="/ppt/slides/_rels/slide21.xml.rels" ContentType="application/vnd.openxmlformats-package.relationships+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2.xml" ContentType="application/vnd.openxmlformats-officedocument.presentationml.slide+xml"/>
  <Override PartName="/ppt/slides/slide29.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28.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27.xml" ContentType="application/vnd.openxmlformats-officedocument.presentationml.slide+xml"/>
  <Override PartName="/ppt/slides/slide5.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9.xml" ContentType="application/vnd.openxmlformats-officedocument.presentationml.slide+xml"/>
  <Override PartName="/ppt/slides/slide24.xml" ContentType="application/vnd.openxmlformats-officedocument.presentationml.slide+xml"/>
  <Override PartName="/ppt/slides/slide2.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26.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_rels/presentation.xml.rels" ContentType="application/vnd.openxmlformats-package.relationships+xml"/>
  <Override PartName="/ppt/media/image70.png" ContentType="image/png"/>
  <Override PartName="/ppt/media/image69.jpeg" ContentType="image/jpeg"/>
  <Override PartName="/ppt/media/image68.jpeg" ContentType="image/jpeg"/>
  <Override PartName="/ppt/media/image67.jpeg" ContentType="image/jpeg"/>
  <Override PartName="/ppt/media/image66.jpeg" ContentType="image/jpeg"/>
  <Override PartName="/ppt/media/image65.jpeg" ContentType="image/jpeg"/>
  <Override PartName="/ppt/media/image64.jpeg" ContentType="image/jpeg"/>
  <Override PartName="/ppt/media/image63.jpeg" ContentType="image/jpeg"/>
  <Override PartName="/ppt/media/image55.png" ContentType="image/png"/>
  <Override PartName="/ppt/media/image54.jpeg" ContentType="image/jpeg"/>
  <Override PartName="/ppt/media/image50.jpeg" ContentType="image/jpeg"/>
  <Override PartName="/ppt/media/image60.jpeg" ContentType="image/jpeg"/>
  <Override PartName="/ppt/media/image47.jpeg" ContentType="image/jpeg"/>
  <Override PartName="/ppt/media/image22.jpeg" ContentType="image/jpeg"/>
  <Override PartName="/ppt/media/image19.png" ContentType="image/png"/>
  <Override PartName="/ppt/media/image72.jpeg" ContentType="image/jpeg"/>
  <Override PartName="/ppt/media/image16.jpeg" ContentType="image/jpeg"/>
  <Override PartName="/ppt/media/image46.jpeg" ContentType="image/jpeg"/>
  <Override PartName="/ppt/media/image31.png" ContentType="image/png"/>
  <Override PartName="/ppt/media/image21.png" ContentType="image/png"/>
  <Override PartName="/ppt/media/image44.jpeg" ContentType="image/jpeg"/>
  <Override PartName="/ppt/media/image56.jpeg" ContentType="image/jpeg"/>
  <Override PartName="/ppt/media/image13.png" ContentType="image/png"/>
  <Override PartName="/ppt/media/image18.jpeg" ContentType="image/jpeg"/>
  <Override PartName="/ppt/media/image11.png" ContentType="image/png"/>
  <Override PartName="/ppt/media/image43.jpeg" ContentType="image/jpeg"/>
  <Override PartName="/ppt/media/image52.jpeg" ContentType="image/jpeg"/>
  <Override PartName="/ppt/media/image39.jpeg" ContentType="image/jpeg"/>
  <Override PartName="/ppt/media/image45.jpeg" ContentType="image/jpeg"/>
  <Override PartName="/ppt/media/image12.png" ContentType="image/png"/>
  <Override PartName="/ppt/media/image41.jpeg" ContentType="image/jpeg"/>
  <Override PartName="/ppt/media/image4.png" ContentType="image/png"/>
  <Override PartName="/ppt/media/image28.jpeg" ContentType="image/jpeg"/>
  <Override PartName="/ppt/media/image17.jpeg" ContentType="image/jpeg"/>
  <Override PartName="/ppt/media/image3.png" ContentType="image/png"/>
  <Override PartName="/ppt/media/image20.jpeg" ContentType="image/jpeg"/>
  <Override PartName="/ppt/media/image51.png" ContentType="image/png"/>
  <Override PartName="/ppt/media/image1.png" ContentType="image/png"/>
  <Override PartName="/ppt/media/image62.jpeg" ContentType="image/jpeg"/>
  <Override PartName="/ppt/media/image49.jpeg" ContentType="image/jpeg"/>
  <Override PartName="/ppt/media/image2.png" ContentType="image/png"/>
  <Override PartName="/ppt/media/image7.jpeg" ContentType="image/jpeg"/>
  <Override PartName="/ppt/media/image58.png" ContentType="image/png"/>
  <Override PartName="/ppt/media/image6.jpeg" ContentType="image/jpeg"/>
  <Override PartName="/ppt/media/image8.png" ContentType="image/png"/>
  <Override PartName="/ppt/media/image57.jpeg" ContentType="image/jpeg"/>
  <Override PartName="/ppt/media/image14.jpeg" ContentType="image/jpeg"/>
  <Override PartName="/ppt/media/image23.png" ContentType="image/png"/>
  <Override PartName="/ppt/media/image59.png" ContentType="image/png"/>
  <Override PartName="/ppt/media/image9.png" ContentType="image/png"/>
  <Override PartName="/ppt/media/image34.jpeg" ContentType="image/jpeg"/>
  <Override PartName="/ppt/media/image53.jpeg" ContentType="image/jpeg"/>
  <Override PartName="/ppt/media/image10.jpeg" ContentType="image/jpeg"/>
  <Override PartName="/ppt/media/image35.jpeg" ContentType="image/jpeg"/>
  <Override PartName="/ppt/media/image24.jpeg" ContentType="image/jpeg"/>
  <Override PartName="/ppt/media/image25.jpeg" ContentType="image/jpeg"/>
  <Override PartName="/ppt/media/image26.jpeg" ContentType="image/jpeg"/>
  <Override PartName="/ppt/media/image27.jpeg" ContentType="image/jpeg"/>
  <Override PartName="/ppt/media/image29.jpeg" ContentType="image/jpeg"/>
  <Override PartName="/ppt/media/image30.png" ContentType="image/png"/>
  <Override PartName="/ppt/media/image73.png" ContentType="image/png"/>
  <Override PartName="/ppt/media/image32.jpeg" ContentType="image/jpeg"/>
  <Override PartName="/ppt/media/image71.jpeg" ContentType="image/jpeg"/>
  <Override PartName="/ppt/media/image15.jpeg" ContentType="image/jpeg"/>
  <Override PartName="/ppt/media/image33.png" ContentType="image/png"/>
  <Override PartName="/ppt/media/image36.jpeg" ContentType="image/jpeg"/>
  <Override PartName="/ppt/media/image5.jpeg" ContentType="image/jpeg"/>
  <Override PartName="/ppt/media/image37.jpeg" ContentType="image/jpeg"/>
  <Override PartName="/ppt/media/image38.jpeg" ContentType="image/jpeg"/>
  <Override PartName="/ppt/media/image40.png" ContentType="image/png"/>
  <Override PartName="/ppt/media/image61.jpeg" ContentType="image/jpeg"/>
  <Override PartName="/ppt/media/image48.jpeg" ContentType="image/jpeg"/>
  <Override PartName="/ppt/media/image42.png" ContentType="image/png"/>
  <Override PartName="/ppt/notesMasters/_rels/notesMaster1.xml.rels" ContentType="application/vnd.openxmlformats-package.relationships+xml"/>
  <Override PartName="/ppt/notesMasters/notesMaster1.xml" ContentType="application/vnd.openxmlformats-officedocument.presentationml.notesMaster+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12.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9.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11.xml.rels" ContentType="application/vnd.openxmlformats-package.relationships+xml"/>
  <Override PartName="/ppt/slideLayouts/_rels/slideLayout18.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22.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6.xml" ContentType="application/vnd.openxmlformats-officedocument.presentationml.slideLayout+xml"/>
  <Override PartName="/ppt/slideLayouts/slideLayout15.xml" ContentType="application/vnd.openxmlformats-officedocument.presentationml.slideLayout+xml"/>
  <Override PartName="/ppt/slideLayouts/slideLayout7.xml" ContentType="application/vnd.openxmlformats-officedocument.presentationml.slideLayout+xml"/>
  <Override PartName="/ppt/slideLayouts/slideLayout16.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docProps/core.xml" ContentType="application/vnd.openxmlformats-package.core-propertie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Lst>
  <p:sldSz cx="9144000" cy="51435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 name="PlaceHolder 1"/>
          <p:cNvSpPr>
            <a:spLocks noGrp="1"/>
          </p:cNvSpPr>
          <p:nvPr>
            <p:ph type="body"/>
          </p:nvPr>
        </p:nvSpPr>
        <p:spPr>
          <a:xfrm>
            <a:off x="756000" y="5078520"/>
            <a:ext cx="6047640" cy="4811040"/>
          </a:xfrm>
          <a:prstGeom prst="rect">
            <a:avLst/>
          </a:prstGeom>
        </p:spPr>
        <p:txBody>
          <a:bodyPr lIns="0" rIns="0" tIns="0" bIns="0"/>
          <a:p>
            <a:r>
              <a:rPr b="0" lang="en-US" sz="2000" spc="-1" strike="noStrike">
                <a:solidFill>
                  <a:srgbClr val="000000"/>
                </a:solidFill>
                <a:uFill>
                  <a:solidFill>
                    <a:srgbClr val="ffffff"/>
                  </a:solidFill>
                </a:uFill>
                <a:latin typeface="Arial"/>
              </a:rPr>
              <a:t>Click to edit the notes format</a:t>
            </a:r>
            <a:endParaRPr b="0" lang="en-US" sz="2000" spc="-1" strike="noStrike">
              <a:solidFill>
                <a:srgbClr val="000000"/>
              </a:solidFill>
              <a:uFill>
                <a:solidFill>
                  <a:srgbClr val="ffffff"/>
                </a:solidFill>
              </a:uFill>
              <a:latin typeface="Arial"/>
            </a:endParaRPr>
          </a:p>
        </p:txBody>
      </p:sp>
      <p:sp>
        <p:nvSpPr>
          <p:cNvPr id="79" name="PlaceHolder 2"/>
          <p:cNvSpPr>
            <a:spLocks noGrp="1"/>
          </p:cNvSpPr>
          <p:nvPr>
            <p:ph type="hdr"/>
          </p:nvPr>
        </p:nvSpPr>
        <p:spPr>
          <a:xfrm>
            <a:off x="0" y="0"/>
            <a:ext cx="3280680" cy="534240"/>
          </a:xfrm>
          <a:prstGeom prst="rect">
            <a:avLst/>
          </a:prstGeom>
        </p:spPr>
        <p:txBody>
          <a:bodyPr lIns="0" rIns="0" tIns="0" bIns="0"/>
          <a:p>
            <a:r>
              <a:rPr b="0" lang="en-US" sz="1400" spc="-1" strike="noStrike">
                <a:solidFill>
                  <a:srgbClr val="000000"/>
                </a:solidFill>
                <a:uFill>
                  <a:solidFill>
                    <a:srgbClr val="ffffff"/>
                  </a:solidFill>
                </a:uFill>
                <a:latin typeface="Times New Roman"/>
              </a:rPr>
              <a:t>&lt;header&gt;</a:t>
            </a:r>
            <a:endParaRPr b="0" lang="en-US" sz="1400" spc="-1" strike="noStrike">
              <a:solidFill>
                <a:srgbClr val="000000"/>
              </a:solidFill>
              <a:uFill>
                <a:solidFill>
                  <a:srgbClr val="ffffff"/>
                </a:solidFill>
              </a:uFill>
              <a:latin typeface="Times New Roman"/>
            </a:endParaRPr>
          </a:p>
        </p:txBody>
      </p:sp>
      <p:sp>
        <p:nvSpPr>
          <p:cNvPr id="80" name="PlaceHolder 3"/>
          <p:cNvSpPr>
            <a:spLocks noGrp="1"/>
          </p:cNvSpPr>
          <p:nvPr>
            <p:ph type="dt"/>
          </p:nvPr>
        </p:nvSpPr>
        <p:spPr>
          <a:xfrm>
            <a:off x="4278960" y="0"/>
            <a:ext cx="3280680" cy="534240"/>
          </a:xfrm>
          <a:prstGeom prst="rect">
            <a:avLst/>
          </a:prstGeom>
        </p:spPr>
        <p:txBody>
          <a:bodyPr lIns="0" rIns="0" tIns="0" bIns="0"/>
          <a:p>
            <a:pPr algn="r"/>
            <a:r>
              <a:rPr b="0" lang="en-US" sz="1400" spc="-1" strike="noStrike">
                <a:solidFill>
                  <a:srgbClr val="000000"/>
                </a:solidFill>
                <a:uFill>
                  <a:solidFill>
                    <a:srgbClr val="ffffff"/>
                  </a:solidFill>
                </a:uFill>
                <a:latin typeface="Times New Roman"/>
              </a:rPr>
              <a:t>&lt;date/time&gt;</a:t>
            </a:r>
            <a:endParaRPr b="0" lang="en-US" sz="1400" spc="-1" strike="noStrike">
              <a:solidFill>
                <a:srgbClr val="000000"/>
              </a:solidFill>
              <a:uFill>
                <a:solidFill>
                  <a:srgbClr val="ffffff"/>
                </a:solidFill>
              </a:uFill>
              <a:latin typeface="Times New Roman"/>
            </a:endParaRPr>
          </a:p>
        </p:txBody>
      </p:sp>
      <p:sp>
        <p:nvSpPr>
          <p:cNvPr id="81" name="PlaceHolder 4"/>
          <p:cNvSpPr>
            <a:spLocks noGrp="1"/>
          </p:cNvSpPr>
          <p:nvPr>
            <p:ph type="ftr"/>
          </p:nvPr>
        </p:nvSpPr>
        <p:spPr>
          <a:xfrm>
            <a:off x="0" y="10157400"/>
            <a:ext cx="3280680" cy="534240"/>
          </a:xfrm>
          <a:prstGeom prst="rect">
            <a:avLst/>
          </a:prstGeom>
        </p:spPr>
        <p:txBody>
          <a:bodyPr lIns="0" rIns="0" tIns="0" bIns="0" anchor="b"/>
          <a:p>
            <a:r>
              <a:rPr b="0" lang="en-US" sz="1400" spc="-1" strike="noStrike">
                <a:solidFill>
                  <a:srgbClr val="000000"/>
                </a:solidFill>
                <a:uFill>
                  <a:solidFill>
                    <a:srgbClr val="ffffff"/>
                  </a:solidFill>
                </a:uFill>
                <a:latin typeface="Times New Roman"/>
              </a:rPr>
              <a:t>&lt;footer&gt;</a:t>
            </a:r>
            <a:endParaRPr b="0" lang="en-US" sz="1400" spc="-1" strike="noStrike">
              <a:solidFill>
                <a:srgbClr val="000000"/>
              </a:solidFill>
              <a:uFill>
                <a:solidFill>
                  <a:srgbClr val="ffffff"/>
                </a:solidFill>
              </a:uFill>
              <a:latin typeface="Times New Roman"/>
            </a:endParaRPr>
          </a:p>
        </p:txBody>
      </p:sp>
      <p:sp>
        <p:nvSpPr>
          <p:cNvPr id="82" name="PlaceHolder 5"/>
          <p:cNvSpPr>
            <a:spLocks noGrp="1"/>
          </p:cNvSpPr>
          <p:nvPr>
            <p:ph type="sldNum"/>
          </p:nvPr>
        </p:nvSpPr>
        <p:spPr>
          <a:xfrm>
            <a:off x="4278960" y="10157400"/>
            <a:ext cx="3280680" cy="534240"/>
          </a:xfrm>
          <a:prstGeom prst="rect">
            <a:avLst/>
          </a:prstGeom>
        </p:spPr>
        <p:txBody>
          <a:bodyPr lIns="0" rIns="0" tIns="0" bIns="0" anchor="b"/>
          <a:p>
            <a:pPr algn="r"/>
            <a:fld id="{A02AECBF-19B3-44B2-8A59-123879D1C245}" type="slidenum">
              <a:rPr b="0" lang="en-US" sz="1400" spc="-1" strike="noStrike">
                <a:solidFill>
                  <a:srgbClr val="000000"/>
                </a:solidFill>
                <a:uFill>
                  <a:solidFill>
                    <a:srgbClr val="ffffff"/>
                  </a:solidFill>
                </a:uFill>
                <a:latin typeface="Times New Roman"/>
              </a:rPr>
              <a:t>&lt;number&gt;</a:t>
            </a:fld>
            <a:endParaRPr b="0" lang="en-US" sz="1400" spc="-1" strike="noStrike">
              <a:solidFill>
                <a:srgbClr val="000000"/>
              </a:solidFill>
              <a:uFill>
                <a:solidFill>
                  <a:srgbClr val="ffffff"/>
                </a:solidFill>
              </a:u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5" name="PlaceHolder 1"/>
          <p:cNvSpPr>
            <a:spLocks noGrp="1"/>
          </p:cNvSpPr>
          <p:nvPr>
            <p:ph type="body"/>
          </p:nvPr>
        </p:nvSpPr>
        <p:spPr>
          <a:xfrm>
            <a:off x="685800" y="4343400"/>
            <a:ext cx="5486040" cy="4114440"/>
          </a:xfrm>
          <a:prstGeom prst="rect">
            <a:avLst/>
          </a:prstGeom>
        </p:spPr>
        <p:txBody>
          <a:bodyPr/>
          <a:p>
            <a:endParaRPr b="0" lang="en-US" sz="2000" spc="-1" strike="noStrike">
              <a:solidFill>
                <a:srgbClr val="000000"/>
              </a:solidFill>
              <a:uFill>
                <a:solidFill>
                  <a:srgbClr val="ffffff"/>
                </a:solidFill>
              </a:uFill>
              <a:latin typeface="Arial"/>
            </a:endParaRPr>
          </a:p>
        </p:txBody>
      </p:sp>
      <p:sp>
        <p:nvSpPr>
          <p:cNvPr id="226" name="CustomShape 2"/>
          <p:cNvSpPr/>
          <p:nvPr/>
        </p:nvSpPr>
        <p:spPr>
          <a:xfrm>
            <a:off x="3884760" y="8685360"/>
            <a:ext cx="2971440" cy="456840"/>
          </a:xfrm>
          <a:prstGeom prst="rect">
            <a:avLst/>
          </a:prstGeom>
          <a:noFill/>
          <a:ln>
            <a:noFill/>
          </a:ln>
        </p:spPr>
        <p:style>
          <a:lnRef idx="0"/>
          <a:fillRef idx="0"/>
          <a:effectRef idx="0"/>
          <a:fontRef idx="minor"/>
        </p:style>
        <p:txBody>
          <a:bodyPr anchor="b"/>
          <a:p>
            <a:pPr algn="r">
              <a:lnSpc>
                <a:spcPct val="100000"/>
              </a:lnSpc>
            </a:pPr>
            <a:fld id="{1E96B37A-255C-43C9-9BA3-9E63346C87CB}" type="slidenum">
              <a:rPr b="0" lang="en-US" sz="1200" spc="-1" strike="noStrike">
                <a:solidFill>
                  <a:srgbClr val="000000"/>
                </a:solidFill>
                <a:uFill>
                  <a:solidFill>
                    <a:srgbClr val="ffffff"/>
                  </a:solidFill>
                </a:uFill>
                <a:latin typeface="Arial"/>
                <a:ea typeface="Arial"/>
              </a:rPr>
              <a:t>&lt;number&gt;</a:t>
            </a:fld>
            <a:endParaRPr b="0" lang="en-US" sz="1800" spc="-1" strike="noStrike">
              <a:solidFill>
                <a:srgbClr val="000000"/>
              </a:solidFill>
              <a:uFill>
                <a:solidFill>
                  <a:srgbClr val="ffffff"/>
                </a:solidFill>
              </a:uFill>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05920"/>
            <a:ext cx="8229240" cy="857160"/>
          </a:xfrm>
          <a:prstGeom prst="rect">
            <a:avLst/>
          </a:prstGeom>
        </p:spPr>
        <p:txBody>
          <a:bodyPr lIns="0" rIns="0" tIns="0" bIns="0" anchor="ctr"/>
          <a:p>
            <a:endParaRPr b="0" lang="en-US" sz="1400" spc="-1" strike="noStrike">
              <a:solidFill>
                <a:srgbClr val="000000"/>
              </a:solidFill>
              <a:uFill>
                <a:solidFill>
                  <a:srgbClr val="ffffff"/>
                </a:solidFill>
              </a:uFill>
              <a:latin typeface="Arial"/>
            </a:endParaRPr>
          </a:p>
        </p:txBody>
      </p:sp>
      <p:sp>
        <p:nvSpPr>
          <p:cNvPr id="27" name="PlaceHolder 2"/>
          <p:cNvSpPr>
            <a:spLocks noGrp="1"/>
          </p:cNvSpPr>
          <p:nvPr>
            <p:ph type="body"/>
          </p:nvPr>
        </p:nvSpPr>
        <p:spPr>
          <a:xfrm>
            <a:off x="457200" y="1200240"/>
            <a:ext cx="822924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28" name="PlaceHolder 3"/>
          <p:cNvSpPr>
            <a:spLocks noGrp="1"/>
          </p:cNvSpPr>
          <p:nvPr>
            <p:ph type="body"/>
          </p:nvPr>
        </p:nvSpPr>
        <p:spPr>
          <a:xfrm>
            <a:off x="457200" y="2973240"/>
            <a:ext cx="822924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05920"/>
            <a:ext cx="8229240" cy="857160"/>
          </a:xfrm>
          <a:prstGeom prst="rect">
            <a:avLst/>
          </a:prstGeom>
        </p:spPr>
        <p:txBody>
          <a:bodyPr lIns="0" rIns="0" tIns="0" bIns="0" anchor="ctr"/>
          <a:p>
            <a:endParaRPr b="0" lang="en-US" sz="1400" spc="-1" strike="noStrike">
              <a:solidFill>
                <a:srgbClr val="000000"/>
              </a:solidFill>
              <a:uFill>
                <a:solidFill>
                  <a:srgbClr val="ffffff"/>
                </a:solidFill>
              </a:uFill>
              <a:latin typeface="Arial"/>
            </a:endParaRPr>
          </a:p>
        </p:txBody>
      </p:sp>
      <p:sp>
        <p:nvSpPr>
          <p:cNvPr id="30" name="PlaceHolder 2"/>
          <p:cNvSpPr>
            <a:spLocks noGrp="1"/>
          </p:cNvSpPr>
          <p:nvPr>
            <p:ph type="body"/>
          </p:nvPr>
        </p:nvSpPr>
        <p:spPr>
          <a:xfrm>
            <a:off x="457200" y="1200240"/>
            <a:ext cx="401580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31" name="PlaceHolder 3"/>
          <p:cNvSpPr>
            <a:spLocks noGrp="1"/>
          </p:cNvSpPr>
          <p:nvPr>
            <p:ph type="body"/>
          </p:nvPr>
        </p:nvSpPr>
        <p:spPr>
          <a:xfrm>
            <a:off x="4674240" y="1200240"/>
            <a:ext cx="401580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32" name="PlaceHolder 4"/>
          <p:cNvSpPr>
            <a:spLocks noGrp="1"/>
          </p:cNvSpPr>
          <p:nvPr>
            <p:ph type="body"/>
          </p:nvPr>
        </p:nvSpPr>
        <p:spPr>
          <a:xfrm>
            <a:off x="4674240" y="2973240"/>
            <a:ext cx="401580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33" name="PlaceHolder 5"/>
          <p:cNvSpPr>
            <a:spLocks noGrp="1"/>
          </p:cNvSpPr>
          <p:nvPr>
            <p:ph type="body"/>
          </p:nvPr>
        </p:nvSpPr>
        <p:spPr>
          <a:xfrm>
            <a:off x="457200" y="2973240"/>
            <a:ext cx="401580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05920"/>
            <a:ext cx="8229240" cy="857160"/>
          </a:xfrm>
          <a:prstGeom prst="rect">
            <a:avLst/>
          </a:prstGeom>
        </p:spPr>
        <p:txBody>
          <a:bodyPr lIns="0" rIns="0" tIns="0" bIns="0" anchor="ctr"/>
          <a:p>
            <a:endParaRPr b="0" lang="en-US" sz="1400" spc="-1" strike="noStrike">
              <a:solidFill>
                <a:srgbClr val="000000"/>
              </a:solidFill>
              <a:uFill>
                <a:solidFill>
                  <a:srgbClr val="ffffff"/>
                </a:solidFill>
              </a:uFill>
              <a:latin typeface="Arial"/>
            </a:endParaRPr>
          </a:p>
        </p:txBody>
      </p:sp>
      <p:sp>
        <p:nvSpPr>
          <p:cNvPr id="35" name="PlaceHolder 2"/>
          <p:cNvSpPr>
            <a:spLocks noGrp="1"/>
          </p:cNvSpPr>
          <p:nvPr>
            <p:ph type="body"/>
          </p:nvPr>
        </p:nvSpPr>
        <p:spPr>
          <a:xfrm>
            <a:off x="457200" y="1200240"/>
            <a:ext cx="8229240" cy="339408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36" name="PlaceHolder 3"/>
          <p:cNvSpPr>
            <a:spLocks noGrp="1"/>
          </p:cNvSpPr>
          <p:nvPr>
            <p:ph type="body"/>
          </p:nvPr>
        </p:nvSpPr>
        <p:spPr>
          <a:xfrm>
            <a:off x="457200" y="1200240"/>
            <a:ext cx="8229240" cy="339408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pic>
        <p:nvPicPr>
          <p:cNvPr id="37" name="" descr=""/>
          <p:cNvPicPr/>
          <p:nvPr/>
        </p:nvPicPr>
        <p:blipFill>
          <a:blip r:embed="rId2"/>
          <a:stretch/>
        </p:blipFill>
        <p:spPr>
          <a:xfrm>
            <a:off x="2444760" y="1200240"/>
            <a:ext cx="4253760" cy="3394080"/>
          </a:xfrm>
          <a:prstGeom prst="rect">
            <a:avLst/>
          </a:prstGeom>
          <a:ln>
            <a:noFill/>
          </a:ln>
        </p:spPr>
      </p:pic>
      <p:pic>
        <p:nvPicPr>
          <p:cNvPr id="38" name="" descr=""/>
          <p:cNvPicPr/>
          <p:nvPr/>
        </p:nvPicPr>
        <p:blipFill>
          <a:blip r:embed="rId3"/>
          <a:stretch/>
        </p:blipFill>
        <p:spPr>
          <a:xfrm>
            <a:off x="2444760" y="1200240"/>
            <a:ext cx="4253760" cy="3394080"/>
          </a:xfrm>
          <a:prstGeom prst="rect">
            <a:avLst/>
          </a:prstGeom>
          <a:ln>
            <a:noFill/>
          </a:ln>
        </p:spPr>
      </p:pic>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05920"/>
            <a:ext cx="8229240" cy="857160"/>
          </a:xfrm>
          <a:prstGeom prst="rect">
            <a:avLst/>
          </a:prstGeom>
        </p:spPr>
        <p:txBody>
          <a:bodyPr lIns="0" rIns="0" tIns="0" bIns="0" anchor="ctr"/>
          <a:p>
            <a:endParaRPr b="0" lang="en-US" sz="1400" spc="-1" strike="noStrike">
              <a:solidFill>
                <a:srgbClr val="000000"/>
              </a:solidFill>
              <a:uFill>
                <a:solidFill>
                  <a:srgbClr val="ffffff"/>
                </a:solidFill>
              </a:uFill>
              <a:latin typeface="Arial"/>
            </a:endParaRPr>
          </a:p>
        </p:txBody>
      </p:sp>
      <p:sp>
        <p:nvSpPr>
          <p:cNvPr id="45" name="PlaceHolder 2"/>
          <p:cNvSpPr>
            <a:spLocks noGrp="1"/>
          </p:cNvSpPr>
          <p:nvPr>
            <p:ph type="subTitle"/>
          </p:nvPr>
        </p:nvSpPr>
        <p:spPr>
          <a:xfrm>
            <a:off x="457200" y="1200240"/>
            <a:ext cx="8229240" cy="3394080"/>
          </a:xfrm>
          <a:prstGeom prst="rect">
            <a:avLst/>
          </a:prstGeom>
        </p:spPr>
        <p:txBody>
          <a:bodyPr lIns="0" rIns="0" tIns="0" bIns="0" anchor="ctr"/>
          <a:p>
            <a:pPr algn="ctr"/>
            <a:endParaRPr b="0" lang="en-US" sz="3200" spc="-1" strike="noStrike">
              <a:solidFill>
                <a:srgbClr val="000000"/>
              </a:solidFill>
              <a:uFill>
                <a:solidFill>
                  <a:srgbClr val="ffffff"/>
                </a:solidFill>
              </a:uFill>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05920"/>
            <a:ext cx="8229240" cy="857160"/>
          </a:xfrm>
          <a:prstGeom prst="rect">
            <a:avLst/>
          </a:prstGeom>
        </p:spPr>
        <p:txBody>
          <a:bodyPr lIns="0" rIns="0" tIns="0" bIns="0" anchor="ctr"/>
          <a:p>
            <a:endParaRPr b="0" lang="en-US" sz="1400" spc="-1" strike="noStrike">
              <a:solidFill>
                <a:srgbClr val="000000"/>
              </a:solidFill>
              <a:uFill>
                <a:solidFill>
                  <a:srgbClr val="ffffff"/>
                </a:solidFill>
              </a:uFill>
              <a:latin typeface="Arial"/>
            </a:endParaRPr>
          </a:p>
        </p:txBody>
      </p:sp>
      <p:sp>
        <p:nvSpPr>
          <p:cNvPr id="47" name="PlaceHolder 2"/>
          <p:cNvSpPr>
            <a:spLocks noGrp="1"/>
          </p:cNvSpPr>
          <p:nvPr>
            <p:ph type="body"/>
          </p:nvPr>
        </p:nvSpPr>
        <p:spPr>
          <a:xfrm>
            <a:off x="457200" y="1200240"/>
            <a:ext cx="8229240" cy="339408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05920"/>
            <a:ext cx="8229240" cy="857160"/>
          </a:xfrm>
          <a:prstGeom prst="rect">
            <a:avLst/>
          </a:prstGeom>
        </p:spPr>
        <p:txBody>
          <a:bodyPr lIns="0" rIns="0" tIns="0" bIns="0" anchor="ctr"/>
          <a:p>
            <a:endParaRPr b="0" lang="en-US" sz="1400" spc="-1" strike="noStrike">
              <a:solidFill>
                <a:srgbClr val="000000"/>
              </a:solidFill>
              <a:uFill>
                <a:solidFill>
                  <a:srgbClr val="ffffff"/>
                </a:solidFill>
              </a:uFill>
              <a:latin typeface="Arial"/>
            </a:endParaRPr>
          </a:p>
        </p:txBody>
      </p:sp>
      <p:sp>
        <p:nvSpPr>
          <p:cNvPr id="49" name="PlaceHolder 2"/>
          <p:cNvSpPr>
            <a:spLocks noGrp="1"/>
          </p:cNvSpPr>
          <p:nvPr>
            <p:ph type="body"/>
          </p:nvPr>
        </p:nvSpPr>
        <p:spPr>
          <a:xfrm>
            <a:off x="457200" y="1200240"/>
            <a:ext cx="4015800" cy="339408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50" name="PlaceHolder 3"/>
          <p:cNvSpPr>
            <a:spLocks noGrp="1"/>
          </p:cNvSpPr>
          <p:nvPr>
            <p:ph type="body"/>
          </p:nvPr>
        </p:nvSpPr>
        <p:spPr>
          <a:xfrm>
            <a:off x="4674240" y="1200240"/>
            <a:ext cx="4015800" cy="339408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05920"/>
            <a:ext cx="8229240" cy="857160"/>
          </a:xfrm>
          <a:prstGeom prst="rect">
            <a:avLst/>
          </a:prstGeom>
        </p:spPr>
        <p:txBody>
          <a:bodyPr lIns="0" rIns="0" tIns="0" bIns="0" anchor="ctr"/>
          <a:p>
            <a:endParaRPr b="0" lang="en-US" sz="1400" spc="-1" strike="noStrike">
              <a:solidFill>
                <a:srgbClr val="000000"/>
              </a:solidFill>
              <a:uFill>
                <a:solidFill>
                  <a:srgbClr val="ffffff"/>
                </a:solidFill>
              </a:u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2" name="PlaceHolder 1"/>
          <p:cNvSpPr>
            <a:spLocks noGrp="1"/>
          </p:cNvSpPr>
          <p:nvPr>
            <p:ph type="subTitle"/>
          </p:nvPr>
        </p:nvSpPr>
        <p:spPr>
          <a:xfrm>
            <a:off x="457200" y="205920"/>
            <a:ext cx="8229240" cy="3974760"/>
          </a:xfrm>
          <a:prstGeom prst="rect">
            <a:avLst/>
          </a:prstGeom>
        </p:spPr>
        <p:txBody>
          <a:bodyPr lIns="0" rIns="0" tIns="0" bIns="0" anchor="ctr"/>
          <a:p>
            <a:pPr algn="ctr"/>
            <a:endParaRPr b="0" lang="en-US" sz="3200" spc="-1" strike="noStrike">
              <a:solidFill>
                <a:srgbClr val="000000"/>
              </a:solidFill>
              <a:uFill>
                <a:solidFill>
                  <a:srgbClr val="ffffff"/>
                </a:solidFill>
              </a:uFill>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05920"/>
            <a:ext cx="8229240" cy="857160"/>
          </a:xfrm>
          <a:prstGeom prst="rect">
            <a:avLst/>
          </a:prstGeom>
        </p:spPr>
        <p:txBody>
          <a:bodyPr lIns="0" rIns="0" tIns="0" bIns="0" anchor="ctr"/>
          <a:p>
            <a:endParaRPr b="0" lang="en-US" sz="1400" spc="-1" strike="noStrike">
              <a:solidFill>
                <a:srgbClr val="000000"/>
              </a:solidFill>
              <a:uFill>
                <a:solidFill>
                  <a:srgbClr val="ffffff"/>
                </a:solidFill>
              </a:uFill>
              <a:latin typeface="Arial"/>
            </a:endParaRPr>
          </a:p>
        </p:txBody>
      </p:sp>
      <p:sp>
        <p:nvSpPr>
          <p:cNvPr id="54" name="PlaceHolder 2"/>
          <p:cNvSpPr>
            <a:spLocks noGrp="1"/>
          </p:cNvSpPr>
          <p:nvPr>
            <p:ph type="body"/>
          </p:nvPr>
        </p:nvSpPr>
        <p:spPr>
          <a:xfrm>
            <a:off x="457200" y="1200240"/>
            <a:ext cx="401580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55" name="PlaceHolder 3"/>
          <p:cNvSpPr>
            <a:spLocks noGrp="1"/>
          </p:cNvSpPr>
          <p:nvPr>
            <p:ph type="body"/>
          </p:nvPr>
        </p:nvSpPr>
        <p:spPr>
          <a:xfrm>
            <a:off x="457200" y="2973240"/>
            <a:ext cx="401580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56" name="PlaceHolder 4"/>
          <p:cNvSpPr>
            <a:spLocks noGrp="1"/>
          </p:cNvSpPr>
          <p:nvPr>
            <p:ph type="body"/>
          </p:nvPr>
        </p:nvSpPr>
        <p:spPr>
          <a:xfrm>
            <a:off x="4674240" y="1200240"/>
            <a:ext cx="4015800" cy="339408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05920"/>
            <a:ext cx="8229240" cy="857160"/>
          </a:xfrm>
          <a:prstGeom prst="rect">
            <a:avLst/>
          </a:prstGeom>
        </p:spPr>
        <p:txBody>
          <a:bodyPr lIns="0" rIns="0" tIns="0" bIns="0" anchor="ctr"/>
          <a:p>
            <a:endParaRPr b="0" lang="en-US" sz="1400" spc="-1" strike="noStrike">
              <a:solidFill>
                <a:srgbClr val="000000"/>
              </a:solidFill>
              <a:uFill>
                <a:solidFill>
                  <a:srgbClr val="ffffff"/>
                </a:solidFill>
              </a:uFill>
              <a:latin typeface="Arial"/>
            </a:endParaRPr>
          </a:p>
        </p:txBody>
      </p:sp>
      <p:sp>
        <p:nvSpPr>
          <p:cNvPr id="6" name="PlaceHolder 2"/>
          <p:cNvSpPr>
            <a:spLocks noGrp="1"/>
          </p:cNvSpPr>
          <p:nvPr>
            <p:ph type="subTitle"/>
          </p:nvPr>
        </p:nvSpPr>
        <p:spPr>
          <a:xfrm>
            <a:off x="457200" y="1200240"/>
            <a:ext cx="8229240" cy="3394080"/>
          </a:xfrm>
          <a:prstGeom prst="rect">
            <a:avLst/>
          </a:prstGeom>
        </p:spPr>
        <p:txBody>
          <a:bodyPr lIns="0" rIns="0" tIns="0" bIns="0" anchor="ctr"/>
          <a:p>
            <a:pPr algn="ctr"/>
            <a:endParaRPr b="0" lang="en-US" sz="3200" spc="-1" strike="noStrike">
              <a:solidFill>
                <a:srgbClr val="000000"/>
              </a:solidFill>
              <a:uFill>
                <a:solidFill>
                  <a:srgbClr val="ffffff"/>
                </a:solidFill>
              </a:uFill>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05920"/>
            <a:ext cx="8229240" cy="857160"/>
          </a:xfrm>
          <a:prstGeom prst="rect">
            <a:avLst/>
          </a:prstGeom>
        </p:spPr>
        <p:txBody>
          <a:bodyPr lIns="0" rIns="0" tIns="0" bIns="0" anchor="ctr"/>
          <a:p>
            <a:endParaRPr b="0" lang="en-US" sz="1400" spc="-1" strike="noStrike">
              <a:solidFill>
                <a:srgbClr val="000000"/>
              </a:solidFill>
              <a:uFill>
                <a:solidFill>
                  <a:srgbClr val="ffffff"/>
                </a:solidFill>
              </a:uFill>
              <a:latin typeface="Arial"/>
            </a:endParaRPr>
          </a:p>
        </p:txBody>
      </p:sp>
      <p:sp>
        <p:nvSpPr>
          <p:cNvPr id="58" name="PlaceHolder 2"/>
          <p:cNvSpPr>
            <a:spLocks noGrp="1"/>
          </p:cNvSpPr>
          <p:nvPr>
            <p:ph type="body"/>
          </p:nvPr>
        </p:nvSpPr>
        <p:spPr>
          <a:xfrm>
            <a:off x="457200" y="1200240"/>
            <a:ext cx="4015800" cy="339408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59" name="PlaceHolder 3"/>
          <p:cNvSpPr>
            <a:spLocks noGrp="1"/>
          </p:cNvSpPr>
          <p:nvPr>
            <p:ph type="body"/>
          </p:nvPr>
        </p:nvSpPr>
        <p:spPr>
          <a:xfrm>
            <a:off x="4674240" y="1200240"/>
            <a:ext cx="401580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60" name="PlaceHolder 4"/>
          <p:cNvSpPr>
            <a:spLocks noGrp="1"/>
          </p:cNvSpPr>
          <p:nvPr>
            <p:ph type="body"/>
          </p:nvPr>
        </p:nvSpPr>
        <p:spPr>
          <a:xfrm>
            <a:off x="4674240" y="2973240"/>
            <a:ext cx="401580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05920"/>
            <a:ext cx="8229240" cy="857160"/>
          </a:xfrm>
          <a:prstGeom prst="rect">
            <a:avLst/>
          </a:prstGeom>
        </p:spPr>
        <p:txBody>
          <a:bodyPr lIns="0" rIns="0" tIns="0" bIns="0" anchor="ctr"/>
          <a:p>
            <a:endParaRPr b="0" lang="en-US" sz="1400" spc="-1" strike="noStrike">
              <a:solidFill>
                <a:srgbClr val="000000"/>
              </a:solidFill>
              <a:uFill>
                <a:solidFill>
                  <a:srgbClr val="ffffff"/>
                </a:solidFill>
              </a:uFill>
              <a:latin typeface="Arial"/>
            </a:endParaRPr>
          </a:p>
        </p:txBody>
      </p:sp>
      <p:sp>
        <p:nvSpPr>
          <p:cNvPr id="62" name="PlaceHolder 2"/>
          <p:cNvSpPr>
            <a:spLocks noGrp="1"/>
          </p:cNvSpPr>
          <p:nvPr>
            <p:ph type="body"/>
          </p:nvPr>
        </p:nvSpPr>
        <p:spPr>
          <a:xfrm>
            <a:off x="457200" y="1200240"/>
            <a:ext cx="401580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63" name="PlaceHolder 3"/>
          <p:cNvSpPr>
            <a:spLocks noGrp="1"/>
          </p:cNvSpPr>
          <p:nvPr>
            <p:ph type="body"/>
          </p:nvPr>
        </p:nvSpPr>
        <p:spPr>
          <a:xfrm>
            <a:off x="4674240" y="1200240"/>
            <a:ext cx="401580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64" name="PlaceHolder 4"/>
          <p:cNvSpPr>
            <a:spLocks noGrp="1"/>
          </p:cNvSpPr>
          <p:nvPr>
            <p:ph type="body"/>
          </p:nvPr>
        </p:nvSpPr>
        <p:spPr>
          <a:xfrm>
            <a:off x="457200" y="2973240"/>
            <a:ext cx="822924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05920"/>
            <a:ext cx="8229240" cy="857160"/>
          </a:xfrm>
          <a:prstGeom prst="rect">
            <a:avLst/>
          </a:prstGeom>
        </p:spPr>
        <p:txBody>
          <a:bodyPr lIns="0" rIns="0" tIns="0" bIns="0" anchor="ctr"/>
          <a:p>
            <a:endParaRPr b="0" lang="en-US" sz="1400" spc="-1" strike="noStrike">
              <a:solidFill>
                <a:srgbClr val="000000"/>
              </a:solidFill>
              <a:uFill>
                <a:solidFill>
                  <a:srgbClr val="ffffff"/>
                </a:solidFill>
              </a:uFill>
              <a:latin typeface="Arial"/>
            </a:endParaRPr>
          </a:p>
        </p:txBody>
      </p:sp>
      <p:sp>
        <p:nvSpPr>
          <p:cNvPr id="66" name="PlaceHolder 2"/>
          <p:cNvSpPr>
            <a:spLocks noGrp="1"/>
          </p:cNvSpPr>
          <p:nvPr>
            <p:ph type="body"/>
          </p:nvPr>
        </p:nvSpPr>
        <p:spPr>
          <a:xfrm>
            <a:off x="457200" y="1200240"/>
            <a:ext cx="822924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67" name="PlaceHolder 3"/>
          <p:cNvSpPr>
            <a:spLocks noGrp="1"/>
          </p:cNvSpPr>
          <p:nvPr>
            <p:ph type="body"/>
          </p:nvPr>
        </p:nvSpPr>
        <p:spPr>
          <a:xfrm>
            <a:off x="457200" y="2973240"/>
            <a:ext cx="822924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205920"/>
            <a:ext cx="8229240" cy="857160"/>
          </a:xfrm>
          <a:prstGeom prst="rect">
            <a:avLst/>
          </a:prstGeom>
        </p:spPr>
        <p:txBody>
          <a:bodyPr lIns="0" rIns="0" tIns="0" bIns="0" anchor="ctr"/>
          <a:p>
            <a:endParaRPr b="0" lang="en-US" sz="1400" spc="-1" strike="noStrike">
              <a:solidFill>
                <a:srgbClr val="000000"/>
              </a:solidFill>
              <a:uFill>
                <a:solidFill>
                  <a:srgbClr val="ffffff"/>
                </a:solidFill>
              </a:uFill>
              <a:latin typeface="Arial"/>
            </a:endParaRPr>
          </a:p>
        </p:txBody>
      </p:sp>
      <p:sp>
        <p:nvSpPr>
          <p:cNvPr id="69" name="PlaceHolder 2"/>
          <p:cNvSpPr>
            <a:spLocks noGrp="1"/>
          </p:cNvSpPr>
          <p:nvPr>
            <p:ph type="body"/>
          </p:nvPr>
        </p:nvSpPr>
        <p:spPr>
          <a:xfrm>
            <a:off x="457200" y="1200240"/>
            <a:ext cx="401580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70" name="PlaceHolder 3"/>
          <p:cNvSpPr>
            <a:spLocks noGrp="1"/>
          </p:cNvSpPr>
          <p:nvPr>
            <p:ph type="body"/>
          </p:nvPr>
        </p:nvSpPr>
        <p:spPr>
          <a:xfrm>
            <a:off x="4674240" y="1200240"/>
            <a:ext cx="401580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71" name="PlaceHolder 4"/>
          <p:cNvSpPr>
            <a:spLocks noGrp="1"/>
          </p:cNvSpPr>
          <p:nvPr>
            <p:ph type="body"/>
          </p:nvPr>
        </p:nvSpPr>
        <p:spPr>
          <a:xfrm>
            <a:off x="4674240" y="2973240"/>
            <a:ext cx="401580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72" name="PlaceHolder 5"/>
          <p:cNvSpPr>
            <a:spLocks noGrp="1"/>
          </p:cNvSpPr>
          <p:nvPr>
            <p:ph type="body"/>
          </p:nvPr>
        </p:nvSpPr>
        <p:spPr>
          <a:xfrm>
            <a:off x="457200" y="2973240"/>
            <a:ext cx="401580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457200" y="205920"/>
            <a:ext cx="8229240" cy="857160"/>
          </a:xfrm>
          <a:prstGeom prst="rect">
            <a:avLst/>
          </a:prstGeom>
        </p:spPr>
        <p:txBody>
          <a:bodyPr lIns="0" rIns="0" tIns="0" bIns="0" anchor="ctr"/>
          <a:p>
            <a:endParaRPr b="0" lang="en-US" sz="1400" spc="-1" strike="noStrike">
              <a:solidFill>
                <a:srgbClr val="000000"/>
              </a:solidFill>
              <a:uFill>
                <a:solidFill>
                  <a:srgbClr val="ffffff"/>
                </a:solidFill>
              </a:uFill>
              <a:latin typeface="Arial"/>
            </a:endParaRPr>
          </a:p>
        </p:txBody>
      </p:sp>
      <p:sp>
        <p:nvSpPr>
          <p:cNvPr id="74" name="PlaceHolder 2"/>
          <p:cNvSpPr>
            <a:spLocks noGrp="1"/>
          </p:cNvSpPr>
          <p:nvPr>
            <p:ph type="body"/>
          </p:nvPr>
        </p:nvSpPr>
        <p:spPr>
          <a:xfrm>
            <a:off x="457200" y="1200240"/>
            <a:ext cx="8229240" cy="339408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75" name="PlaceHolder 3"/>
          <p:cNvSpPr>
            <a:spLocks noGrp="1"/>
          </p:cNvSpPr>
          <p:nvPr>
            <p:ph type="body"/>
          </p:nvPr>
        </p:nvSpPr>
        <p:spPr>
          <a:xfrm>
            <a:off x="457200" y="1200240"/>
            <a:ext cx="8229240" cy="339408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pic>
        <p:nvPicPr>
          <p:cNvPr id="76" name="" descr=""/>
          <p:cNvPicPr/>
          <p:nvPr/>
        </p:nvPicPr>
        <p:blipFill>
          <a:blip r:embed="rId2"/>
          <a:stretch/>
        </p:blipFill>
        <p:spPr>
          <a:xfrm>
            <a:off x="2444760" y="1200240"/>
            <a:ext cx="4253760" cy="3394080"/>
          </a:xfrm>
          <a:prstGeom prst="rect">
            <a:avLst/>
          </a:prstGeom>
          <a:ln>
            <a:noFill/>
          </a:ln>
        </p:spPr>
      </p:pic>
      <p:pic>
        <p:nvPicPr>
          <p:cNvPr id="77" name="" descr=""/>
          <p:cNvPicPr/>
          <p:nvPr/>
        </p:nvPicPr>
        <p:blipFill>
          <a:blip r:embed="rId3"/>
          <a:stretch/>
        </p:blipFill>
        <p:spPr>
          <a:xfrm>
            <a:off x="2444760" y="1200240"/>
            <a:ext cx="4253760" cy="3394080"/>
          </a:xfrm>
          <a:prstGeom prst="rect">
            <a:avLst/>
          </a:prstGeom>
          <a:ln>
            <a:noFill/>
          </a:ln>
        </p:spPr>
      </p:pic>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05920"/>
            <a:ext cx="8229240" cy="857160"/>
          </a:xfrm>
          <a:prstGeom prst="rect">
            <a:avLst/>
          </a:prstGeom>
        </p:spPr>
        <p:txBody>
          <a:bodyPr lIns="0" rIns="0" tIns="0" bIns="0" anchor="ctr"/>
          <a:p>
            <a:endParaRPr b="0" lang="en-US" sz="1400" spc="-1" strike="noStrike">
              <a:solidFill>
                <a:srgbClr val="000000"/>
              </a:solidFill>
              <a:uFill>
                <a:solidFill>
                  <a:srgbClr val="ffffff"/>
                </a:solidFill>
              </a:uFill>
              <a:latin typeface="Arial"/>
            </a:endParaRPr>
          </a:p>
        </p:txBody>
      </p:sp>
      <p:sp>
        <p:nvSpPr>
          <p:cNvPr id="8" name="PlaceHolder 2"/>
          <p:cNvSpPr>
            <a:spLocks noGrp="1"/>
          </p:cNvSpPr>
          <p:nvPr>
            <p:ph type="body"/>
          </p:nvPr>
        </p:nvSpPr>
        <p:spPr>
          <a:xfrm>
            <a:off x="457200" y="1200240"/>
            <a:ext cx="8229240" cy="339408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05920"/>
            <a:ext cx="8229240" cy="857160"/>
          </a:xfrm>
          <a:prstGeom prst="rect">
            <a:avLst/>
          </a:prstGeom>
        </p:spPr>
        <p:txBody>
          <a:bodyPr lIns="0" rIns="0" tIns="0" bIns="0" anchor="ctr"/>
          <a:p>
            <a:endParaRPr b="0" lang="en-US" sz="1400" spc="-1" strike="noStrike">
              <a:solidFill>
                <a:srgbClr val="000000"/>
              </a:solidFill>
              <a:uFill>
                <a:solidFill>
                  <a:srgbClr val="ffffff"/>
                </a:solidFill>
              </a:uFill>
              <a:latin typeface="Arial"/>
            </a:endParaRPr>
          </a:p>
        </p:txBody>
      </p:sp>
      <p:sp>
        <p:nvSpPr>
          <p:cNvPr id="10" name="PlaceHolder 2"/>
          <p:cNvSpPr>
            <a:spLocks noGrp="1"/>
          </p:cNvSpPr>
          <p:nvPr>
            <p:ph type="body"/>
          </p:nvPr>
        </p:nvSpPr>
        <p:spPr>
          <a:xfrm>
            <a:off x="457200" y="1200240"/>
            <a:ext cx="4015800" cy="339408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11" name="PlaceHolder 3"/>
          <p:cNvSpPr>
            <a:spLocks noGrp="1"/>
          </p:cNvSpPr>
          <p:nvPr>
            <p:ph type="body"/>
          </p:nvPr>
        </p:nvSpPr>
        <p:spPr>
          <a:xfrm>
            <a:off x="4674240" y="1200240"/>
            <a:ext cx="4015800" cy="339408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05920"/>
            <a:ext cx="8229240" cy="857160"/>
          </a:xfrm>
          <a:prstGeom prst="rect">
            <a:avLst/>
          </a:prstGeom>
        </p:spPr>
        <p:txBody>
          <a:bodyPr lIns="0" rIns="0" tIns="0" bIns="0" anchor="ctr"/>
          <a:p>
            <a:endParaRPr b="0" lang="en-US" sz="1400" spc="-1" strike="noStrike">
              <a:solidFill>
                <a:srgbClr val="000000"/>
              </a:solidFill>
              <a:uFill>
                <a:solidFill>
                  <a:srgbClr val="ffffff"/>
                </a:solidFill>
              </a:u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05920"/>
            <a:ext cx="8229240" cy="3974760"/>
          </a:xfrm>
          <a:prstGeom prst="rect">
            <a:avLst/>
          </a:prstGeom>
        </p:spPr>
        <p:txBody>
          <a:bodyPr lIns="0" rIns="0" tIns="0" bIns="0" anchor="ctr"/>
          <a:p>
            <a:pPr algn="ctr"/>
            <a:endParaRPr b="0" lang="en-US" sz="3200" spc="-1" strike="noStrike">
              <a:solidFill>
                <a:srgbClr val="000000"/>
              </a:solidFill>
              <a:uFill>
                <a:solidFill>
                  <a:srgbClr val="ffffff"/>
                </a:solidFill>
              </a:u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05920"/>
            <a:ext cx="8229240" cy="857160"/>
          </a:xfrm>
          <a:prstGeom prst="rect">
            <a:avLst/>
          </a:prstGeom>
        </p:spPr>
        <p:txBody>
          <a:bodyPr lIns="0" rIns="0" tIns="0" bIns="0" anchor="ctr"/>
          <a:p>
            <a:endParaRPr b="0" lang="en-US" sz="1400" spc="-1" strike="noStrike">
              <a:solidFill>
                <a:srgbClr val="000000"/>
              </a:solidFill>
              <a:uFill>
                <a:solidFill>
                  <a:srgbClr val="ffffff"/>
                </a:solidFill>
              </a:uFill>
              <a:latin typeface="Arial"/>
            </a:endParaRPr>
          </a:p>
        </p:txBody>
      </p:sp>
      <p:sp>
        <p:nvSpPr>
          <p:cNvPr id="15" name="PlaceHolder 2"/>
          <p:cNvSpPr>
            <a:spLocks noGrp="1"/>
          </p:cNvSpPr>
          <p:nvPr>
            <p:ph type="body"/>
          </p:nvPr>
        </p:nvSpPr>
        <p:spPr>
          <a:xfrm>
            <a:off x="457200" y="1200240"/>
            <a:ext cx="401580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16" name="PlaceHolder 3"/>
          <p:cNvSpPr>
            <a:spLocks noGrp="1"/>
          </p:cNvSpPr>
          <p:nvPr>
            <p:ph type="body"/>
          </p:nvPr>
        </p:nvSpPr>
        <p:spPr>
          <a:xfrm>
            <a:off x="457200" y="2973240"/>
            <a:ext cx="401580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17" name="PlaceHolder 4"/>
          <p:cNvSpPr>
            <a:spLocks noGrp="1"/>
          </p:cNvSpPr>
          <p:nvPr>
            <p:ph type="body"/>
          </p:nvPr>
        </p:nvSpPr>
        <p:spPr>
          <a:xfrm>
            <a:off x="4674240" y="1200240"/>
            <a:ext cx="4015800" cy="339408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05920"/>
            <a:ext cx="8229240" cy="857160"/>
          </a:xfrm>
          <a:prstGeom prst="rect">
            <a:avLst/>
          </a:prstGeom>
        </p:spPr>
        <p:txBody>
          <a:bodyPr lIns="0" rIns="0" tIns="0" bIns="0" anchor="ctr"/>
          <a:p>
            <a:endParaRPr b="0" lang="en-US" sz="1400" spc="-1" strike="noStrike">
              <a:solidFill>
                <a:srgbClr val="000000"/>
              </a:solidFill>
              <a:uFill>
                <a:solidFill>
                  <a:srgbClr val="ffffff"/>
                </a:solidFill>
              </a:uFill>
              <a:latin typeface="Arial"/>
            </a:endParaRPr>
          </a:p>
        </p:txBody>
      </p:sp>
      <p:sp>
        <p:nvSpPr>
          <p:cNvPr id="19" name="PlaceHolder 2"/>
          <p:cNvSpPr>
            <a:spLocks noGrp="1"/>
          </p:cNvSpPr>
          <p:nvPr>
            <p:ph type="body"/>
          </p:nvPr>
        </p:nvSpPr>
        <p:spPr>
          <a:xfrm>
            <a:off x="457200" y="1200240"/>
            <a:ext cx="4015800" cy="339408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20" name="PlaceHolder 3"/>
          <p:cNvSpPr>
            <a:spLocks noGrp="1"/>
          </p:cNvSpPr>
          <p:nvPr>
            <p:ph type="body"/>
          </p:nvPr>
        </p:nvSpPr>
        <p:spPr>
          <a:xfrm>
            <a:off x="4674240" y="1200240"/>
            <a:ext cx="401580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21" name="PlaceHolder 4"/>
          <p:cNvSpPr>
            <a:spLocks noGrp="1"/>
          </p:cNvSpPr>
          <p:nvPr>
            <p:ph type="body"/>
          </p:nvPr>
        </p:nvSpPr>
        <p:spPr>
          <a:xfrm>
            <a:off x="4674240" y="2973240"/>
            <a:ext cx="401580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05920"/>
            <a:ext cx="8229240" cy="857160"/>
          </a:xfrm>
          <a:prstGeom prst="rect">
            <a:avLst/>
          </a:prstGeom>
        </p:spPr>
        <p:txBody>
          <a:bodyPr lIns="0" rIns="0" tIns="0" bIns="0" anchor="ctr"/>
          <a:p>
            <a:endParaRPr b="0" lang="en-US" sz="1400" spc="-1" strike="noStrike">
              <a:solidFill>
                <a:srgbClr val="000000"/>
              </a:solidFill>
              <a:uFill>
                <a:solidFill>
                  <a:srgbClr val="ffffff"/>
                </a:solidFill>
              </a:uFill>
              <a:latin typeface="Arial"/>
            </a:endParaRPr>
          </a:p>
        </p:txBody>
      </p:sp>
      <p:sp>
        <p:nvSpPr>
          <p:cNvPr id="23" name="PlaceHolder 2"/>
          <p:cNvSpPr>
            <a:spLocks noGrp="1"/>
          </p:cNvSpPr>
          <p:nvPr>
            <p:ph type="body"/>
          </p:nvPr>
        </p:nvSpPr>
        <p:spPr>
          <a:xfrm>
            <a:off x="457200" y="1200240"/>
            <a:ext cx="401580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24" name="PlaceHolder 3"/>
          <p:cNvSpPr>
            <a:spLocks noGrp="1"/>
          </p:cNvSpPr>
          <p:nvPr>
            <p:ph type="body"/>
          </p:nvPr>
        </p:nvSpPr>
        <p:spPr>
          <a:xfrm>
            <a:off x="4674240" y="1200240"/>
            <a:ext cx="401580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
        <p:nvSpPr>
          <p:cNvPr id="25" name="PlaceHolder 4"/>
          <p:cNvSpPr>
            <a:spLocks noGrp="1"/>
          </p:cNvSpPr>
          <p:nvPr>
            <p:ph type="body"/>
          </p:nvPr>
        </p:nvSpPr>
        <p:spPr>
          <a:xfrm>
            <a:off x="457200" y="2973240"/>
            <a:ext cx="8229240" cy="1618920"/>
          </a:xfrm>
          <a:prstGeom prst="rect">
            <a:avLst/>
          </a:prstGeom>
        </p:spPr>
        <p:txBody>
          <a:bodyPr lIns="0" rIns="0" tIns="0" bIns="0"/>
          <a:p>
            <a:endParaRPr b="0" lang="en-US" sz="1400" spc="-1" strike="noStrike">
              <a:solidFill>
                <a:srgbClr val="000000"/>
              </a:solidFill>
              <a:uFill>
                <a:solidFill>
                  <a:srgbClr val="ffffff"/>
                </a:solidFill>
              </a:u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dt"/>
          </p:nvPr>
        </p:nvSpPr>
        <p:spPr>
          <a:xfrm>
            <a:off x="457200" y="4683960"/>
            <a:ext cx="2133360" cy="357120"/>
          </a:xfrm>
          <a:prstGeom prst="rect">
            <a:avLst/>
          </a:prstGeom>
        </p:spPr>
        <p:txBody>
          <a:bodyPr/>
          <a:p>
            <a:endParaRPr b="0" lang="en-US" sz="2400" spc="-1" strike="noStrike">
              <a:solidFill>
                <a:srgbClr val="000000"/>
              </a:solidFill>
              <a:uFill>
                <a:solidFill>
                  <a:srgbClr val="ffffff"/>
                </a:solidFill>
              </a:uFill>
              <a:latin typeface="Times New Roman"/>
            </a:endParaRPr>
          </a:p>
        </p:txBody>
      </p:sp>
      <p:sp>
        <p:nvSpPr>
          <p:cNvPr id="1" name="PlaceHolder 2"/>
          <p:cNvSpPr>
            <a:spLocks noGrp="1"/>
          </p:cNvSpPr>
          <p:nvPr>
            <p:ph type="ftr"/>
          </p:nvPr>
        </p:nvSpPr>
        <p:spPr>
          <a:xfrm>
            <a:off x="3124080" y="4683960"/>
            <a:ext cx="2895120" cy="357120"/>
          </a:xfrm>
          <a:prstGeom prst="rect">
            <a:avLst/>
          </a:prstGeom>
        </p:spPr>
        <p:txBody>
          <a:bodyPr/>
          <a:p>
            <a:endParaRPr b="0" lang="en-US" sz="2400" spc="-1" strike="noStrike">
              <a:solidFill>
                <a:srgbClr val="000000"/>
              </a:solidFill>
              <a:uFill>
                <a:solidFill>
                  <a:srgbClr val="ffffff"/>
                </a:solidFill>
              </a:uFill>
              <a:latin typeface="Times New Roman"/>
            </a:endParaRPr>
          </a:p>
        </p:txBody>
      </p:sp>
      <p:sp>
        <p:nvSpPr>
          <p:cNvPr id="2" name="PlaceHolder 3"/>
          <p:cNvSpPr>
            <a:spLocks noGrp="1"/>
          </p:cNvSpPr>
          <p:nvPr>
            <p:ph type="sldNum"/>
          </p:nvPr>
        </p:nvSpPr>
        <p:spPr>
          <a:xfrm>
            <a:off x="7010280" y="4800600"/>
            <a:ext cx="2133360" cy="228240"/>
          </a:xfrm>
          <a:prstGeom prst="rect">
            <a:avLst/>
          </a:prstGeom>
        </p:spPr>
        <p:txBody>
          <a:bodyPr/>
          <a:p>
            <a:pPr algn="r">
              <a:lnSpc>
                <a:spcPct val="100000"/>
              </a:lnSpc>
            </a:pPr>
            <a:fld id="{9572028A-5E8E-4E27-ACDD-032A3B62225F}" type="slidenum">
              <a:rPr b="0" lang="en-US" sz="1400" spc="-1" strike="noStrike">
                <a:solidFill>
                  <a:srgbClr val="000000"/>
                </a:solidFill>
                <a:uFill>
                  <a:solidFill>
                    <a:srgbClr val="ffffff"/>
                  </a:solidFill>
                </a:uFill>
                <a:latin typeface="Arial"/>
                <a:ea typeface="Arial"/>
              </a:rPr>
              <a:t>&lt;number&gt;</a:t>
            </a:fld>
            <a:endParaRPr b="0" lang="en-US" sz="1400" spc="-1" strike="noStrike">
              <a:solidFill>
                <a:srgbClr val="000000"/>
              </a:solidFill>
              <a:uFill>
                <a:solidFill>
                  <a:srgbClr val="ffffff"/>
                </a:solidFill>
              </a:uFill>
              <a:latin typeface="Times New Roman"/>
            </a:endParaRPr>
          </a:p>
        </p:txBody>
      </p:sp>
      <p:sp>
        <p:nvSpPr>
          <p:cNvPr id="3" name="PlaceHolder 4"/>
          <p:cNvSpPr>
            <a:spLocks noGrp="1"/>
          </p:cNvSpPr>
          <p:nvPr>
            <p:ph type="title"/>
          </p:nvPr>
        </p:nvSpPr>
        <p:spPr>
          <a:xfrm>
            <a:off x="457200" y="205200"/>
            <a:ext cx="8229240" cy="858600"/>
          </a:xfrm>
          <a:prstGeom prst="rect">
            <a:avLst/>
          </a:prstGeom>
        </p:spPr>
        <p:txBody>
          <a:bodyPr lIns="0" rIns="0" tIns="0" bIns="0" anchor="ctr"/>
          <a:p>
            <a:r>
              <a:rPr b="0" lang="en-US" sz="1400" spc="-1" strike="noStrike">
                <a:solidFill>
                  <a:srgbClr val="000000"/>
                </a:solidFill>
                <a:uFill>
                  <a:solidFill>
                    <a:srgbClr val="ffffff"/>
                  </a:solidFill>
                </a:uFill>
                <a:latin typeface="Arial"/>
              </a:rPr>
              <a:t>Click to edit the title text format</a:t>
            </a:r>
            <a:endParaRPr b="0" lang="en-US" sz="1400" spc="-1" strike="noStrike">
              <a:solidFill>
                <a:srgbClr val="000000"/>
              </a:solidFill>
              <a:uFill>
                <a:solidFill>
                  <a:srgbClr val="ffffff"/>
                </a:solidFill>
              </a:uFill>
              <a:latin typeface="Arial"/>
            </a:endParaRPr>
          </a:p>
        </p:txBody>
      </p:sp>
      <p:sp>
        <p:nvSpPr>
          <p:cNvPr id="4" name="PlaceHolder 5"/>
          <p:cNvSpPr>
            <a:spLocks noGrp="1"/>
          </p:cNvSpPr>
          <p:nvPr>
            <p:ph type="body"/>
          </p:nvPr>
        </p:nvSpPr>
        <p:spPr>
          <a:xfrm>
            <a:off x="457200" y="1203480"/>
            <a:ext cx="8229240" cy="2982960"/>
          </a:xfrm>
          <a:prstGeom prst="rect">
            <a:avLst/>
          </a:prstGeom>
        </p:spPr>
        <p:txBody>
          <a:bodyPr lIns="0" rIns="0" tIns="0" bIns="0"/>
          <a:p>
            <a:pPr marL="432000" indent="-324000">
              <a:buClr>
                <a:srgbClr val="000000"/>
              </a:buClr>
              <a:buSzPct val="45000"/>
              <a:buFont typeface="Wingdings" charset="2"/>
              <a:buChar char=""/>
            </a:pPr>
            <a:r>
              <a:rPr b="0" lang="en-US" sz="1400" spc="-1" strike="noStrike">
                <a:solidFill>
                  <a:srgbClr val="000000"/>
                </a:solidFill>
                <a:uFill>
                  <a:solidFill>
                    <a:srgbClr val="ffffff"/>
                  </a:solidFill>
                </a:uFill>
                <a:latin typeface="Arial"/>
              </a:rPr>
              <a:t>Click to edit the outline text format</a:t>
            </a:r>
            <a:endParaRPr b="0" lang="en-US" sz="1400" spc="-1" strike="noStrike">
              <a:solidFill>
                <a:srgbClr val="000000"/>
              </a:solidFill>
              <a:uFill>
                <a:solidFill>
                  <a:srgbClr val="ffffff"/>
                </a:solidFill>
              </a:uFill>
              <a:latin typeface="Arial"/>
            </a:endParaRPr>
          </a:p>
          <a:p>
            <a:pPr lvl="1" marL="864000" indent="-324000">
              <a:buClr>
                <a:srgbClr val="000000"/>
              </a:buClr>
              <a:buSzPct val="75000"/>
              <a:buFont typeface="Symbol" charset="2"/>
              <a:buChar char=""/>
            </a:pPr>
            <a:r>
              <a:rPr b="0" lang="en-US" sz="1400" spc="-1" strike="noStrike">
                <a:solidFill>
                  <a:srgbClr val="000000"/>
                </a:solidFill>
                <a:uFill>
                  <a:solidFill>
                    <a:srgbClr val="ffffff"/>
                  </a:solidFill>
                </a:uFill>
                <a:latin typeface="Arial"/>
              </a:rPr>
              <a:t>Second Outline Level</a:t>
            </a:r>
            <a:endParaRPr b="0" lang="en-US" sz="1400" spc="-1" strike="noStrike">
              <a:solidFill>
                <a:srgbClr val="000000"/>
              </a:solidFill>
              <a:uFill>
                <a:solidFill>
                  <a:srgbClr val="ffffff"/>
                </a:solidFill>
              </a:uFill>
              <a:latin typeface="Arial"/>
            </a:endParaRPr>
          </a:p>
          <a:p>
            <a:pPr lvl="2" marL="1296000" indent="-288000">
              <a:buClr>
                <a:srgbClr val="000000"/>
              </a:buClr>
              <a:buSzPct val="45000"/>
              <a:buFont typeface="Wingdings" charset="2"/>
              <a:buChar char=""/>
            </a:pPr>
            <a:r>
              <a:rPr b="0" lang="en-US" sz="1400" spc="-1" strike="noStrike">
                <a:solidFill>
                  <a:srgbClr val="000000"/>
                </a:solidFill>
                <a:uFill>
                  <a:solidFill>
                    <a:srgbClr val="ffffff"/>
                  </a:solidFill>
                </a:uFill>
                <a:latin typeface="Arial"/>
              </a:rPr>
              <a:t>Third Outline Level</a:t>
            </a:r>
            <a:endParaRPr b="0" lang="en-US" sz="1400" spc="-1" strike="noStrike">
              <a:solidFill>
                <a:srgbClr val="000000"/>
              </a:solidFill>
              <a:uFill>
                <a:solidFill>
                  <a:srgbClr val="ffffff"/>
                </a:solidFill>
              </a:uFill>
              <a:latin typeface="Arial"/>
            </a:endParaRPr>
          </a:p>
          <a:p>
            <a:pPr lvl="3" marL="1728000" indent="-216000">
              <a:buClr>
                <a:srgbClr val="000000"/>
              </a:buClr>
              <a:buSzPct val="75000"/>
              <a:buFont typeface="Symbol" charset="2"/>
              <a:buChar char=""/>
            </a:pPr>
            <a:r>
              <a:rPr b="0" lang="en-US" sz="1400" spc="-1" strike="noStrike">
                <a:solidFill>
                  <a:srgbClr val="000000"/>
                </a:solidFill>
                <a:uFill>
                  <a:solidFill>
                    <a:srgbClr val="ffffff"/>
                  </a:solidFill>
                </a:uFill>
                <a:latin typeface="Arial"/>
              </a:rPr>
              <a:t>Fourth Outline Level</a:t>
            </a:r>
            <a:endParaRPr b="0" lang="en-US" sz="1400" spc="-1" strike="noStrike">
              <a:solidFill>
                <a:srgbClr val="000000"/>
              </a:solidFill>
              <a:uFill>
                <a:solidFill>
                  <a:srgbClr val="ffffff"/>
                </a:solidFill>
              </a:uFill>
              <a:latin typeface="Arial"/>
            </a:endParaRPr>
          </a:p>
          <a:p>
            <a:pPr lvl="4" marL="2160000" indent="-216000">
              <a:buClr>
                <a:srgbClr val="000000"/>
              </a:buClr>
              <a:buSzPct val="45000"/>
              <a:buFont typeface="Wingdings" charset="2"/>
              <a:buChar char=""/>
            </a:pPr>
            <a:r>
              <a:rPr b="0" lang="en-US" sz="2000" spc="-1" strike="noStrike">
                <a:solidFill>
                  <a:srgbClr val="000000"/>
                </a:solidFill>
                <a:uFill>
                  <a:solidFill>
                    <a:srgbClr val="ffffff"/>
                  </a:solidFill>
                </a:uFill>
                <a:latin typeface="Arial"/>
              </a:rPr>
              <a:t>Fifth Outline Level</a:t>
            </a:r>
            <a:endParaRPr b="0" lang="en-US" sz="2000" spc="-1" strike="noStrike">
              <a:solidFill>
                <a:srgbClr val="000000"/>
              </a:solidFill>
              <a:uFill>
                <a:solidFill>
                  <a:srgbClr val="ffffff"/>
                </a:solidFill>
              </a:uFill>
              <a:latin typeface="Arial"/>
            </a:endParaRPr>
          </a:p>
          <a:p>
            <a:pPr lvl="5" marL="2592000" indent="-216000">
              <a:buClr>
                <a:srgbClr val="000000"/>
              </a:buClr>
              <a:buSzPct val="45000"/>
              <a:buFont typeface="Wingdings" charset="2"/>
              <a:buChar char=""/>
            </a:pPr>
            <a:r>
              <a:rPr b="0" lang="en-US" sz="2000" spc="-1" strike="noStrike">
                <a:solidFill>
                  <a:srgbClr val="000000"/>
                </a:solidFill>
                <a:uFill>
                  <a:solidFill>
                    <a:srgbClr val="ffffff"/>
                  </a:solidFill>
                </a:uFill>
                <a:latin typeface="Arial"/>
              </a:rPr>
              <a:t>Sixth Outline Level</a:t>
            </a:r>
            <a:endParaRPr b="0" lang="en-US" sz="2000" spc="-1" strike="noStrike">
              <a:solidFill>
                <a:srgbClr val="000000"/>
              </a:solidFill>
              <a:uFill>
                <a:solidFill>
                  <a:srgbClr val="ffffff"/>
                </a:solidFill>
              </a:uFill>
              <a:latin typeface="Arial"/>
            </a:endParaRPr>
          </a:p>
          <a:p>
            <a:pPr lvl="6" marL="3024000" indent="-216000">
              <a:buClr>
                <a:srgbClr val="000000"/>
              </a:buClr>
              <a:buSzPct val="45000"/>
              <a:buFont typeface="Wingdings" charset="2"/>
              <a:buChar char=""/>
            </a:pPr>
            <a:r>
              <a:rPr b="0" lang="en-US" sz="2000" spc="-1" strike="noStrike">
                <a:solidFill>
                  <a:srgbClr val="000000"/>
                </a:solidFill>
                <a:uFill>
                  <a:solidFill>
                    <a:srgbClr val="ffffff"/>
                  </a:solidFill>
                </a:uFill>
                <a:latin typeface="Arial"/>
              </a:rPr>
              <a:t>Seventh Outline Level</a:t>
            </a:r>
            <a:endParaRPr b="0" lang="en-US" sz="2000" spc="-1" strike="noStrike">
              <a:solidFill>
                <a:srgbClr val="000000"/>
              </a:solidFill>
              <a:uFill>
                <a:solidFill>
                  <a:srgbClr val="ffffff"/>
                </a:solidFill>
              </a:u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457200" y="205920"/>
            <a:ext cx="8229240" cy="857160"/>
          </a:xfrm>
          <a:prstGeom prst="rect">
            <a:avLst/>
          </a:prstGeom>
        </p:spPr>
        <p:txBody>
          <a:bodyPr anchor="ctr"/>
          <a:p>
            <a:endParaRPr b="0" lang="en-US" sz="1400" spc="-1" strike="noStrike">
              <a:solidFill>
                <a:srgbClr val="000000"/>
              </a:solidFill>
              <a:uFill>
                <a:solidFill>
                  <a:srgbClr val="ffffff"/>
                </a:solidFill>
              </a:uFill>
              <a:latin typeface="Arial"/>
            </a:endParaRPr>
          </a:p>
        </p:txBody>
      </p:sp>
      <p:sp>
        <p:nvSpPr>
          <p:cNvPr id="40" name="PlaceHolder 2"/>
          <p:cNvSpPr>
            <a:spLocks noGrp="1"/>
          </p:cNvSpPr>
          <p:nvPr>
            <p:ph type="body"/>
          </p:nvPr>
        </p:nvSpPr>
        <p:spPr>
          <a:xfrm>
            <a:off x="457200" y="1200240"/>
            <a:ext cx="8229240" cy="3394080"/>
          </a:xfrm>
          <a:prstGeom prst="rect">
            <a:avLst/>
          </a:prstGeom>
        </p:spPr>
        <p:txBody>
          <a:bodyPr/>
          <a:p>
            <a:pPr marL="432000" indent="-324000">
              <a:buClr>
                <a:srgbClr val="000000"/>
              </a:buClr>
              <a:buSzPct val="45000"/>
              <a:buFont typeface="Wingdings" charset="2"/>
              <a:buChar char=""/>
            </a:pPr>
            <a:r>
              <a:rPr b="0" lang="en-US" sz="3200" spc="-1" strike="noStrike">
                <a:solidFill>
                  <a:srgbClr val="000000"/>
                </a:solidFill>
                <a:uFill>
                  <a:solidFill>
                    <a:srgbClr val="ffffff"/>
                  </a:solidFill>
                </a:uFill>
                <a:latin typeface="Arial"/>
              </a:rPr>
              <a:t>Click to edit the outline text format</a:t>
            </a:r>
            <a:endParaRPr b="0" lang="en-US" sz="3200" spc="-1" strike="noStrike">
              <a:solidFill>
                <a:srgbClr val="000000"/>
              </a:solidFill>
              <a:uFill>
                <a:solidFill>
                  <a:srgbClr val="ffffff"/>
                </a:solidFill>
              </a:uFill>
              <a:latin typeface="Arial"/>
            </a:endParaRPr>
          </a:p>
          <a:p>
            <a:pPr lvl="1" marL="864000" indent="-324000">
              <a:buClr>
                <a:srgbClr val="000000"/>
              </a:buClr>
              <a:buSzPct val="75000"/>
              <a:buFont typeface="Symbol" charset="2"/>
              <a:buChar char=""/>
            </a:pPr>
            <a:r>
              <a:rPr b="0" lang="en-US" sz="3200" spc="-1" strike="noStrike">
                <a:solidFill>
                  <a:srgbClr val="000000"/>
                </a:solidFill>
                <a:uFill>
                  <a:solidFill>
                    <a:srgbClr val="ffffff"/>
                  </a:solidFill>
                </a:uFill>
                <a:latin typeface="Arial"/>
              </a:rPr>
              <a:t>Second Outline Level</a:t>
            </a:r>
            <a:endParaRPr b="0" lang="en-US" sz="3200" spc="-1" strike="noStrike">
              <a:solidFill>
                <a:srgbClr val="000000"/>
              </a:solidFill>
              <a:uFill>
                <a:solidFill>
                  <a:srgbClr val="ffffff"/>
                </a:solidFill>
              </a:uFill>
              <a:latin typeface="Arial"/>
            </a:endParaRPr>
          </a:p>
          <a:p>
            <a:pPr lvl="2" marL="1296000" indent="-288000">
              <a:buClr>
                <a:srgbClr val="000000"/>
              </a:buClr>
              <a:buSzPct val="45000"/>
              <a:buFont typeface="Wingdings" charset="2"/>
              <a:buChar char=""/>
            </a:pPr>
            <a:r>
              <a:rPr b="0" lang="en-US" sz="3200" spc="-1" strike="noStrike">
                <a:solidFill>
                  <a:srgbClr val="000000"/>
                </a:solidFill>
                <a:uFill>
                  <a:solidFill>
                    <a:srgbClr val="ffffff"/>
                  </a:solidFill>
                </a:uFill>
                <a:latin typeface="Arial"/>
              </a:rPr>
              <a:t>Third Outline Level</a:t>
            </a:r>
            <a:endParaRPr b="0" lang="en-US" sz="3200" spc="-1" strike="noStrike">
              <a:solidFill>
                <a:srgbClr val="000000"/>
              </a:solidFill>
              <a:uFill>
                <a:solidFill>
                  <a:srgbClr val="ffffff"/>
                </a:solidFill>
              </a:uFill>
              <a:latin typeface="Arial"/>
            </a:endParaRPr>
          </a:p>
          <a:p>
            <a:pPr lvl="3" marL="1728000" indent="-216000">
              <a:buClr>
                <a:srgbClr val="000000"/>
              </a:buClr>
              <a:buSzPct val="75000"/>
              <a:buFont typeface="Symbol" charset="2"/>
              <a:buChar char=""/>
            </a:pPr>
            <a:r>
              <a:rPr b="0" lang="en-US" sz="3200" spc="-1" strike="noStrike">
                <a:solidFill>
                  <a:srgbClr val="000000"/>
                </a:solidFill>
                <a:uFill>
                  <a:solidFill>
                    <a:srgbClr val="ffffff"/>
                  </a:solidFill>
                </a:uFill>
                <a:latin typeface="Arial"/>
              </a:rPr>
              <a:t>Fourth Outline Level</a:t>
            </a:r>
            <a:endParaRPr b="0" lang="en-US" sz="3200" spc="-1" strike="noStrike">
              <a:solidFill>
                <a:srgbClr val="000000"/>
              </a:solidFill>
              <a:uFill>
                <a:solidFill>
                  <a:srgbClr val="ffffff"/>
                </a:solidFill>
              </a:uFill>
              <a:latin typeface="Arial"/>
            </a:endParaRPr>
          </a:p>
          <a:p>
            <a:pPr lvl="4" marL="2160000" indent="-216000">
              <a:buClr>
                <a:srgbClr val="000000"/>
              </a:buClr>
              <a:buSzPct val="45000"/>
              <a:buFont typeface="Wingdings" charset="2"/>
              <a:buChar char=""/>
            </a:pPr>
            <a:r>
              <a:rPr b="0" lang="en-US" sz="3200" spc="-1" strike="noStrike">
                <a:solidFill>
                  <a:srgbClr val="000000"/>
                </a:solidFill>
                <a:uFill>
                  <a:solidFill>
                    <a:srgbClr val="ffffff"/>
                  </a:solidFill>
                </a:uFill>
                <a:latin typeface="Arial"/>
              </a:rPr>
              <a:t>Fifth Outline Level</a:t>
            </a:r>
            <a:endParaRPr b="0" lang="en-US" sz="3200" spc="-1" strike="noStrike">
              <a:solidFill>
                <a:srgbClr val="000000"/>
              </a:solidFill>
              <a:uFill>
                <a:solidFill>
                  <a:srgbClr val="ffffff"/>
                </a:solidFill>
              </a:uFill>
              <a:latin typeface="Arial"/>
            </a:endParaRPr>
          </a:p>
          <a:p>
            <a:pPr lvl="5" marL="2592000" indent="-216000">
              <a:buClr>
                <a:srgbClr val="000000"/>
              </a:buClr>
              <a:buSzPct val="45000"/>
              <a:buFont typeface="Wingdings" charset="2"/>
              <a:buChar char=""/>
            </a:pPr>
            <a:r>
              <a:rPr b="0" lang="en-US" sz="3200" spc="-1" strike="noStrike">
                <a:solidFill>
                  <a:srgbClr val="000000"/>
                </a:solidFill>
                <a:uFill>
                  <a:solidFill>
                    <a:srgbClr val="ffffff"/>
                  </a:solidFill>
                </a:uFill>
                <a:latin typeface="Arial"/>
              </a:rPr>
              <a:t>Sixth Outline Level</a:t>
            </a:r>
            <a:endParaRPr b="0" lang="en-US" sz="3200" spc="-1" strike="noStrike">
              <a:solidFill>
                <a:srgbClr val="000000"/>
              </a:solidFill>
              <a:uFill>
                <a:solidFill>
                  <a:srgbClr val="ffffff"/>
                </a:solidFill>
              </a:uFill>
              <a:latin typeface="Arial"/>
            </a:endParaRPr>
          </a:p>
          <a:p>
            <a:pPr lvl="6" marL="3024000" indent="-216000">
              <a:buClr>
                <a:srgbClr val="000000"/>
              </a:buClr>
              <a:buSzPct val="45000"/>
              <a:buFont typeface="Wingdings" charset="2"/>
              <a:buChar char=""/>
            </a:pPr>
            <a:r>
              <a:rPr b="0" lang="en-US" sz="3200" spc="-1" strike="noStrike">
                <a:solidFill>
                  <a:srgbClr val="000000"/>
                </a:solidFill>
                <a:uFill>
                  <a:solidFill>
                    <a:srgbClr val="ffffff"/>
                  </a:solidFill>
                </a:uFill>
                <a:latin typeface="Arial"/>
              </a:rPr>
              <a:t>Seventh Outline Level</a:t>
            </a:r>
            <a:endParaRPr b="0" lang="en-US" sz="3200" spc="-1" strike="noStrike">
              <a:solidFill>
                <a:srgbClr val="000000"/>
              </a:solidFill>
              <a:uFill>
                <a:solidFill>
                  <a:srgbClr val="ffffff"/>
                </a:solidFill>
              </a:uFill>
              <a:latin typeface="Arial"/>
            </a:endParaRPr>
          </a:p>
        </p:txBody>
      </p:sp>
      <p:sp>
        <p:nvSpPr>
          <p:cNvPr id="41" name="PlaceHolder 3"/>
          <p:cNvSpPr>
            <a:spLocks noGrp="1"/>
          </p:cNvSpPr>
          <p:nvPr>
            <p:ph type="dt"/>
          </p:nvPr>
        </p:nvSpPr>
        <p:spPr>
          <a:xfrm>
            <a:off x="457200" y="4683960"/>
            <a:ext cx="2133360" cy="357120"/>
          </a:xfrm>
          <a:prstGeom prst="rect">
            <a:avLst/>
          </a:prstGeom>
        </p:spPr>
        <p:txBody>
          <a:bodyPr/>
          <a:p>
            <a:endParaRPr b="0" lang="en-US" sz="2400" spc="-1" strike="noStrike">
              <a:solidFill>
                <a:srgbClr val="000000"/>
              </a:solidFill>
              <a:uFill>
                <a:solidFill>
                  <a:srgbClr val="ffffff"/>
                </a:solidFill>
              </a:uFill>
              <a:latin typeface="Times New Roman"/>
            </a:endParaRPr>
          </a:p>
        </p:txBody>
      </p:sp>
      <p:sp>
        <p:nvSpPr>
          <p:cNvPr id="42" name="PlaceHolder 4"/>
          <p:cNvSpPr>
            <a:spLocks noGrp="1"/>
          </p:cNvSpPr>
          <p:nvPr>
            <p:ph type="ftr"/>
          </p:nvPr>
        </p:nvSpPr>
        <p:spPr>
          <a:xfrm>
            <a:off x="3124080" y="4683960"/>
            <a:ext cx="2895120" cy="357120"/>
          </a:xfrm>
          <a:prstGeom prst="rect">
            <a:avLst/>
          </a:prstGeom>
        </p:spPr>
        <p:txBody>
          <a:bodyPr/>
          <a:p>
            <a:endParaRPr b="0" lang="en-US" sz="2400" spc="-1" strike="noStrike">
              <a:solidFill>
                <a:srgbClr val="000000"/>
              </a:solidFill>
              <a:uFill>
                <a:solidFill>
                  <a:srgbClr val="ffffff"/>
                </a:solidFill>
              </a:uFill>
              <a:latin typeface="Times New Roman"/>
            </a:endParaRPr>
          </a:p>
        </p:txBody>
      </p:sp>
      <p:sp>
        <p:nvSpPr>
          <p:cNvPr id="43" name="PlaceHolder 5"/>
          <p:cNvSpPr>
            <a:spLocks noGrp="1"/>
          </p:cNvSpPr>
          <p:nvPr>
            <p:ph type="sldNum"/>
          </p:nvPr>
        </p:nvSpPr>
        <p:spPr>
          <a:xfrm>
            <a:off x="7010280" y="4800600"/>
            <a:ext cx="2133360" cy="228240"/>
          </a:xfrm>
          <a:prstGeom prst="rect">
            <a:avLst/>
          </a:prstGeom>
        </p:spPr>
        <p:txBody>
          <a:bodyPr/>
          <a:p>
            <a:pPr algn="r">
              <a:lnSpc>
                <a:spcPct val="100000"/>
              </a:lnSpc>
            </a:pPr>
            <a:fld id="{48FEACC3-96EE-4A25-A6F4-3A1663EAF407}" type="slidenum">
              <a:rPr b="0" lang="en-US" sz="1400" spc="-1" strike="noStrike">
                <a:solidFill>
                  <a:srgbClr val="000000"/>
                </a:solidFill>
                <a:uFill>
                  <a:solidFill>
                    <a:srgbClr val="ffffff"/>
                  </a:solidFill>
                </a:uFill>
                <a:latin typeface="Arial"/>
                <a:ea typeface="Arial"/>
              </a:rPr>
              <a:t>1</a:t>
            </a:fld>
            <a:endParaRPr b="0" lang="en-US" sz="1400" spc="-1" strike="noStrike">
              <a:solidFill>
                <a:srgbClr val="000000"/>
              </a:solidFill>
              <a:uFill>
                <a:solidFill>
                  <a:srgbClr val="ffffff"/>
                </a:solidFill>
              </a:uFill>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image" Target="../media/image6.jpeg"/><Relationship Id="rId3" Type="http://schemas.openxmlformats.org/officeDocument/2006/relationships/image" Target="../media/image7.jpe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slideLayout" Target="../slideLayouts/slideLayout1.xml"/><Relationship Id="rId7"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jpeg"/><Relationship Id="rId3"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25.jpe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26.jpe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7.jpeg"/><Relationship Id="rId2" Type="http://schemas.openxmlformats.org/officeDocument/2006/relationships/image" Target="../media/image28.jpeg"/><Relationship Id="rId3"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29.jpeg"/><Relationship Id="rId2" Type="http://schemas.openxmlformats.org/officeDocument/2006/relationships/image" Target="../media/image30.png"/><Relationship Id="rId3" Type="http://schemas.openxmlformats.org/officeDocument/2006/relationships/image" Target="../media/image31.png"/><Relationship Id="rId4" Type="http://schemas.openxmlformats.org/officeDocument/2006/relationships/image" Target="../media/image32.jpeg"/><Relationship Id="rId5" Type="http://schemas.openxmlformats.org/officeDocument/2006/relationships/image" Target="../media/image33.png"/><Relationship Id="rId6" Type="http://schemas.openxmlformats.org/officeDocument/2006/relationships/image" Target="../media/image34.jpeg"/><Relationship Id="rId7"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35.jpeg"/><Relationship Id="rId2" Type="http://schemas.openxmlformats.org/officeDocument/2006/relationships/image" Target="../media/image36.jpeg"/><Relationship Id="rId3"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37.jpe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38.jpe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39.jpeg"/><Relationship Id="rId2"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40.png"/><Relationship Id="rId2" Type="http://schemas.openxmlformats.org/officeDocument/2006/relationships/image" Target="../media/image41.jpeg"/><Relationship Id="rId3"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42.png"/><Relationship Id="rId2" Type="http://schemas.openxmlformats.org/officeDocument/2006/relationships/image" Target="../media/image43.jpeg"/><Relationship Id="rId3"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44.jpeg"/><Relationship Id="rId2" Type="http://schemas.openxmlformats.org/officeDocument/2006/relationships/image" Target="../media/image45.jpeg"/><Relationship Id="rId3" Type="http://schemas.openxmlformats.org/officeDocument/2006/relationships/image" Target="../media/image46.jpeg"/><Relationship Id="rId4" Type="http://schemas.openxmlformats.org/officeDocument/2006/relationships/image" Target="../media/image47.jpeg"/><Relationship Id="rId5"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48.jpeg"/><Relationship Id="rId2" Type="http://schemas.openxmlformats.org/officeDocument/2006/relationships/image" Target="../media/image49.jpeg"/><Relationship Id="rId3" Type="http://schemas.openxmlformats.org/officeDocument/2006/relationships/image" Target="../media/image50.jpeg"/><Relationship Id="rId4"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jpeg"/><Relationship Id="rId3" Type="http://schemas.openxmlformats.org/officeDocument/2006/relationships/image" Target="../media/image53.jpeg"/><Relationship Id="rId4"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image" Target="../media/image54.jpeg"/><Relationship Id="rId2" Type="http://schemas.openxmlformats.org/officeDocument/2006/relationships/image" Target="../media/image55.png"/><Relationship Id="rId3" Type="http://schemas.openxmlformats.org/officeDocument/2006/relationships/image" Target="../media/image56.jpeg"/><Relationship Id="rId4"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image" Target="../media/image57.jpeg"/><Relationship Id="rId2" Type="http://schemas.openxmlformats.org/officeDocument/2006/relationships/image" Target="../media/image58.png"/><Relationship Id="rId3" Type="http://schemas.openxmlformats.org/officeDocument/2006/relationships/image" Target="../media/image59.png"/><Relationship Id="rId4" Type="http://schemas.openxmlformats.org/officeDocument/2006/relationships/image" Target="../media/image60.jpeg"/><Relationship Id="rId5" Type="http://schemas.openxmlformats.org/officeDocument/2006/relationships/image" Target="../media/image61.jpeg"/><Relationship Id="rId6" Type="http://schemas.openxmlformats.org/officeDocument/2006/relationships/image" Target="../media/image62.jpeg"/><Relationship Id="rId7"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image" Target="../media/image63.jpeg"/><Relationship Id="rId2" Type="http://schemas.openxmlformats.org/officeDocument/2006/relationships/image" Target="../media/image64.jpeg"/><Relationship Id="rId3"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image" Target="../media/image65.jpeg"/><Relationship Id="rId2"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image" Target="../media/image66.jpeg"/><Relationship Id="rId2"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image" Target="../media/image67.jpe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image" Target="../media/image68.jpeg"/><Relationship Id="rId2" Type="http://schemas.openxmlformats.org/officeDocument/2006/relationships/slideLayout" Target="../slideLayouts/slideLayout13.xml"/>
</Relationships>
</file>

<file path=ppt/slides/_rels/slide31.xml.rels><?xml version="1.0" encoding="UTF-8"?>
<Relationships xmlns="http://schemas.openxmlformats.org/package/2006/relationships"><Relationship Id="rId1" Type="http://schemas.openxmlformats.org/officeDocument/2006/relationships/image" Target="../media/image69.jpeg"/><Relationship Id="rId2" Type="http://schemas.openxmlformats.org/officeDocument/2006/relationships/image" Target="../media/image70.png"/><Relationship Id="rId3" Type="http://schemas.openxmlformats.org/officeDocument/2006/relationships/slideLayout" Target="../slideLayouts/slideLayout13.xml"/>
</Relationships>
</file>

<file path=ppt/slides/_rels/slide32.xml.rels><?xml version="1.0" encoding="UTF-8"?>
<Relationships xmlns="http://schemas.openxmlformats.org/package/2006/relationships"><Relationship Id="rId1" Type="http://schemas.openxmlformats.org/officeDocument/2006/relationships/image" Target="../media/image71.jpeg"/><Relationship Id="rId2" Type="http://schemas.openxmlformats.org/officeDocument/2006/relationships/slideLayout" Target="../slideLayouts/slideLayout13.xml"/>
</Relationships>
</file>

<file path=ppt/slides/_rels/slide33.xml.rels><?xml version="1.0" encoding="UTF-8"?>
<Relationships xmlns="http://schemas.openxmlformats.org/package/2006/relationships"><Relationship Id="rId1" Type="http://schemas.openxmlformats.org/officeDocument/2006/relationships/image" Target="../media/image72.jpeg"/><Relationship Id="rId2" Type="http://schemas.openxmlformats.org/officeDocument/2006/relationships/image" Target="../media/image73.png"/><Relationship Id="rId3" Type="http://schemas.openxmlformats.org/officeDocument/2006/relationships/slideLayout" Target="../slideLayouts/slideLayout13.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jpe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image" Target="../media/image18.jpe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jpeg"/><Relationship Id="rId3"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jpe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 name="CustomShape 1"/>
          <p:cNvSpPr/>
          <p:nvPr/>
        </p:nvSpPr>
        <p:spPr>
          <a:xfrm>
            <a:off x="1106640" y="3960"/>
            <a:ext cx="7783920" cy="878400"/>
          </a:xfrm>
          <a:prstGeom prst="rect">
            <a:avLst/>
          </a:prstGeom>
          <a:solidFill>
            <a:srgbClr val="00ffff"/>
          </a:solidFill>
          <a:ln>
            <a:noFill/>
          </a:ln>
        </p:spPr>
        <p:style>
          <a:lnRef idx="0"/>
          <a:fillRef idx="0"/>
          <a:effectRef idx="0"/>
          <a:fontRef idx="minor"/>
        </p:style>
        <p:txBody>
          <a:bodyPr anchor="ctr"/>
          <a:p>
            <a:pPr algn="ctr">
              <a:lnSpc>
                <a:spcPct val="115000"/>
              </a:lnSpc>
            </a:pPr>
            <a:r>
              <a:rPr b="1" lang="en-US" sz="2400" spc="-1" strike="noStrike">
                <a:solidFill>
                  <a:srgbClr val="000000"/>
                </a:solidFill>
                <a:uFill>
                  <a:solidFill>
                    <a:srgbClr val="ffffff"/>
                  </a:solidFill>
                </a:uFill>
                <a:latin typeface="Arial"/>
                <a:ea typeface="Arial"/>
              </a:rPr>
              <a:t>Design, development and deployment of accelerator magnets in RRCAT and future challenges</a:t>
            </a:r>
            <a:endParaRPr b="0" lang="en-US" sz="1800" spc="-1" strike="noStrike">
              <a:solidFill>
                <a:srgbClr val="000000"/>
              </a:solidFill>
              <a:uFill>
                <a:solidFill>
                  <a:srgbClr val="ffffff"/>
                </a:solidFill>
              </a:uFill>
              <a:latin typeface="Arial"/>
            </a:endParaRPr>
          </a:p>
        </p:txBody>
      </p:sp>
      <p:sp>
        <p:nvSpPr>
          <p:cNvPr id="84" name="CustomShape 2"/>
          <p:cNvSpPr/>
          <p:nvPr/>
        </p:nvSpPr>
        <p:spPr>
          <a:xfrm>
            <a:off x="3558960" y="3325320"/>
            <a:ext cx="2904480" cy="518760"/>
          </a:xfrm>
          <a:prstGeom prst="rect">
            <a:avLst/>
          </a:prstGeom>
          <a:solidFill>
            <a:srgbClr val="00ff00"/>
          </a:solidFill>
          <a:ln>
            <a:noFill/>
          </a:ln>
        </p:spPr>
        <p:style>
          <a:lnRef idx="0"/>
          <a:fillRef idx="0"/>
          <a:effectRef idx="0"/>
          <a:fontRef idx="minor"/>
        </p:style>
        <p:txBody>
          <a:bodyPr anchor="ctr"/>
          <a:p>
            <a:pPr algn="ctr">
              <a:lnSpc>
                <a:spcPct val="100000"/>
              </a:lnSpc>
            </a:pPr>
            <a:r>
              <a:rPr b="0" lang="en-US" sz="2800" spc="-1" strike="noStrike">
                <a:solidFill>
                  <a:srgbClr val="0617fa"/>
                </a:solidFill>
                <a:uFill>
                  <a:solidFill>
                    <a:srgbClr val="ffffff"/>
                  </a:solidFill>
                </a:uFill>
                <a:latin typeface="Times New Roman"/>
                <a:ea typeface="Times New Roman"/>
              </a:rPr>
              <a:t>Shesh Nath Singh</a:t>
            </a:r>
            <a:endParaRPr b="0" lang="en-US" sz="1800" spc="-1" strike="noStrike">
              <a:solidFill>
                <a:srgbClr val="000000"/>
              </a:solidFill>
              <a:uFill>
                <a:solidFill>
                  <a:srgbClr val="ffffff"/>
                </a:solidFill>
              </a:uFill>
              <a:latin typeface="Arial"/>
            </a:endParaRPr>
          </a:p>
        </p:txBody>
      </p:sp>
      <p:pic>
        <p:nvPicPr>
          <p:cNvPr id="85" name="Google Shape;132;p25" descr=""/>
          <p:cNvPicPr/>
          <p:nvPr/>
        </p:nvPicPr>
        <p:blipFill>
          <a:blip r:embed="rId1"/>
          <a:stretch/>
        </p:blipFill>
        <p:spPr>
          <a:xfrm>
            <a:off x="20520" y="110880"/>
            <a:ext cx="831960" cy="831960"/>
          </a:xfrm>
          <a:prstGeom prst="rect">
            <a:avLst/>
          </a:prstGeom>
          <a:ln>
            <a:noFill/>
          </a:ln>
        </p:spPr>
      </p:pic>
      <p:sp>
        <p:nvSpPr>
          <p:cNvPr id="86" name="CustomShape 3"/>
          <p:cNvSpPr/>
          <p:nvPr/>
        </p:nvSpPr>
        <p:spPr>
          <a:xfrm>
            <a:off x="1943280" y="4070880"/>
            <a:ext cx="5257440" cy="914760"/>
          </a:xfrm>
          <a:prstGeom prst="rect">
            <a:avLst/>
          </a:prstGeom>
          <a:solidFill>
            <a:srgbClr val="ffff00"/>
          </a:solidFill>
          <a:ln>
            <a:noFill/>
          </a:ln>
        </p:spPr>
        <p:style>
          <a:lnRef idx="0"/>
          <a:fillRef idx="0"/>
          <a:effectRef idx="0"/>
          <a:fontRef idx="minor"/>
        </p:style>
        <p:txBody>
          <a:bodyPr/>
          <a:p>
            <a:pPr algn="ctr">
              <a:lnSpc>
                <a:spcPct val="100000"/>
              </a:lnSpc>
            </a:pPr>
            <a:r>
              <a:rPr b="1" lang="en-US" sz="1800" spc="-1" strike="noStrike">
                <a:solidFill>
                  <a:srgbClr val="000000"/>
                </a:solidFill>
                <a:uFill>
                  <a:solidFill>
                    <a:srgbClr val="ffffff"/>
                  </a:solidFill>
                </a:uFill>
                <a:latin typeface="Times New Roman"/>
                <a:ea typeface="Times New Roman"/>
              </a:rPr>
              <a:t>13 April, 2023</a:t>
            </a:r>
            <a:endParaRPr b="0" lang="en-US" sz="1800" spc="-1" strike="noStrike">
              <a:solidFill>
                <a:srgbClr val="000000"/>
              </a:solidFill>
              <a:uFill>
                <a:solidFill>
                  <a:srgbClr val="ffffff"/>
                </a:solidFill>
              </a:uFill>
              <a:latin typeface="Arial"/>
            </a:endParaRPr>
          </a:p>
          <a:p>
            <a:pPr algn="ctr">
              <a:lnSpc>
                <a:spcPct val="100000"/>
              </a:lnSpc>
            </a:pPr>
            <a:r>
              <a:rPr b="1" lang="en-US" sz="1800" spc="-1" strike="noStrike">
                <a:solidFill>
                  <a:srgbClr val="000000"/>
                </a:solidFill>
                <a:uFill>
                  <a:solidFill>
                    <a:srgbClr val="ffffff"/>
                  </a:solidFill>
                </a:uFill>
                <a:latin typeface="Times New Roman"/>
                <a:ea typeface="Times New Roman"/>
              </a:rPr>
              <a:t>Asian Forum for Accelerators and Detectors</a:t>
            </a:r>
            <a:endParaRPr b="0" lang="en-US" sz="1800" spc="-1" strike="noStrike">
              <a:solidFill>
                <a:srgbClr val="000000"/>
              </a:solidFill>
              <a:uFill>
                <a:solidFill>
                  <a:srgbClr val="ffffff"/>
                </a:solidFill>
              </a:uFill>
              <a:latin typeface="Arial"/>
            </a:endParaRPr>
          </a:p>
          <a:p>
            <a:pPr algn="ctr">
              <a:lnSpc>
                <a:spcPct val="100000"/>
              </a:lnSpc>
            </a:pPr>
            <a:r>
              <a:rPr b="1" lang="en-US" sz="1800" spc="-1" strike="noStrike">
                <a:solidFill>
                  <a:srgbClr val="000000"/>
                </a:solidFill>
                <a:uFill>
                  <a:solidFill>
                    <a:srgbClr val="ffffff"/>
                  </a:solidFill>
                </a:uFill>
                <a:latin typeface="Times New Roman"/>
                <a:ea typeface="Times New Roman"/>
              </a:rPr>
              <a:t>(AFAD-2023), Melbourne, Australia</a:t>
            </a:r>
            <a:endParaRPr b="0" lang="en-US" sz="1800" spc="-1" strike="noStrike">
              <a:solidFill>
                <a:srgbClr val="000000"/>
              </a:solidFill>
              <a:uFill>
                <a:solidFill>
                  <a:srgbClr val="ffffff"/>
                </a:solidFill>
              </a:uFill>
              <a:latin typeface="Arial"/>
            </a:endParaRPr>
          </a:p>
        </p:txBody>
      </p:sp>
      <p:pic>
        <p:nvPicPr>
          <p:cNvPr id="87" name="Google Shape;135;p25" descr=""/>
          <p:cNvPicPr/>
          <p:nvPr/>
        </p:nvPicPr>
        <p:blipFill>
          <a:blip r:embed="rId2"/>
          <a:srcRect l="0" t="0" r="0" b="5377"/>
          <a:stretch/>
        </p:blipFill>
        <p:spPr>
          <a:xfrm>
            <a:off x="4598280" y="1413720"/>
            <a:ext cx="1678680" cy="1502640"/>
          </a:xfrm>
          <a:prstGeom prst="rect">
            <a:avLst/>
          </a:prstGeom>
          <a:ln>
            <a:noFill/>
          </a:ln>
        </p:spPr>
      </p:pic>
      <p:pic>
        <p:nvPicPr>
          <p:cNvPr id="88" name="Google Shape;136;p25" descr=""/>
          <p:cNvPicPr/>
          <p:nvPr/>
        </p:nvPicPr>
        <p:blipFill>
          <a:blip r:embed="rId3"/>
          <a:stretch/>
        </p:blipFill>
        <p:spPr>
          <a:xfrm>
            <a:off x="2866680" y="1413720"/>
            <a:ext cx="1668240" cy="1502640"/>
          </a:xfrm>
          <a:prstGeom prst="rect">
            <a:avLst/>
          </a:prstGeom>
          <a:ln>
            <a:noFill/>
          </a:ln>
        </p:spPr>
      </p:pic>
      <p:pic>
        <p:nvPicPr>
          <p:cNvPr id="89" name="Google Shape;137;p25" descr=""/>
          <p:cNvPicPr/>
          <p:nvPr/>
        </p:nvPicPr>
        <p:blipFill>
          <a:blip r:embed="rId4"/>
          <a:srcRect l="4067" t="4325" r="3486" b="6302"/>
          <a:stretch/>
        </p:blipFill>
        <p:spPr>
          <a:xfrm>
            <a:off x="6340320" y="1413720"/>
            <a:ext cx="2041200" cy="1652400"/>
          </a:xfrm>
          <a:prstGeom prst="rect">
            <a:avLst/>
          </a:prstGeom>
          <a:ln>
            <a:noFill/>
          </a:ln>
        </p:spPr>
      </p:pic>
      <p:pic>
        <p:nvPicPr>
          <p:cNvPr id="90" name="Google Shape;138;p25" descr=""/>
          <p:cNvPicPr/>
          <p:nvPr/>
        </p:nvPicPr>
        <p:blipFill>
          <a:blip r:embed="rId5"/>
          <a:stretch/>
        </p:blipFill>
        <p:spPr>
          <a:xfrm>
            <a:off x="571680" y="1413720"/>
            <a:ext cx="2186640" cy="1497240"/>
          </a:xfrm>
          <a:prstGeom prst="rect">
            <a:avLst/>
          </a:prstGeom>
          <a:ln>
            <a:noFill/>
          </a:ln>
        </p:spPr>
      </p:pic>
    </p:spTree>
  </p:cSld>
  <p:timing>
    <p:tnLst>
      <p:par>
        <p:cTn id="1" dur="indefinite" restart="never" nodeType="tmRoot">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6" name="TextShape 1"/>
          <p:cNvSpPr txBox="1"/>
          <p:nvPr/>
        </p:nvSpPr>
        <p:spPr>
          <a:xfrm>
            <a:off x="1999440" y="205920"/>
            <a:ext cx="5930280" cy="857160"/>
          </a:xfrm>
          <a:prstGeom prst="rect">
            <a:avLst/>
          </a:prstGeom>
          <a:solidFill>
            <a:srgbClr val="f6b26b"/>
          </a:solidFill>
          <a:ln>
            <a:noFill/>
          </a:ln>
        </p:spPr>
        <p:txBody>
          <a:bodyPr anchor="ctr"/>
          <a:p>
            <a:pPr algn="ctr">
              <a:lnSpc>
                <a:spcPct val="100000"/>
              </a:lnSpc>
            </a:pPr>
            <a:r>
              <a:rPr b="0" lang="en-US" sz="3000" spc="-1" strike="noStrike">
                <a:solidFill>
                  <a:srgbClr val="000000"/>
                </a:solidFill>
                <a:uFill>
                  <a:solidFill>
                    <a:srgbClr val="ffffff"/>
                  </a:solidFill>
                </a:uFill>
                <a:latin typeface="Arial"/>
                <a:ea typeface="Arial"/>
              </a:rPr>
              <a:t>One Super-period of Indus-2</a:t>
            </a:r>
            <a:endParaRPr b="0" lang="en-US" sz="1400" spc="-1" strike="noStrike">
              <a:solidFill>
                <a:srgbClr val="000000"/>
              </a:solidFill>
              <a:uFill>
                <a:solidFill>
                  <a:srgbClr val="ffffff"/>
                </a:solidFill>
              </a:uFill>
              <a:latin typeface="Arial"/>
            </a:endParaRPr>
          </a:p>
        </p:txBody>
      </p:sp>
      <p:pic>
        <p:nvPicPr>
          <p:cNvPr id="117" name="Google Shape;201;p34" descr=""/>
          <p:cNvPicPr/>
          <p:nvPr/>
        </p:nvPicPr>
        <p:blipFill>
          <a:blip r:embed="rId1"/>
          <a:stretch/>
        </p:blipFill>
        <p:spPr>
          <a:xfrm>
            <a:off x="457200" y="1582200"/>
            <a:ext cx="8229240" cy="1816200"/>
          </a:xfrm>
          <a:prstGeom prst="rect">
            <a:avLst/>
          </a:prstGeom>
          <a:ln>
            <a:noFill/>
          </a:ln>
        </p:spPr>
      </p:pic>
      <p:pic>
        <p:nvPicPr>
          <p:cNvPr id="118" name="Google Shape;202;p34" descr=""/>
          <p:cNvPicPr/>
          <p:nvPr/>
        </p:nvPicPr>
        <p:blipFill>
          <a:blip r:embed="rId2"/>
          <a:stretch/>
        </p:blipFill>
        <p:spPr>
          <a:xfrm>
            <a:off x="20520" y="110880"/>
            <a:ext cx="831960" cy="831960"/>
          </a:xfrm>
          <a:prstGeom prst="rect">
            <a:avLst/>
          </a:prstGeom>
          <a:ln>
            <a:noFill/>
          </a:ln>
        </p:spPr>
      </p:pic>
    </p:spTree>
  </p:cSld>
  <p:timing>
    <p:tnLst>
      <p:par>
        <p:cTn id="19" dur="indefinite" restart="never" nodeType="tmRoot">
          <p:childTnLst>
            <p:seq>
              <p:cTn id="20"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 name="TextShape 1"/>
          <p:cNvSpPr txBox="1"/>
          <p:nvPr/>
        </p:nvSpPr>
        <p:spPr>
          <a:xfrm>
            <a:off x="1008720" y="205920"/>
            <a:ext cx="7925400" cy="645120"/>
          </a:xfrm>
          <a:prstGeom prst="rect">
            <a:avLst/>
          </a:prstGeom>
          <a:noFill/>
          <a:ln>
            <a:noFill/>
          </a:ln>
        </p:spPr>
        <p:txBody>
          <a:bodyPr anchor="ctr"/>
          <a:p>
            <a:pPr algn="just">
              <a:lnSpc>
                <a:spcPct val="120000"/>
              </a:lnSpc>
            </a:pPr>
            <a:r>
              <a:rPr b="1" lang="en-US" sz="3000" spc="-1" strike="noStrike">
                <a:solidFill>
                  <a:srgbClr val="a50021"/>
                </a:solidFill>
                <a:uFill>
                  <a:solidFill>
                    <a:srgbClr val="ffffff"/>
                  </a:solidFill>
                </a:uFill>
                <a:latin typeface="Times New Roman"/>
                <a:ea typeface="Times New Roman"/>
              </a:rPr>
              <a:t>Magnets used in Booster, Indus-1 and Indus-2</a:t>
            </a:r>
            <a:endParaRPr b="0" lang="en-US" sz="1400" spc="-1" strike="noStrike">
              <a:solidFill>
                <a:srgbClr val="000000"/>
              </a:solidFill>
              <a:uFill>
                <a:solidFill>
                  <a:srgbClr val="ffffff"/>
                </a:solidFill>
              </a:uFill>
              <a:latin typeface="Arial"/>
            </a:endParaRPr>
          </a:p>
        </p:txBody>
      </p:sp>
      <p:sp>
        <p:nvSpPr>
          <p:cNvPr id="120" name="TextShape 2"/>
          <p:cNvSpPr txBox="1"/>
          <p:nvPr/>
        </p:nvSpPr>
        <p:spPr>
          <a:xfrm>
            <a:off x="1415880" y="1054080"/>
            <a:ext cx="7002720" cy="3990240"/>
          </a:xfrm>
          <a:prstGeom prst="rect">
            <a:avLst/>
          </a:prstGeom>
          <a:solidFill>
            <a:srgbClr val="ffff00"/>
          </a:solidFill>
          <a:ln>
            <a:noFill/>
          </a:ln>
        </p:spPr>
        <p:txBody>
          <a:bodyPr/>
          <a:p>
            <a:pPr algn="ctr">
              <a:lnSpc>
                <a:spcPct val="115000"/>
              </a:lnSpc>
            </a:pPr>
            <a:r>
              <a:rPr b="0" lang="en-US" sz="2600" spc="-1" strike="noStrike">
                <a:solidFill>
                  <a:srgbClr val="000000"/>
                </a:solidFill>
                <a:uFill>
                  <a:solidFill>
                    <a:srgbClr val="ffffff"/>
                  </a:solidFill>
                </a:uFill>
                <a:latin typeface="Arial"/>
                <a:ea typeface="Arial"/>
              </a:rPr>
              <a:t>Dipole magnets                     :   33</a:t>
            </a:r>
            <a:endParaRPr b="0" lang="en-US" sz="1400" spc="-1" strike="noStrike">
              <a:solidFill>
                <a:srgbClr val="000000"/>
              </a:solidFill>
              <a:uFill>
                <a:solidFill>
                  <a:srgbClr val="ffffff"/>
                </a:solidFill>
              </a:uFill>
              <a:latin typeface="Arial"/>
            </a:endParaRPr>
          </a:p>
          <a:p>
            <a:pPr algn="ctr">
              <a:lnSpc>
                <a:spcPct val="115000"/>
              </a:lnSpc>
            </a:pPr>
            <a:r>
              <a:rPr b="0" lang="en-US" sz="2600" spc="-1" strike="noStrike">
                <a:solidFill>
                  <a:srgbClr val="000000"/>
                </a:solidFill>
                <a:uFill>
                  <a:solidFill>
                    <a:srgbClr val="ffffff"/>
                  </a:solidFill>
                </a:uFill>
                <a:latin typeface="Arial"/>
                <a:ea typeface="Arial"/>
              </a:rPr>
              <a:t>Quadrupole magnets            : 132</a:t>
            </a:r>
            <a:endParaRPr b="0" lang="en-US" sz="1400" spc="-1" strike="noStrike">
              <a:solidFill>
                <a:srgbClr val="000000"/>
              </a:solidFill>
              <a:uFill>
                <a:solidFill>
                  <a:srgbClr val="ffffff"/>
                </a:solidFill>
              </a:uFill>
              <a:latin typeface="Arial"/>
            </a:endParaRPr>
          </a:p>
          <a:p>
            <a:pPr algn="ctr">
              <a:lnSpc>
                <a:spcPct val="115000"/>
              </a:lnSpc>
            </a:pPr>
            <a:r>
              <a:rPr b="0" lang="en-US" sz="2600" spc="-1" strike="noStrike">
                <a:solidFill>
                  <a:srgbClr val="000000"/>
                </a:solidFill>
                <a:uFill>
                  <a:solidFill>
                    <a:srgbClr val="ffffff"/>
                  </a:solidFill>
                </a:uFill>
                <a:latin typeface="Arial"/>
                <a:ea typeface="Arial"/>
              </a:rPr>
              <a:t>Sextupole magnets               :   40</a:t>
            </a:r>
            <a:endParaRPr b="0" lang="en-US" sz="1400" spc="-1" strike="noStrike">
              <a:solidFill>
                <a:srgbClr val="000000"/>
              </a:solidFill>
              <a:uFill>
                <a:solidFill>
                  <a:srgbClr val="ffffff"/>
                </a:solidFill>
              </a:uFill>
              <a:latin typeface="Arial"/>
            </a:endParaRPr>
          </a:p>
          <a:p>
            <a:pPr algn="ctr">
              <a:lnSpc>
                <a:spcPct val="115000"/>
              </a:lnSpc>
            </a:pPr>
            <a:r>
              <a:rPr b="0" lang="en-US" sz="2600" spc="-1" strike="noStrike">
                <a:solidFill>
                  <a:srgbClr val="000000"/>
                </a:solidFill>
                <a:uFill>
                  <a:solidFill>
                    <a:srgbClr val="ffffff"/>
                  </a:solidFill>
                </a:uFill>
                <a:latin typeface="Arial"/>
                <a:ea typeface="Arial"/>
              </a:rPr>
              <a:t>Steering/Corrector magnets  : 109</a:t>
            </a:r>
            <a:endParaRPr b="0" lang="en-US" sz="1400" spc="-1" strike="noStrike">
              <a:solidFill>
                <a:srgbClr val="000000"/>
              </a:solidFill>
              <a:uFill>
                <a:solidFill>
                  <a:srgbClr val="ffffff"/>
                </a:solidFill>
              </a:uFill>
              <a:latin typeface="Arial"/>
            </a:endParaRPr>
          </a:p>
          <a:p>
            <a:pPr algn="ctr">
              <a:lnSpc>
                <a:spcPct val="115000"/>
              </a:lnSpc>
            </a:pPr>
            <a:r>
              <a:rPr b="0" lang="en-US" sz="2600" spc="-1" strike="noStrike">
                <a:solidFill>
                  <a:srgbClr val="000000"/>
                </a:solidFill>
                <a:uFill>
                  <a:solidFill>
                    <a:srgbClr val="ffffff"/>
                  </a:solidFill>
                </a:uFill>
                <a:latin typeface="Arial"/>
                <a:ea typeface="Arial"/>
              </a:rPr>
              <a:t>Kicker magnets                     :    09</a:t>
            </a:r>
            <a:endParaRPr b="0" lang="en-US" sz="1400" spc="-1" strike="noStrike">
              <a:solidFill>
                <a:srgbClr val="000000"/>
              </a:solidFill>
              <a:uFill>
                <a:solidFill>
                  <a:srgbClr val="ffffff"/>
                </a:solidFill>
              </a:uFill>
              <a:latin typeface="Arial"/>
            </a:endParaRPr>
          </a:p>
          <a:p>
            <a:pPr algn="ctr">
              <a:lnSpc>
                <a:spcPct val="115000"/>
              </a:lnSpc>
            </a:pPr>
            <a:r>
              <a:rPr b="0" lang="en-US" sz="2600" spc="-1" strike="noStrike">
                <a:solidFill>
                  <a:srgbClr val="000000"/>
                </a:solidFill>
                <a:uFill>
                  <a:solidFill>
                    <a:srgbClr val="ffffff"/>
                  </a:solidFill>
                </a:uFill>
                <a:latin typeface="Arial"/>
                <a:ea typeface="Arial"/>
              </a:rPr>
              <a:t>Septum magnets                   :    05</a:t>
            </a:r>
            <a:endParaRPr b="0" lang="en-US" sz="1400" spc="-1" strike="noStrike">
              <a:solidFill>
                <a:srgbClr val="000000"/>
              </a:solidFill>
              <a:uFill>
                <a:solidFill>
                  <a:srgbClr val="ffffff"/>
                </a:solidFill>
              </a:uFill>
              <a:latin typeface="Arial"/>
            </a:endParaRPr>
          </a:p>
          <a:p>
            <a:pPr>
              <a:lnSpc>
                <a:spcPct val="100000"/>
              </a:lnSpc>
            </a:pPr>
            <a:endParaRPr b="0" lang="en-US" sz="1400" spc="-1" strike="noStrike">
              <a:solidFill>
                <a:srgbClr val="000000"/>
              </a:solidFill>
              <a:uFill>
                <a:solidFill>
                  <a:srgbClr val="ffffff"/>
                </a:solidFill>
              </a:uFill>
              <a:latin typeface="Arial"/>
            </a:endParaRPr>
          </a:p>
          <a:p>
            <a:pPr algn="ctr">
              <a:lnSpc>
                <a:spcPct val="100000"/>
              </a:lnSpc>
            </a:pPr>
            <a:r>
              <a:rPr b="0" i="1" lang="en-US" sz="2600" spc="-1" strike="noStrike">
                <a:solidFill>
                  <a:srgbClr val="a50021"/>
                </a:solidFill>
                <a:uFill>
                  <a:solidFill>
                    <a:srgbClr val="ffffff"/>
                  </a:solidFill>
                </a:uFill>
                <a:latin typeface="Arial"/>
                <a:ea typeface="Arial"/>
              </a:rPr>
              <a:t>All these magnets are developed indigenously.</a:t>
            </a:r>
            <a:endParaRPr b="0" lang="en-US" sz="1400" spc="-1" strike="noStrike">
              <a:solidFill>
                <a:srgbClr val="000000"/>
              </a:solidFill>
              <a:uFill>
                <a:solidFill>
                  <a:srgbClr val="ffffff"/>
                </a:solidFill>
              </a:uFill>
              <a:latin typeface="Arial"/>
            </a:endParaRPr>
          </a:p>
          <a:p>
            <a:pPr>
              <a:lnSpc>
                <a:spcPct val="100000"/>
              </a:lnSpc>
            </a:pPr>
            <a:endParaRPr b="0" lang="en-US" sz="1400" spc="-1" strike="noStrike">
              <a:solidFill>
                <a:srgbClr val="000000"/>
              </a:solidFill>
              <a:uFill>
                <a:solidFill>
                  <a:srgbClr val="ffffff"/>
                </a:solidFill>
              </a:uFill>
              <a:latin typeface="Arial"/>
            </a:endParaRPr>
          </a:p>
        </p:txBody>
      </p:sp>
      <p:pic>
        <p:nvPicPr>
          <p:cNvPr id="121" name="Google Shape;209;p35" descr=""/>
          <p:cNvPicPr/>
          <p:nvPr/>
        </p:nvPicPr>
        <p:blipFill>
          <a:blip r:embed="rId1"/>
          <a:stretch/>
        </p:blipFill>
        <p:spPr>
          <a:xfrm>
            <a:off x="20520" y="110880"/>
            <a:ext cx="831960" cy="831960"/>
          </a:xfrm>
          <a:prstGeom prst="rect">
            <a:avLst/>
          </a:prstGeom>
          <a:ln>
            <a:noFill/>
          </a:ln>
        </p:spPr>
      </p:pic>
    </p:spTree>
  </p:cSld>
  <p:timing>
    <p:tnLst>
      <p:par>
        <p:cTn id="21" dur="indefinite" restart="never" nodeType="tmRoot">
          <p:childTnLst>
            <p:seq>
              <p:cTn id="22"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2" name="TextShape 1"/>
          <p:cNvSpPr txBox="1"/>
          <p:nvPr/>
        </p:nvSpPr>
        <p:spPr>
          <a:xfrm>
            <a:off x="1415880" y="205920"/>
            <a:ext cx="7270560" cy="857160"/>
          </a:xfrm>
          <a:prstGeom prst="rect">
            <a:avLst/>
          </a:prstGeom>
          <a:noFill/>
          <a:ln>
            <a:noFill/>
          </a:ln>
        </p:spPr>
        <p:txBody>
          <a:bodyPr anchor="ctr"/>
          <a:p>
            <a:endParaRPr b="0" lang="en-US" sz="1400" spc="-1" strike="noStrike">
              <a:solidFill>
                <a:srgbClr val="000000"/>
              </a:solidFill>
              <a:uFill>
                <a:solidFill>
                  <a:srgbClr val="ffffff"/>
                </a:solidFill>
              </a:uFill>
              <a:latin typeface="Arial"/>
            </a:endParaRPr>
          </a:p>
        </p:txBody>
      </p:sp>
      <p:sp>
        <p:nvSpPr>
          <p:cNvPr id="123" name="TextShape 2"/>
          <p:cNvSpPr txBox="1"/>
          <p:nvPr/>
        </p:nvSpPr>
        <p:spPr>
          <a:xfrm>
            <a:off x="457200" y="1200240"/>
            <a:ext cx="8229240" cy="3829680"/>
          </a:xfrm>
          <a:prstGeom prst="rect">
            <a:avLst/>
          </a:prstGeom>
          <a:solidFill>
            <a:srgbClr val="00ffff"/>
          </a:solidFill>
          <a:ln>
            <a:noFill/>
          </a:ln>
        </p:spPr>
        <p:txBody>
          <a:bodyPr/>
          <a:p>
            <a:pPr algn="just">
              <a:lnSpc>
                <a:spcPct val="80000"/>
              </a:lnSpc>
            </a:pPr>
            <a:r>
              <a:rPr b="1" lang="en-US" sz="2000" spc="-1" strike="noStrike">
                <a:solidFill>
                  <a:srgbClr val="000000"/>
                </a:solidFill>
                <a:uFill>
                  <a:solidFill>
                    <a:srgbClr val="ffffff"/>
                  </a:solidFill>
                </a:uFill>
                <a:latin typeface="Times New Roman"/>
                <a:ea typeface="Times New Roman"/>
              </a:rPr>
              <a:t>Main Magnets for Synchrotrons:</a:t>
            </a:r>
            <a:r>
              <a:rPr b="1" i="1" lang="en-US" sz="2000" spc="-1" strike="noStrike">
                <a:solidFill>
                  <a:srgbClr val="000000"/>
                </a:solidFill>
                <a:uFill>
                  <a:solidFill>
                    <a:srgbClr val="ffffff"/>
                  </a:solidFill>
                </a:uFill>
                <a:latin typeface="Times New Roman"/>
                <a:ea typeface="Times New Roman"/>
              </a:rPr>
              <a:t> </a:t>
            </a:r>
            <a:endParaRPr b="0" lang="en-US" sz="1400" spc="-1" strike="noStrike">
              <a:solidFill>
                <a:srgbClr val="000000"/>
              </a:solidFill>
              <a:uFill>
                <a:solidFill>
                  <a:srgbClr val="ffffff"/>
                </a:solidFill>
              </a:uFill>
              <a:latin typeface="Arial"/>
            </a:endParaRPr>
          </a:p>
          <a:p>
            <a:pPr algn="just">
              <a:lnSpc>
                <a:spcPct val="80000"/>
              </a:lnSpc>
            </a:pPr>
            <a:r>
              <a:rPr b="1" i="1" lang="en-US" sz="2000" spc="-1" strike="noStrike">
                <a:solidFill>
                  <a:srgbClr val="d56509"/>
                </a:solidFill>
                <a:uFill>
                  <a:solidFill>
                    <a:srgbClr val="ffffff"/>
                  </a:solidFill>
                </a:uFill>
                <a:latin typeface="Times New Roman"/>
                <a:ea typeface="Times New Roman"/>
              </a:rPr>
              <a:t>Bending Magnet  =&gt; </a:t>
            </a:r>
            <a:r>
              <a:rPr b="1" lang="en-US" sz="2000" spc="-1" strike="noStrike">
                <a:solidFill>
                  <a:srgbClr val="d56509"/>
                </a:solidFill>
                <a:uFill>
                  <a:solidFill>
                    <a:srgbClr val="ffffff"/>
                  </a:solidFill>
                </a:uFill>
                <a:latin typeface="Times New Roman"/>
                <a:ea typeface="Times New Roman"/>
              </a:rPr>
              <a:t>guide the beam to a complete circular path.</a:t>
            </a:r>
            <a:endParaRPr b="0" lang="en-US" sz="1400" spc="-1" strike="noStrike">
              <a:solidFill>
                <a:srgbClr val="000000"/>
              </a:solidFill>
              <a:uFill>
                <a:solidFill>
                  <a:srgbClr val="ffffff"/>
                </a:solidFill>
              </a:uFill>
              <a:latin typeface="Arial"/>
            </a:endParaRPr>
          </a:p>
          <a:p>
            <a:pPr marL="343080" indent="-342720" algn="just">
              <a:lnSpc>
                <a:spcPct val="80000"/>
              </a:lnSpc>
            </a:pPr>
            <a:r>
              <a:rPr b="1" i="1" lang="en-US" sz="2000" spc="-1" strike="noStrike">
                <a:solidFill>
                  <a:srgbClr val="d56509"/>
                </a:solidFill>
                <a:uFill>
                  <a:solidFill>
                    <a:srgbClr val="ffffff"/>
                  </a:solidFill>
                </a:uFill>
                <a:latin typeface="Times New Roman"/>
                <a:ea typeface="Times New Roman"/>
              </a:rPr>
              <a:t>Quadrupole  Magnet =&gt; </a:t>
            </a:r>
            <a:r>
              <a:rPr b="1" lang="en-US" sz="2000" spc="-1" strike="noStrike">
                <a:solidFill>
                  <a:srgbClr val="d56509"/>
                </a:solidFill>
                <a:uFill>
                  <a:solidFill>
                    <a:srgbClr val="ffffff"/>
                  </a:solidFill>
                </a:uFill>
                <a:latin typeface="Times New Roman"/>
                <a:ea typeface="Times New Roman"/>
              </a:rPr>
              <a:t>control the beam size</a:t>
            </a:r>
            <a:r>
              <a:rPr b="1" i="1" lang="en-US" sz="2000" spc="-1" strike="noStrike">
                <a:solidFill>
                  <a:srgbClr val="d56509"/>
                </a:solidFill>
                <a:uFill>
                  <a:solidFill>
                    <a:srgbClr val="ffffff"/>
                  </a:solidFill>
                </a:uFill>
                <a:latin typeface="Times New Roman"/>
                <a:ea typeface="Times New Roman"/>
              </a:rPr>
              <a:t>.</a:t>
            </a:r>
            <a:r>
              <a:rPr b="0" lang="en-US" sz="2000" spc="-1" strike="noStrike">
                <a:solidFill>
                  <a:srgbClr val="d56509"/>
                </a:solidFill>
                <a:uFill>
                  <a:solidFill>
                    <a:srgbClr val="ffffff"/>
                  </a:solidFill>
                </a:uFill>
                <a:latin typeface="Times New Roman"/>
                <a:ea typeface="Times New Roman"/>
              </a:rPr>
              <a:t> </a:t>
            </a:r>
            <a:endParaRPr b="0" lang="en-US" sz="1400" spc="-1" strike="noStrike">
              <a:solidFill>
                <a:srgbClr val="000000"/>
              </a:solidFill>
              <a:uFill>
                <a:solidFill>
                  <a:srgbClr val="ffffff"/>
                </a:solidFill>
              </a:uFill>
              <a:latin typeface="Arial"/>
            </a:endParaRPr>
          </a:p>
          <a:p>
            <a:pPr marL="343080" indent="-342720" algn="just">
              <a:lnSpc>
                <a:spcPct val="80000"/>
              </a:lnSpc>
            </a:pPr>
            <a:r>
              <a:rPr b="1" i="1" lang="en-US" sz="2000" spc="-1" strike="noStrike">
                <a:solidFill>
                  <a:srgbClr val="d56509"/>
                </a:solidFill>
                <a:uFill>
                  <a:solidFill>
                    <a:srgbClr val="ffffff"/>
                  </a:solidFill>
                </a:uFill>
                <a:latin typeface="Times New Roman"/>
                <a:ea typeface="Times New Roman"/>
              </a:rPr>
              <a:t>Sextupole Magnet  =&gt; </a:t>
            </a:r>
            <a:r>
              <a:rPr b="1" lang="en-US" sz="2000" spc="-1" strike="noStrike">
                <a:solidFill>
                  <a:srgbClr val="d56509"/>
                </a:solidFill>
                <a:uFill>
                  <a:solidFill>
                    <a:srgbClr val="ffffff"/>
                  </a:solidFill>
                </a:uFill>
                <a:latin typeface="Times New Roman"/>
                <a:ea typeface="Times New Roman"/>
              </a:rPr>
              <a:t>chromaticity correction</a:t>
            </a:r>
            <a:r>
              <a:rPr b="1" i="1" lang="en-US" sz="2000" spc="-1" strike="noStrike">
                <a:solidFill>
                  <a:srgbClr val="d56509"/>
                </a:solidFill>
                <a:uFill>
                  <a:solidFill>
                    <a:srgbClr val="ffffff"/>
                  </a:solidFill>
                </a:uFill>
                <a:latin typeface="Times New Roman"/>
                <a:ea typeface="Times New Roman"/>
              </a:rPr>
              <a:t>.</a:t>
            </a:r>
            <a:r>
              <a:rPr b="0" lang="en-US" sz="2000" spc="-1" strike="noStrike">
                <a:solidFill>
                  <a:srgbClr val="d56509"/>
                </a:solidFill>
                <a:uFill>
                  <a:solidFill>
                    <a:srgbClr val="ffffff"/>
                  </a:solidFill>
                </a:uFill>
                <a:latin typeface="Times New Roman"/>
                <a:ea typeface="Times New Roman"/>
              </a:rPr>
              <a:t> </a:t>
            </a:r>
            <a:endParaRPr b="0" lang="en-US" sz="1400" spc="-1" strike="noStrike">
              <a:solidFill>
                <a:srgbClr val="000000"/>
              </a:solidFill>
              <a:uFill>
                <a:solidFill>
                  <a:srgbClr val="ffffff"/>
                </a:solidFill>
              </a:uFill>
              <a:latin typeface="Arial"/>
            </a:endParaRPr>
          </a:p>
          <a:p>
            <a:pPr marL="343080" indent="-342720" algn="just">
              <a:lnSpc>
                <a:spcPct val="80000"/>
              </a:lnSpc>
            </a:pPr>
            <a:r>
              <a:rPr b="1" i="1" lang="en-US" sz="2000" spc="-1" strike="noStrike">
                <a:solidFill>
                  <a:srgbClr val="d56509"/>
                </a:solidFill>
                <a:uFill>
                  <a:solidFill>
                    <a:srgbClr val="ffffff"/>
                  </a:solidFill>
                </a:uFill>
                <a:latin typeface="Times New Roman"/>
                <a:ea typeface="Times New Roman"/>
              </a:rPr>
              <a:t>Corrector magnets =&gt; minor vertical and horizontal steering of beam. </a:t>
            </a:r>
            <a:endParaRPr b="0" lang="en-US" sz="1400" spc="-1" strike="noStrike">
              <a:solidFill>
                <a:srgbClr val="000000"/>
              </a:solidFill>
              <a:uFill>
                <a:solidFill>
                  <a:srgbClr val="ffffff"/>
                </a:solidFill>
              </a:uFill>
              <a:latin typeface="Arial"/>
            </a:endParaRPr>
          </a:p>
          <a:p>
            <a:pPr algn="just">
              <a:lnSpc>
                <a:spcPct val="80000"/>
              </a:lnSpc>
            </a:pPr>
            <a:endParaRPr b="0" lang="en-US" sz="1400" spc="-1" strike="noStrike">
              <a:solidFill>
                <a:srgbClr val="000000"/>
              </a:solidFill>
              <a:uFill>
                <a:solidFill>
                  <a:srgbClr val="ffffff"/>
                </a:solidFill>
              </a:uFill>
              <a:latin typeface="Arial"/>
            </a:endParaRPr>
          </a:p>
          <a:p>
            <a:pPr algn="just">
              <a:lnSpc>
                <a:spcPct val="80000"/>
              </a:lnSpc>
            </a:pPr>
            <a:r>
              <a:rPr b="1" i="1" lang="en-US" sz="2000" spc="-1" strike="noStrike">
                <a:solidFill>
                  <a:srgbClr val="000000"/>
                </a:solidFill>
                <a:uFill>
                  <a:solidFill>
                    <a:srgbClr val="ffffff"/>
                  </a:solidFill>
                </a:uFill>
                <a:latin typeface="Times New Roman"/>
                <a:ea typeface="Times New Roman"/>
              </a:rPr>
              <a:t>Magnets according to rate of change of magnetic flux</a:t>
            </a:r>
            <a:endParaRPr b="0" lang="en-US" sz="1400" spc="-1" strike="noStrike">
              <a:solidFill>
                <a:srgbClr val="000000"/>
              </a:solidFill>
              <a:uFill>
                <a:solidFill>
                  <a:srgbClr val="ffffff"/>
                </a:solidFill>
              </a:uFill>
              <a:latin typeface="Arial"/>
            </a:endParaRPr>
          </a:p>
          <a:p>
            <a:pPr algn="just">
              <a:lnSpc>
                <a:spcPct val="100000"/>
              </a:lnSpc>
            </a:pPr>
            <a:r>
              <a:rPr b="1" lang="en-US" sz="1800" spc="-1" strike="noStrike">
                <a:solidFill>
                  <a:srgbClr val="1d07c3"/>
                </a:solidFill>
                <a:uFill>
                  <a:solidFill>
                    <a:srgbClr val="ffffff"/>
                  </a:solidFill>
                </a:uFill>
                <a:latin typeface="Times New Roman"/>
                <a:ea typeface="Times New Roman"/>
              </a:rPr>
              <a:t>D.C (DC – 0.1 Hz ) </a:t>
            </a:r>
            <a:r>
              <a:rPr b="1" i="1" lang="en-US" sz="2000" spc="-1" strike="noStrike">
                <a:solidFill>
                  <a:srgbClr val="d56509"/>
                </a:solidFill>
                <a:uFill>
                  <a:solidFill>
                    <a:srgbClr val="ffffff"/>
                  </a:solidFill>
                </a:uFill>
                <a:latin typeface="Times New Roman"/>
                <a:ea typeface="Times New Roman"/>
              </a:rPr>
              <a:t>=&gt; Dipoles, Qadrupoles, sextupoles of Indus-1 &amp; Indus-2</a:t>
            </a:r>
            <a:endParaRPr b="0" lang="en-US" sz="1400" spc="-1" strike="noStrike">
              <a:solidFill>
                <a:srgbClr val="000000"/>
              </a:solidFill>
              <a:uFill>
                <a:solidFill>
                  <a:srgbClr val="ffffff"/>
                </a:solidFill>
              </a:uFill>
              <a:latin typeface="Arial"/>
            </a:endParaRPr>
          </a:p>
          <a:p>
            <a:pPr algn="just">
              <a:lnSpc>
                <a:spcPct val="100000"/>
              </a:lnSpc>
            </a:pPr>
            <a:r>
              <a:rPr b="1" lang="en-US" sz="1800" spc="-1" strike="noStrike">
                <a:solidFill>
                  <a:srgbClr val="1d07c3"/>
                </a:solidFill>
                <a:uFill>
                  <a:solidFill>
                    <a:srgbClr val="ffffff"/>
                  </a:solidFill>
                </a:uFill>
                <a:latin typeface="Times New Roman"/>
                <a:ea typeface="Times New Roman"/>
              </a:rPr>
              <a:t>D.C or Slowly varying magnets ( 1 – 2H</a:t>
            </a:r>
            <a:r>
              <a:rPr b="1" lang="en-US" sz="1800" spc="-1" strike="noStrike" baseline="-25000">
                <a:solidFill>
                  <a:srgbClr val="1d07c3"/>
                </a:solidFill>
                <a:uFill>
                  <a:solidFill>
                    <a:srgbClr val="ffffff"/>
                  </a:solidFill>
                </a:uFill>
                <a:latin typeface="Times New Roman"/>
                <a:ea typeface="Times New Roman"/>
              </a:rPr>
              <a:t>z </a:t>
            </a:r>
            <a:r>
              <a:rPr b="1" lang="en-US" sz="1800" spc="-1" strike="noStrike">
                <a:solidFill>
                  <a:srgbClr val="1d07c3"/>
                </a:solidFill>
                <a:uFill>
                  <a:solidFill>
                    <a:srgbClr val="ffffff"/>
                  </a:solidFill>
                </a:uFill>
                <a:latin typeface="Times New Roman"/>
                <a:ea typeface="Times New Roman"/>
              </a:rPr>
              <a:t>) </a:t>
            </a:r>
            <a:r>
              <a:rPr b="1" i="1" lang="en-US" sz="2000" spc="-1" strike="noStrike">
                <a:solidFill>
                  <a:srgbClr val="d56509"/>
                </a:solidFill>
                <a:uFill>
                  <a:solidFill>
                    <a:srgbClr val="ffffff"/>
                  </a:solidFill>
                </a:uFill>
                <a:latin typeface="Times New Roman"/>
                <a:ea typeface="Times New Roman"/>
              </a:rPr>
              <a:t>=&gt; Booster dipole</a:t>
            </a:r>
            <a:endParaRPr b="0" lang="en-US" sz="1400" spc="-1" strike="noStrike">
              <a:solidFill>
                <a:srgbClr val="000000"/>
              </a:solidFill>
              <a:uFill>
                <a:solidFill>
                  <a:srgbClr val="ffffff"/>
                </a:solidFill>
              </a:uFill>
              <a:latin typeface="Arial"/>
            </a:endParaRPr>
          </a:p>
          <a:p>
            <a:pPr algn="just">
              <a:lnSpc>
                <a:spcPct val="100000"/>
              </a:lnSpc>
            </a:pPr>
            <a:r>
              <a:rPr b="1" lang="en-US" sz="1800" spc="-1" strike="noStrike">
                <a:solidFill>
                  <a:srgbClr val="1d07c3"/>
                </a:solidFill>
                <a:uFill>
                  <a:solidFill>
                    <a:srgbClr val="ffffff"/>
                  </a:solidFill>
                </a:uFill>
                <a:latin typeface="Times New Roman"/>
                <a:ea typeface="Times New Roman"/>
              </a:rPr>
              <a:t>Low frequency magnets ( few Hz</a:t>
            </a:r>
            <a:r>
              <a:rPr b="0" lang="en-US" sz="1800" spc="-1" strike="noStrike">
                <a:solidFill>
                  <a:srgbClr val="1d07c3"/>
                </a:solidFill>
                <a:uFill>
                  <a:solidFill>
                    <a:srgbClr val="ffffff"/>
                  </a:solidFill>
                </a:uFill>
                <a:latin typeface="Times New Roman"/>
                <a:ea typeface="Times New Roman"/>
              </a:rPr>
              <a:t> – </a:t>
            </a:r>
            <a:r>
              <a:rPr b="1" lang="en-US" sz="1800" spc="-1" strike="noStrike">
                <a:solidFill>
                  <a:srgbClr val="1d07c3"/>
                </a:solidFill>
                <a:uFill>
                  <a:solidFill>
                    <a:srgbClr val="ffffff"/>
                  </a:solidFill>
                </a:uFill>
                <a:latin typeface="Times New Roman"/>
                <a:ea typeface="Times New Roman"/>
              </a:rPr>
              <a:t>several 100Hz ) </a:t>
            </a:r>
            <a:r>
              <a:rPr b="1" i="1" lang="en-US" sz="2000" spc="-1" strike="noStrike">
                <a:solidFill>
                  <a:srgbClr val="d56509"/>
                </a:solidFill>
                <a:uFill>
                  <a:solidFill>
                    <a:srgbClr val="ffffff"/>
                  </a:solidFill>
                </a:uFill>
                <a:latin typeface="Times New Roman"/>
                <a:ea typeface="Times New Roman"/>
              </a:rPr>
              <a:t>=&gt; fast corrector magnets</a:t>
            </a:r>
            <a:endParaRPr b="0" lang="en-US" sz="1400" spc="-1" strike="noStrike">
              <a:solidFill>
                <a:srgbClr val="000000"/>
              </a:solidFill>
              <a:uFill>
                <a:solidFill>
                  <a:srgbClr val="ffffff"/>
                </a:solidFill>
              </a:uFill>
              <a:latin typeface="Arial"/>
            </a:endParaRPr>
          </a:p>
          <a:p>
            <a:pPr algn="just">
              <a:lnSpc>
                <a:spcPct val="100000"/>
              </a:lnSpc>
            </a:pPr>
            <a:r>
              <a:rPr b="1" lang="en-US" sz="1800" spc="-1" strike="noStrike">
                <a:solidFill>
                  <a:srgbClr val="1d07c3"/>
                </a:solidFill>
                <a:uFill>
                  <a:solidFill>
                    <a:srgbClr val="ffffff"/>
                  </a:solidFill>
                </a:uFill>
                <a:latin typeface="Times New Roman"/>
                <a:ea typeface="Times New Roman"/>
              </a:rPr>
              <a:t>Pulsed magnets ( ≥ 1 kHz ) </a:t>
            </a:r>
            <a:r>
              <a:rPr b="1" i="1" lang="en-US" sz="2000" spc="-1" strike="noStrike">
                <a:solidFill>
                  <a:srgbClr val="d56509"/>
                </a:solidFill>
                <a:uFill>
                  <a:solidFill>
                    <a:srgbClr val="ffffff"/>
                  </a:solidFill>
                </a:uFill>
                <a:latin typeface="Times New Roman"/>
                <a:ea typeface="Times New Roman"/>
              </a:rPr>
              <a:t>=&gt; </a:t>
            </a:r>
            <a:r>
              <a:rPr b="1" i="1" lang="en-US" sz="2000" spc="-1" strike="noStrike">
                <a:solidFill>
                  <a:srgbClr val="000000"/>
                </a:solidFill>
                <a:uFill>
                  <a:solidFill>
                    <a:srgbClr val="ffffff"/>
                  </a:solidFill>
                </a:uFill>
                <a:latin typeface="Times New Roman"/>
                <a:ea typeface="Times New Roman"/>
              </a:rPr>
              <a:t>septum, kicker magnets for injection/extraction</a:t>
            </a:r>
            <a:endParaRPr b="0" lang="en-US" sz="1400" spc="-1" strike="noStrike">
              <a:solidFill>
                <a:srgbClr val="000000"/>
              </a:solidFill>
              <a:uFill>
                <a:solidFill>
                  <a:srgbClr val="ffffff"/>
                </a:solidFill>
              </a:uFill>
              <a:latin typeface="Arial"/>
            </a:endParaRPr>
          </a:p>
          <a:p>
            <a:pPr marL="343080" indent="-342720" algn="just">
              <a:lnSpc>
                <a:spcPct val="80000"/>
              </a:lnSpc>
            </a:pPr>
            <a:endParaRPr b="0" lang="en-US" sz="1400" spc="-1" strike="noStrike">
              <a:solidFill>
                <a:srgbClr val="000000"/>
              </a:solidFill>
              <a:uFill>
                <a:solidFill>
                  <a:srgbClr val="ffffff"/>
                </a:solidFill>
              </a:uFill>
              <a:latin typeface="Arial"/>
            </a:endParaRPr>
          </a:p>
          <a:p>
            <a:pPr marL="343080" indent="-342720" algn="just">
              <a:lnSpc>
                <a:spcPct val="80000"/>
              </a:lnSpc>
            </a:pPr>
            <a:endParaRPr b="0" lang="en-US" sz="1400" spc="-1" strike="noStrike">
              <a:solidFill>
                <a:srgbClr val="000000"/>
              </a:solidFill>
              <a:uFill>
                <a:solidFill>
                  <a:srgbClr val="ffffff"/>
                </a:solidFill>
              </a:uFill>
              <a:latin typeface="Arial"/>
            </a:endParaRPr>
          </a:p>
          <a:p>
            <a:pPr marL="343080" indent="-215640" algn="just">
              <a:lnSpc>
                <a:spcPct val="80000"/>
              </a:lnSpc>
            </a:pPr>
            <a:endParaRPr b="0" lang="en-US" sz="1400" spc="-1" strike="noStrike">
              <a:solidFill>
                <a:srgbClr val="000000"/>
              </a:solidFill>
              <a:uFill>
                <a:solidFill>
                  <a:srgbClr val="ffffff"/>
                </a:solidFill>
              </a:uFill>
              <a:latin typeface="Arial"/>
            </a:endParaRPr>
          </a:p>
          <a:p>
            <a:pPr>
              <a:lnSpc>
                <a:spcPct val="100000"/>
              </a:lnSpc>
            </a:pPr>
            <a:endParaRPr b="0" lang="en-US" sz="1400" spc="-1" strike="noStrike">
              <a:solidFill>
                <a:srgbClr val="000000"/>
              </a:solidFill>
              <a:uFill>
                <a:solidFill>
                  <a:srgbClr val="ffffff"/>
                </a:solidFill>
              </a:uFill>
              <a:latin typeface="Arial"/>
            </a:endParaRPr>
          </a:p>
        </p:txBody>
      </p:sp>
      <p:pic>
        <p:nvPicPr>
          <p:cNvPr id="124" name="Google Shape;216;p36" descr=""/>
          <p:cNvPicPr/>
          <p:nvPr/>
        </p:nvPicPr>
        <p:blipFill>
          <a:blip r:embed="rId1"/>
          <a:stretch/>
        </p:blipFill>
        <p:spPr>
          <a:xfrm>
            <a:off x="20520" y="110880"/>
            <a:ext cx="831960" cy="831960"/>
          </a:xfrm>
          <a:prstGeom prst="rect">
            <a:avLst/>
          </a:prstGeom>
          <a:ln>
            <a:noFill/>
          </a:ln>
        </p:spPr>
      </p:pic>
    </p:spTree>
  </p:cSld>
  <p:timing>
    <p:tnLst>
      <p:par>
        <p:cTn id="23" dur="indefinite" restart="never" nodeType="tmRoot">
          <p:childTnLst>
            <p:seq>
              <p:cTn id="24"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TextShape 1"/>
          <p:cNvSpPr txBox="1"/>
          <p:nvPr/>
        </p:nvSpPr>
        <p:spPr>
          <a:xfrm>
            <a:off x="2058840" y="205920"/>
            <a:ext cx="4775040" cy="857160"/>
          </a:xfrm>
          <a:prstGeom prst="rect">
            <a:avLst/>
          </a:prstGeom>
          <a:solidFill>
            <a:srgbClr val="ffd966"/>
          </a:solidFill>
          <a:ln>
            <a:noFill/>
          </a:ln>
        </p:spPr>
        <p:txBody>
          <a:bodyPr anchor="ctr"/>
          <a:p>
            <a:pPr algn="ctr">
              <a:lnSpc>
                <a:spcPct val="100000"/>
              </a:lnSpc>
            </a:pPr>
            <a:r>
              <a:rPr b="0" lang="en-US" sz="3000" spc="-1" strike="noStrike">
                <a:solidFill>
                  <a:srgbClr val="000000"/>
                </a:solidFill>
                <a:uFill>
                  <a:solidFill>
                    <a:srgbClr val="ffffff"/>
                  </a:solidFill>
                </a:uFill>
                <a:latin typeface="Arial"/>
                <a:ea typeface="Arial"/>
              </a:rPr>
              <a:t>Indus-2 Dipole Magnet</a:t>
            </a:r>
            <a:endParaRPr b="0" lang="en-US" sz="1400" spc="-1" strike="noStrike">
              <a:solidFill>
                <a:srgbClr val="000000"/>
              </a:solidFill>
              <a:uFill>
                <a:solidFill>
                  <a:srgbClr val="ffffff"/>
                </a:solidFill>
              </a:uFill>
              <a:latin typeface="Arial"/>
            </a:endParaRPr>
          </a:p>
        </p:txBody>
      </p:sp>
      <p:pic>
        <p:nvPicPr>
          <p:cNvPr id="126" name="Google Shape;222;p37" descr=""/>
          <p:cNvPicPr/>
          <p:nvPr/>
        </p:nvPicPr>
        <p:blipFill>
          <a:blip r:embed="rId1"/>
          <a:srcRect l="3095" t="2754" r="1023" b="12020"/>
          <a:stretch/>
        </p:blipFill>
        <p:spPr>
          <a:xfrm>
            <a:off x="110880" y="1580040"/>
            <a:ext cx="4834440" cy="3476160"/>
          </a:xfrm>
          <a:prstGeom prst="rect">
            <a:avLst/>
          </a:prstGeom>
          <a:ln>
            <a:noFill/>
          </a:ln>
        </p:spPr>
      </p:pic>
      <p:sp>
        <p:nvSpPr>
          <p:cNvPr id="127" name="CustomShape 2"/>
          <p:cNvSpPr/>
          <p:nvPr/>
        </p:nvSpPr>
        <p:spPr>
          <a:xfrm>
            <a:off x="5313600" y="1635480"/>
            <a:ext cx="3598920" cy="1630440"/>
          </a:xfrm>
          <a:prstGeom prst="rect">
            <a:avLst/>
          </a:prstGeom>
          <a:solidFill>
            <a:srgbClr val="ffff00"/>
          </a:solidFill>
          <a:ln>
            <a:noFill/>
          </a:ln>
        </p:spPr>
        <p:style>
          <a:lnRef idx="0"/>
          <a:fillRef idx="0"/>
          <a:effectRef idx="0"/>
          <a:fontRef idx="minor"/>
        </p:style>
        <p:txBody>
          <a:bodyPr tIns="91440" bIns="91440"/>
          <a:p>
            <a:pPr>
              <a:lnSpc>
                <a:spcPct val="100000"/>
              </a:lnSpc>
            </a:pPr>
            <a:r>
              <a:rPr b="0" lang="en-US" sz="1900" spc="-1" strike="noStrike">
                <a:solidFill>
                  <a:srgbClr val="000000"/>
                </a:solidFill>
                <a:uFill>
                  <a:solidFill>
                    <a:srgbClr val="ffffff"/>
                  </a:solidFill>
                </a:uFill>
                <a:latin typeface="Arial"/>
                <a:ea typeface="Arial"/>
              </a:rPr>
              <a:t>B = 1.5 T at</a:t>
            </a:r>
            <a:endParaRPr b="0" lang="en-US" sz="1800" spc="-1" strike="noStrike">
              <a:solidFill>
                <a:srgbClr val="000000"/>
              </a:solidFill>
              <a:uFill>
                <a:solidFill>
                  <a:srgbClr val="ffffff"/>
                </a:solidFill>
              </a:uFill>
              <a:latin typeface="Arial"/>
            </a:endParaRPr>
          </a:p>
          <a:p>
            <a:pPr>
              <a:lnSpc>
                <a:spcPct val="100000"/>
              </a:lnSpc>
            </a:pPr>
            <a:endParaRPr b="0" lang="en-US" sz="1800" spc="-1" strike="noStrike">
              <a:solidFill>
                <a:srgbClr val="000000"/>
              </a:solidFill>
              <a:uFill>
                <a:solidFill>
                  <a:srgbClr val="ffffff"/>
                </a:solidFill>
              </a:uFill>
              <a:latin typeface="Arial"/>
            </a:endParaRPr>
          </a:p>
          <a:p>
            <a:pPr>
              <a:lnSpc>
                <a:spcPct val="100000"/>
              </a:lnSpc>
            </a:pPr>
            <a:r>
              <a:rPr b="0" lang="en-US" sz="1900" spc="-1" strike="noStrike">
                <a:solidFill>
                  <a:srgbClr val="000000"/>
                </a:solidFill>
                <a:uFill>
                  <a:solidFill>
                    <a:srgbClr val="ffffff"/>
                  </a:solidFill>
                </a:uFill>
                <a:latin typeface="Arial"/>
                <a:ea typeface="Arial"/>
              </a:rPr>
              <a:t>Ends rolled off</a:t>
            </a:r>
            <a:endParaRPr b="0" lang="en-US" sz="1800" spc="-1" strike="noStrike">
              <a:solidFill>
                <a:srgbClr val="000000"/>
              </a:solidFill>
              <a:uFill>
                <a:solidFill>
                  <a:srgbClr val="ffffff"/>
                </a:solidFill>
              </a:uFill>
              <a:latin typeface="Arial"/>
            </a:endParaRPr>
          </a:p>
          <a:p>
            <a:pPr>
              <a:lnSpc>
                <a:spcPct val="100000"/>
              </a:lnSpc>
            </a:pPr>
            <a:endParaRPr b="0" lang="en-US" sz="1800" spc="-1" strike="noStrike">
              <a:solidFill>
                <a:srgbClr val="000000"/>
              </a:solidFill>
              <a:uFill>
                <a:solidFill>
                  <a:srgbClr val="ffffff"/>
                </a:solidFill>
              </a:uFill>
              <a:latin typeface="Arial"/>
            </a:endParaRPr>
          </a:p>
          <a:p>
            <a:pPr>
              <a:lnSpc>
                <a:spcPct val="100000"/>
              </a:lnSpc>
            </a:pPr>
            <a:r>
              <a:rPr b="0" lang="en-US" sz="1900" spc="-1" strike="noStrike">
                <a:solidFill>
                  <a:srgbClr val="000000"/>
                </a:solidFill>
                <a:uFill>
                  <a:solidFill>
                    <a:srgbClr val="ffffff"/>
                  </a:solidFill>
                </a:uFill>
                <a:latin typeface="Arial"/>
                <a:ea typeface="Arial"/>
              </a:rPr>
              <a:t>Total number 16 + 1 (reference)</a:t>
            </a:r>
            <a:endParaRPr b="0" lang="en-US" sz="1800" spc="-1" strike="noStrike">
              <a:solidFill>
                <a:srgbClr val="000000"/>
              </a:solidFill>
              <a:uFill>
                <a:solidFill>
                  <a:srgbClr val="ffffff"/>
                </a:solidFill>
              </a:uFill>
              <a:latin typeface="Arial"/>
            </a:endParaRPr>
          </a:p>
        </p:txBody>
      </p:sp>
      <p:pic>
        <p:nvPicPr>
          <p:cNvPr id="128" name="Google Shape;224;p37" descr=""/>
          <p:cNvPicPr/>
          <p:nvPr/>
        </p:nvPicPr>
        <p:blipFill>
          <a:blip r:embed="rId2"/>
          <a:stretch/>
        </p:blipFill>
        <p:spPr>
          <a:xfrm>
            <a:off x="20520" y="110880"/>
            <a:ext cx="831960" cy="831960"/>
          </a:xfrm>
          <a:prstGeom prst="rect">
            <a:avLst/>
          </a:prstGeom>
          <a:ln>
            <a:noFill/>
          </a:ln>
        </p:spPr>
      </p:pic>
    </p:spTree>
  </p:cSld>
  <p:timing>
    <p:tnLst>
      <p:par>
        <p:cTn id="25" dur="indefinite" restart="never" nodeType="tmRoot">
          <p:childTnLst>
            <p:seq>
              <p:cTn id="26" nodeType="mainSeq"/>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CustomShape 1"/>
          <p:cNvSpPr/>
          <p:nvPr/>
        </p:nvSpPr>
        <p:spPr>
          <a:xfrm>
            <a:off x="7010280" y="6400800"/>
            <a:ext cx="2133360" cy="304560"/>
          </a:xfrm>
          <a:prstGeom prst="rect">
            <a:avLst/>
          </a:prstGeom>
          <a:noFill/>
          <a:ln>
            <a:noFill/>
          </a:ln>
        </p:spPr>
        <p:style>
          <a:lnRef idx="0"/>
          <a:fillRef idx="0"/>
          <a:effectRef idx="0"/>
          <a:fontRef idx="minor"/>
        </p:style>
        <p:txBody>
          <a:bodyPr/>
          <a:p>
            <a:pPr algn="r">
              <a:lnSpc>
                <a:spcPct val="100000"/>
              </a:lnSpc>
            </a:pPr>
            <a:fld id="{1BC4D043-53FB-410F-B7A6-910A5458F195}" type="slidenum">
              <a:rPr b="0" lang="en-US" sz="1400" spc="-1" strike="noStrike">
                <a:solidFill>
                  <a:srgbClr val="000000"/>
                </a:solidFill>
                <a:uFill>
                  <a:solidFill>
                    <a:srgbClr val="ffffff"/>
                  </a:solidFill>
                </a:uFill>
                <a:latin typeface="Arial"/>
                <a:ea typeface="Arial"/>
              </a:rPr>
              <a:t>&lt;number&gt;</a:t>
            </a:fld>
            <a:endParaRPr b="0" lang="en-US" sz="1800" spc="-1" strike="noStrike">
              <a:solidFill>
                <a:srgbClr val="000000"/>
              </a:solidFill>
              <a:uFill>
                <a:solidFill>
                  <a:srgbClr val="ffffff"/>
                </a:solidFill>
              </a:uFill>
              <a:latin typeface="Arial"/>
            </a:endParaRPr>
          </a:p>
        </p:txBody>
      </p:sp>
      <p:sp>
        <p:nvSpPr>
          <p:cNvPr id="130" name="CustomShape 2"/>
          <p:cNvSpPr/>
          <p:nvPr/>
        </p:nvSpPr>
        <p:spPr>
          <a:xfrm>
            <a:off x="930600" y="109440"/>
            <a:ext cx="7860960" cy="487800"/>
          </a:xfrm>
          <a:prstGeom prst="rect">
            <a:avLst/>
          </a:prstGeom>
          <a:noFill/>
          <a:ln>
            <a:noFill/>
          </a:ln>
        </p:spPr>
        <p:style>
          <a:lnRef idx="0"/>
          <a:fillRef idx="0"/>
          <a:effectRef idx="0"/>
          <a:fontRef idx="minor"/>
        </p:style>
        <p:txBody>
          <a:bodyPr/>
          <a:p>
            <a:pPr algn="just">
              <a:lnSpc>
                <a:spcPct val="120000"/>
              </a:lnSpc>
            </a:pPr>
            <a:r>
              <a:rPr b="1" lang="en-US" sz="2600" spc="-1" strike="noStrike">
                <a:solidFill>
                  <a:srgbClr val="0617fa"/>
                </a:solidFill>
                <a:uFill>
                  <a:solidFill>
                    <a:srgbClr val="ffffff"/>
                  </a:solidFill>
                </a:uFill>
                <a:latin typeface="Times New Roman"/>
                <a:ea typeface="Times New Roman"/>
              </a:rPr>
              <a:t>Indus-2 Quadrupole Magnets (16 T/m), Qty.: 72 Nos.</a:t>
            </a:r>
            <a:endParaRPr b="0" lang="en-US" sz="1800" spc="-1" strike="noStrike">
              <a:solidFill>
                <a:srgbClr val="000000"/>
              </a:solidFill>
              <a:uFill>
                <a:solidFill>
                  <a:srgbClr val="ffffff"/>
                </a:solidFill>
              </a:uFill>
              <a:latin typeface="Arial"/>
            </a:endParaRPr>
          </a:p>
        </p:txBody>
      </p:sp>
      <p:pic>
        <p:nvPicPr>
          <p:cNvPr id="131" name="Google Shape;231;p38" descr=""/>
          <p:cNvPicPr/>
          <p:nvPr/>
        </p:nvPicPr>
        <p:blipFill>
          <a:blip r:embed="rId1"/>
          <a:srcRect l="10527" t="12943" r="3408" b="22364"/>
          <a:stretch/>
        </p:blipFill>
        <p:spPr>
          <a:xfrm>
            <a:off x="1548360" y="1038240"/>
            <a:ext cx="2208960" cy="2317320"/>
          </a:xfrm>
          <a:prstGeom prst="rect">
            <a:avLst/>
          </a:prstGeom>
          <a:ln>
            <a:noFill/>
          </a:ln>
        </p:spPr>
      </p:pic>
      <p:pic>
        <p:nvPicPr>
          <p:cNvPr id="132" name="Google Shape;232;p38" descr=""/>
          <p:cNvPicPr/>
          <p:nvPr/>
        </p:nvPicPr>
        <p:blipFill>
          <a:blip r:embed="rId2"/>
          <a:srcRect l="12947" t="7202" r="18021" b="9082"/>
          <a:stretch/>
        </p:blipFill>
        <p:spPr>
          <a:xfrm>
            <a:off x="404640" y="3516480"/>
            <a:ext cx="2787120" cy="2041200"/>
          </a:xfrm>
          <a:prstGeom prst="rect">
            <a:avLst/>
          </a:prstGeom>
          <a:ln>
            <a:noFill/>
          </a:ln>
        </p:spPr>
      </p:pic>
      <p:pic>
        <p:nvPicPr>
          <p:cNvPr id="133" name="Google Shape;233;p38" descr=""/>
          <p:cNvPicPr/>
          <p:nvPr/>
        </p:nvPicPr>
        <p:blipFill>
          <a:blip r:embed="rId3"/>
          <a:srcRect l="27549" t="4284" r="26722" b="7717"/>
          <a:stretch/>
        </p:blipFill>
        <p:spPr>
          <a:xfrm>
            <a:off x="3181320" y="3435480"/>
            <a:ext cx="1800000" cy="2091960"/>
          </a:xfrm>
          <a:prstGeom prst="rect">
            <a:avLst/>
          </a:prstGeom>
          <a:ln>
            <a:noFill/>
          </a:ln>
        </p:spPr>
      </p:pic>
      <p:pic>
        <p:nvPicPr>
          <p:cNvPr id="134" name="Google Shape;234;p38" descr=""/>
          <p:cNvPicPr/>
          <p:nvPr/>
        </p:nvPicPr>
        <p:blipFill>
          <a:blip r:embed="rId4"/>
          <a:srcRect l="0" t="6034" r="0" b="0"/>
          <a:stretch/>
        </p:blipFill>
        <p:spPr>
          <a:xfrm>
            <a:off x="4572000" y="1038240"/>
            <a:ext cx="2437920" cy="2317320"/>
          </a:xfrm>
          <a:prstGeom prst="rect">
            <a:avLst/>
          </a:prstGeom>
          <a:ln>
            <a:noFill/>
          </a:ln>
        </p:spPr>
      </p:pic>
      <p:pic>
        <p:nvPicPr>
          <p:cNvPr id="135" name="Google Shape;235;p38" descr=""/>
          <p:cNvPicPr/>
          <p:nvPr/>
        </p:nvPicPr>
        <p:blipFill>
          <a:blip r:embed="rId5"/>
          <a:stretch/>
        </p:blipFill>
        <p:spPr>
          <a:xfrm>
            <a:off x="4800600" y="3529080"/>
            <a:ext cx="3882600" cy="2319120"/>
          </a:xfrm>
          <a:prstGeom prst="rect">
            <a:avLst/>
          </a:prstGeom>
          <a:ln>
            <a:noFill/>
          </a:ln>
        </p:spPr>
      </p:pic>
      <p:sp>
        <p:nvSpPr>
          <p:cNvPr id="136" name="CustomShape 3"/>
          <p:cNvSpPr/>
          <p:nvPr/>
        </p:nvSpPr>
        <p:spPr>
          <a:xfrm>
            <a:off x="5029200" y="5810400"/>
            <a:ext cx="4114440" cy="583920"/>
          </a:xfrm>
          <a:prstGeom prst="rect">
            <a:avLst/>
          </a:prstGeom>
          <a:noFill/>
          <a:ln>
            <a:noFill/>
          </a:ln>
        </p:spPr>
        <p:style>
          <a:lnRef idx="0"/>
          <a:fillRef idx="0"/>
          <a:effectRef idx="0"/>
          <a:fontRef idx="minor"/>
        </p:style>
        <p:txBody>
          <a:bodyPr/>
          <a:p>
            <a:pPr algn="ctr">
              <a:lnSpc>
                <a:spcPct val="100000"/>
              </a:lnSpc>
            </a:pPr>
            <a:r>
              <a:rPr b="0" lang="en-US" sz="1800" spc="-1" strike="noStrike">
                <a:solidFill>
                  <a:srgbClr val="cc3300"/>
                </a:solidFill>
                <a:uFill>
                  <a:solidFill>
                    <a:srgbClr val="ffffff"/>
                  </a:solidFill>
                </a:uFill>
                <a:latin typeface="Times New Roman"/>
                <a:ea typeface="Times New Roman"/>
              </a:rPr>
              <a:t>Measured higher order harmonics</a:t>
            </a:r>
            <a:endParaRPr b="0" lang="en-US" sz="1800" spc="-1" strike="noStrike">
              <a:solidFill>
                <a:srgbClr val="000000"/>
              </a:solidFill>
              <a:uFill>
                <a:solidFill>
                  <a:srgbClr val="ffffff"/>
                </a:solidFill>
              </a:uFill>
              <a:latin typeface="Arial"/>
            </a:endParaRPr>
          </a:p>
          <a:p>
            <a:pPr algn="ctr">
              <a:lnSpc>
                <a:spcPct val="100000"/>
              </a:lnSpc>
            </a:pPr>
            <a:r>
              <a:rPr b="0" lang="en-US" sz="1800" spc="-1" strike="noStrike">
                <a:solidFill>
                  <a:srgbClr val="cc3300"/>
                </a:solidFill>
                <a:uFill>
                  <a:solidFill>
                    <a:srgbClr val="ffffff"/>
                  </a:solidFill>
                </a:uFill>
                <a:latin typeface="Times New Roman"/>
                <a:ea typeface="Times New Roman"/>
              </a:rPr>
              <a:t> </a:t>
            </a:r>
            <a:r>
              <a:rPr b="0" lang="en-US" sz="1800" spc="-1" strike="noStrike">
                <a:solidFill>
                  <a:srgbClr val="cc3300"/>
                </a:solidFill>
                <a:uFill>
                  <a:solidFill>
                    <a:srgbClr val="ffffff"/>
                  </a:solidFill>
                </a:uFill>
                <a:latin typeface="Times New Roman"/>
                <a:ea typeface="Times New Roman"/>
              </a:rPr>
              <a:t>of Q2 type magnet.</a:t>
            </a:r>
            <a:endParaRPr b="0" lang="en-US" sz="1800" spc="-1" strike="noStrike">
              <a:solidFill>
                <a:srgbClr val="000000"/>
              </a:solidFill>
              <a:uFill>
                <a:solidFill>
                  <a:srgbClr val="ffffff"/>
                </a:solidFill>
              </a:uFill>
              <a:latin typeface="Arial"/>
            </a:endParaRPr>
          </a:p>
        </p:txBody>
      </p:sp>
      <p:pic>
        <p:nvPicPr>
          <p:cNvPr id="137" name="Google Shape;237;p38" descr=""/>
          <p:cNvPicPr/>
          <p:nvPr/>
        </p:nvPicPr>
        <p:blipFill>
          <a:blip r:embed="rId6"/>
          <a:stretch/>
        </p:blipFill>
        <p:spPr>
          <a:xfrm>
            <a:off x="20520" y="110880"/>
            <a:ext cx="831960" cy="831960"/>
          </a:xfrm>
          <a:prstGeom prst="rect">
            <a:avLst/>
          </a:prstGeom>
          <a:ln>
            <a:noFill/>
          </a:ln>
        </p:spPr>
      </p:pic>
    </p:spTree>
  </p:cSld>
  <p:timing>
    <p:tnLst>
      <p:par>
        <p:cTn id="27" dur="indefinite" restart="never" nodeType="tmRoot">
          <p:childTnLst>
            <p:seq>
              <p:cTn id="28" nodeType="mainSeq"/>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TextShape 1"/>
          <p:cNvSpPr txBox="1"/>
          <p:nvPr/>
        </p:nvSpPr>
        <p:spPr>
          <a:xfrm>
            <a:off x="1657080" y="253440"/>
            <a:ext cx="6281640" cy="857160"/>
          </a:xfrm>
          <a:prstGeom prst="rect">
            <a:avLst/>
          </a:prstGeom>
          <a:solidFill>
            <a:srgbClr val="ffd966"/>
          </a:solidFill>
          <a:ln>
            <a:noFill/>
          </a:ln>
        </p:spPr>
        <p:txBody>
          <a:bodyPr anchor="ctr"/>
          <a:p>
            <a:pPr algn="ctr">
              <a:lnSpc>
                <a:spcPct val="100000"/>
              </a:lnSpc>
            </a:pPr>
            <a:r>
              <a:rPr b="0" lang="en-US" sz="3600" spc="-1" strike="noStrike">
                <a:solidFill>
                  <a:srgbClr val="000000"/>
                </a:solidFill>
                <a:uFill>
                  <a:solidFill>
                    <a:srgbClr val="ffffff"/>
                  </a:solidFill>
                </a:uFill>
                <a:latin typeface="Arial"/>
                <a:ea typeface="Arial"/>
              </a:rPr>
              <a:t>Indus-2 Sextupole magnet</a:t>
            </a:r>
            <a:endParaRPr b="0" lang="en-US" sz="1400" spc="-1" strike="noStrike">
              <a:solidFill>
                <a:srgbClr val="000000"/>
              </a:solidFill>
              <a:uFill>
                <a:solidFill>
                  <a:srgbClr val="ffffff"/>
                </a:solidFill>
              </a:uFill>
              <a:latin typeface="Arial"/>
            </a:endParaRPr>
          </a:p>
        </p:txBody>
      </p:sp>
      <p:pic>
        <p:nvPicPr>
          <p:cNvPr id="139" name="Google Shape;243;p39" descr=""/>
          <p:cNvPicPr/>
          <p:nvPr/>
        </p:nvPicPr>
        <p:blipFill>
          <a:blip r:embed="rId1"/>
          <a:srcRect l="10124" t="22375" r="13930" b="18663"/>
          <a:stretch/>
        </p:blipFill>
        <p:spPr>
          <a:xfrm>
            <a:off x="2971800" y="1502640"/>
            <a:ext cx="3200040" cy="3312720"/>
          </a:xfrm>
          <a:prstGeom prst="rect">
            <a:avLst/>
          </a:prstGeom>
          <a:ln>
            <a:noFill/>
          </a:ln>
        </p:spPr>
      </p:pic>
      <p:pic>
        <p:nvPicPr>
          <p:cNvPr id="140" name="Google Shape;244;p39" descr=""/>
          <p:cNvPicPr/>
          <p:nvPr/>
        </p:nvPicPr>
        <p:blipFill>
          <a:blip r:embed="rId2"/>
          <a:stretch/>
        </p:blipFill>
        <p:spPr>
          <a:xfrm>
            <a:off x="20520" y="110880"/>
            <a:ext cx="831960" cy="831960"/>
          </a:xfrm>
          <a:prstGeom prst="rect">
            <a:avLst/>
          </a:prstGeom>
          <a:ln>
            <a:noFill/>
          </a:ln>
        </p:spPr>
      </p:pic>
    </p:spTree>
  </p:cSld>
  <p:timing>
    <p:tnLst>
      <p:par>
        <p:cTn id="29" dur="indefinite" restart="never" nodeType="tmRoot">
          <p:childTnLst>
            <p:seq>
              <p:cTn id="30" nodeType="mainSeq"/>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TextShape 1"/>
          <p:cNvSpPr txBox="1"/>
          <p:nvPr/>
        </p:nvSpPr>
        <p:spPr>
          <a:xfrm>
            <a:off x="1293840" y="205920"/>
            <a:ext cx="6825960" cy="695520"/>
          </a:xfrm>
          <a:prstGeom prst="rect">
            <a:avLst/>
          </a:prstGeom>
          <a:noFill/>
          <a:ln>
            <a:noFill/>
          </a:ln>
        </p:spPr>
        <p:txBody>
          <a:bodyPr anchor="ctr"/>
          <a:p>
            <a:pPr algn="ctr">
              <a:lnSpc>
                <a:spcPct val="100000"/>
              </a:lnSpc>
            </a:pPr>
            <a:r>
              <a:rPr b="1" i="1" lang="en-US" sz="2800" spc="-1" strike="noStrike">
                <a:solidFill>
                  <a:srgbClr val="1d07c3"/>
                </a:solidFill>
                <a:uFill>
                  <a:solidFill>
                    <a:srgbClr val="ffffff"/>
                  </a:solidFill>
                </a:uFill>
                <a:latin typeface="Times New Roman"/>
                <a:ea typeface="Times New Roman"/>
              </a:rPr>
              <a:t>Beam dynamic requirements : Field quality</a:t>
            </a:r>
            <a:endParaRPr b="0" lang="en-US" sz="1400" spc="-1" strike="noStrike">
              <a:solidFill>
                <a:srgbClr val="000000"/>
              </a:solidFill>
              <a:uFill>
                <a:solidFill>
                  <a:srgbClr val="ffffff"/>
                </a:solidFill>
              </a:uFill>
              <a:latin typeface="Arial"/>
            </a:endParaRPr>
          </a:p>
        </p:txBody>
      </p:sp>
      <p:sp>
        <p:nvSpPr>
          <p:cNvPr id="142" name="TextShape 2"/>
          <p:cNvSpPr txBox="1"/>
          <p:nvPr/>
        </p:nvSpPr>
        <p:spPr>
          <a:xfrm>
            <a:off x="1408680" y="994680"/>
            <a:ext cx="6432120" cy="3599640"/>
          </a:xfrm>
          <a:prstGeom prst="rect">
            <a:avLst/>
          </a:prstGeom>
          <a:solidFill>
            <a:srgbClr val="ffff00"/>
          </a:solidFill>
          <a:ln>
            <a:noFill/>
          </a:ln>
        </p:spPr>
        <p:txBody>
          <a:bodyPr/>
          <a:p>
            <a:pPr>
              <a:lnSpc>
                <a:spcPct val="100000"/>
              </a:lnSpc>
            </a:pPr>
            <a:r>
              <a:rPr b="0" lang="en-US" sz="2400" spc="-1" strike="noStrike">
                <a:solidFill>
                  <a:srgbClr val="6600cc"/>
                </a:solidFill>
                <a:uFill>
                  <a:solidFill>
                    <a:srgbClr val="ffffff"/>
                  </a:solidFill>
                </a:uFill>
                <a:latin typeface="Times New Roman"/>
                <a:ea typeface="Times New Roman"/>
              </a:rPr>
              <a:t>  </a:t>
            </a:r>
            <a:r>
              <a:rPr b="0" lang="en-US" sz="2400" spc="-1" strike="noStrike">
                <a:solidFill>
                  <a:srgbClr val="6600cc"/>
                </a:solidFill>
                <a:uFill>
                  <a:solidFill>
                    <a:srgbClr val="ffffff"/>
                  </a:solidFill>
                </a:uFill>
                <a:latin typeface="Times New Roman"/>
                <a:ea typeface="Times New Roman"/>
              </a:rPr>
              <a:t>Uniformity of B or G in GFR (ΔB/B or Δg/g)</a:t>
            </a:r>
            <a:endParaRPr b="0" lang="en-US" sz="1400" spc="-1" strike="noStrike">
              <a:solidFill>
                <a:srgbClr val="000000"/>
              </a:solidFill>
              <a:uFill>
                <a:solidFill>
                  <a:srgbClr val="ffffff"/>
                </a:solidFill>
              </a:uFill>
              <a:latin typeface="Arial"/>
            </a:endParaRPr>
          </a:p>
          <a:p>
            <a:pPr marL="457200">
              <a:lnSpc>
                <a:spcPct val="115000"/>
              </a:lnSpc>
            </a:pPr>
            <a:r>
              <a:rPr b="0" lang="en-US" sz="2200" spc="-1" strike="noStrike">
                <a:solidFill>
                  <a:srgbClr val="000000"/>
                </a:solidFill>
                <a:uFill>
                  <a:solidFill>
                    <a:srgbClr val="ffffff"/>
                  </a:solidFill>
                </a:uFill>
                <a:latin typeface="Times New Roman"/>
                <a:ea typeface="Times New Roman"/>
              </a:rPr>
              <a:t>Dipole magnets : 500 ppm</a:t>
            </a:r>
            <a:endParaRPr b="0" lang="en-US" sz="1400" spc="-1" strike="noStrike">
              <a:solidFill>
                <a:srgbClr val="000000"/>
              </a:solidFill>
              <a:uFill>
                <a:solidFill>
                  <a:srgbClr val="ffffff"/>
                </a:solidFill>
              </a:uFill>
              <a:latin typeface="Arial"/>
            </a:endParaRPr>
          </a:p>
          <a:p>
            <a:pPr marL="457200">
              <a:lnSpc>
                <a:spcPct val="115000"/>
              </a:lnSpc>
            </a:pPr>
            <a:r>
              <a:rPr b="0" lang="en-US" sz="2200" spc="-1" strike="noStrike">
                <a:solidFill>
                  <a:srgbClr val="000000"/>
                </a:solidFill>
                <a:uFill>
                  <a:solidFill>
                    <a:srgbClr val="ffffff"/>
                  </a:solidFill>
                </a:uFill>
                <a:latin typeface="Times New Roman"/>
                <a:ea typeface="Times New Roman"/>
              </a:rPr>
              <a:t>Quadrupole magnets : 1000 ppm</a:t>
            </a:r>
            <a:endParaRPr b="0" lang="en-US" sz="1400" spc="-1" strike="noStrike">
              <a:solidFill>
                <a:srgbClr val="000000"/>
              </a:solidFill>
              <a:uFill>
                <a:solidFill>
                  <a:srgbClr val="ffffff"/>
                </a:solidFill>
              </a:uFill>
              <a:latin typeface="Arial"/>
            </a:endParaRPr>
          </a:p>
          <a:p>
            <a:pPr marL="457200">
              <a:lnSpc>
                <a:spcPct val="115000"/>
              </a:lnSpc>
            </a:pPr>
            <a:r>
              <a:rPr b="0" lang="en-US" sz="2200" spc="-1" strike="noStrike">
                <a:solidFill>
                  <a:srgbClr val="000000"/>
                </a:solidFill>
                <a:uFill>
                  <a:solidFill>
                    <a:srgbClr val="ffffff"/>
                  </a:solidFill>
                </a:uFill>
                <a:latin typeface="Times New Roman"/>
                <a:ea typeface="Times New Roman"/>
              </a:rPr>
              <a:t>Sextupole magnets : 1000 ppm</a:t>
            </a:r>
            <a:endParaRPr b="0" lang="en-US" sz="1400" spc="-1" strike="noStrike">
              <a:solidFill>
                <a:srgbClr val="000000"/>
              </a:solidFill>
              <a:uFill>
                <a:solidFill>
                  <a:srgbClr val="ffffff"/>
                </a:solidFill>
              </a:uFill>
              <a:latin typeface="Arial"/>
            </a:endParaRPr>
          </a:p>
          <a:p>
            <a:pPr marL="457200">
              <a:lnSpc>
                <a:spcPct val="115000"/>
              </a:lnSpc>
            </a:pPr>
            <a:r>
              <a:rPr b="0" lang="en-US" sz="2200" spc="-1" strike="noStrike">
                <a:solidFill>
                  <a:srgbClr val="000000"/>
                </a:solidFill>
                <a:uFill>
                  <a:solidFill>
                    <a:srgbClr val="ffffff"/>
                  </a:solidFill>
                </a:uFill>
                <a:latin typeface="Times New Roman"/>
                <a:ea typeface="Times New Roman"/>
              </a:rPr>
              <a:t>Steering magnets : 10,000 ppm</a:t>
            </a:r>
            <a:endParaRPr b="0" lang="en-US" sz="1400" spc="-1" strike="noStrike">
              <a:solidFill>
                <a:srgbClr val="000000"/>
              </a:solidFill>
              <a:uFill>
                <a:solidFill>
                  <a:srgbClr val="ffffff"/>
                </a:solidFill>
              </a:uFill>
              <a:latin typeface="Arial"/>
            </a:endParaRPr>
          </a:p>
          <a:p>
            <a:pPr>
              <a:lnSpc>
                <a:spcPct val="125000"/>
              </a:lnSpc>
            </a:pPr>
            <a:r>
              <a:rPr b="0" lang="en-US" sz="2400" spc="-1" strike="noStrike">
                <a:solidFill>
                  <a:srgbClr val="a50021"/>
                </a:solidFill>
                <a:uFill>
                  <a:solidFill>
                    <a:srgbClr val="ffffff"/>
                  </a:solidFill>
                </a:uFill>
                <a:latin typeface="Times New Roman"/>
                <a:ea typeface="Times New Roman"/>
              </a:rPr>
              <a:t>   </a:t>
            </a:r>
            <a:r>
              <a:rPr b="0" lang="en-US" sz="2400" spc="-1" strike="noStrike">
                <a:solidFill>
                  <a:srgbClr val="a50021"/>
                </a:solidFill>
                <a:uFill>
                  <a:solidFill>
                    <a:srgbClr val="ffffff"/>
                  </a:solidFill>
                </a:uFill>
                <a:latin typeface="Times New Roman"/>
                <a:ea typeface="Times New Roman"/>
              </a:rPr>
              <a:t>Positioning tolerances of magnets</a:t>
            </a:r>
            <a:endParaRPr b="0" lang="en-US" sz="1400" spc="-1" strike="noStrike">
              <a:solidFill>
                <a:srgbClr val="000000"/>
              </a:solidFill>
              <a:uFill>
                <a:solidFill>
                  <a:srgbClr val="ffffff"/>
                </a:solidFill>
              </a:uFill>
              <a:latin typeface="Arial"/>
            </a:endParaRPr>
          </a:p>
          <a:p>
            <a:pPr marL="457200">
              <a:lnSpc>
                <a:spcPct val="100000"/>
              </a:lnSpc>
            </a:pPr>
            <a:r>
              <a:rPr b="0" lang="en-US" sz="2200" spc="-1" strike="noStrike">
                <a:solidFill>
                  <a:srgbClr val="000000"/>
                </a:solidFill>
                <a:uFill>
                  <a:solidFill>
                    <a:srgbClr val="ffffff"/>
                  </a:solidFill>
                </a:uFill>
                <a:latin typeface="Times New Roman"/>
                <a:ea typeface="Times New Roman"/>
              </a:rPr>
              <a:t>Translational inaccuracies (&lt; 0.1 mm) </a:t>
            </a:r>
            <a:endParaRPr b="0" lang="en-US" sz="1400" spc="-1" strike="noStrike">
              <a:solidFill>
                <a:srgbClr val="000000"/>
              </a:solidFill>
              <a:uFill>
                <a:solidFill>
                  <a:srgbClr val="ffffff"/>
                </a:solidFill>
              </a:uFill>
              <a:latin typeface="Arial"/>
            </a:endParaRPr>
          </a:p>
          <a:p>
            <a:pPr marL="457200">
              <a:lnSpc>
                <a:spcPct val="100000"/>
              </a:lnSpc>
            </a:pPr>
            <a:r>
              <a:rPr b="0" lang="en-US" sz="2200" spc="-1" strike="noStrike">
                <a:solidFill>
                  <a:srgbClr val="000000"/>
                </a:solidFill>
                <a:uFill>
                  <a:solidFill>
                    <a:srgbClr val="ffffff"/>
                  </a:solidFill>
                </a:uFill>
                <a:latin typeface="Times New Roman"/>
                <a:ea typeface="Times New Roman"/>
              </a:rPr>
              <a:t> </a:t>
            </a:r>
            <a:r>
              <a:rPr b="0" lang="en-US" sz="2200" spc="-1" strike="noStrike">
                <a:solidFill>
                  <a:srgbClr val="000000"/>
                </a:solidFill>
                <a:uFill>
                  <a:solidFill>
                    <a:srgbClr val="ffffff"/>
                  </a:solidFill>
                </a:uFill>
                <a:latin typeface="Times New Roman"/>
                <a:ea typeface="Times New Roman"/>
              </a:rPr>
              <a:t>Rotational inaccuracies (&lt; 0.2 – 2 mrad)</a:t>
            </a:r>
            <a:endParaRPr b="0" lang="en-US" sz="1400" spc="-1" strike="noStrike">
              <a:solidFill>
                <a:srgbClr val="000000"/>
              </a:solidFill>
              <a:uFill>
                <a:solidFill>
                  <a:srgbClr val="ffffff"/>
                </a:solidFill>
              </a:uFill>
              <a:latin typeface="Arial"/>
            </a:endParaRPr>
          </a:p>
          <a:p>
            <a:pPr>
              <a:lnSpc>
                <a:spcPct val="100000"/>
              </a:lnSpc>
            </a:pPr>
            <a:endParaRPr b="0" lang="en-US" sz="1400" spc="-1" strike="noStrike">
              <a:solidFill>
                <a:srgbClr val="000000"/>
              </a:solidFill>
              <a:uFill>
                <a:solidFill>
                  <a:srgbClr val="ffffff"/>
                </a:solidFill>
              </a:uFill>
              <a:latin typeface="Arial"/>
            </a:endParaRPr>
          </a:p>
        </p:txBody>
      </p:sp>
      <p:pic>
        <p:nvPicPr>
          <p:cNvPr id="143" name="Google Shape;251;p40" descr=""/>
          <p:cNvPicPr/>
          <p:nvPr/>
        </p:nvPicPr>
        <p:blipFill>
          <a:blip r:embed="rId1"/>
          <a:stretch/>
        </p:blipFill>
        <p:spPr>
          <a:xfrm>
            <a:off x="20520" y="110880"/>
            <a:ext cx="831960" cy="831960"/>
          </a:xfrm>
          <a:prstGeom prst="rect">
            <a:avLst/>
          </a:prstGeom>
          <a:ln>
            <a:noFill/>
          </a:ln>
        </p:spPr>
      </p:pic>
    </p:spTree>
  </p:cSld>
  <p:timing>
    <p:tnLst>
      <p:par>
        <p:cTn id="31" dur="indefinite" restart="never" nodeType="tmRoot">
          <p:childTnLst>
            <p:seq>
              <p:cTn id="32" nodeType="mainSeq"/>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TextShape 1"/>
          <p:cNvSpPr txBox="1"/>
          <p:nvPr/>
        </p:nvSpPr>
        <p:spPr>
          <a:xfrm>
            <a:off x="1780200" y="205920"/>
            <a:ext cx="5537880" cy="606600"/>
          </a:xfrm>
          <a:prstGeom prst="rect">
            <a:avLst/>
          </a:prstGeom>
          <a:solidFill>
            <a:srgbClr val="ffd966"/>
          </a:solidFill>
          <a:ln>
            <a:noFill/>
          </a:ln>
        </p:spPr>
        <p:txBody>
          <a:bodyPr anchor="ctr"/>
          <a:p>
            <a:pPr algn="ctr">
              <a:lnSpc>
                <a:spcPct val="100000"/>
              </a:lnSpc>
            </a:pPr>
            <a:r>
              <a:rPr b="0" lang="en-US" sz="2400" spc="-1" strike="noStrike">
                <a:solidFill>
                  <a:srgbClr val="000000"/>
                </a:solidFill>
                <a:uFill>
                  <a:solidFill>
                    <a:srgbClr val="ffffff"/>
                  </a:solidFill>
                </a:uFill>
                <a:latin typeface="Arial"/>
                <a:ea typeface="Arial"/>
              </a:rPr>
              <a:t>Ensuring magnet quality at every step</a:t>
            </a:r>
            <a:endParaRPr b="0" lang="en-US" sz="1400" spc="-1" strike="noStrike">
              <a:solidFill>
                <a:srgbClr val="000000"/>
              </a:solidFill>
              <a:uFill>
                <a:solidFill>
                  <a:srgbClr val="ffffff"/>
                </a:solidFill>
              </a:uFill>
              <a:latin typeface="Arial"/>
            </a:endParaRPr>
          </a:p>
        </p:txBody>
      </p:sp>
      <p:sp>
        <p:nvSpPr>
          <p:cNvPr id="145" name="TextShape 2"/>
          <p:cNvSpPr txBox="1"/>
          <p:nvPr/>
        </p:nvSpPr>
        <p:spPr>
          <a:xfrm>
            <a:off x="457200" y="928800"/>
            <a:ext cx="8229240" cy="4098240"/>
          </a:xfrm>
          <a:prstGeom prst="rect">
            <a:avLst/>
          </a:prstGeom>
          <a:noFill/>
          <a:ln>
            <a:noFill/>
          </a:ln>
        </p:spPr>
        <p:txBody>
          <a:bodyPr/>
          <a:p>
            <a:pPr algn="just">
              <a:lnSpc>
                <a:spcPct val="100000"/>
              </a:lnSpc>
            </a:pPr>
            <a:r>
              <a:rPr b="0" lang="en-US" sz="1100" spc="-1" strike="noStrike">
                <a:solidFill>
                  <a:srgbClr val="000000"/>
                </a:solidFill>
                <a:uFill>
                  <a:solidFill>
                    <a:srgbClr val="ffffff"/>
                  </a:solidFill>
                </a:uFill>
                <a:latin typeface="Times New Roman"/>
                <a:ea typeface="Times New Roman"/>
              </a:rPr>
              <a:t>Make a sort of checklist for ensuring you do not miss important works to do.</a:t>
            </a:r>
            <a:endParaRPr b="0" lang="en-US" sz="1400" spc="-1" strike="noStrike">
              <a:solidFill>
                <a:srgbClr val="000000"/>
              </a:solidFill>
              <a:uFill>
                <a:solidFill>
                  <a:srgbClr val="ffffff"/>
                </a:solidFill>
              </a:uFill>
              <a:latin typeface="Arial"/>
            </a:endParaRPr>
          </a:p>
          <a:p>
            <a:pPr algn="just">
              <a:lnSpc>
                <a:spcPct val="100000"/>
              </a:lnSpc>
            </a:pPr>
            <a:endParaRPr b="0" lang="en-US" sz="1400" spc="-1" strike="noStrike">
              <a:solidFill>
                <a:srgbClr val="000000"/>
              </a:solidFill>
              <a:uFill>
                <a:solidFill>
                  <a:srgbClr val="ffffff"/>
                </a:solidFill>
              </a:uFill>
              <a:latin typeface="Arial"/>
            </a:endParaRPr>
          </a:p>
          <a:p>
            <a:pPr algn="just">
              <a:lnSpc>
                <a:spcPct val="100000"/>
              </a:lnSpc>
            </a:pPr>
            <a:r>
              <a:rPr b="0" lang="en-US" sz="1100" spc="-1" strike="noStrike">
                <a:solidFill>
                  <a:srgbClr val="000000"/>
                </a:solidFill>
                <a:uFill>
                  <a:solidFill>
                    <a:srgbClr val="ffffff"/>
                  </a:solidFill>
                </a:uFill>
                <a:latin typeface="Times New Roman"/>
                <a:ea typeface="Times New Roman"/>
              </a:rPr>
              <a:t>Design : use optimization techniques to optimize pole profile, shim to get best uniformity of B or G or minimize the multipole ; minimize deflection ; optimize to get achievable tolerances</a:t>
            </a:r>
            <a:endParaRPr b="0" lang="en-US" sz="1400" spc="-1" strike="noStrike">
              <a:solidFill>
                <a:srgbClr val="000000"/>
              </a:solidFill>
              <a:uFill>
                <a:solidFill>
                  <a:srgbClr val="ffffff"/>
                </a:solidFill>
              </a:uFill>
              <a:latin typeface="Arial"/>
            </a:endParaRPr>
          </a:p>
          <a:p>
            <a:pPr algn="just">
              <a:lnSpc>
                <a:spcPct val="100000"/>
              </a:lnSpc>
            </a:pPr>
            <a:r>
              <a:rPr b="0" lang="en-US" sz="1100" spc="-1" strike="noStrike">
                <a:solidFill>
                  <a:srgbClr val="000000"/>
                </a:solidFill>
                <a:uFill>
                  <a:solidFill>
                    <a:srgbClr val="ffffff"/>
                  </a:solidFill>
                </a:uFill>
                <a:latin typeface="Times New Roman"/>
                <a:ea typeface="Times New Roman"/>
              </a:rPr>
              <a:t>Magnet manufacture and inspection : clear specification and drawings ; precision machining using CNC &amp; EDM ; Use non-magnetic bolts, do heat tratment</a:t>
            </a:r>
            <a:endParaRPr b="0" lang="en-US" sz="1400" spc="-1" strike="noStrike">
              <a:solidFill>
                <a:srgbClr val="000000"/>
              </a:solidFill>
              <a:uFill>
                <a:solidFill>
                  <a:srgbClr val="ffffff"/>
                </a:solidFill>
              </a:uFill>
              <a:latin typeface="Arial"/>
            </a:endParaRPr>
          </a:p>
          <a:p>
            <a:pPr algn="just">
              <a:lnSpc>
                <a:spcPct val="100000"/>
              </a:lnSpc>
            </a:pPr>
            <a:r>
              <a:rPr b="0" lang="en-US" sz="1100" spc="-1" strike="noStrike">
                <a:solidFill>
                  <a:srgbClr val="000000"/>
                </a:solidFill>
                <a:uFill>
                  <a:solidFill>
                    <a:srgbClr val="ffffff"/>
                  </a:solidFill>
                </a:uFill>
                <a:latin typeface="Times New Roman"/>
                <a:ea typeface="Times New Roman"/>
              </a:rPr>
              <a:t>Mechanical error of magnet : Measure it precisely. Correct any errors as far as  possible.</a:t>
            </a:r>
            <a:endParaRPr b="0" lang="en-US" sz="1400" spc="-1" strike="noStrike">
              <a:solidFill>
                <a:srgbClr val="000000"/>
              </a:solidFill>
              <a:uFill>
                <a:solidFill>
                  <a:srgbClr val="ffffff"/>
                </a:solidFill>
              </a:uFill>
              <a:latin typeface="Arial"/>
            </a:endParaRPr>
          </a:p>
          <a:p>
            <a:pPr algn="just">
              <a:lnSpc>
                <a:spcPct val="100000"/>
              </a:lnSpc>
            </a:pPr>
            <a:r>
              <a:rPr b="0" lang="en-US" sz="1100" spc="-1" strike="noStrike">
                <a:solidFill>
                  <a:srgbClr val="000000"/>
                </a:solidFill>
                <a:uFill>
                  <a:solidFill>
                    <a:srgbClr val="ffffff"/>
                  </a:solidFill>
                </a:uFill>
                <a:latin typeface="Times New Roman"/>
                <a:ea typeface="Times New Roman"/>
              </a:rPr>
              <a:t>Magnetic field performance of magnet : measure it . find magnetic axis. Try to find out the reason for in inaccurate field. attribute  it to material properties, low permeability, nonuniformity of permeability or presence of permeable material where unpermeable material is expected.</a:t>
            </a:r>
            <a:endParaRPr b="0" lang="en-US" sz="1400" spc="-1" strike="noStrike">
              <a:solidFill>
                <a:srgbClr val="000000"/>
              </a:solidFill>
              <a:uFill>
                <a:solidFill>
                  <a:srgbClr val="ffffff"/>
                </a:solidFill>
              </a:uFill>
              <a:latin typeface="Arial"/>
            </a:endParaRPr>
          </a:p>
          <a:p>
            <a:pPr algn="just">
              <a:lnSpc>
                <a:spcPct val="100000"/>
              </a:lnSpc>
            </a:pPr>
            <a:r>
              <a:rPr b="0" lang="en-US" sz="1100" spc="-1" strike="noStrike">
                <a:solidFill>
                  <a:srgbClr val="000000"/>
                </a:solidFill>
                <a:uFill>
                  <a:solidFill>
                    <a:srgbClr val="ffffff"/>
                  </a:solidFill>
                </a:uFill>
                <a:latin typeface="Times New Roman"/>
                <a:ea typeface="Times New Roman"/>
              </a:rPr>
              <a:t>Magnet center inspection </a:t>
            </a:r>
            <a:endParaRPr b="0" lang="en-US" sz="1400" spc="-1" strike="noStrike">
              <a:solidFill>
                <a:srgbClr val="000000"/>
              </a:solidFill>
              <a:uFill>
                <a:solidFill>
                  <a:srgbClr val="ffffff"/>
                </a:solidFill>
              </a:uFill>
              <a:latin typeface="Arial"/>
            </a:endParaRPr>
          </a:p>
          <a:p>
            <a:pPr algn="just">
              <a:lnSpc>
                <a:spcPct val="100000"/>
              </a:lnSpc>
            </a:pPr>
            <a:r>
              <a:rPr b="0" lang="en-US" sz="1100" spc="-1" strike="noStrike">
                <a:solidFill>
                  <a:srgbClr val="000000"/>
                </a:solidFill>
                <a:uFill>
                  <a:solidFill>
                    <a:srgbClr val="ffffff"/>
                  </a:solidFill>
                </a:uFill>
                <a:latin typeface="Times New Roman"/>
                <a:ea typeface="Times New Roman"/>
              </a:rPr>
              <a:t>Permeability inspect of BR vacuum chamber</a:t>
            </a:r>
            <a:endParaRPr b="0" lang="en-US" sz="1400" spc="-1" strike="noStrike">
              <a:solidFill>
                <a:srgbClr val="000000"/>
              </a:solidFill>
              <a:uFill>
                <a:solidFill>
                  <a:srgbClr val="ffffff"/>
                </a:solidFill>
              </a:uFill>
              <a:latin typeface="Arial"/>
            </a:endParaRPr>
          </a:p>
          <a:p>
            <a:pPr algn="just">
              <a:lnSpc>
                <a:spcPct val="100000"/>
              </a:lnSpc>
            </a:pPr>
            <a:r>
              <a:rPr b="0" lang="en-US" sz="1100" spc="-1" strike="noStrike">
                <a:solidFill>
                  <a:srgbClr val="000000"/>
                </a:solidFill>
                <a:uFill>
                  <a:solidFill>
                    <a:srgbClr val="ffffff"/>
                  </a:solidFill>
                </a:uFill>
                <a:latin typeface="Times New Roman"/>
                <a:ea typeface="Times New Roman"/>
              </a:rPr>
              <a:t>Field distortion from the permeability chamber</a:t>
            </a:r>
            <a:endParaRPr b="0" lang="en-US" sz="1400" spc="-1" strike="noStrike">
              <a:solidFill>
                <a:srgbClr val="000000"/>
              </a:solidFill>
              <a:uFill>
                <a:solidFill>
                  <a:srgbClr val="ffffff"/>
                </a:solidFill>
              </a:uFill>
              <a:latin typeface="Arial"/>
            </a:endParaRPr>
          </a:p>
          <a:p>
            <a:pPr algn="just">
              <a:lnSpc>
                <a:spcPct val="100000"/>
              </a:lnSpc>
            </a:pPr>
            <a:endParaRPr b="0" lang="en-US" sz="1400" spc="-1" strike="noStrike">
              <a:solidFill>
                <a:srgbClr val="000000"/>
              </a:solidFill>
              <a:uFill>
                <a:solidFill>
                  <a:srgbClr val="ffffff"/>
                </a:solidFill>
              </a:uFill>
              <a:latin typeface="Arial"/>
            </a:endParaRPr>
          </a:p>
          <a:p>
            <a:pPr algn="just">
              <a:lnSpc>
                <a:spcPct val="100000"/>
              </a:lnSpc>
            </a:pPr>
            <a:r>
              <a:rPr b="0" lang="en-US" sz="1200" spc="-1" strike="noStrike">
                <a:solidFill>
                  <a:srgbClr val="000000"/>
                </a:solidFill>
                <a:uFill>
                  <a:solidFill>
                    <a:srgbClr val="ffffff"/>
                  </a:solidFill>
                </a:uFill>
                <a:latin typeface="Times New Roman"/>
                <a:ea typeface="Times New Roman"/>
              </a:rPr>
              <a:t>Outline  (Magnet Mass Production and Field Measurements Results for TPS)</a:t>
            </a:r>
            <a:endParaRPr b="0" lang="en-US" sz="1400" spc="-1" strike="noStrike">
              <a:solidFill>
                <a:srgbClr val="000000"/>
              </a:solidFill>
              <a:uFill>
                <a:solidFill>
                  <a:srgbClr val="ffffff"/>
                </a:solidFill>
              </a:uFill>
              <a:latin typeface="Arial"/>
            </a:endParaRPr>
          </a:p>
          <a:p>
            <a:pPr algn="just">
              <a:lnSpc>
                <a:spcPct val="100000"/>
              </a:lnSpc>
            </a:pPr>
            <a:r>
              <a:rPr b="0" lang="en-US" sz="1100" spc="-1" strike="noStrike">
                <a:solidFill>
                  <a:srgbClr val="000000"/>
                </a:solidFill>
                <a:uFill>
                  <a:solidFill>
                    <a:srgbClr val="ffffff"/>
                  </a:solidFill>
                </a:uFill>
                <a:latin typeface="Times New Roman"/>
                <a:ea typeface="Times New Roman"/>
              </a:rPr>
              <a:t>Field measurement system </a:t>
            </a:r>
            <a:endParaRPr b="0" lang="en-US" sz="1400" spc="-1" strike="noStrike">
              <a:solidFill>
                <a:srgbClr val="000000"/>
              </a:solidFill>
              <a:uFill>
                <a:solidFill>
                  <a:srgbClr val="ffffff"/>
                </a:solidFill>
              </a:uFill>
              <a:latin typeface="Arial"/>
            </a:endParaRPr>
          </a:p>
          <a:p>
            <a:pPr algn="just">
              <a:lnSpc>
                <a:spcPct val="100000"/>
              </a:lnSpc>
            </a:pPr>
            <a:r>
              <a:rPr b="0" lang="en-US" sz="1100" spc="-1" strike="noStrike">
                <a:solidFill>
                  <a:srgbClr val="000000"/>
                </a:solidFill>
                <a:uFill>
                  <a:solidFill>
                    <a:srgbClr val="ffffff"/>
                  </a:solidFill>
                </a:uFill>
                <a:latin typeface="Times New Roman"/>
                <a:ea typeface="Times New Roman"/>
              </a:rPr>
              <a:t>  </a:t>
            </a:r>
            <a:r>
              <a:rPr b="0" lang="en-US" sz="1100" spc="-1" strike="noStrike">
                <a:solidFill>
                  <a:srgbClr val="000000"/>
                </a:solidFill>
                <a:uFill>
                  <a:solidFill>
                    <a:srgbClr val="ffffff"/>
                  </a:solidFill>
                </a:uFill>
                <a:latin typeface="Times New Roman"/>
                <a:ea typeface="Times New Roman"/>
              </a:rPr>
              <a:t>- Hall Probe, Rotating coil, search coil</a:t>
            </a:r>
            <a:endParaRPr b="0" lang="en-US" sz="1400" spc="-1" strike="noStrike">
              <a:solidFill>
                <a:srgbClr val="000000"/>
              </a:solidFill>
              <a:uFill>
                <a:solidFill>
                  <a:srgbClr val="ffffff"/>
                </a:solidFill>
              </a:uFill>
              <a:latin typeface="Arial"/>
            </a:endParaRPr>
          </a:p>
          <a:p>
            <a:pPr algn="just">
              <a:lnSpc>
                <a:spcPct val="100000"/>
              </a:lnSpc>
            </a:pPr>
            <a:r>
              <a:rPr b="0" lang="en-US" sz="1100" spc="-1" strike="noStrike">
                <a:solidFill>
                  <a:srgbClr val="000000"/>
                </a:solidFill>
                <a:uFill>
                  <a:solidFill>
                    <a:srgbClr val="ffffff"/>
                  </a:solidFill>
                </a:uFill>
                <a:latin typeface="Times New Roman"/>
                <a:ea typeface="Times New Roman"/>
              </a:rPr>
              <a:t>Magnet alignment method</a:t>
            </a:r>
            <a:endParaRPr b="0" lang="en-US" sz="1400" spc="-1" strike="noStrike">
              <a:solidFill>
                <a:srgbClr val="000000"/>
              </a:solidFill>
              <a:uFill>
                <a:solidFill>
                  <a:srgbClr val="ffffff"/>
                </a:solidFill>
              </a:uFill>
              <a:latin typeface="Arial"/>
            </a:endParaRPr>
          </a:p>
          <a:p>
            <a:pPr algn="just">
              <a:lnSpc>
                <a:spcPct val="100000"/>
              </a:lnSpc>
            </a:pPr>
            <a:r>
              <a:rPr b="0" lang="en-US" sz="1100" spc="-1" strike="noStrike">
                <a:solidFill>
                  <a:srgbClr val="000000"/>
                </a:solidFill>
                <a:uFill>
                  <a:solidFill>
                    <a:srgbClr val="ffffff"/>
                  </a:solidFill>
                </a:uFill>
                <a:latin typeface="Times New Roman"/>
                <a:ea typeface="Times New Roman"/>
              </a:rPr>
              <a:t>Inspection of Storage ring magnets</a:t>
            </a:r>
            <a:endParaRPr b="0" lang="en-US" sz="1400" spc="-1" strike="noStrike">
              <a:solidFill>
                <a:srgbClr val="000000"/>
              </a:solidFill>
              <a:uFill>
                <a:solidFill>
                  <a:srgbClr val="ffffff"/>
                </a:solidFill>
              </a:uFill>
              <a:latin typeface="Arial"/>
            </a:endParaRPr>
          </a:p>
          <a:p>
            <a:pPr algn="just">
              <a:lnSpc>
                <a:spcPct val="100000"/>
              </a:lnSpc>
            </a:pPr>
            <a:r>
              <a:rPr b="0" lang="en-US" sz="1100" spc="-1" strike="noStrike">
                <a:solidFill>
                  <a:srgbClr val="000000"/>
                </a:solidFill>
                <a:uFill>
                  <a:solidFill>
                    <a:srgbClr val="ffffff"/>
                  </a:solidFill>
                </a:uFill>
                <a:latin typeface="Times New Roman"/>
                <a:ea typeface="Times New Roman"/>
              </a:rPr>
              <a:t>Inspection of Booster ring magnets</a:t>
            </a:r>
            <a:endParaRPr b="0" lang="en-US" sz="1400" spc="-1" strike="noStrike">
              <a:solidFill>
                <a:srgbClr val="000000"/>
              </a:solidFill>
              <a:uFill>
                <a:solidFill>
                  <a:srgbClr val="ffffff"/>
                </a:solidFill>
              </a:uFill>
              <a:latin typeface="Arial"/>
            </a:endParaRPr>
          </a:p>
          <a:p>
            <a:pPr>
              <a:lnSpc>
                <a:spcPct val="100000"/>
              </a:lnSpc>
            </a:pPr>
            <a:endParaRPr b="0" lang="en-US" sz="1400" spc="-1" strike="noStrike">
              <a:solidFill>
                <a:srgbClr val="000000"/>
              </a:solidFill>
              <a:uFill>
                <a:solidFill>
                  <a:srgbClr val="ffffff"/>
                </a:solidFill>
              </a:uFill>
              <a:latin typeface="Arial"/>
            </a:endParaRPr>
          </a:p>
        </p:txBody>
      </p:sp>
      <p:pic>
        <p:nvPicPr>
          <p:cNvPr id="146" name="Google Shape;258;p41" descr=""/>
          <p:cNvPicPr/>
          <p:nvPr/>
        </p:nvPicPr>
        <p:blipFill>
          <a:blip r:embed="rId1"/>
          <a:stretch/>
        </p:blipFill>
        <p:spPr>
          <a:xfrm>
            <a:off x="20520" y="110880"/>
            <a:ext cx="831960" cy="831960"/>
          </a:xfrm>
          <a:prstGeom prst="rect">
            <a:avLst/>
          </a:prstGeom>
          <a:ln>
            <a:noFill/>
          </a:ln>
        </p:spPr>
      </p:pic>
    </p:spTree>
  </p:cSld>
  <p:timing>
    <p:tnLst>
      <p:par>
        <p:cTn id="33" dur="indefinite" restart="never" nodeType="tmRoot">
          <p:childTnLst>
            <p:seq>
              <p:cTn id="34" nodeType="mainSeq"/>
              <p:prevCondLst>
                <p:cond delay="0" evt="onPrev">
                  <p:tgtEl>
                    <p:sldTgt/>
                  </p:tgtEl>
                </p:cond>
              </p:prevCondLst>
              <p:nextCondLst>
                <p:cond delay="0"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TextShape 1"/>
          <p:cNvSpPr txBox="1"/>
          <p:nvPr/>
        </p:nvSpPr>
        <p:spPr>
          <a:xfrm>
            <a:off x="1036080" y="205920"/>
            <a:ext cx="7408440" cy="591120"/>
          </a:xfrm>
          <a:prstGeom prst="rect">
            <a:avLst/>
          </a:prstGeom>
          <a:solidFill>
            <a:srgbClr val="ffd966"/>
          </a:solidFill>
          <a:ln>
            <a:noFill/>
          </a:ln>
        </p:spPr>
        <p:txBody>
          <a:bodyPr anchor="ctr"/>
          <a:p>
            <a:pPr algn="just">
              <a:lnSpc>
                <a:spcPct val="120000"/>
              </a:lnSpc>
            </a:pPr>
            <a:r>
              <a:rPr b="0" lang="en-US" sz="2800" spc="-1" strike="noStrike">
                <a:solidFill>
                  <a:srgbClr val="000000"/>
                </a:solidFill>
                <a:uFill>
                  <a:solidFill>
                    <a:srgbClr val="ffffff"/>
                  </a:solidFill>
                </a:uFill>
                <a:latin typeface="Times New Roman"/>
                <a:ea typeface="Times New Roman"/>
              </a:rPr>
              <a:t>Magnets for Up-Gradation of Booster Synchrotron </a:t>
            </a:r>
            <a:endParaRPr b="0" lang="en-US" sz="1400" spc="-1" strike="noStrike">
              <a:solidFill>
                <a:srgbClr val="000000"/>
              </a:solidFill>
              <a:uFill>
                <a:solidFill>
                  <a:srgbClr val="ffffff"/>
                </a:solidFill>
              </a:uFill>
              <a:latin typeface="Arial"/>
            </a:endParaRPr>
          </a:p>
        </p:txBody>
      </p:sp>
      <p:graphicFrame>
        <p:nvGraphicFramePr>
          <p:cNvPr id="148" name="Table 2"/>
          <p:cNvGraphicFramePr/>
          <p:nvPr/>
        </p:nvGraphicFramePr>
        <p:xfrm>
          <a:off x="1036080" y="1010520"/>
          <a:ext cx="7408440" cy="4132800"/>
        </p:xfrm>
        <a:graphic>
          <a:graphicData uri="http://schemas.openxmlformats.org/drawingml/2006/table">
            <a:tbl>
              <a:tblPr/>
              <a:tblGrid>
                <a:gridCol w="2006280"/>
                <a:gridCol w="3012120"/>
                <a:gridCol w="2390040"/>
              </a:tblGrid>
              <a:tr h="267120">
                <a:tc>
                  <a:txBody>
                    <a:bodyPr lIns="68400" rIns="68400" tIns="0" bIns="0"/>
                    <a:p>
                      <a:pPr>
                        <a:lnSpc>
                          <a:spcPct val="100000"/>
                        </a:lnSpc>
                      </a:pPr>
                      <a:r>
                        <a:rPr b="1" lang="en-US" sz="1600" spc="-1" strike="noStrike">
                          <a:solidFill>
                            <a:srgbClr val="0617fa"/>
                          </a:solidFill>
                          <a:uFill>
                            <a:solidFill>
                              <a:srgbClr val="ffffff"/>
                            </a:solidFill>
                          </a:uFill>
                          <a:latin typeface="Times New Roman"/>
                          <a:ea typeface="Times New Roman"/>
                        </a:rPr>
                        <a:t>Parameter</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bbe0e3"/>
                    </a:solidFill>
                  </a:tcPr>
                </a:tc>
                <a:tc>
                  <a:txBody>
                    <a:bodyPr lIns="68400" rIns="68400" tIns="0" bIns="0"/>
                    <a:p>
                      <a:pPr>
                        <a:lnSpc>
                          <a:spcPct val="100000"/>
                        </a:lnSpc>
                      </a:pPr>
                      <a:r>
                        <a:rPr b="1" lang="en-US" sz="1600" spc="-1" strike="noStrike">
                          <a:solidFill>
                            <a:srgbClr val="0617fa"/>
                          </a:solidFill>
                          <a:uFill>
                            <a:solidFill>
                              <a:srgbClr val="ffffff"/>
                            </a:solidFill>
                          </a:uFill>
                          <a:latin typeface="Times New Roman"/>
                          <a:ea typeface="Times New Roman"/>
                        </a:rPr>
                        <a:t>Dipole Magnet</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bbe0e3"/>
                    </a:solidFill>
                  </a:tcPr>
                </a:tc>
                <a:tc>
                  <a:txBody>
                    <a:bodyPr lIns="68400" rIns="68400" tIns="0" bIns="0"/>
                    <a:p>
                      <a:pPr>
                        <a:lnSpc>
                          <a:spcPct val="100000"/>
                        </a:lnSpc>
                      </a:pPr>
                      <a:r>
                        <a:rPr b="1" lang="en-US" sz="1600" spc="-1" strike="noStrike">
                          <a:solidFill>
                            <a:srgbClr val="0617fa"/>
                          </a:solidFill>
                          <a:uFill>
                            <a:solidFill>
                              <a:srgbClr val="ffffff"/>
                            </a:solidFill>
                          </a:uFill>
                          <a:latin typeface="Times New Roman"/>
                          <a:ea typeface="Times New Roman"/>
                        </a:rPr>
                        <a:t>Quadrupole Magnet </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bbe0e3"/>
                    </a:solidFill>
                  </a:tcPr>
                </a:tc>
              </a:tr>
              <a:tr h="719640">
                <a:tc>
                  <a:txBody>
                    <a:bodyPr lIns="68400" rIns="68400" tIns="0" bIns="0"/>
                    <a:p>
                      <a:pPr>
                        <a:lnSpc>
                          <a:spcPct val="100000"/>
                        </a:lnSpc>
                      </a:pPr>
                      <a:r>
                        <a:rPr b="1" lang="en-US" sz="1600" spc="-1" strike="noStrike">
                          <a:solidFill>
                            <a:srgbClr val="0617fa"/>
                          </a:solidFill>
                          <a:uFill>
                            <a:solidFill>
                              <a:srgbClr val="ffffff"/>
                            </a:solidFill>
                          </a:uFill>
                          <a:latin typeface="Times New Roman"/>
                          <a:ea typeface="Times New Roman"/>
                        </a:rPr>
                        <a:t>Field  strength/Gradient</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a:solidFill>
                        <a:srgbClr val="ffffff"/>
                      </a:solidFill>
                    </a:lnT>
                    <a:lnB w="12240">
                      <a:solidFill>
                        <a:srgbClr val="ffffff"/>
                      </a:solidFill>
                    </a:lnB>
                    <a:solidFill>
                      <a:srgbClr val="bbe0e3"/>
                    </a:solidFill>
                  </a:tcPr>
                </a:tc>
                <a:tc>
                  <a:txBody>
                    <a:bodyPr lIns="68400" rIns="68400" tIns="0" bIns="0"/>
                    <a:p>
                      <a:pPr>
                        <a:lnSpc>
                          <a:spcPct val="100000"/>
                        </a:lnSpc>
                      </a:pPr>
                      <a:r>
                        <a:rPr b="0" lang="en-US" sz="1600" spc="-1" strike="noStrike">
                          <a:solidFill>
                            <a:srgbClr val="000000"/>
                          </a:solidFill>
                          <a:uFill>
                            <a:solidFill>
                              <a:srgbClr val="ffffff"/>
                            </a:solidFill>
                          </a:uFill>
                          <a:latin typeface="Times New Roman"/>
                          <a:ea typeface="Times New Roman"/>
                        </a:rPr>
                        <a:t>0.037T @ 20 MeV</a:t>
                      </a:r>
                      <a:endParaRPr b="0" lang="en-US" sz="1800" spc="-1" strike="noStrike">
                        <a:solidFill>
                          <a:srgbClr val="000000"/>
                        </a:solidFill>
                        <a:uFill>
                          <a:solidFill>
                            <a:srgbClr val="ffffff"/>
                          </a:solidFill>
                        </a:uFill>
                        <a:latin typeface="Arial"/>
                      </a:endParaRPr>
                    </a:p>
                    <a:p>
                      <a:pPr>
                        <a:lnSpc>
                          <a:spcPct val="100000"/>
                        </a:lnSpc>
                      </a:pPr>
                      <a:r>
                        <a:rPr b="0" lang="en-US" sz="1600" spc="-1" strike="noStrike">
                          <a:solidFill>
                            <a:srgbClr val="000000"/>
                          </a:solidFill>
                          <a:uFill>
                            <a:solidFill>
                              <a:srgbClr val="ffffff"/>
                            </a:solidFill>
                          </a:uFill>
                          <a:latin typeface="Times New Roman"/>
                          <a:ea typeface="Times New Roman"/>
                        </a:rPr>
                        <a:t>1.3 T@ 700 MeV</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a:solidFill>
                        <a:srgbClr val="ffffff"/>
                      </a:solidFill>
                    </a:lnT>
                    <a:lnB w="12240">
                      <a:solidFill>
                        <a:srgbClr val="ffffff"/>
                      </a:solidFill>
                    </a:lnB>
                    <a:solidFill>
                      <a:srgbClr val="e7f3f4"/>
                    </a:solidFill>
                  </a:tcPr>
                </a:tc>
                <a:tc>
                  <a:txBody>
                    <a:bodyPr lIns="68400" rIns="68400" tIns="0" bIns="0"/>
                    <a:p>
                      <a:pPr algn="just">
                        <a:lnSpc>
                          <a:spcPct val="100000"/>
                        </a:lnSpc>
                      </a:pPr>
                      <a:r>
                        <a:rPr b="0" lang="en-US" sz="1600" spc="-1" strike="noStrike">
                          <a:solidFill>
                            <a:srgbClr val="000000"/>
                          </a:solidFill>
                          <a:uFill>
                            <a:solidFill>
                              <a:srgbClr val="ffffff"/>
                            </a:solidFill>
                          </a:uFill>
                          <a:latin typeface="Times New Roman"/>
                          <a:ea typeface="Times New Roman"/>
                        </a:rPr>
                        <a:t>0.268 T/m @ 20 MeV 9.32T/m@ 700 MeV</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38160">
                      <a:solidFill>
                        <a:srgbClr val="ffffff"/>
                      </a:solidFill>
                    </a:lnT>
                    <a:lnB w="12240">
                      <a:solidFill>
                        <a:srgbClr val="ffffff"/>
                      </a:solidFill>
                    </a:lnB>
                    <a:solidFill>
                      <a:srgbClr val="e7f3f4"/>
                    </a:solidFill>
                  </a:tcPr>
                </a:tc>
              </a:tr>
              <a:tr h="334440">
                <a:tc>
                  <a:txBody>
                    <a:bodyPr lIns="68400" rIns="68400" tIns="0" bIns="0"/>
                    <a:p>
                      <a:pPr>
                        <a:lnSpc>
                          <a:spcPct val="100000"/>
                        </a:lnSpc>
                      </a:pPr>
                      <a:r>
                        <a:rPr b="1" lang="en-US" sz="1600" spc="-1" strike="noStrike">
                          <a:solidFill>
                            <a:srgbClr val="0617fa"/>
                          </a:solidFill>
                          <a:uFill>
                            <a:solidFill>
                              <a:srgbClr val="ffffff"/>
                            </a:solidFill>
                          </a:uFill>
                          <a:latin typeface="Times New Roman"/>
                          <a:ea typeface="Times New Roman"/>
                        </a:rPr>
                        <a:t>Total Amp-turns</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bbe0e3"/>
                    </a:solidFill>
                  </a:tcPr>
                </a:tc>
                <a:tc>
                  <a:txBody>
                    <a:bodyPr lIns="68400" rIns="68400" tIns="0" bIns="0"/>
                    <a:p>
                      <a:pPr>
                        <a:lnSpc>
                          <a:spcPct val="100000"/>
                        </a:lnSpc>
                      </a:pPr>
                      <a:r>
                        <a:rPr b="0" lang="en-US" sz="1600" spc="-1" strike="noStrike">
                          <a:solidFill>
                            <a:srgbClr val="000000"/>
                          </a:solidFill>
                          <a:uFill>
                            <a:solidFill>
                              <a:srgbClr val="ffffff"/>
                            </a:solidFill>
                          </a:uFill>
                          <a:latin typeface="Times New Roman"/>
                          <a:ea typeface="Times New Roman"/>
                        </a:rPr>
                        <a:t>60,000</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3f9fa"/>
                    </a:solidFill>
                  </a:tcPr>
                </a:tc>
                <a:tc>
                  <a:txBody>
                    <a:bodyPr lIns="68400" rIns="68400" tIns="0" bIns="0"/>
                    <a:p>
                      <a:pPr>
                        <a:lnSpc>
                          <a:spcPct val="100000"/>
                        </a:lnSpc>
                      </a:pPr>
                      <a:r>
                        <a:rPr b="0" lang="en-US" sz="1600" spc="-1" strike="noStrike">
                          <a:solidFill>
                            <a:srgbClr val="000000"/>
                          </a:solidFill>
                          <a:uFill>
                            <a:solidFill>
                              <a:srgbClr val="ffffff"/>
                            </a:solidFill>
                          </a:uFill>
                          <a:latin typeface="Times New Roman"/>
                          <a:ea typeface="Times New Roman"/>
                        </a:rPr>
                        <a:t>40,000</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3f9fa"/>
                    </a:solidFill>
                  </a:tcPr>
                </a:tc>
              </a:tr>
              <a:tr h="491760">
                <a:tc>
                  <a:txBody>
                    <a:bodyPr lIns="68400" rIns="68400" tIns="0" bIns="0"/>
                    <a:p>
                      <a:pPr>
                        <a:lnSpc>
                          <a:spcPct val="100000"/>
                        </a:lnSpc>
                      </a:pPr>
                      <a:r>
                        <a:rPr b="1" lang="en-US" sz="1600" spc="-1" strike="noStrike">
                          <a:solidFill>
                            <a:srgbClr val="0617fa"/>
                          </a:solidFill>
                          <a:uFill>
                            <a:solidFill>
                              <a:srgbClr val="ffffff"/>
                            </a:solidFill>
                          </a:uFill>
                          <a:latin typeface="Times New Roman"/>
                          <a:ea typeface="Times New Roman"/>
                        </a:rPr>
                        <a:t>Pole gap/Aperture</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bbe0e3"/>
                    </a:solidFill>
                  </a:tcPr>
                </a:tc>
                <a:tc>
                  <a:txBody>
                    <a:bodyPr lIns="68400" rIns="68400" tIns="0" bIns="0"/>
                    <a:p>
                      <a:pPr>
                        <a:lnSpc>
                          <a:spcPct val="100000"/>
                        </a:lnSpc>
                      </a:pPr>
                      <a:r>
                        <a:rPr b="0" lang="en-US" sz="1600" spc="-1" strike="noStrike">
                          <a:solidFill>
                            <a:srgbClr val="000000"/>
                          </a:solidFill>
                          <a:uFill>
                            <a:solidFill>
                              <a:srgbClr val="ffffff"/>
                            </a:solidFill>
                          </a:uFill>
                          <a:latin typeface="Times New Roman"/>
                          <a:ea typeface="Times New Roman"/>
                        </a:rPr>
                        <a:t>52 mm at the centre</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7f3f4"/>
                    </a:solidFill>
                  </a:tcPr>
                </a:tc>
                <a:tc>
                  <a:txBody>
                    <a:bodyPr lIns="68400" rIns="68400" tIns="0" bIns="0"/>
                    <a:p>
                      <a:pPr>
                        <a:lnSpc>
                          <a:spcPct val="100000"/>
                        </a:lnSpc>
                      </a:pPr>
                      <a:r>
                        <a:rPr b="0" lang="en-US" sz="1600" spc="-1" strike="noStrike">
                          <a:solidFill>
                            <a:srgbClr val="000000"/>
                          </a:solidFill>
                          <a:uFill>
                            <a:solidFill>
                              <a:srgbClr val="ffffff"/>
                            </a:solidFill>
                          </a:uFill>
                          <a:latin typeface="Times New Roman"/>
                          <a:ea typeface="Times New Roman"/>
                        </a:rPr>
                        <a:t>50 mm (Aperture radius)</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7f3f4"/>
                    </a:solidFill>
                  </a:tcPr>
                </a:tc>
              </a:tr>
              <a:tr h="824040">
                <a:tc>
                  <a:txBody>
                    <a:bodyPr lIns="68400" rIns="68400" tIns="0" bIns="0"/>
                    <a:p>
                      <a:pPr>
                        <a:lnSpc>
                          <a:spcPct val="100000"/>
                        </a:lnSpc>
                      </a:pPr>
                      <a:r>
                        <a:rPr b="1" lang="en-US" sz="1600" spc="-1" strike="noStrike">
                          <a:solidFill>
                            <a:srgbClr val="0617fa"/>
                          </a:solidFill>
                          <a:uFill>
                            <a:solidFill>
                              <a:srgbClr val="ffffff"/>
                            </a:solidFill>
                          </a:uFill>
                          <a:latin typeface="Times New Roman"/>
                          <a:ea typeface="Times New Roman"/>
                        </a:rPr>
                        <a:t>Good field region</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bbe0e3"/>
                    </a:solidFill>
                  </a:tcPr>
                </a:tc>
                <a:tc>
                  <a:txBody>
                    <a:bodyPr lIns="68400" rIns="68400" tIns="0" bIns="0"/>
                    <a:p>
                      <a:pPr>
                        <a:lnSpc>
                          <a:spcPct val="100000"/>
                        </a:lnSpc>
                      </a:pPr>
                      <a:r>
                        <a:rPr b="0" lang="en-US" sz="1600" spc="-1" strike="noStrike">
                          <a:solidFill>
                            <a:srgbClr val="000000"/>
                          </a:solidFill>
                          <a:uFill>
                            <a:solidFill>
                              <a:srgbClr val="ffffff"/>
                            </a:solidFill>
                          </a:uFill>
                          <a:latin typeface="Times New Roman"/>
                          <a:ea typeface="Times New Roman"/>
                        </a:rPr>
                        <a:t>± 40mm (horizontal)</a:t>
                      </a:r>
                      <a:endParaRPr b="0" lang="en-US" sz="1800" spc="-1" strike="noStrike">
                        <a:solidFill>
                          <a:srgbClr val="000000"/>
                        </a:solidFill>
                        <a:uFill>
                          <a:solidFill>
                            <a:srgbClr val="ffffff"/>
                          </a:solidFill>
                        </a:uFill>
                        <a:latin typeface="Arial"/>
                      </a:endParaRPr>
                    </a:p>
                    <a:p>
                      <a:pPr algn="just">
                        <a:lnSpc>
                          <a:spcPct val="100000"/>
                        </a:lnSpc>
                      </a:pPr>
                      <a:r>
                        <a:rPr b="0" lang="en-US" sz="1600" spc="-1" strike="noStrike">
                          <a:solidFill>
                            <a:srgbClr val="000000"/>
                          </a:solidFill>
                          <a:uFill>
                            <a:solidFill>
                              <a:srgbClr val="ffffff"/>
                            </a:solidFill>
                          </a:uFill>
                          <a:latin typeface="Times New Roman"/>
                          <a:ea typeface="Times New Roman"/>
                        </a:rPr>
                        <a:t>± 17 mm (vertical)</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3f9fa"/>
                    </a:solidFill>
                  </a:tcPr>
                </a:tc>
                <a:tc>
                  <a:txBody>
                    <a:bodyPr lIns="68400" rIns="68400" tIns="0" bIns="0"/>
                    <a:p>
                      <a:pPr>
                        <a:lnSpc>
                          <a:spcPct val="100000"/>
                        </a:lnSpc>
                      </a:pPr>
                      <a:r>
                        <a:rPr b="0" lang="en-US" sz="1600" spc="-1" strike="noStrike">
                          <a:solidFill>
                            <a:srgbClr val="000000"/>
                          </a:solidFill>
                          <a:uFill>
                            <a:solidFill>
                              <a:srgbClr val="ffffff"/>
                            </a:solidFill>
                          </a:uFill>
                          <a:latin typeface="Times New Roman"/>
                          <a:ea typeface="Times New Roman"/>
                        </a:rPr>
                        <a:t>± 40 mm radius</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3f9fa"/>
                    </a:solidFill>
                  </a:tcPr>
                </a:tc>
              </a:tr>
              <a:tr h="334440">
                <a:tc>
                  <a:txBody>
                    <a:bodyPr lIns="68400" rIns="68400" tIns="0" bIns="0"/>
                    <a:p>
                      <a:pPr>
                        <a:lnSpc>
                          <a:spcPct val="100000"/>
                        </a:lnSpc>
                      </a:pPr>
                      <a:r>
                        <a:rPr b="1" lang="en-US" sz="1600" spc="-1" strike="noStrike">
                          <a:solidFill>
                            <a:srgbClr val="0617fa"/>
                          </a:solidFill>
                          <a:uFill>
                            <a:solidFill>
                              <a:srgbClr val="ffffff"/>
                            </a:solidFill>
                          </a:uFill>
                          <a:latin typeface="Times New Roman"/>
                          <a:ea typeface="Times New Roman"/>
                        </a:rPr>
                        <a:t>Field uniformity </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bbe0e3"/>
                    </a:solidFill>
                  </a:tcPr>
                </a:tc>
                <a:tc>
                  <a:txBody>
                    <a:bodyPr lIns="68400" rIns="68400" tIns="0" bIns="0"/>
                    <a:p>
                      <a:pPr>
                        <a:lnSpc>
                          <a:spcPct val="100000"/>
                        </a:lnSpc>
                      </a:pPr>
                      <a:r>
                        <a:rPr b="0" lang="en-US" sz="1600" spc="-1" strike="noStrike">
                          <a:solidFill>
                            <a:srgbClr val="000000"/>
                          </a:solidFill>
                          <a:uFill>
                            <a:solidFill>
                              <a:srgbClr val="ffffff"/>
                            </a:solidFill>
                          </a:uFill>
                          <a:latin typeface="Times New Roman"/>
                          <a:ea typeface="Times New Roman"/>
                        </a:rPr>
                        <a:t>± 0.05 %</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7f3f4"/>
                    </a:solidFill>
                  </a:tcPr>
                </a:tc>
                <a:tc>
                  <a:txBody>
                    <a:bodyPr lIns="68400" rIns="68400" tIns="0" bIns="0"/>
                    <a:p>
                      <a:pPr>
                        <a:lnSpc>
                          <a:spcPct val="100000"/>
                        </a:lnSpc>
                      </a:pPr>
                      <a:r>
                        <a:rPr b="0" lang="en-US" sz="1600" spc="-1" strike="noStrike">
                          <a:solidFill>
                            <a:srgbClr val="000000"/>
                          </a:solidFill>
                          <a:uFill>
                            <a:solidFill>
                              <a:srgbClr val="ffffff"/>
                            </a:solidFill>
                          </a:uFill>
                          <a:latin typeface="Times New Roman"/>
                          <a:ea typeface="Times New Roman"/>
                        </a:rPr>
                        <a:t>± 0.05 %</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7f3f4"/>
                    </a:solidFill>
                  </a:tcPr>
                </a:tc>
              </a:tr>
              <a:tr h="334440">
                <a:tc>
                  <a:txBody>
                    <a:bodyPr lIns="68400" rIns="68400" tIns="0" bIns="0"/>
                    <a:p>
                      <a:pPr>
                        <a:lnSpc>
                          <a:spcPct val="100000"/>
                        </a:lnSpc>
                      </a:pPr>
                      <a:r>
                        <a:rPr b="1" lang="en-US" sz="1600" spc="-1" strike="noStrike">
                          <a:solidFill>
                            <a:srgbClr val="0617fa"/>
                          </a:solidFill>
                          <a:uFill>
                            <a:solidFill>
                              <a:srgbClr val="ffffff"/>
                            </a:solidFill>
                          </a:uFill>
                          <a:latin typeface="Times New Roman"/>
                          <a:ea typeface="Times New Roman"/>
                        </a:rPr>
                        <a:t>Effective length</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bbe0e3"/>
                    </a:solidFill>
                  </a:tcPr>
                </a:tc>
                <a:tc>
                  <a:txBody>
                    <a:bodyPr lIns="68400" rIns="68400" tIns="0" bIns="0"/>
                    <a:p>
                      <a:pPr>
                        <a:lnSpc>
                          <a:spcPct val="100000"/>
                        </a:lnSpc>
                      </a:pPr>
                      <a:r>
                        <a:rPr b="0" lang="en-US" sz="1600" spc="-1" strike="noStrike">
                          <a:solidFill>
                            <a:srgbClr val="000000"/>
                          </a:solidFill>
                          <a:uFill>
                            <a:solidFill>
                              <a:srgbClr val="ffffff"/>
                            </a:solidFill>
                          </a:uFill>
                          <a:latin typeface="Times New Roman"/>
                          <a:ea typeface="Times New Roman"/>
                        </a:rPr>
                        <a:t>1.88705 m</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3f9fa"/>
                    </a:solidFill>
                  </a:tcPr>
                </a:tc>
                <a:tc>
                  <a:txBody>
                    <a:bodyPr lIns="68400" rIns="68400" tIns="0" bIns="0"/>
                    <a:p>
                      <a:pPr>
                        <a:lnSpc>
                          <a:spcPct val="100000"/>
                        </a:lnSpc>
                      </a:pPr>
                      <a:r>
                        <a:rPr b="0" lang="en-US" sz="1600" spc="-1" strike="noStrike">
                          <a:solidFill>
                            <a:srgbClr val="000000"/>
                          </a:solidFill>
                          <a:uFill>
                            <a:solidFill>
                              <a:srgbClr val="ffffff"/>
                            </a:solidFill>
                          </a:uFill>
                          <a:latin typeface="Times New Roman"/>
                          <a:ea typeface="Times New Roman"/>
                        </a:rPr>
                        <a:t>250 mm</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3f9fa"/>
                    </a:solidFill>
                  </a:tcPr>
                </a:tc>
              </a:tr>
              <a:tr h="333720">
                <a:tc>
                  <a:txBody>
                    <a:bodyPr lIns="68400" rIns="68400" tIns="0" bIns="0"/>
                    <a:p>
                      <a:pPr>
                        <a:lnSpc>
                          <a:spcPct val="100000"/>
                        </a:lnSpc>
                      </a:pPr>
                      <a:r>
                        <a:rPr b="1" lang="en-US" sz="1600" spc="-1" strike="noStrike">
                          <a:solidFill>
                            <a:srgbClr val="0617fa"/>
                          </a:solidFill>
                          <a:uFill>
                            <a:solidFill>
                              <a:srgbClr val="ffffff"/>
                            </a:solidFill>
                          </a:uFill>
                          <a:latin typeface="Times New Roman"/>
                          <a:ea typeface="Times New Roman"/>
                        </a:rPr>
                        <a:t>Core material</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bbe0e3"/>
                    </a:solidFill>
                  </a:tcPr>
                </a:tc>
                <a:tc>
                  <a:txBody>
                    <a:bodyPr lIns="68400" rIns="68400" tIns="0" bIns="0"/>
                    <a:p>
                      <a:pPr>
                        <a:lnSpc>
                          <a:spcPct val="100000"/>
                        </a:lnSpc>
                      </a:pPr>
                      <a:r>
                        <a:rPr b="0" lang="en-US" sz="1600" spc="-1" strike="noStrike">
                          <a:solidFill>
                            <a:srgbClr val="000000"/>
                          </a:solidFill>
                          <a:uFill>
                            <a:solidFill>
                              <a:srgbClr val="ffffff"/>
                            </a:solidFill>
                          </a:uFill>
                          <a:latin typeface="Times New Roman"/>
                          <a:ea typeface="Times New Roman"/>
                        </a:rPr>
                        <a:t>1.5 mm thk. Low carbon steel</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7f3f4"/>
                    </a:solidFill>
                  </a:tcPr>
                </a:tc>
                <a:tc>
                  <a:txBody>
                    <a:bodyPr lIns="68400" rIns="68400" tIns="0" bIns="0"/>
                    <a:p>
                      <a:pPr>
                        <a:lnSpc>
                          <a:spcPct val="100000"/>
                        </a:lnSpc>
                      </a:pPr>
                      <a:r>
                        <a:rPr b="0" lang="en-US" sz="1600" spc="-1" strike="noStrike">
                          <a:solidFill>
                            <a:srgbClr val="000000"/>
                          </a:solidFill>
                          <a:uFill>
                            <a:solidFill>
                              <a:srgbClr val="ffffff"/>
                            </a:solidFill>
                          </a:uFill>
                          <a:latin typeface="Times New Roman"/>
                          <a:ea typeface="Times New Roman"/>
                        </a:rPr>
                        <a:t>0.5 mm thk. Si steel</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7f3f4"/>
                    </a:solidFill>
                  </a:tcPr>
                </a:tc>
              </a:tr>
              <a:tr h="493200">
                <a:tc>
                  <a:txBody>
                    <a:bodyPr lIns="68400" rIns="68400" tIns="0" bIns="0"/>
                    <a:p>
                      <a:pPr algn="ctr">
                        <a:lnSpc>
                          <a:spcPct val="100000"/>
                        </a:lnSpc>
                      </a:pPr>
                      <a:r>
                        <a:rPr b="1" lang="en-US" sz="1600" spc="-1" strike="noStrike">
                          <a:solidFill>
                            <a:srgbClr val="0617fa"/>
                          </a:solidFill>
                          <a:uFill>
                            <a:solidFill>
                              <a:srgbClr val="ffffff"/>
                            </a:solidFill>
                          </a:uFill>
                          <a:latin typeface="Times New Roman"/>
                          <a:ea typeface="Times New Roman"/>
                        </a:rPr>
                        <a:t>Quantity in numbers</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bbe0e3"/>
                    </a:solidFill>
                  </a:tcPr>
                </a:tc>
                <a:tc>
                  <a:txBody>
                    <a:bodyPr lIns="68400" rIns="68400" tIns="0" bIns="0"/>
                    <a:p>
                      <a:pPr algn="ctr">
                        <a:lnSpc>
                          <a:spcPct val="100000"/>
                        </a:lnSpc>
                      </a:pPr>
                      <a:r>
                        <a:rPr b="0" lang="en-US" sz="1600" spc="-1" strike="noStrike">
                          <a:solidFill>
                            <a:srgbClr val="000000"/>
                          </a:solidFill>
                          <a:uFill>
                            <a:solidFill>
                              <a:srgbClr val="ffffff"/>
                            </a:solidFill>
                          </a:uFill>
                          <a:latin typeface="Times New Roman"/>
                          <a:ea typeface="Times New Roman"/>
                        </a:rPr>
                        <a:t>6</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3f9fa"/>
                    </a:solidFill>
                  </a:tcPr>
                </a:tc>
                <a:tc>
                  <a:txBody>
                    <a:bodyPr lIns="68400" rIns="68400" tIns="0" bIns="0"/>
                    <a:p>
                      <a:pPr algn="ctr">
                        <a:lnSpc>
                          <a:spcPct val="100000"/>
                        </a:lnSpc>
                      </a:pPr>
                      <a:r>
                        <a:rPr b="0" lang="en-US" sz="1600" spc="-1" strike="noStrike">
                          <a:solidFill>
                            <a:srgbClr val="000000"/>
                          </a:solidFill>
                          <a:uFill>
                            <a:solidFill>
                              <a:srgbClr val="ffffff"/>
                            </a:solidFill>
                          </a:uFill>
                          <a:latin typeface="Times New Roman"/>
                          <a:ea typeface="Times New Roman"/>
                        </a:rPr>
                        <a:t>12</a:t>
                      </a:r>
                      <a:endParaRPr b="0" lang="en-US" sz="1800" spc="-1" strike="noStrike">
                        <a:solidFill>
                          <a:srgbClr val="000000"/>
                        </a:solidFill>
                        <a:uFill>
                          <a:solidFill>
                            <a:srgbClr val="ffffff"/>
                          </a:solidFill>
                        </a:uFill>
                        <a:latin typeface="Arial"/>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f3f9fa"/>
                    </a:solidFill>
                  </a:tcPr>
                </a:tc>
              </a:tr>
            </a:tbl>
          </a:graphicData>
        </a:graphic>
      </p:graphicFrame>
      <p:pic>
        <p:nvPicPr>
          <p:cNvPr id="149" name="Google Shape;265;p42" descr=""/>
          <p:cNvPicPr/>
          <p:nvPr/>
        </p:nvPicPr>
        <p:blipFill>
          <a:blip r:embed="rId1"/>
          <a:stretch/>
        </p:blipFill>
        <p:spPr>
          <a:xfrm>
            <a:off x="20520" y="110880"/>
            <a:ext cx="831960" cy="831960"/>
          </a:xfrm>
          <a:prstGeom prst="rect">
            <a:avLst/>
          </a:prstGeom>
          <a:ln>
            <a:noFill/>
          </a:ln>
        </p:spPr>
      </p:pic>
    </p:spTree>
  </p:cSld>
  <p:timing>
    <p:tnLst>
      <p:par>
        <p:cTn id="35" dur="indefinite" restart="never" nodeType="tmRoot">
          <p:childTnLst>
            <p:seq>
              <p:cTn id="36" nodeType="mainSeq"/>
              <p:prevCondLst>
                <p:cond delay="0" evt="onPrev">
                  <p:tgtEl>
                    <p:sldTgt/>
                  </p:tgtEl>
                </p:cond>
              </p:prevCondLst>
              <p:nextCondLst>
                <p:cond delay="0"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TextShape 1"/>
          <p:cNvSpPr txBox="1"/>
          <p:nvPr/>
        </p:nvSpPr>
        <p:spPr>
          <a:xfrm>
            <a:off x="1153440" y="159480"/>
            <a:ext cx="7128720" cy="614160"/>
          </a:xfrm>
          <a:prstGeom prst="rect">
            <a:avLst/>
          </a:prstGeom>
          <a:solidFill>
            <a:srgbClr val="f6b26b"/>
          </a:solidFill>
          <a:ln>
            <a:noFill/>
          </a:ln>
        </p:spPr>
        <p:txBody>
          <a:bodyPr anchor="ctr"/>
          <a:p>
            <a:pPr algn="ctr">
              <a:lnSpc>
                <a:spcPct val="100000"/>
              </a:lnSpc>
            </a:pPr>
            <a:r>
              <a:rPr b="0" lang="en-US" sz="2600" spc="-1" strike="noStrike">
                <a:solidFill>
                  <a:srgbClr val="000000"/>
                </a:solidFill>
                <a:uFill>
                  <a:solidFill>
                    <a:srgbClr val="ffffff"/>
                  </a:solidFill>
                </a:uFill>
                <a:latin typeface="Times New Roman"/>
                <a:ea typeface="Times New Roman"/>
              </a:rPr>
              <a:t>Magnets for Infrared Free Electron Laser (IRFEL)</a:t>
            </a:r>
            <a:endParaRPr b="0" lang="en-US" sz="1400" spc="-1" strike="noStrike">
              <a:solidFill>
                <a:srgbClr val="000000"/>
              </a:solidFill>
              <a:uFill>
                <a:solidFill>
                  <a:srgbClr val="ffffff"/>
                </a:solidFill>
              </a:uFill>
              <a:latin typeface="Arial"/>
            </a:endParaRPr>
          </a:p>
        </p:txBody>
      </p:sp>
      <p:pic>
        <p:nvPicPr>
          <p:cNvPr id="151" name="Google Shape;271;p43" descr=""/>
          <p:cNvPicPr/>
          <p:nvPr/>
        </p:nvPicPr>
        <p:blipFill>
          <a:blip r:embed="rId1"/>
          <a:srcRect l="632" t="5907" r="18491" b="24635"/>
          <a:stretch/>
        </p:blipFill>
        <p:spPr>
          <a:xfrm>
            <a:off x="111600" y="913320"/>
            <a:ext cx="4460040" cy="3006720"/>
          </a:xfrm>
          <a:prstGeom prst="rect">
            <a:avLst/>
          </a:prstGeom>
          <a:ln>
            <a:noFill/>
          </a:ln>
        </p:spPr>
      </p:pic>
      <p:pic>
        <p:nvPicPr>
          <p:cNvPr id="152" name="Google Shape;272;p43" descr=""/>
          <p:cNvPicPr/>
          <p:nvPr/>
        </p:nvPicPr>
        <p:blipFill>
          <a:blip r:embed="rId2"/>
          <a:srcRect l="3397" t="11994" r="7824" b="1420"/>
          <a:stretch/>
        </p:blipFill>
        <p:spPr>
          <a:xfrm>
            <a:off x="4687920" y="913320"/>
            <a:ext cx="4313880" cy="3006720"/>
          </a:xfrm>
          <a:prstGeom prst="rect">
            <a:avLst/>
          </a:prstGeom>
          <a:ln>
            <a:noFill/>
          </a:ln>
        </p:spPr>
      </p:pic>
      <p:sp>
        <p:nvSpPr>
          <p:cNvPr id="153" name="CustomShape 2"/>
          <p:cNvSpPr/>
          <p:nvPr/>
        </p:nvSpPr>
        <p:spPr>
          <a:xfrm>
            <a:off x="1107000" y="4176000"/>
            <a:ext cx="2670120" cy="488160"/>
          </a:xfrm>
          <a:prstGeom prst="rect">
            <a:avLst/>
          </a:prstGeom>
          <a:solidFill>
            <a:srgbClr val="ffff00"/>
          </a:solidFill>
          <a:ln>
            <a:noFill/>
          </a:ln>
        </p:spPr>
        <p:style>
          <a:lnRef idx="0"/>
          <a:fillRef idx="0"/>
          <a:effectRef idx="0"/>
          <a:fontRef idx="minor"/>
        </p:style>
        <p:txBody>
          <a:bodyPr tIns="91440" bIns="91440"/>
          <a:p>
            <a:pPr>
              <a:lnSpc>
                <a:spcPct val="100000"/>
              </a:lnSpc>
            </a:pPr>
            <a:r>
              <a:rPr b="0" lang="en-US" sz="2000" spc="-1" strike="noStrike">
                <a:solidFill>
                  <a:srgbClr val="000000"/>
                </a:solidFill>
                <a:uFill>
                  <a:solidFill>
                    <a:srgbClr val="ffffff"/>
                  </a:solidFill>
                </a:uFill>
                <a:latin typeface="Arial"/>
                <a:ea typeface="Arial"/>
              </a:rPr>
              <a:t>Quadrupole magnets </a:t>
            </a:r>
            <a:endParaRPr b="0" lang="en-US" sz="1800" spc="-1" strike="noStrike">
              <a:solidFill>
                <a:srgbClr val="000000"/>
              </a:solidFill>
              <a:uFill>
                <a:solidFill>
                  <a:srgbClr val="ffffff"/>
                </a:solidFill>
              </a:uFill>
              <a:latin typeface="Arial"/>
            </a:endParaRPr>
          </a:p>
        </p:txBody>
      </p:sp>
      <p:sp>
        <p:nvSpPr>
          <p:cNvPr id="154" name="CustomShape 3"/>
          <p:cNvSpPr/>
          <p:nvPr/>
        </p:nvSpPr>
        <p:spPr>
          <a:xfrm>
            <a:off x="5600160" y="4094640"/>
            <a:ext cx="3076560" cy="488160"/>
          </a:xfrm>
          <a:prstGeom prst="rect">
            <a:avLst/>
          </a:prstGeom>
          <a:solidFill>
            <a:srgbClr val="9fc5e8"/>
          </a:solidFill>
          <a:ln>
            <a:noFill/>
          </a:ln>
        </p:spPr>
        <p:style>
          <a:lnRef idx="0"/>
          <a:fillRef idx="0"/>
          <a:effectRef idx="0"/>
          <a:fontRef idx="minor"/>
        </p:style>
        <p:txBody>
          <a:bodyPr tIns="91440" bIns="91440"/>
          <a:p>
            <a:pPr>
              <a:lnSpc>
                <a:spcPct val="100000"/>
              </a:lnSpc>
            </a:pPr>
            <a:r>
              <a:rPr b="0" lang="en-US" sz="2000" spc="-1" strike="noStrike">
                <a:solidFill>
                  <a:srgbClr val="000000"/>
                </a:solidFill>
                <a:uFill>
                  <a:solidFill>
                    <a:srgbClr val="ffffff"/>
                  </a:solidFill>
                </a:uFill>
                <a:latin typeface="Arial"/>
                <a:ea typeface="Arial"/>
              </a:rPr>
              <a:t>Water cooled solenoids</a:t>
            </a:r>
            <a:endParaRPr b="0" lang="en-US" sz="1800" spc="-1" strike="noStrike">
              <a:solidFill>
                <a:srgbClr val="000000"/>
              </a:solidFill>
              <a:uFill>
                <a:solidFill>
                  <a:srgbClr val="ffffff"/>
                </a:solidFill>
              </a:uFill>
              <a:latin typeface="Arial"/>
            </a:endParaRPr>
          </a:p>
        </p:txBody>
      </p:sp>
    </p:spTree>
  </p:cSld>
  <p:timing>
    <p:tnLst>
      <p:par>
        <p:cTn id="37" dur="indefinite" restart="never" nodeType="tmRoot">
          <p:childTnLst>
            <p:seq>
              <p:cTn id="38" nodeType="mainSeq"/>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TextShape 1"/>
          <p:cNvSpPr txBox="1"/>
          <p:nvPr/>
        </p:nvSpPr>
        <p:spPr>
          <a:xfrm>
            <a:off x="3345120" y="205920"/>
            <a:ext cx="2728440" cy="736920"/>
          </a:xfrm>
          <a:prstGeom prst="rect">
            <a:avLst/>
          </a:prstGeom>
          <a:solidFill>
            <a:srgbClr val="f6b26b"/>
          </a:solidFill>
          <a:ln>
            <a:noFill/>
          </a:ln>
        </p:spPr>
        <p:txBody>
          <a:bodyPr anchor="ctr"/>
          <a:p>
            <a:pPr algn="ctr">
              <a:lnSpc>
                <a:spcPct val="100000"/>
              </a:lnSpc>
            </a:pPr>
            <a:r>
              <a:rPr b="0" lang="en-US" sz="4400" spc="-1" strike="noStrike">
                <a:solidFill>
                  <a:srgbClr val="000000"/>
                </a:solidFill>
                <a:uFill>
                  <a:solidFill>
                    <a:srgbClr val="ffffff"/>
                  </a:solidFill>
                </a:uFill>
                <a:latin typeface="Arial"/>
                <a:ea typeface="Arial"/>
              </a:rPr>
              <a:t>Outline</a:t>
            </a:r>
            <a:endParaRPr b="0" lang="en-US" sz="1400" spc="-1" strike="noStrike">
              <a:solidFill>
                <a:srgbClr val="000000"/>
              </a:solidFill>
              <a:uFill>
                <a:solidFill>
                  <a:srgbClr val="ffffff"/>
                </a:solidFill>
              </a:uFill>
              <a:latin typeface="Arial"/>
            </a:endParaRPr>
          </a:p>
        </p:txBody>
      </p:sp>
      <p:sp>
        <p:nvSpPr>
          <p:cNvPr id="92" name="TextShape 2"/>
          <p:cNvSpPr txBox="1"/>
          <p:nvPr/>
        </p:nvSpPr>
        <p:spPr>
          <a:xfrm>
            <a:off x="1371600" y="1200240"/>
            <a:ext cx="7314840" cy="3371760"/>
          </a:xfrm>
          <a:prstGeom prst="rect">
            <a:avLst/>
          </a:prstGeom>
          <a:solidFill>
            <a:srgbClr val="00ff00"/>
          </a:solidFill>
          <a:ln>
            <a:noFill/>
          </a:ln>
        </p:spPr>
        <p:txBody>
          <a:bodyPr/>
          <a:p>
            <a:pPr algn="just">
              <a:lnSpc>
                <a:spcPct val="150000"/>
              </a:lnSpc>
            </a:pPr>
            <a:r>
              <a:rPr b="0" lang="en-US" sz="2800" spc="-1" strike="noStrike">
                <a:solidFill>
                  <a:srgbClr val="000000"/>
                </a:solidFill>
                <a:uFill>
                  <a:solidFill>
                    <a:srgbClr val="ffffff"/>
                  </a:solidFill>
                </a:uFill>
                <a:latin typeface="Times New Roman"/>
                <a:ea typeface="Times New Roman"/>
              </a:rPr>
              <a:t>  </a:t>
            </a:r>
            <a:r>
              <a:rPr b="0" lang="en-US" sz="2800" spc="-1" strike="noStrike">
                <a:solidFill>
                  <a:srgbClr val="000000"/>
                </a:solidFill>
                <a:uFill>
                  <a:solidFill>
                    <a:srgbClr val="ffffff"/>
                  </a:solidFill>
                </a:uFill>
                <a:latin typeface="Times New Roman"/>
                <a:ea typeface="Times New Roman"/>
              </a:rPr>
              <a:t>Introduction </a:t>
            </a:r>
            <a:endParaRPr b="0" lang="en-US" sz="1400" spc="-1" strike="noStrike">
              <a:solidFill>
                <a:srgbClr val="000000"/>
              </a:solidFill>
              <a:uFill>
                <a:solidFill>
                  <a:srgbClr val="ffffff"/>
                </a:solidFill>
              </a:uFill>
              <a:latin typeface="Arial"/>
            </a:endParaRPr>
          </a:p>
          <a:p>
            <a:pPr algn="just">
              <a:lnSpc>
                <a:spcPct val="150000"/>
              </a:lnSpc>
            </a:pPr>
            <a:r>
              <a:rPr b="0" lang="en-US" sz="2800" spc="-1" strike="noStrike">
                <a:solidFill>
                  <a:srgbClr val="000000"/>
                </a:solidFill>
                <a:uFill>
                  <a:solidFill>
                    <a:srgbClr val="ffffff"/>
                  </a:solidFill>
                </a:uFill>
                <a:latin typeface="Times New Roman"/>
                <a:ea typeface="Times New Roman"/>
              </a:rPr>
              <a:t>  </a:t>
            </a:r>
            <a:r>
              <a:rPr b="0" lang="en-US" sz="2800" spc="-1" strike="noStrike">
                <a:solidFill>
                  <a:srgbClr val="000000"/>
                </a:solidFill>
                <a:uFill>
                  <a:solidFill>
                    <a:srgbClr val="ffffff"/>
                  </a:solidFill>
                </a:uFill>
                <a:latin typeface="Times New Roman"/>
                <a:ea typeface="Times New Roman"/>
              </a:rPr>
              <a:t>Accelerators at RRCAT</a:t>
            </a:r>
            <a:endParaRPr b="0" lang="en-US" sz="1400" spc="-1" strike="noStrike">
              <a:solidFill>
                <a:srgbClr val="000000"/>
              </a:solidFill>
              <a:uFill>
                <a:solidFill>
                  <a:srgbClr val="ffffff"/>
                </a:solidFill>
              </a:uFill>
              <a:latin typeface="Arial"/>
            </a:endParaRPr>
          </a:p>
          <a:p>
            <a:pPr algn="just">
              <a:lnSpc>
                <a:spcPct val="150000"/>
              </a:lnSpc>
            </a:pPr>
            <a:r>
              <a:rPr b="0" lang="en-US" sz="2800" spc="-1" strike="noStrike">
                <a:solidFill>
                  <a:srgbClr val="0617fa"/>
                </a:solidFill>
                <a:uFill>
                  <a:solidFill>
                    <a:srgbClr val="ffffff"/>
                  </a:solidFill>
                </a:uFill>
                <a:latin typeface="Times New Roman"/>
                <a:ea typeface="Times New Roman"/>
              </a:rPr>
              <a:t>  </a:t>
            </a:r>
            <a:r>
              <a:rPr b="0" lang="en-US" sz="2800" spc="-1" strike="noStrike">
                <a:solidFill>
                  <a:srgbClr val="000000"/>
                </a:solidFill>
                <a:uFill>
                  <a:solidFill>
                    <a:srgbClr val="ffffff"/>
                  </a:solidFill>
                </a:uFill>
                <a:latin typeface="Times New Roman"/>
                <a:ea typeface="Times New Roman"/>
              </a:rPr>
              <a:t>An overview of magnets developed so far</a:t>
            </a:r>
            <a:endParaRPr b="0" lang="en-US" sz="1400" spc="-1" strike="noStrike">
              <a:solidFill>
                <a:srgbClr val="000000"/>
              </a:solidFill>
              <a:uFill>
                <a:solidFill>
                  <a:srgbClr val="ffffff"/>
                </a:solidFill>
              </a:uFill>
              <a:latin typeface="Arial"/>
            </a:endParaRPr>
          </a:p>
          <a:p>
            <a:pPr algn="just">
              <a:lnSpc>
                <a:spcPct val="150000"/>
              </a:lnSpc>
            </a:pPr>
            <a:r>
              <a:rPr b="0" lang="en-US" sz="2800" spc="-1" strike="noStrike">
                <a:solidFill>
                  <a:srgbClr val="000000"/>
                </a:solidFill>
                <a:uFill>
                  <a:solidFill>
                    <a:srgbClr val="ffffff"/>
                  </a:solidFill>
                </a:uFill>
                <a:latin typeface="Times New Roman"/>
                <a:ea typeface="Times New Roman"/>
              </a:rPr>
              <a:t>  </a:t>
            </a:r>
            <a:r>
              <a:rPr b="0" lang="en-US" sz="2800" spc="-1" strike="noStrike">
                <a:solidFill>
                  <a:srgbClr val="000000"/>
                </a:solidFill>
                <a:uFill>
                  <a:solidFill>
                    <a:srgbClr val="ffffff"/>
                  </a:solidFill>
                </a:uFill>
                <a:latin typeface="Times New Roman"/>
                <a:ea typeface="Times New Roman"/>
              </a:rPr>
              <a:t>Future challenges</a:t>
            </a:r>
            <a:endParaRPr b="0" lang="en-US" sz="1400" spc="-1" strike="noStrike">
              <a:solidFill>
                <a:srgbClr val="000000"/>
              </a:solidFill>
              <a:uFill>
                <a:solidFill>
                  <a:srgbClr val="ffffff"/>
                </a:solidFill>
              </a:uFill>
              <a:latin typeface="Arial"/>
            </a:endParaRPr>
          </a:p>
          <a:p>
            <a:pPr algn="just">
              <a:lnSpc>
                <a:spcPct val="150000"/>
              </a:lnSpc>
            </a:pPr>
            <a:r>
              <a:rPr b="0" lang="en-US" sz="2800" spc="-1" strike="noStrike">
                <a:solidFill>
                  <a:srgbClr val="000000"/>
                </a:solidFill>
                <a:uFill>
                  <a:solidFill>
                    <a:srgbClr val="ffffff"/>
                  </a:solidFill>
                </a:uFill>
                <a:latin typeface="Times New Roman"/>
                <a:ea typeface="Times New Roman"/>
              </a:rPr>
              <a:t>  </a:t>
            </a:r>
            <a:r>
              <a:rPr b="0" lang="en-US" sz="2800" spc="-1" strike="noStrike">
                <a:solidFill>
                  <a:srgbClr val="000000"/>
                </a:solidFill>
                <a:uFill>
                  <a:solidFill>
                    <a:srgbClr val="ffffff"/>
                  </a:solidFill>
                </a:uFill>
                <a:latin typeface="Times New Roman"/>
                <a:ea typeface="Times New Roman"/>
              </a:rPr>
              <a:t>Conclusion</a:t>
            </a:r>
            <a:endParaRPr b="0" lang="en-US" sz="1400" spc="-1" strike="noStrike">
              <a:solidFill>
                <a:srgbClr val="000000"/>
              </a:solidFill>
              <a:uFill>
                <a:solidFill>
                  <a:srgbClr val="ffffff"/>
                </a:solidFill>
              </a:uFill>
              <a:latin typeface="Arial"/>
            </a:endParaRPr>
          </a:p>
          <a:p>
            <a:pPr>
              <a:lnSpc>
                <a:spcPct val="100000"/>
              </a:lnSpc>
            </a:pPr>
            <a:endParaRPr b="0" lang="en-US" sz="1400" spc="-1" strike="noStrike">
              <a:solidFill>
                <a:srgbClr val="000000"/>
              </a:solidFill>
              <a:uFill>
                <a:solidFill>
                  <a:srgbClr val="ffffff"/>
                </a:solidFill>
              </a:uFill>
              <a:latin typeface="Arial"/>
            </a:endParaRPr>
          </a:p>
          <a:p>
            <a:pPr>
              <a:lnSpc>
                <a:spcPct val="100000"/>
              </a:lnSpc>
            </a:pPr>
            <a:endParaRPr b="0" lang="en-US" sz="1400" spc="-1" strike="noStrike">
              <a:solidFill>
                <a:srgbClr val="000000"/>
              </a:solidFill>
              <a:uFill>
                <a:solidFill>
                  <a:srgbClr val="ffffff"/>
                </a:solidFill>
              </a:uFill>
              <a:latin typeface="Arial"/>
            </a:endParaRPr>
          </a:p>
        </p:txBody>
      </p:sp>
      <p:pic>
        <p:nvPicPr>
          <p:cNvPr id="93" name="Google Shape;145;p26" descr=""/>
          <p:cNvPicPr/>
          <p:nvPr/>
        </p:nvPicPr>
        <p:blipFill>
          <a:blip r:embed="rId1"/>
          <a:stretch/>
        </p:blipFill>
        <p:spPr>
          <a:xfrm>
            <a:off x="20520" y="110880"/>
            <a:ext cx="831960" cy="831960"/>
          </a:xfrm>
          <a:prstGeom prst="rect">
            <a:avLst/>
          </a:prstGeom>
          <a:ln>
            <a:noFill/>
          </a:ln>
        </p:spPr>
      </p:pic>
    </p:spTree>
  </p:cSld>
  <p:timing>
    <p:tnLst>
      <p:par>
        <p:cTn id="3" dur="indefinite" restart="never" nodeType="tmRoot">
          <p:childTnLst>
            <p:seq>
              <p:cTn id="4" nodeType="mainSeq"/>
              <p:prevCondLst>
                <p:cond delay="0" evt="onPrev">
                  <p:tgtEl>
                    <p:sldTgt/>
                  </p:tgtEl>
                </p:cond>
              </p:prevCondLst>
              <p:nextCondLst>
                <p:cond delay="0"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TextShape 1"/>
          <p:cNvSpPr txBox="1"/>
          <p:nvPr/>
        </p:nvSpPr>
        <p:spPr>
          <a:xfrm>
            <a:off x="1165680" y="205920"/>
            <a:ext cx="7521120" cy="652680"/>
          </a:xfrm>
          <a:prstGeom prst="rect">
            <a:avLst/>
          </a:prstGeom>
          <a:solidFill>
            <a:srgbClr val="f6b26b"/>
          </a:solidFill>
          <a:ln>
            <a:noFill/>
          </a:ln>
        </p:spPr>
        <p:txBody>
          <a:bodyPr anchor="ctr"/>
          <a:p>
            <a:pPr algn="ctr">
              <a:lnSpc>
                <a:spcPct val="100000"/>
              </a:lnSpc>
            </a:pPr>
            <a:r>
              <a:rPr b="0" lang="en-US" sz="2800" spc="-1" strike="noStrike">
                <a:solidFill>
                  <a:srgbClr val="000000"/>
                </a:solidFill>
                <a:uFill>
                  <a:solidFill>
                    <a:srgbClr val="ffffff"/>
                  </a:solidFill>
                </a:uFill>
                <a:latin typeface="Arial"/>
                <a:ea typeface="Arial"/>
              </a:rPr>
              <a:t>Magnets for electron beam processing facility</a:t>
            </a:r>
            <a:endParaRPr b="0" lang="en-US" sz="1400" spc="-1" strike="noStrike">
              <a:solidFill>
                <a:srgbClr val="000000"/>
              </a:solidFill>
              <a:uFill>
                <a:solidFill>
                  <a:srgbClr val="ffffff"/>
                </a:solidFill>
              </a:uFill>
              <a:latin typeface="Arial"/>
            </a:endParaRPr>
          </a:p>
        </p:txBody>
      </p:sp>
      <p:pic>
        <p:nvPicPr>
          <p:cNvPr id="156" name="Google Shape;280;p44" descr=""/>
          <p:cNvPicPr/>
          <p:nvPr/>
        </p:nvPicPr>
        <p:blipFill>
          <a:blip r:embed="rId1"/>
          <a:stretch/>
        </p:blipFill>
        <p:spPr>
          <a:xfrm>
            <a:off x="2126160" y="942840"/>
            <a:ext cx="5385600" cy="3774960"/>
          </a:xfrm>
          <a:prstGeom prst="rect">
            <a:avLst/>
          </a:prstGeom>
          <a:ln>
            <a:noFill/>
          </a:ln>
        </p:spPr>
      </p:pic>
      <p:sp>
        <p:nvSpPr>
          <p:cNvPr id="157" name="CustomShape 2"/>
          <p:cNvSpPr/>
          <p:nvPr/>
        </p:nvSpPr>
        <p:spPr>
          <a:xfrm>
            <a:off x="2043000" y="4712400"/>
            <a:ext cx="5534640" cy="488160"/>
          </a:xfrm>
          <a:prstGeom prst="rect">
            <a:avLst/>
          </a:prstGeom>
          <a:solidFill>
            <a:srgbClr val="ffff00"/>
          </a:solidFill>
          <a:ln>
            <a:noFill/>
          </a:ln>
        </p:spPr>
        <p:style>
          <a:lnRef idx="0"/>
          <a:fillRef idx="0"/>
          <a:effectRef idx="0"/>
          <a:fontRef idx="minor"/>
        </p:style>
        <p:txBody>
          <a:bodyPr tIns="91440" bIns="91440"/>
          <a:p>
            <a:pPr>
              <a:lnSpc>
                <a:spcPct val="100000"/>
              </a:lnSpc>
            </a:pPr>
            <a:r>
              <a:rPr b="0" lang="en-US" sz="2000" spc="-1" strike="noStrike">
                <a:solidFill>
                  <a:srgbClr val="000000"/>
                </a:solidFill>
                <a:uFill>
                  <a:solidFill>
                    <a:srgbClr val="ffffff"/>
                  </a:solidFill>
                </a:uFill>
                <a:latin typeface="Arial"/>
                <a:ea typeface="Arial"/>
              </a:rPr>
              <a:t>270 degree bending magnet for energy filtering</a:t>
            </a:r>
            <a:endParaRPr b="0" lang="en-US" sz="1800" spc="-1" strike="noStrike">
              <a:solidFill>
                <a:srgbClr val="000000"/>
              </a:solidFill>
              <a:uFill>
                <a:solidFill>
                  <a:srgbClr val="ffffff"/>
                </a:solidFill>
              </a:uFill>
              <a:latin typeface="Arial"/>
            </a:endParaRPr>
          </a:p>
        </p:txBody>
      </p:sp>
      <p:pic>
        <p:nvPicPr>
          <p:cNvPr id="158" name="Google Shape;282;p44" descr=""/>
          <p:cNvPicPr/>
          <p:nvPr/>
        </p:nvPicPr>
        <p:blipFill>
          <a:blip r:embed="rId2"/>
          <a:stretch/>
        </p:blipFill>
        <p:spPr>
          <a:xfrm>
            <a:off x="20520" y="110880"/>
            <a:ext cx="831960" cy="831960"/>
          </a:xfrm>
          <a:prstGeom prst="rect">
            <a:avLst/>
          </a:prstGeom>
          <a:ln>
            <a:noFill/>
          </a:ln>
        </p:spPr>
      </p:pic>
    </p:spTree>
  </p:cSld>
  <p:timing>
    <p:tnLst>
      <p:par>
        <p:cTn id="39" dur="indefinite" restart="never" nodeType="tmRoot">
          <p:childTnLst>
            <p:seq>
              <p:cTn id="40" nodeType="mainSeq"/>
              <p:prevCondLst>
                <p:cond delay="0" evt="onPrev">
                  <p:tgtEl>
                    <p:sldTgt/>
                  </p:tgtEl>
                </p:cond>
              </p:prevCondLst>
              <p:nextCondLst>
                <p:cond delay="0"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TextShape 1"/>
          <p:cNvSpPr txBox="1"/>
          <p:nvPr/>
        </p:nvSpPr>
        <p:spPr>
          <a:xfrm>
            <a:off x="3417480" y="205920"/>
            <a:ext cx="3250800" cy="676080"/>
          </a:xfrm>
          <a:prstGeom prst="rect">
            <a:avLst/>
          </a:prstGeom>
          <a:solidFill>
            <a:srgbClr val="f6b26b"/>
          </a:solidFill>
          <a:ln>
            <a:noFill/>
          </a:ln>
        </p:spPr>
        <p:txBody>
          <a:bodyPr anchor="ctr"/>
          <a:p>
            <a:pPr algn="ctr">
              <a:lnSpc>
                <a:spcPct val="100000"/>
              </a:lnSpc>
            </a:pPr>
            <a:r>
              <a:rPr b="0" lang="en-US" sz="3000" spc="-1" strike="noStrike">
                <a:solidFill>
                  <a:srgbClr val="000000"/>
                </a:solidFill>
                <a:uFill>
                  <a:solidFill>
                    <a:srgbClr val="ffffff"/>
                  </a:solidFill>
                </a:uFill>
                <a:latin typeface="Arial"/>
                <a:ea typeface="Arial"/>
              </a:rPr>
              <a:t>Misc. magnets</a:t>
            </a:r>
            <a:endParaRPr b="0" lang="en-US" sz="1400" spc="-1" strike="noStrike">
              <a:solidFill>
                <a:srgbClr val="000000"/>
              </a:solidFill>
              <a:uFill>
                <a:solidFill>
                  <a:srgbClr val="ffffff"/>
                </a:solidFill>
              </a:uFill>
              <a:latin typeface="Arial"/>
            </a:endParaRPr>
          </a:p>
        </p:txBody>
      </p:sp>
      <p:pic>
        <p:nvPicPr>
          <p:cNvPr id="160" name="Google Shape;288;p45" descr=""/>
          <p:cNvPicPr/>
          <p:nvPr/>
        </p:nvPicPr>
        <p:blipFill>
          <a:blip r:embed="rId1"/>
          <a:srcRect l="20794" t="21276" r="12267" b="6249"/>
          <a:stretch/>
        </p:blipFill>
        <p:spPr>
          <a:xfrm>
            <a:off x="472680" y="1075320"/>
            <a:ext cx="3165120" cy="2571480"/>
          </a:xfrm>
          <a:prstGeom prst="rect">
            <a:avLst/>
          </a:prstGeom>
          <a:ln>
            <a:noFill/>
          </a:ln>
        </p:spPr>
      </p:pic>
      <p:sp>
        <p:nvSpPr>
          <p:cNvPr id="161" name="CustomShape 2"/>
          <p:cNvSpPr/>
          <p:nvPr/>
        </p:nvSpPr>
        <p:spPr>
          <a:xfrm>
            <a:off x="472320" y="3839400"/>
            <a:ext cx="3165120" cy="701640"/>
          </a:xfrm>
          <a:prstGeom prst="rect">
            <a:avLst/>
          </a:prstGeom>
          <a:solidFill>
            <a:srgbClr val="ffff00"/>
          </a:solidFill>
          <a:ln>
            <a:noFill/>
          </a:ln>
        </p:spPr>
        <p:style>
          <a:lnRef idx="0"/>
          <a:fillRef idx="0"/>
          <a:effectRef idx="0"/>
          <a:fontRef idx="minor"/>
        </p:style>
        <p:txBody>
          <a:bodyPr tIns="91440" bIns="91440"/>
          <a:p>
            <a:pPr>
              <a:lnSpc>
                <a:spcPct val="100000"/>
              </a:lnSpc>
            </a:pPr>
            <a:r>
              <a:rPr b="0" lang="en-US" sz="1700" spc="-1" strike="noStrike">
                <a:solidFill>
                  <a:srgbClr val="000000"/>
                </a:solidFill>
                <a:uFill>
                  <a:solidFill>
                    <a:srgbClr val="ffffff"/>
                  </a:solidFill>
                </a:uFill>
                <a:latin typeface="Arial"/>
                <a:ea typeface="Arial"/>
              </a:rPr>
              <a:t>Combined function harmonic sextupole magnets for Indus-2</a:t>
            </a:r>
            <a:endParaRPr b="0" lang="en-US" sz="1800" spc="-1" strike="noStrike">
              <a:solidFill>
                <a:srgbClr val="000000"/>
              </a:solidFill>
              <a:uFill>
                <a:solidFill>
                  <a:srgbClr val="ffffff"/>
                </a:solidFill>
              </a:uFill>
              <a:latin typeface="Arial"/>
            </a:endParaRPr>
          </a:p>
        </p:txBody>
      </p:sp>
      <p:pic>
        <p:nvPicPr>
          <p:cNvPr id="162" name="Google Shape;290;p45" descr=""/>
          <p:cNvPicPr/>
          <p:nvPr/>
        </p:nvPicPr>
        <p:blipFill>
          <a:blip r:embed="rId2"/>
          <a:srcRect l="13339" t="13748" r="6661" b="0"/>
          <a:stretch/>
        </p:blipFill>
        <p:spPr>
          <a:xfrm>
            <a:off x="3719880" y="1075320"/>
            <a:ext cx="2228400" cy="2571480"/>
          </a:xfrm>
          <a:prstGeom prst="rect">
            <a:avLst/>
          </a:prstGeom>
          <a:ln>
            <a:noFill/>
          </a:ln>
        </p:spPr>
      </p:pic>
      <p:sp>
        <p:nvSpPr>
          <p:cNvPr id="163" name="CustomShape 3"/>
          <p:cNvSpPr/>
          <p:nvPr/>
        </p:nvSpPr>
        <p:spPr>
          <a:xfrm>
            <a:off x="3823920" y="3839400"/>
            <a:ext cx="2124720" cy="701640"/>
          </a:xfrm>
          <a:prstGeom prst="rect">
            <a:avLst/>
          </a:prstGeom>
          <a:solidFill>
            <a:srgbClr val="cfe2f3"/>
          </a:solidFill>
          <a:ln>
            <a:noFill/>
          </a:ln>
        </p:spPr>
        <p:style>
          <a:lnRef idx="0"/>
          <a:fillRef idx="0"/>
          <a:effectRef idx="0"/>
          <a:fontRef idx="minor"/>
        </p:style>
        <p:txBody>
          <a:bodyPr tIns="91440" bIns="91440"/>
          <a:p>
            <a:pPr>
              <a:lnSpc>
                <a:spcPct val="100000"/>
              </a:lnSpc>
            </a:pPr>
            <a:r>
              <a:rPr b="0" lang="en-US" sz="1700" spc="-1" strike="noStrike">
                <a:solidFill>
                  <a:srgbClr val="000000"/>
                </a:solidFill>
                <a:uFill>
                  <a:solidFill>
                    <a:srgbClr val="ffffff"/>
                  </a:solidFill>
                </a:uFill>
                <a:latin typeface="Arial"/>
                <a:ea typeface="Arial"/>
              </a:rPr>
              <a:t>Fast Corrector Magnets for Indus-2</a:t>
            </a:r>
            <a:endParaRPr b="0" lang="en-US" sz="1800" spc="-1" strike="noStrike">
              <a:solidFill>
                <a:srgbClr val="000000"/>
              </a:solidFill>
              <a:uFill>
                <a:solidFill>
                  <a:srgbClr val="ffffff"/>
                </a:solidFill>
              </a:uFill>
              <a:latin typeface="Arial"/>
            </a:endParaRPr>
          </a:p>
        </p:txBody>
      </p:sp>
      <p:pic>
        <p:nvPicPr>
          <p:cNvPr id="164" name="Google Shape;292;p45" descr=""/>
          <p:cNvPicPr/>
          <p:nvPr/>
        </p:nvPicPr>
        <p:blipFill>
          <a:blip r:embed="rId3"/>
          <a:srcRect l="0" t="729" r="11205" b="3363"/>
          <a:stretch/>
        </p:blipFill>
        <p:spPr>
          <a:xfrm>
            <a:off x="6030360" y="1075320"/>
            <a:ext cx="2925000" cy="2571480"/>
          </a:xfrm>
          <a:prstGeom prst="rect">
            <a:avLst/>
          </a:prstGeom>
          <a:ln>
            <a:noFill/>
          </a:ln>
        </p:spPr>
      </p:pic>
      <p:sp>
        <p:nvSpPr>
          <p:cNvPr id="165" name="CustomShape 4"/>
          <p:cNvSpPr/>
          <p:nvPr/>
        </p:nvSpPr>
        <p:spPr>
          <a:xfrm>
            <a:off x="6030360" y="3839400"/>
            <a:ext cx="2925000" cy="701640"/>
          </a:xfrm>
          <a:prstGeom prst="rect">
            <a:avLst/>
          </a:prstGeom>
          <a:solidFill>
            <a:srgbClr val="00ffff"/>
          </a:solidFill>
          <a:ln>
            <a:noFill/>
          </a:ln>
        </p:spPr>
        <p:style>
          <a:lnRef idx="0"/>
          <a:fillRef idx="0"/>
          <a:effectRef idx="0"/>
          <a:fontRef idx="minor"/>
        </p:style>
        <p:txBody>
          <a:bodyPr tIns="91440" bIns="91440"/>
          <a:p>
            <a:pPr>
              <a:lnSpc>
                <a:spcPct val="100000"/>
              </a:lnSpc>
            </a:pPr>
            <a:r>
              <a:rPr b="0" lang="en-US" sz="1700" spc="-1" strike="noStrike">
                <a:solidFill>
                  <a:srgbClr val="000000"/>
                </a:solidFill>
                <a:uFill>
                  <a:solidFill>
                    <a:srgbClr val="ffffff"/>
                  </a:solidFill>
                </a:uFill>
                <a:latin typeface="Arial"/>
                <a:ea typeface="Arial"/>
              </a:rPr>
              <a:t>Biasing magnet for Y-junction stripline circulator</a:t>
            </a:r>
            <a:endParaRPr b="0" lang="en-US" sz="1800" spc="-1" strike="noStrike">
              <a:solidFill>
                <a:srgbClr val="000000"/>
              </a:solidFill>
              <a:uFill>
                <a:solidFill>
                  <a:srgbClr val="ffffff"/>
                </a:solidFill>
              </a:uFill>
              <a:latin typeface="Arial"/>
            </a:endParaRPr>
          </a:p>
        </p:txBody>
      </p:sp>
      <p:pic>
        <p:nvPicPr>
          <p:cNvPr id="166" name="Google Shape;294;p45" descr=""/>
          <p:cNvPicPr/>
          <p:nvPr/>
        </p:nvPicPr>
        <p:blipFill>
          <a:blip r:embed="rId4"/>
          <a:stretch/>
        </p:blipFill>
        <p:spPr>
          <a:xfrm>
            <a:off x="20520" y="110880"/>
            <a:ext cx="831960" cy="831960"/>
          </a:xfrm>
          <a:prstGeom prst="rect">
            <a:avLst/>
          </a:prstGeom>
          <a:ln>
            <a:noFill/>
          </a:ln>
        </p:spPr>
      </p:pic>
    </p:spTree>
  </p:cSld>
  <p:timing>
    <p:tnLst>
      <p:par>
        <p:cTn id="41" dur="indefinite" restart="never" nodeType="tmRoot">
          <p:childTnLst>
            <p:seq>
              <p:cTn id="42" nodeType="mainSeq"/>
              <p:prevCondLst>
                <p:cond delay="0" evt="onPrev">
                  <p:tgtEl>
                    <p:sldTgt/>
                  </p:tgtEl>
                </p:cond>
              </p:prevCondLst>
              <p:nextCondLst>
                <p:cond delay="0"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TextShape 1"/>
          <p:cNvSpPr txBox="1"/>
          <p:nvPr/>
        </p:nvSpPr>
        <p:spPr>
          <a:xfrm>
            <a:off x="1273680" y="205920"/>
            <a:ext cx="7413120" cy="857160"/>
          </a:xfrm>
          <a:prstGeom prst="rect">
            <a:avLst/>
          </a:prstGeom>
          <a:solidFill>
            <a:srgbClr val="f6b26b"/>
          </a:solidFill>
          <a:ln>
            <a:noFill/>
          </a:ln>
        </p:spPr>
        <p:txBody>
          <a:bodyPr anchor="ctr"/>
          <a:p>
            <a:pPr algn="ctr">
              <a:lnSpc>
                <a:spcPct val="100000"/>
              </a:lnSpc>
            </a:pPr>
            <a:r>
              <a:rPr b="0" lang="en-US" sz="3000" spc="-1" strike="noStrike">
                <a:solidFill>
                  <a:srgbClr val="000000"/>
                </a:solidFill>
                <a:uFill>
                  <a:solidFill>
                    <a:srgbClr val="ffffff"/>
                  </a:solidFill>
                </a:uFill>
                <a:latin typeface="Arial"/>
                <a:ea typeface="Arial"/>
              </a:rPr>
              <a:t>Shimming and end profiling of the core</a:t>
            </a:r>
            <a:endParaRPr b="0" lang="en-US" sz="1400" spc="-1" strike="noStrike">
              <a:solidFill>
                <a:srgbClr val="000000"/>
              </a:solidFill>
              <a:uFill>
                <a:solidFill>
                  <a:srgbClr val="ffffff"/>
                </a:solidFill>
              </a:uFill>
              <a:latin typeface="Arial"/>
            </a:endParaRPr>
          </a:p>
        </p:txBody>
      </p:sp>
      <p:sp>
        <p:nvSpPr>
          <p:cNvPr id="168" name="TextShape 2"/>
          <p:cNvSpPr txBox="1"/>
          <p:nvPr/>
        </p:nvSpPr>
        <p:spPr>
          <a:xfrm>
            <a:off x="63000" y="1200240"/>
            <a:ext cx="8941320" cy="3943080"/>
          </a:xfrm>
          <a:prstGeom prst="rect">
            <a:avLst/>
          </a:prstGeom>
          <a:solidFill>
            <a:srgbClr val="fff2cc"/>
          </a:solidFill>
          <a:ln>
            <a:noFill/>
          </a:ln>
        </p:spPr>
        <p:txBody>
          <a:bodyPr/>
          <a:p>
            <a:pPr algn="just">
              <a:lnSpc>
                <a:spcPct val="100000"/>
              </a:lnSpc>
            </a:pPr>
            <a:r>
              <a:rPr b="0" lang="en-US" sz="1800" spc="-1" strike="noStrike">
                <a:solidFill>
                  <a:srgbClr val="cc3300"/>
                </a:solidFill>
                <a:uFill>
                  <a:solidFill>
                    <a:srgbClr val="ffffff"/>
                  </a:solidFill>
                </a:uFill>
                <a:latin typeface="Times New Roman"/>
                <a:ea typeface="Times New Roman"/>
              </a:rPr>
              <a:t>The end chamfer size of 9 x 9 mm used for QP magnets of Indus-2 to reduce systematic 12 pole and 20 pole.</a:t>
            </a:r>
            <a:endParaRPr b="0" lang="en-US" sz="1400" spc="-1" strike="noStrike">
              <a:solidFill>
                <a:srgbClr val="000000"/>
              </a:solidFill>
              <a:uFill>
                <a:solidFill>
                  <a:srgbClr val="ffffff"/>
                </a:solidFill>
              </a:uFill>
              <a:latin typeface="Arial"/>
            </a:endParaRPr>
          </a:p>
        </p:txBody>
      </p:sp>
      <p:sp>
        <p:nvSpPr>
          <p:cNvPr id="169" name="CustomShape 3"/>
          <p:cNvSpPr/>
          <p:nvPr/>
        </p:nvSpPr>
        <p:spPr>
          <a:xfrm>
            <a:off x="7010280" y="6400800"/>
            <a:ext cx="2133360" cy="304560"/>
          </a:xfrm>
          <a:prstGeom prst="rect">
            <a:avLst/>
          </a:prstGeom>
          <a:noFill/>
          <a:ln>
            <a:noFill/>
          </a:ln>
        </p:spPr>
        <p:style>
          <a:lnRef idx="0"/>
          <a:fillRef idx="0"/>
          <a:effectRef idx="0"/>
          <a:fontRef idx="minor"/>
        </p:style>
        <p:txBody>
          <a:bodyPr/>
          <a:p>
            <a:pPr algn="r">
              <a:lnSpc>
                <a:spcPct val="100000"/>
              </a:lnSpc>
            </a:pPr>
            <a:fld id="{DE948AF7-3BF1-4AB3-9FA2-03BC87D4C334}" type="slidenum">
              <a:rPr b="0" lang="en-US" sz="1400" spc="-1" strike="noStrike">
                <a:solidFill>
                  <a:srgbClr val="000000"/>
                </a:solidFill>
                <a:uFill>
                  <a:solidFill>
                    <a:srgbClr val="ffffff"/>
                  </a:solidFill>
                </a:uFill>
                <a:latin typeface="Arial"/>
                <a:ea typeface="Arial"/>
              </a:rPr>
              <a:t>&lt;number&gt;</a:t>
            </a:fld>
            <a:endParaRPr b="0" lang="en-US" sz="1800" spc="-1" strike="noStrike">
              <a:solidFill>
                <a:srgbClr val="000000"/>
              </a:solidFill>
              <a:uFill>
                <a:solidFill>
                  <a:srgbClr val="ffffff"/>
                </a:solidFill>
              </a:uFill>
              <a:latin typeface="Arial"/>
            </a:endParaRPr>
          </a:p>
        </p:txBody>
      </p:sp>
      <p:pic>
        <p:nvPicPr>
          <p:cNvPr id="170" name="Google Shape;302;p46" descr=""/>
          <p:cNvPicPr/>
          <p:nvPr/>
        </p:nvPicPr>
        <p:blipFill>
          <a:blip r:embed="rId1"/>
          <a:srcRect l="1312" t="0" r="39856" b="67492"/>
          <a:stretch/>
        </p:blipFill>
        <p:spPr>
          <a:xfrm>
            <a:off x="4476960" y="1810800"/>
            <a:ext cx="4334760" cy="3219120"/>
          </a:xfrm>
          <a:prstGeom prst="rect">
            <a:avLst/>
          </a:prstGeom>
          <a:ln>
            <a:noFill/>
          </a:ln>
        </p:spPr>
      </p:pic>
      <p:pic>
        <p:nvPicPr>
          <p:cNvPr id="171" name="Google Shape;303;p46" descr=""/>
          <p:cNvPicPr/>
          <p:nvPr/>
        </p:nvPicPr>
        <p:blipFill>
          <a:blip r:embed="rId2"/>
          <a:srcRect l="35814" t="39660" r="36627" b="4019"/>
          <a:stretch/>
        </p:blipFill>
        <p:spPr>
          <a:xfrm>
            <a:off x="392400" y="1893960"/>
            <a:ext cx="2814120" cy="3052800"/>
          </a:xfrm>
          <a:prstGeom prst="rect">
            <a:avLst/>
          </a:prstGeom>
          <a:ln>
            <a:noFill/>
          </a:ln>
        </p:spPr>
      </p:pic>
      <p:pic>
        <p:nvPicPr>
          <p:cNvPr id="172" name="Google Shape;304;p46" descr=""/>
          <p:cNvPicPr/>
          <p:nvPr/>
        </p:nvPicPr>
        <p:blipFill>
          <a:blip r:embed="rId3"/>
          <a:stretch/>
        </p:blipFill>
        <p:spPr>
          <a:xfrm>
            <a:off x="20520" y="110880"/>
            <a:ext cx="831960" cy="831960"/>
          </a:xfrm>
          <a:prstGeom prst="rect">
            <a:avLst/>
          </a:prstGeom>
          <a:ln>
            <a:noFill/>
          </a:ln>
        </p:spPr>
      </p:pic>
    </p:spTree>
  </p:cSld>
  <p:timing>
    <p:tnLst>
      <p:par>
        <p:cTn id="43" dur="indefinite" restart="never" nodeType="tmRoot">
          <p:childTnLst>
            <p:seq>
              <p:cTn id="44" nodeType="mainSeq"/>
              <p:prevCondLst>
                <p:cond delay="0" evt="onPrev">
                  <p:tgtEl>
                    <p:sldTgt/>
                  </p:tgtEl>
                </p:cond>
              </p:prevCondLst>
              <p:nextCondLst>
                <p:cond delay="0"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TextShape 1"/>
          <p:cNvSpPr txBox="1"/>
          <p:nvPr/>
        </p:nvSpPr>
        <p:spPr>
          <a:xfrm>
            <a:off x="1663560" y="205920"/>
            <a:ext cx="5514840" cy="672120"/>
          </a:xfrm>
          <a:prstGeom prst="rect">
            <a:avLst/>
          </a:prstGeom>
          <a:solidFill>
            <a:srgbClr val="ffd966"/>
          </a:solidFill>
          <a:ln>
            <a:noFill/>
          </a:ln>
        </p:spPr>
        <p:txBody>
          <a:bodyPr anchor="ctr"/>
          <a:p>
            <a:pPr algn="ctr">
              <a:lnSpc>
                <a:spcPct val="100000"/>
              </a:lnSpc>
            </a:pPr>
            <a:r>
              <a:rPr b="0" lang="en-US" sz="3000" spc="-1" strike="noStrike">
                <a:solidFill>
                  <a:srgbClr val="000000"/>
                </a:solidFill>
                <a:uFill>
                  <a:solidFill>
                    <a:srgbClr val="ffffff"/>
                  </a:solidFill>
                </a:uFill>
                <a:latin typeface="Arial"/>
                <a:ea typeface="Arial"/>
              </a:rPr>
              <a:t>Characterization of Magnets</a:t>
            </a:r>
            <a:endParaRPr b="0" lang="en-US" sz="1400" spc="-1" strike="noStrike">
              <a:solidFill>
                <a:srgbClr val="000000"/>
              </a:solidFill>
              <a:uFill>
                <a:solidFill>
                  <a:srgbClr val="ffffff"/>
                </a:solidFill>
              </a:uFill>
              <a:latin typeface="Arial"/>
            </a:endParaRPr>
          </a:p>
        </p:txBody>
      </p:sp>
      <p:pic>
        <p:nvPicPr>
          <p:cNvPr id="174" name="Google Shape;311;p47" descr=""/>
          <p:cNvPicPr/>
          <p:nvPr/>
        </p:nvPicPr>
        <p:blipFill>
          <a:blip r:embed="rId1"/>
          <a:srcRect l="5679" t="0" r="0" b="0"/>
          <a:stretch/>
        </p:blipFill>
        <p:spPr>
          <a:xfrm>
            <a:off x="4743000" y="1077840"/>
            <a:ext cx="4022640" cy="3491280"/>
          </a:xfrm>
          <a:prstGeom prst="rect">
            <a:avLst/>
          </a:prstGeom>
          <a:ln>
            <a:noFill/>
          </a:ln>
        </p:spPr>
      </p:pic>
      <p:pic>
        <p:nvPicPr>
          <p:cNvPr id="175" name="Google Shape;312;p47" descr=""/>
          <p:cNvPicPr/>
          <p:nvPr/>
        </p:nvPicPr>
        <p:blipFill>
          <a:blip r:embed="rId2"/>
          <a:srcRect l="38755" t="14989" r="7500" b="34430"/>
          <a:stretch/>
        </p:blipFill>
        <p:spPr>
          <a:xfrm>
            <a:off x="536760" y="1065240"/>
            <a:ext cx="3963960" cy="3491280"/>
          </a:xfrm>
          <a:prstGeom prst="rect">
            <a:avLst/>
          </a:prstGeom>
          <a:ln>
            <a:noFill/>
          </a:ln>
        </p:spPr>
      </p:pic>
      <p:sp>
        <p:nvSpPr>
          <p:cNvPr id="176" name="CustomShape 2"/>
          <p:cNvSpPr/>
          <p:nvPr/>
        </p:nvSpPr>
        <p:spPr>
          <a:xfrm>
            <a:off x="841320" y="4640760"/>
            <a:ext cx="6860160" cy="457560"/>
          </a:xfrm>
          <a:prstGeom prst="rect">
            <a:avLst/>
          </a:prstGeom>
          <a:solidFill>
            <a:srgbClr val="ffd966"/>
          </a:solidFill>
          <a:ln>
            <a:noFill/>
          </a:ln>
        </p:spPr>
        <p:style>
          <a:lnRef idx="0"/>
          <a:fillRef idx="0"/>
          <a:effectRef idx="0"/>
          <a:fontRef idx="minor"/>
        </p:style>
        <p:txBody>
          <a:bodyPr/>
          <a:p>
            <a:pPr>
              <a:lnSpc>
                <a:spcPct val="100000"/>
              </a:lnSpc>
            </a:pPr>
            <a:r>
              <a:rPr b="1" lang="en-US" sz="2400" spc="-1" strike="noStrike">
                <a:solidFill>
                  <a:srgbClr val="0617fa"/>
                </a:solidFill>
                <a:uFill>
                  <a:solidFill>
                    <a:srgbClr val="ffffff"/>
                  </a:solidFill>
                </a:uFill>
                <a:latin typeface="Times New Roman"/>
                <a:ea typeface="Times New Roman"/>
              </a:rPr>
              <a:t>Dipole magnet field measurement with Hall probe</a:t>
            </a:r>
            <a:endParaRPr b="0" lang="en-US" sz="1800" spc="-1" strike="noStrike">
              <a:solidFill>
                <a:srgbClr val="000000"/>
              </a:solidFill>
              <a:uFill>
                <a:solidFill>
                  <a:srgbClr val="ffffff"/>
                </a:solidFill>
              </a:uFill>
              <a:latin typeface="Arial"/>
            </a:endParaRPr>
          </a:p>
        </p:txBody>
      </p:sp>
      <p:pic>
        <p:nvPicPr>
          <p:cNvPr id="177" name="Google Shape;314;p47" descr=""/>
          <p:cNvPicPr/>
          <p:nvPr/>
        </p:nvPicPr>
        <p:blipFill>
          <a:blip r:embed="rId3"/>
          <a:stretch/>
        </p:blipFill>
        <p:spPr>
          <a:xfrm>
            <a:off x="20520" y="110880"/>
            <a:ext cx="831960" cy="831960"/>
          </a:xfrm>
          <a:prstGeom prst="rect">
            <a:avLst/>
          </a:prstGeom>
          <a:ln>
            <a:noFill/>
          </a:ln>
        </p:spPr>
      </p:pic>
    </p:spTree>
  </p:cSld>
  <p:timing>
    <p:tnLst>
      <p:par>
        <p:cTn id="45" dur="indefinite" restart="never" nodeType="tmRoot">
          <p:childTnLst>
            <p:seq>
              <p:cTn id="46" nodeType="mainSeq"/>
              <p:prevCondLst>
                <p:cond delay="0" evt="onPrev">
                  <p:tgtEl>
                    <p:sldTgt/>
                  </p:tgtEl>
                </p:cond>
              </p:prevCondLst>
              <p:nextCondLst>
                <p:cond delay="0" evt="onNext">
                  <p:tgtEl>
                    <p:sldTgt/>
                  </p:tgtEl>
                </p:cond>
              </p:nextCondLst>
            </p:seq>
          </p:childTnLst>
        </p:cTn>
      </p:par>
    </p:tnLst>
  </p:timing>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TextShape 1"/>
          <p:cNvSpPr txBox="1"/>
          <p:nvPr/>
        </p:nvSpPr>
        <p:spPr>
          <a:xfrm>
            <a:off x="2058840" y="205920"/>
            <a:ext cx="5096520" cy="704520"/>
          </a:xfrm>
          <a:prstGeom prst="rect">
            <a:avLst/>
          </a:prstGeom>
          <a:solidFill>
            <a:srgbClr val="ffd966"/>
          </a:solidFill>
          <a:ln>
            <a:noFill/>
          </a:ln>
        </p:spPr>
        <p:txBody>
          <a:bodyPr anchor="ctr"/>
          <a:p>
            <a:pPr algn="ctr">
              <a:lnSpc>
                <a:spcPct val="100000"/>
              </a:lnSpc>
            </a:pPr>
            <a:r>
              <a:rPr b="0" lang="en-US" sz="3000" spc="-1" strike="noStrike">
                <a:solidFill>
                  <a:srgbClr val="000000"/>
                </a:solidFill>
                <a:uFill>
                  <a:solidFill>
                    <a:srgbClr val="ffffff"/>
                  </a:solidFill>
                </a:uFill>
                <a:latin typeface="Arial"/>
                <a:ea typeface="Arial"/>
              </a:rPr>
              <a:t>Characterization of Magnets</a:t>
            </a:r>
            <a:endParaRPr b="0" lang="en-US" sz="1400" spc="-1" strike="noStrike">
              <a:solidFill>
                <a:srgbClr val="000000"/>
              </a:solidFill>
              <a:uFill>
                <a:solidFill>
                  <a:srgbClr val="ffffff"/>
                </a:solidFill>
              </a:uFill>
              <a:latin typeface="Arial"/>
            </a:endParaRPr>
          </a:p>
        </p:txBody>
      </p:sp>
      <p:pic>
        <p:nvPicPr>
          <p:cNvPr id="179" name="Google Shape;320;p48" descr=""/>
          <p:cNvPicPr/>
          <p:nvPr/>
        </p:nvPicPr>
        <p:blipFill>
          <a:blip r:embed="rId1"/>
          <a:srcRect l="26156" t="11523" r="36929" b="41479"/>
          <a:stretch/>
        </p:blipFill>
        <p:spPr>
          <a:xfrm>
            <a:off x="479880" y="982080"/>
            <a:ext cx="3993120" cy="3531960"/>
          </a:xfrm>
          <a:prstGeom prst="rect">
            <a:avLst/>
          </a:prstGeom>
          <a:ln>
            <a:noFill/>
          </a:ln>
        </p:spPr>
      </p:pic>
      <p:pic>
        <p:nvPicPr>
          <p:cNvPr id="180" name="Google Shape;321;p48" descr=""/>
          <p:cNvPicPr/>
          <p:nvPr/>
        </p:nvPicPr>
        <p:blipFill>
          <a:blip r:embed="rId2"/>
          <a:stretch/>
        </p:blipFill>
        <p:spPr>
          <a:xfrm>
            <a:off x="4899240" y="982080"/>
            <a:ext cx="3809520" cy="3531960"/>
          </a:xfrm>
          <a:prstGeom prst="rect">
            <a:avLst/>
          </a:prstGeom>
          <a:ln>
            <a:noFill/>
          </a:ln>
        </p:spPr>
      </p:pic>
      <p:sp>
        <p:nvSpPr>
          <p:cNvPr id="181" name="CustomShape 2"/>
          <p:cNvSpPr/>
          <p:nvPr/>
        </p:nvSpPr>
        <p:spPr>
          <a:xfrm>
            <a:off x="750960" y="4585320"/>
            <a:ext cx="7306560" cy="549000"/>
          </a:xfrm>
          <a:prstGeom prst="rect">
            <a:avLst/>
          </a:prstGeom>
          <a:noFill/>
          <a:ln>
            <a:noFill/>
          </a:ln>
        </p:spPr>
        <p:style>
          <a:lnRef idx="0"/>
          <a:fillRef idx="0"/>
          <a:effectRef idx="0"/>
          <a:fontRef idx="minor"/>
        </p:style>
        <p:txBody>
          <a:bodyPr tIns="91440" bIns="91440"/>
          <a:p>
            <a:pPr>
              <a:lnSpc>
                <a:spcPct val="100000"/>
              </a:lnSpc>
            </a:pPr>
            <a:r>
              <a:rPr b="1" lang="en-US" sz="2400" spc="-1" strike="noStrike">
                <a:solidFill>
                  <a:srgbClr val="c00000"/>
                </a:solidFill>
                <a:uFill>
                  <a:solidFill>
                    <a:srgbClr val="ffffff"/>
                  </a:solidFill>
                </a:uFill>
                <a:latin typeface="Times New Roman"/>
                <a:ea typeface="Times New Roman"/>
              </a:rPr>
              <a:t>QP magnet pole field measurements with Rotating coil</a:t>
            </a:r>
            <a:endParaRPr b="0" lang="en-US" sz="1800" spc="-1" strike="noStrike">
              <a:solidFill>
                <a:srgbClr val="000000"/>
              </a:solidFill>
              <a:uFill>
                <a:solidFill>
                  <a:srgbClr val="ffffff"/>
                </a:solidFill>
              </a:uFill>
              <a:latin typeface="Arial"/>
            </a:endParaRPr>
          </a:p>
        </p:txBody>
      </p:sp>
      <p:pic>
        <p:nvPicPr>
          <p:cNvPr id="182" name="Google Shape;323;p48" descr=""/>
          <p:cNvPicPr/>
          <p:nvPr/>
        </p:nvPicPr>
        <p:blipFill>
          <a:blip r:embed="rId3"/>
          <a:stretch/>
        </p:blipFill>
        <p:spPr>
          <a:xfrm>
            <a:off x="20520" y="110880"/>
            <a:ext cx="831960" cy="831960"/>
          </a:xfrm>
          <a:prstGeom prst="rect">
            <a:avLst/>
          </a:prstGeom>
          <a:ln>
            <a:noFill/>
          </a:ln>
        </p:spPr>
      </p:pic>
    </p:spTree>
  </p:cSld>
  <p:timing>
    <p:tnLst>
      <p:par>
        <p:cTn id="47" dur="indefinite" restart="never" nodeType="tmRoot">
          <p:childTnLst>
            <p:seq>
              <p:cTn id="48" nodeType="mainSeq"/>
              <p:prevCondLst>
                <p:cond delay="0" evt="onPrev">
                  <p:tgtEl>
                    <p:sldTgt/>
                  </p:tgtEl>
                </p:cond>
              </p:prevCondLst>
              <p:nextCondLst>
                <p:cond delay="0"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CustomShape 1"/>
          <p:cNvSpPr/>
          <p:nvPr/>
        </p:nvSpPr>
        <p:spPr>
          <a:xfrm>
            <a:off x="7010280" y="6400800"/>
            <a:ext cx="2133360" cy="304560"/>
          </a:xfrm>
          <a:prstGeom prst="rect">
            <a:avLst/>
          </a:prstGeom>
          <a:noFill/>
          <a:ln>
            <a:noFill/>
          </a:ln>
        </p:spPr>
        <p:style>
          <a:lnRef idx="0"/>
          <a:fillRef idx="0"/>
          <a:effectRef idx="0"/>
          <a:fontRef idx="minor"/>
        </p:style>
        <p:txBody>
          <a:bodyPr/>
          <a:p>
            <a:pPr algn="r">
              <a:lnSpc>
                <a:spcPct val="100000"/>
              </a:lnSpc>
            </a:pPr>
            <a:fld id="{308813C1-27F5-41D7-9D06-10BF7E1EAA4C}" type="slidenum">
              <a:rPr b="0" lang="en-US" sz="1400" spc="-1" strike="noStrike">
                <a:solidFill>
                  <a:srgbClr val="000000"/>
                </a:solidFill>
                <a:uFill>
                  <a:solidFill>
                    <a:srgbClr val="ffffff"/>
                  </a:solidFill>
                </a:uFill>
                <a:latin typeface="Arial"/>
                <a:ea typeface="Arial"/>
              </a:rPr>
              <a:t>&lt;number&gt;</a:t>
            </a:fld>
            <a:endParaRPr b="0" lang="en-US" sz="1800" spc="-1" strike="noStrike">
              <a:solidFill>
                <a:srgbClr val="000000"/>
              </a:solidFill>
              <a:uFill>
                <a:solidFill>
                  <a:srgbClr val="ffffff"/>
                </a:solidFill>
              </a:uFill>
              <a:latin typeface="Arial"/>
            </a:endParaRPr>
          </a:p>
        </p:txBody>
      </p:sp>
      <p:sp>
        <p:nvSpPr>
          <p:cNvPr id="184" name="CustomShape 2"/>
          <p:cNvSpPr/>
          <p:nvPr/>
        </p:nvSpPr>
        <p:spPr>
          <a:xfrm>
            <a:off x="2821320" y="110880"/>
            <a:ext cx="4958640" cy="1004760"/>
          </a:xfrm>
          <a:prstGeom prst="rect">
            <a:avLst/>
          </a:prstGeom>
          <a:solidFill>
            <a:srgbClr val="f6b26b"/>
          </a:solidFill>
          <a:ln>
            <a:noFill/>
          </a:ln>
        </p:spPr>
        <p:style>
          <a:lnRef idx="0"/>
          <a:fillRef idx="0"/>
          <a:effectRef idx="0"/>
          <a:fontRef idx="minor"/>
        </p:style>
        <p:txBody>
          <a:bodyPr/>
          <a:p>
            <a:pPr algn="ctr">
              <a:lnSpc>
                <a:spcPct val="100000"/>
              </a:lnSpc>
            </a:pPr>
            <a:r>
              <a:rPr b="1" lang="en-US" sz="3000" spc="-1" strike="noStrike">
                <a:solidFill>
                  <a:srgbClr val="cc3300"/>
                </a:solidFill>
                <a:uFill>
                  <a:solidFill>
                    <a:srgbClr val="ffffff"/>
                  </a:solidFill>
                </a:uFill>
                <a:latin typeface="Comic Sans MS"/>
                <a:ea typeface="Comic Sans MS"/>
              </a:rPr>
              <a:t>Support and positioning</a:t>
            </a:r>
            <a:endParaRPr b="0" lang="en-US" sz="1800" spc="-1" strike="noStrike">
              <a:solidFill>
                <a:srgbClr val="000000"/>
              </a:solidFill>
              <a:uFill>
                <a:solidFill>
                  <a:srgbClr val="ffffff"/>
                </a:solidFill>
              </a:uFill>
              <a:latin typeface="Arial"/>
            </a:endParaRPr>
          </a:p>
        </p:txBody>
      </p:sp>
      <p:pic>
        <p:nvPicPr>
          <p:cNvPr id="185" name="Google Shape;332;p49" descr=""/>
          <p:cNvPicPr/>
          <p:nvPr/>
        </p:nvPicPr>
        <p:blipFill>
          <a:blip r:embed="rId1"/>
          <a:srcRect l="19710" t="0" r="4143" b="27843"/>
          <a:stretch/>
        </p:blipFill>
        <p:spPr>
          <a:xfrm>
            <a:off x="1662840" y="778680"/>
            <a:ext cx="2821320" cy="1668960"/>
          </a:xfrm>
          <a:prstGeom prst="rect">
            <a:avLst/>
          </a:prstGeom>
          <a:ln>
            <a:noFill/>
          </a:ln>
        </p:spPr>
      </p:pic>
      <p:sp>
        <p:nvSpPr>
          <p:cNvPr id="186" name="CustomShape 3"/>
          <p:cNvSpPr/>
          <p:nvPr/>
        </p:nvSpPr>
        <p:spPr>
          <a:xfrm>
            <a:off x="1662840" y="2445840"/>
            <a:ext cx="4494960" cy="288000"/>
          </a:xfrm>
          <a:prstGeom prst="rect">
            <a:avLst/>
          </a:prstGeom>
          <a:solidFill>
            <a:srgbClr val="ffffff"/>
          </a:solidFill>
          <a:ln>
            <a:noFill/>
          </a:ln>
        </p:spPr>
        <p:style>
          <a:lnRef idx="0"/>
          <a:fillRef idx="0"/>
          <a:effectRef idx="0"/>
          <a:fontRef idx="minor"/>
        </p:style>
        <p:txBody>
          <a:bodyPr/>
          <a:p>
            <a:pPr>
              <a:lnSpc>
                <a:spcPct val="100000"/>
              </a:lnSpc>
            </a:pPr>
            <a:r>
              <a:rPr b="1" lang="en-US" sz="1400" spc="-1" strike="noStrike">
                <a:solidFill>
                  <a:srgbClr val="000000"/>
                </a:solidFill>
                <a:uFill>
                  <a:solidFill>
                    <a:srgbClr val="ffffff"/>
                  </a:solidFill>
                </a:uFill>
                <a:latin typeface="Arial"/>
                <a:ea typeface="Arial"/>
              </a:rPr>
              <a:t> </a:t>
            </a:r>
            <a:r>
              <a:rPr b="1" lang="en-US" sz="1400" spc="-1" strike="noStrike">
                <a:solidFill>
                  <a:srgbClr val="000000"/>
                </a:solidFill>
                <a:uFill>
                  <a:solidFill>
                    <a:srgbClr val="ffffff"/>
                  </a:solidFill>
                </a:uFill>
                <a:latin typeface="Arial"/>
                <a:ea typeface="Arial"/>
              </a:rPr>
              <a:t>Support system mounted below the Dipole magnet</a:t>
            </a:r>
            <a:endParaRPr b="0" lang="en-US" sz="1800" spc="-1" strike="noStrike">
              <a:solidFill>
                <a:srgbClr val="000000"/>
              </a:solidFill>
              <a:uFill>
                <a:solidFill>
                  <a:srgbClr val="ffffff"/>
                </a:solidFill>
              </a:uFill>
              <a:latin typeface="Arial"/>
            </a:endParaRPr>
          </a:p>
        </p:txBody>
      </p:sp>
      <p:pic>
        <p:nvPicPr>
          <p:cNvPr id="187" name="Google Shape;334;p49" descr=""/>
          <p:cNvPicPr/>
          <p:nvPr/>
        </p:nvPicPr>
        <p:blipFill>
          <a:blip r:embed="rId2"/>
          <a:srcRect l="27644" t="2140" r="16414" b="56903"/>
          <a:stretch/>
        </p:blipFill>
        <p:spPr>
          <a:xfrm>
            <a:off x="4563720" y="988920"/>
            <a:ext cx="3540600" cy="1365120"/>
          </a:xfrm>
          <a:prstGeom prst="rect">
            <a:avLst/>
          </a:prstGeom>
          <a:ln>
            <a:noFill/>
          </a:ln>
        </p:spPr>
      </p:pic>
      <p:sp>
        <p:nvSpPr>
          <p:cNvPr id="188" name="CustomShape 4"/>
          <p:cNvSpPr/>
          <p:nvPr/>
        </p:nvSpPr>
        <p:spPr>
          <a:xfrm>
            <a:off x="5127480" y="2408400"/>
            <a:ext cx="3111840" cy="720"/>
          </a:xfrm>
          <a:prstGeom prst="rect">
            <a:avLst/>
          </a:prstGeom>
          <a:noFill/>
          <a:ln>
            <a:noFill/>
          </a:ln>
        </p:spPr>
        <p:style>
          <a:lnRef idx="0"/>
          <a:fillRef idx="0"/>
          <a:effectRef idx="0"/>
          <a:fontRef idx="minor"/>
        </p:style>
        <p:txBody>
          <a:bodyPr/>
          <a:p>
            <a:pPr>
              <a:lnSpc>
                <a:spcPct val="100000"/>
              </a:lnSpc>
            </a:pPr>
            <a:r>
              <a:rPr b="0" lang="en-US" sz="1200" spc="-1" strike="noStrike">
                <a:solidFill>
                  <a:srgbClr val="000000"/>
                </a:solidFill>
                <a:uFill>
                  <a:solidFill>
                    <a:srgbClr val="ffffff"/>
                  </a:solidFill>
                </a:uFill>
                <a:latin typeface="Arial"/>
                <a:ea typeface="Arial"/>
              </a:rPr>
              <a:t> </a:t>
            </a:r>
            <a:r>
              <a:rPr b="1" lang="en-US" sz="1400" spc="-1" strike="noStrike">
                <a:solidFill>
                  <a:srgbClr val="000000"/>
                </a:solidFill>
                <a:uFill>
                  <a:solidFill>
                    <a:srgbClr val="ffffff"/>
                  </a:solidFill>
                </a:uFill>
                <a:latin typeface="Arial"/>
                <a:ea typeface="Arial"/>
              </a:rPr>
              <a:t>Layout of support system of Dipole magnet</a:t>
            </a:r>
            <a:endParaRPr b="0" lang="en-US" sz="1800" spc="-1" strike="noStrike">
              <a:solidFill>
                <a:srgbClr val="000000"/>
              </a:solidFill>
              <a:uFill>
                <a:solidFill>
                  <a:srgbClr val="ffffff"/>
                </a:solidFill>
              </a:uFill>
              <a:latin typeface="Arial"/>
            </a:endParaRPr>
          </a:p>
        </p:txBody>
      </p:sp>
      <p:pic>
        <p:nvPicPr>
          <p:cNvPr id="189" name="Google Shape;337;p49" descr=""/>
          <p:cNvPicPr/>
          <p:nvPr/>
        </p:nvPicPr>
        <p:blipFill>
          <a:blip r:embed="rId3"/>
          <a:stretch/>
        </p:blipFill>
        <p:spPr>
          <a:xfrm>
            <a:off x="5459400" y="2809440"/>
            <a:ext cx="2432880" cy="1453680"/>
          </a:xfrm>
          <a:prstGeom prst="rect">
            <a:avLst/>
          </a:prstGeom>
          <a:ln>
            <a:noFill/>
          </a:ln>
        </p:spPr>
      </p:pic>
      <p:pic>
        <p:nvPicPr>
          <p:cNvPr id="190" name="Google Shape;338;p49" descr=""/>
          <p:cNvPicPr/>
          <p:nvPr/>
        </p:nvPicPr>
        <p:blipFill>
          <a:blip r:embed="rId4"/>
          <a:srcRect l="12118" t="11435" r="7976" b="21469"/>
          <a:stretch/>
        </p:blipFill>
        <p:spPr>
          <a:xfrm>
            <a:off x="1662840" y="2747880"/>
            <a:ext cx="1873800" cy="1753560"/>
          </a:xfrm>
          <a:prstGeom prst="rect">
            <a:avLst/>
          </a:prstGeom>
          <a:ln>
            <a:noFill/>
          </a:ln>
        </p:spPr>
      </p:pic>
      <p:pic>
        <p:nvPicPr>
          <p:cNvPr id="191" name="Google Shape;339;p49" descr=""/>
          <p:cNvPicPr/>
          <p:nvPr/>
        </p:nvPicPr>
        <p:blipFill>
          <a:blip r:embed="rId5"/>
          <a:srcRect l="6548" t="19746" r="8142" b="18221"/>
          <a:stretch/>
        </p:blipFill>
        <p:spPr>
          <a:xfrm>
            <a:off x="3415680" y="2750760"/>
            <a:ext cx="1929240" cy="1747800"/>
          </a:xfrm>
          <a:prstGeom prst="rect">
            <a:avLst/>
          </a:prstGeom>
          <a:ln>
            <a:noFill/>
          </a:ln>
        </p:spPr>
      </p:pic>
      <p:sp>
        <p:nvSpPr>
          <p:cNvPr id="192" name="CustomShape 5"/>
          <p:cNvSpPr/>
          <p:nvPr/>
        </p:nvSpPr>
        <p:spPr>
          <a:xfrm>
            <a:off x="1476000" y="4515120"/>
            <a:ext cx="5532120" cy="304200"/>
          </a:xfrm>
          <a:prstGeom prst="rect">
            <a:avLst/>
          </a:prstGeom>
          <a:noFill/>
          <a:ln>
            <a:noFill/>
          </a:ln>
        </p:spPr>
        <p:style>
          <a:lnRef idx="0"/>
          <a:fillRef idx="0"/>
          <a:effectRef idx="0"/>
          <a:fontRef idx="minor"/>
        </p:style>
        <p:txBody>
          <a:bodyPr/>
          <a:p>
            <a:pPr>
              <a:lnSpc>
                <a:spcPct val="100000"/>
              </a:lnSpc>
            </a:pPr>
            <a:r>
              <a:rPr b="1" lang="en-US" sz="1400" spc="-1" strike="noStrike">
                <a:solidFill>
                  <a:srgbClr val="000000"/>
                </a:solidFill>
                <a:uFill>
                  <a:solidFill>
                    <a:srgbClr val="ffffff"/>
                  </a:solidFill>
                </a:uFill>
                <a:latin typeface="Arial"/>
                <a:ea typeface="Arial"/>
              </a:rPr>
              <a:t>Kinematic support system mounted below QP &amp; SP magnets</a:t>
            </a:r>
            <a:endParaRPr b="0" lang="en-US" sz="1800" spc="-1" strike="noStrike">
              <a:solidFill>
                <a:srgbClr val="000000"/>
              </a:solidFill>
              <a:uFill>
                <a:solidFill>
                  <a:srgbClr val="ffffff"/>
                </a:solidFill>
              </a:uFill>
              <a:latin typeface="Arial"/>
            </a:endParaRPr>
          </a:p>
        </p:txBody>
      </p:sp>
      <p:pic>
        <p:nvPicPr>
          <p:cNvPr id="193" name="Google Shape;341;p49" descr=""/>
          <p:cNvPicPr/>
          <p:nvPr/>
        </p:nvPicPr>
        <p:blipFill>
          <a:blip r:embed="rId6"/>
          <a:stretch/>
        </p:blipFill>
        <p:spPr>
          <a:xfrm>
            <a:off x="20520" y="110880"/>
            <a:ext cx="831960" cy="831960"/>
          </a:xfrm>
          <a:prstGeom prst="rect">
            <a:avLst/>
          </a:prstGeom>
          <a:ln>
            <a:noFill/>
          </a:ln>
        </p:spPr>
      </p:pic>
    </p:spTree>
  </p:cSld>
  <p:timing>
    <p:tnLst>
      <p:par>
        <p:cTn id="49" dur="indefinite" restart="never" nodeType="tmRoot">
          <p:childTnLst>
            <p:seq>
              <p:cTn id="50" nodeType="mainSeq"/>
              <p:prevCondLst>
                <p:cond delay="0" evt="onPrev">
                  <p:tgtEl>
                    <p:sldTgt/>
                  </p:tgtEl>
                </p:cond>
              </p:prevCondLst>
              <p:nextCondLst>
                <p:cond delay="0"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CustomShape 1"/>
          <p:cNvSpPr/>
          <p:nvPr/>
        </p:nvSpPr>
        <p:spPr>
          <a:xfrm>
            <a:off x="7010280" y="6400800"/>
            <a:ext cx="2133360" cy="304560"/>
          </a:xfrm>
          <a:prstGeom prst="rect">
            <a:avLst/>
          </a:prstGeom>
          <a:noFill/>
          <a:ln>
            <a:noFill/>
          </a:ln>
        </p:spPr>
        <p:style>
          <a:lnRef idx="0"/>
          <a:fillRef idx="0"/>
          <a:effectRef idx="0"/>
          <a:fontRef idx="minor"/>
        </p:style>
        <p:txBody>
          <a:bodyPr/>
          <a:p>
            <a:pPr algn="r">
              <a:lnSpc>
                <a:spcPct val="100000"/>
              </a:lnSpc>
            </a:pPr>
            <a:fld id="{19203DC8-5372-4FC1-A243-474690199E92}" type="slidenum">
              <a:rPr b="0" lang="en-US" sz="1400" spc="-1" strike="noStrike">
                <a:solidFill>
                  <a:srgbClr val="000000"/>
                </a:solidFill>
                <a:uFill>
                  <a:solidFill>
                    <a:srgbClr val="ffffff"/>
                  </a:solidFill>
                </a:uFill>
                <a:latin typeface="Arial"/>
                <a:ea typeface="Arial"/>
              </a:rPr>
              <a:t>&lt;number&gt;</a:t>
            </a:fld>
            <a:endParaRPr b="0" lang="en-US" sz="1800" spc="-1" strike="noStrike">
              <a:solidFill>
                <a:srgbClr val="000000"/>
              </a:solidFill>
              <a:uFill>
                <a:solidFill>
                  <a:srgbClr val="ffffff"/>
                </a:solidFill>
              </a:uFill>
              <a:latin typeface="Arial"/>
            </a:endParaRPr>
          </a:p>
        </p:txBody>
      </p:sp>
      <p:pic>
        <p:nvPicPr>
          <p:cNvPr id="195" name="Google Shape;347;p50" descr=""/>
          <p:cNvPicPr/>
          <p:nvPr/>
        </p:nvPicPr>
        <p:blipFill>
          <a:blip r:embed="rId1"/>
          <a:srcRect l="6298" t="0" r="0" b="9959"/>
          <a:stretch/>
        </p:blipFill>
        <p:spPr>
          <a:xfrm>
            <a:off x="1327680" y="886680"/>
            <a:ext cx="6949800" cy="3544560"/>
          </a:xfrm>
          <a:prstGeom prst="rect">
            <a:avLst/>
          </a:prstGeom>
          <a:ln>
            <a:noFill/>
          </a:ln>
        </p:spPr>
      </p:pic>
      <p:sp>
        <p:nvSpPr>
          <p:cNvPr id="196" name="CustomShape 2"/>
          <p:cNvSpPr/>
          <p:nvPr/>
        </p:nvSpPr>
        <p:spPr>
          <a:xfrm>
            <a:off x="1432080" y="4556160"/>
            <a:ext cx="6949800" cy="357480"/>
          </a:xfrm>
          <a:prstGeom prst="rect">
            <a:avLst/>
          </a:prstGeom>
          <a:solidFill>
            <a:srgbClr val="ffffff"/>
          </a:solidFill>
          <a:ln>
            <a:noFill/>
          </a:ln>
        </p:spPr>
        <p:style>
          <a:lnRef idx="0"/>
          <a:fillRef idx="0"/>
          <a:effectRef idx="0"/>
          <a:fontRef idx="minor"/>
        </p:style>
        <p:txBody>
          <a:bodyPr/>
          <a:p>
            <a:pPr>
              <a:lnSpc>
                <a:spcPct val="100000"/>
              </a:lnSpc>
            </a:pPr>
            <a:r>
              <a:rPr b="1" lang="en-US" sz="1800" spc="-1" strike="noStrike">
                <a:solidFill>
                  <a:srgbClr val="000000"/>
                </a:solidFill>
                <a:uFill>
                  <a:solidFill>
                    <a:srgbClr val="ffffff"/>
                  </a:solidFill>
                </a:uFill>
                <a:latin typeface="Arial"/>
                <a:ea typeface="Arial"/>
              </a:rPr>
              <a:t>Precision movement system mounted below short SS girder</a:t>
            </a:r>
            <a:endParaRPr b="0" lang="en-US" sz="1800" spc="-1" strike="noStrike">
              <a:solidFill>
                <a:srgbClr val="000000"/>
              </a:solidFill>
              <a:uFill>
                <a:solidFill>
                  <a:srgbClr val="ffffff"/>
                </a:solidFill>
              </a:uFill>
              <a:latin typeface="Arial"/>
            </a:endParaRPr>
          </a:p>
        </p:txBody>
      </p:sp>
      <p:sp>
        <p:nvSpPr>
          <p:cNvPr id="197" name="CustomShape 3"/>
          <p:cNvSpPr/>
          <p:nvPr/>
        </p:nvSpPr>
        <p:spPr>
          <a:xfrm>
            <a:off x="1003680" y="106200"/>
            <a:ext cx="7273800" cy="1004760"/>
          </a:xfrm>
          <a:prstGeom prst="rect">
            <a:avLst/>
          </a:prstGeom>
          <a:solidFill>
            <a:srgbClr val="f6b26b"/>
          </a:solidFill>
          <a:ln>
            <a:noFill/>
          </a:ln>
        </p:spPr>
        <p:style>
          <a:lnRef idx="0"/>
          <a:fillRef idx="0"/>
          <a:effectRef idx="0"/>
          <a:fontRef idx="minor"/>
        </p:style>
        <p:txBody>
          <a:bodyPr/>
          <a:p>
            <a:pPr>
              <a:lnSpc>
                <a:spcPct val="100000"/>
              </a:lnSpc>
            </a:pPr>
            <a:r>
              <a:rPr b="0" lang="en-US" sz="3000" spc="-1" strike="noStrike">
                <a:solidFill>
                  <a:srgbClr val="c00000"/>
                </a:solidFill>
                <a:uFill>
                  <a:solidFill>
                    <a:srgbClr val="ffffff"/>
                  </a:solidFill>
                </a:uFill>
                <a:latin typeface="Comic Sans MS"/>
                <a:ea typeface="Comic Sans MS"/>
              </a:rPr>
              <a:t> </a:t>
            </a:r>
            <a:r>
              <a:rPr b="0" lang="en-US" sz="3000" spc="-1" strike="noStrike">
                <a:solidFill>
                  <a:srgbClr val="c00000"/>
                </a:solidFill>
                <a:uFill>
                  <a:solidFill>
                    <a:srgbClr val="ffffff"/>
                  </a:solidFill>
                </a:uFill>
                <a:latin typeface="Comic Sans MS"/>
                <a:ea typeface="Comic Sans MS"/>
              </a:rPr>
              <a:t>Precision movement system for Indus-2</a:t>
            </a:r>
            <a:endParaRPr b="0" lang="en-US" sz="1800" spc="-1" strike="noStrike">
              <a:solidFill>
                <a:srgbClr val="000000"/>
              </a:solidFill>
              <a:uFill>
                <a:solidFill>
                  <a:srgbClr val="ffffff"/>
                </a:solidFill>
              </a:uFill>
              <a:latin typeface="Arial"/>
            </a:endParaRPr>
          </a:p>
        </p:txBody>
      </p:sp>
      <p:pic>
        <p:nvPicPr>
          <p:cNvPr id="198" name="Google Shape;350;p50" descr=""/>
          <p:cNvPicPr/>
          <p:nvPr/>
        </p:nvPicPr>
        <p:blipFill>
          <a:blip r:embed="rId2"/>
          <a:stretch/>
        </p:blipFill>
        <p:spPr>
          <a:xfrm>
            <a:off x="20520" y="110880"/>
            <a:ext cx="831960" cy="831960"/>
          </a:xfrm>
          <a:prstGeom prst="rect">
            <a:avLst/>
          </a:prstGeom>
          <a:ln>
            <a:noFill/>
          </a:ln>
        </p:spPr>
      </p:pic>
    </p:spTree>
  </p:cSld>
  <p:timing>
    <p:tnLst>
      <p:par>
        <p:cTn id="51" dur="indefinite" restart="never" nodeType="tmRoot">
          <p:childTnLst>
            <p:seq>
              <p:cTn id="52" nodeType="mainSeq"/>
              <p:prevCondLst>
                <p:cond delay="0" evt="onPrev">
                  <p:tgtEl>
                    <p:sldTgt/>
                  </p:tgtEl>
                </p:cond>
              </p:prevCondLst>
              <p:nextCondLst>
                <p:cond delay="0"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TextShape 1"/>
          <p:cNvSpPr txBox="1"/>
          <p:nvPr/>
        </p:nvSpPr>
        <p:spPr>
          <a:xfrm>
            <a:off x="1415880" y="57240"/>
            <a:ext cx="6744600" cy="709560"/>
          </a:xfrm>
          <a:prstGeom prst="rect">
            <a:avLst/>
          </a:prstGeom>
          <a:solidFill>
            <a:srgbClr val="f6b26b"/>
          </a:solidFill>
          <a:ln>
            <a:noFill/>
          </a:ln>
        </p:spPr>
        <p:txBody>
          <a:bodyPr anchor="ctr"/>
          <a:p>
            <a:pPr algn="ctr">
              <a:lnSpc>
                <a:spcPct val="100000"/>
              </a:lnSpc>
            </a:pPr>
            <a:r>
              <a:rPr b="0" lang="en-US" sz="3000" spc="-1" strike="noStrike">
                <a:solidFill>
                  <a:srgbClr val="000000"/>
                </a:solidFill>
                <a:uFill>
                  <a:solidFill>
                    <a:srgbClr val="ffffff"/>
                  </a:solidFill>
                </a:uFill>
                <a:latin typeface="Arial"/>
                <a:ea typeface="Arial"/>
              </a:rPr>
              <a:t>Our new focus : High Brilliance SRS</a:t>
            </a:r>
            <a:endParaRPr b="0" lang="en-US" sz="1400" spc="-1" strike="noStrike">
              <a:solidFill>
                <a:srgbClr val="000000"/>
              </a:solidFill>
              <a:uFill>
                <a:solidFill>
                  <a:srgbClr val="ffffff"/>
                </a:solidFill>
              </a:uFill>
              <a:latin typeface="Arial"/>
            </a:endParaRPr>
          </a:p>
        </p:txBody>
      </p:sp>
      <p:sp>
        <p:nvSpPr>
          <p:cNvPr id="200" name="TextShape 2"/>
          <p:cNvSpPr txBox="1"/>
          <p:nvPr/>
        </p:nvSpPr>
        <p:spPr>
          <a:xfrm>
            <a:off x="457200" y="838080"/>
            <a:ext cx="8229240" cy="4216680"/>
          </a:xfrm>
          <a:prstGeom prst="rect">
            <a:avLst/>
          </a:prstGeom>
          <a:solidFill>
            <a:srgbClr val="ffff00"/>
          </a:solidFill>
          <a:ln>
            <a:noFill/>
          </a:ln>
        </p:spPr>
        <p:txBody>
          <a:bodyPr/>
          <a:p>
            <a:pPr marL="457200" indent="-393480">
              <a:lnSpc>
                <a:spcPct val="115000"/>
              </a:lnSpc>
              <a:buClr>
                <a:srgbClr val="000000"/>
              </a:buClr>
              <a:buFont typeface="Arial"/>
              <a:buChar char="●"/>
            </a:pPr>
            <a:r>
              <a:rPr b="0" lang="en-US" sz="2600" spc="-1" strike="noStrike">
                <a:solidFill>
                  <a:srgbClr val="000000"/>
                </a:solidFill>
                <a:uFill>
                  <a:solidFill>
                    <a:srgbClr val="ffffff"/>
                  </a:solidFill>
                </a:uFill>
                <a:latin typeface="Arial"/>
                <a:ea typeface="Arial"/>
              </a:rPr>
              <a:t>6 GeV, 200 mA machine</a:t>
            </a:r>
            <a:endParaRPr b="0" lang="en-US" sz="1400" spc="-1" strike="noStrike">
              <a:solidFill>
                <a:srgbClr val="000000"/>
              </a:solidFill>
              <a:uFill>
                <a:solidFill>
                  <a:srgbClr val="ffffff"/>
                </a:solidFill>
              </a:uFill>
              <a:latin typeface="Arial"/>
            </a:endParaRPr>
          </a:p>
          <a:p>
            <a:pPr marL="457200" indent="-393480">
              <a:lnSpc>
                <a:spcPct val="115000"/>
              </a:lnSpc>
              <a:buClr>
                <a:srgbClr val="0000ff"/>
              </a:buClr>
              <a:buFont typeface="Arial"/>
              <a:buChar char="●"/>
            </a:pPr>
            <a:r>
              <a:rPr b="0" lang="en-US" sz="2600" spc="-1" strike="noStrike">
                <a:solidFill>
                  <a:srgbClr val="0000ff"/>
                </a:solidFill>
                <a:uFill>
                  <a:solidFill>
                    <a:srgbClr val="ffffff"/>
                  </a:solidFill>
                </a:uFill>
                <a:latin typeface="Arial"/>
                <a:ea typeface="Arial"/>
              </a:rPr>
              <a:t>Lianc + booster + storage ring</a:t>
            </a:r>
            <a:endParaRPr b="0" lang="en-US" sz="1400" spc="-1" strike="noStrike">
              <a:solidFill>
                <a:srgbClr val="000000"/>
              </a:solidFill>
              <a:uFill>
                <a:solidFill>
                  <a:srgbClr val="ffffff"/>
                </a:solidFill>
              </a:uFill>
              <a:latin typeface="Arial"/>
            </a:endParaRPr>
          </a:p>
          <a:p>
            <a:pPr marL="457200" indent="-393480">
              <a:lnSpc>
                <a:spcPct val="115000"/>
              </a:lnSpc>
              <a:buClr>
                <a:srgbClr val="000000"/>
              </a:buClr>
              <a:buFont typeface="Arial"/>
              <a:buChar char="●"/>
            </a:pPr>
            <a:r>
              <a:rPr b="1" lang="en-US" sz="2600" spc="-1" strike="noStrike">
                <a:solidFill>
                  <a:srgbClr val="000000"/>
                </a:solidFill>
                <a:uFill>
                  <a:solidFill>
                    <a:srgbClr val="ffffff"/>
                  </a:solidFill>
                </a:uFill>
                <a:latin typeface="Arial"/>
                <a:ea typeface="Arial"/>
              </a:rPr>
              <a:t>Linac</a:t>
            </a:r>
            <a:r>
              <a:rPr b="0" lang="en-US" sz="2600" spc="-1" strike="noStrike">
                <a:solidFill>
                  <a:srgbClr val="000000"/>
                </a:solidFill>
                <a:uFill>
                  <a:solidFill>
                    <a:srgbClr val="ffffff"/>
                  </a:solidFill>
                </a:uFill>
                <a:latin typeface="Arial"/>
                <a:ea typeface="Arial"/>
              </a:rPr>
              <a:t> : 200 MeV injector linac</a:t>
            </a:r>
            <a:endParaRPr b="0" lang="en-US" sz="1400" spc="-1" strike="noStrike">
              <a:solidFill>
                <a:srgbClr val="000000"/>
              </a:solidFill>
              <a:uFill>
                <a:solidFill>
                  <a:srgbClr val="ffffff"/>
                </a:solidFill>
              </a:uFill>
              <a:latin typeface="Arial"/>
            </a:endParaRPr>
          </a:p>
          <a:p>
            <a:pPr marL="457200" indent="-393480">
              <a:lnSpc>
                <a:spcPct val="115000"/>
              </a:lnSpc>
              <a:buClr>
                <a:srgbClr val="000000"/>
              </a:buClr>
              <a:buFont typeface="Arial"/>
              <a:buChar char="●"/>
            </a:pPr>
            <a:r>
              <a:rPr b="1" lang="en-US" sz="2600" spc="-1" strike="noStrike">
                <a:solidFill>
                  <a:srgbClr val="0000ff"/>
                </a:solidFill>
                <a:uFill>
                  <a:solidFill>
                    <a:srgbClr val="ffffff"/>
                  </a:solidFill>
                </a:uFill>
                <a:latin typeface="Arial"/>
                <a:ea typeface="Arial"/>
              </a:rPr>
              <a:t>Booster</a:t>
            </a:r>
            <a:r>
              <a:rPr b="0" lang="en-US" sz="2600" spc="-1" strike="noStrike">
                <a:solidFill>
                  <a:srgbClr val="0000ff"/>
                </a:solidFill>
                <a:uFill>
                  <a:solidFill>
                    <a:srgbClr val="ffffff"/>
                  </a:solidFill>
                </a:uFill>
                <a:latin typeface="Arial"/>
                <a:ea typeface="Arial"/>
              </a:rPr>
              <a:t> : 200 MeV to 6 GeV (86 modified FODO</a:t>
            </a:r>
            <a:r>
              <a:rPr b="0" lang="en-US" sz="2600" spc="-1" strike="noStrike">
                <a:solidFill>
                  <a:srgbClr val="000000"/>
                </a:solidFill>
                <a:uFill>
                  <a:solidFill>
                    <a:srgbClr val="ffffff"/>
                  </a:solidFill>
                </a:uFill>
                <a:latin typeface="Arial"/>
                <a:ea typeface="Arial"/>
              </a:rPr>
              <a:t> </a:t>
            </a:r>
            <a:r>
              <a:rPr b="0" lang="en-US" sz="2600" spc="-1" strike="noStrike">
                <a:solidFill>
                  <a:srgbClr val="0000ff"/>
                </a:solidFill>
                <a:uFill>
                  <a:solidFill>
                    <a:srgbClr val="ffffff"/>
                  </a:solidFill>
                </a:uFill>
                <a:latin typeface="Arial"/>
                <a:ea typeface="Arial"/>
              </a:rPr>
              <a:t>unit cells ; Boosting at 1 to 2 Hz.)</a:t>
            </a:r>
            <a:endParaRPr b="0" lang="en-US" sz="1400" spc="-1" strike="noStrike">
              <a:solidFill>
                <a:srgbClr val="000000"/>
              </a:solidFill>
              <a:uFill>
                <a:solidFill>
                  <a:srgbClr val="ffffff"/>
                </a:solidFill>
              </a:uFill>
              <a:latin typeface="Arial"/>
            </a:endParaRPr>
          </a:p>
          <a:p>
            <a:pPr marL="457200" indent="-393480">
              <a:lnSpc>
                <a:spcPct val="115000"/>
              </a:lnSpc>
              <a:buClr>
                <a:srgbClr val="9900ff"/>
              </a:buClr>
              <a:buFont typeface="Arial"/>
              <a:buChar char="●"/>
            </a:pPr>
            <a:r>
              <a:rPr b="1" lang="en-US" sz="2600" spc="-1" strike="noStrike">
                <a:solidFill>
                  <a:srgbClr val="9900ff"/>
                </a:solidFill>
                <a:uFill>
                  <a:solidFill>
                    <a:srgbClr val="ffffff"/>
                  </a:solidFill>
                </a:uFill>
                <a:latin typeface="Arial"/>
                <a:ea typeface="Arial"/>
              </a:rPr>
              <a:t>Storage ring</a:t>
            </a:r>
            <a:r>
              <a:rPr b="0" lang="en-US" sz="2600" spc="-1" strike="noStrike">
                <a:solidFill>
                  <a:srgbClr val="9900ff"/>
                </a:solidFill>
                <a:uFill>
                  <a:solidFill>
                    <a:srgbClr val="ffffff"/>
                  </a:solidFill>
                </a:uFill>
                <a:latin typeface="Arial"/>
                <a:ea typeface="Arial"/>
              </a:rPr>
              <a:t> : 6 GeV storage ring ; 6 m long 32 straight sections ; Horizontal beam emittance of 150 pm-rad.</a:t>
            </a:r>
            <a:endParaRPr b="0" lang="en-US" sz="1400" spc="-1" strike="noStrike">
              <a:solidFill>
                <a:srgbClr val="000000"/>
              </a:solidFill>
              <a:uFill>
                <a:solidFill>
                  <a:srgbClr val="ffffff"/>
                </a:solidFill>
              </a:uFill>
              <a:latin typeface="Arial"/>
            </a:endParaRPr>
          </a:p>
          <a:p>
            <a:pPr marL="457200" indent="-393480">
              <a:lnSpc>
                <a:spcPct val="115000"/>
              </a:lnSpc>
              <a:buClr>
                <a:srgbClr val="0617fa"/>
              </a:buClr>
              <a:buFont typeface="Arial"/>
              <a:buChar char="●"/>
            </a:pPr>
            <a:r>
              <a:rPr b="1" lang="en-US" sz="2600" spc="-1" strike="noStrike">
                <a:solidFill>
                  <a:srgbClr val="0617fa"/>
                </a:solidFill>
                <a:uFill>
                  <a:solidFill>
                    <a:srgbClr val="ffffff"/>
                  </a:solidFill>
                </a:uFill>
                <a:latin typeface="Arial"/>
                <a:ea typeface="Arial"/>
              </a:rPr>
              <a:t>Total number of magnets</a:t>
            </a:r>
            <a:r>
              <a:rPr b="0" lang="en-US" sz="2600" spc="-1" strike="noStrike">
                <a:solidFill>
                  <a:srgbClr val="0617fa"/>
                </a:solidFill>
                <a:uFill>
                  <a:solidFill>
                    <a:srgbClr val="ffffff"/>
                  </a:solidFill>
                </a:uFill>
                <a:latin typeface="Arial"/>
                <a:ea typeface="Arial"/>
              </a:rPr>
              <a:t> : more than 2,000</a:t>
            </a:r>
            <a:endParaRPr b="0" lang="en-US" sz="1400" spc="-1" strike="noStrike">
              <a:solidFill>
                <a:srgbClr val="000000"/>
              </a:solidFill>
              <a:uFill>
                <a:solidFill>
                  <a:srgbClr val="ffffff"/>
                </a:solidFill>
              </a:uFill>
              <a:latin typeface="Arial"/>
            </a:endParaRPr>
          </a:p>
          <a:p>
            <a:pPr marL="457200">
              <a:lnSpc>
                <a:spcPct val="100000"/>
              </a:lnSpc>
            </a:pPr>
            <a:endParaRPr b="0" lang="en-US" sz="1400" spc="-1" strike="noStrike">
              <a:solidFill>
                <a:srgbClr val="000000"/>
              </a:solidFill>
              <a:uFill>
                <a:solidFill>
                  <a:srgbClr val="ffffff"/>
                </a:solidFill>
              </a:uFill>
              <a:latin typeface="Arial"/>
            </a:endParaRPr>
          </a:p>
        </p:txBody>
      </p:sp>
      <p:pic>
        <p:nvPicPr>
          <p:cNvPr id="201" name="Google Shape;357;p51" descr=""/>
          <p:cNvPicPr/>
          <p:nvPr/>
        </p:nvPicPr>
        <p:blipFill>
          <a:blip r:embed="rId1"/>
          <a:stretch/>
        </p:blipFill>
        <p:spPr>
          <a:xfrm>
            <a:off x="20520" y="110880"/>
            <a:ext cx="831960" cy="831960"/>
          </a:xfrm>
          <a:prstGeom prst="rect">
            <a:avLst/>
          </a:prstGeom>
          <a:ln>
            <a:noFill/>
          </a:ln>
        </p:spPr>
      </p:pic>
    </p:spTree>
  </p:cSld>
  <p:timing>
    <p:tnLst>
      <p:par>
        <p:cTn id="53" dur="indefinite" restart="never" nodeType="tmRoot">
          <p:childTnLst>
            <p:seq>
              <p:cTn id="54" nodeType="mainSeq"/>
              <p:prevCondLst>
                <p:cond delay="0" evt="onPrev">
                  <p:tgtEl>
                    <p:sldTgt/>
                  </p:tgtEl>
                </p:cond>
              </p:prevCondLst>
              <p:nextCondLst>
                <p:cond delay="0" evt="onNext">
                  <p:tgtEl>
                    <p:sldTgt/>
                  </p:tgtEl>
                </p:cond>
              </p:nextCondLst>
            </p:seq>
          </p:childTnLst>
        </p:cTn>
      </p:par>
    </p:tnLst>
  </p:timing>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TextShape 1"/>
          <p:cNvSpPr txBox="1"/>
          <p:nvPr/>
        </p:nvSpPr>
        <p:spPr>
          <a:xfrm>
            <a:off x="2871720" y="205920"/>
            <a:ext cx="3331800" cy="648720"/>
          </a:xfrm>
          <a:prstGeom prst="rect">
            <a:avLst/>
          </a:prstGeom>
          <a:solidFill>
            <a:srgbClr val="f6b26b"/>
          </a:solidFill>
          <a:ln>
            <a:noFill/>
          </a:ln>
        </p:spPr>
        <p:txBody>
          <a:bodyPr anchor="ctr"/>
          <a:p>
            <a:pPr algn="ctr">
              <a:lnSpc>
                <a:spcPct val="100000"/>
              </a:lnSpc>
            </a:pPr>
            <a:r>
              <a:rPr b="0" lang="en-US" sz="3000" spc="-1" strike="noStrike">
                <a:solidFill>
                  <a:srgbClr val="000000"/>
                </a:solidFill>
                <a:uFill>
                  <a:solidFill>
                    <a:srgbClr val="ffffff"/>
                  </a:solidFill>
                </a:uFill>
                <a:latin typeface="Arial"/>
                <a:ea typeface="Arial"/>
              </a:rPr>
              <a:t>Some Challanges</a:t>
            </a:r>
            <a:endParaRPr b="0" lang="en-US" sz="1400" spc="-1" strike="noStrike">
              <a:solidFill>
                <a:srgbClr val="000000"/>
              </a:solidFill>
              <a:uFill>
                <a:solidFill>
                  <a:srgbClr val="ffffff"/>
                </a:solidFill>
              </a:uFill>
              <a:latin typeface="Arial"/>
            </a:endParaRPr>
          </a:p>
        </p:txBody>
      </p:sp>
      <p:sp>
        <p:nvSpPr>
          <p:cNvPr id="203" name="TextShape 2"/>
          <p:cNvSpPr txBox="1"/>
          <p:nvPr/>
        </p:nvSpPr>
        <p:spPr>
          <a:xfrm>
            <a:off x="457200" y="1200240"/>
            <a:ext cx="8229240" cy="3823200"/>
          </a:xfrm>
          <a:prstGeom prst="rect">
            <a:avLst/>
          </a:prstGeom>
          <a:noFill/>
          <a:ln>
            <a:noFill/>
          </a:ln>
        </p:spPr>
        <p:txBody>
          <a:bodyPr/>
          <a:p>
            <a:pPr marL="457200" indent="-298080">
              <a:lnSpc>
                <a:spcPct val="115000"/>
              </a:lnSpc>
              <a:buClr>
                <a:srgbClr val="000000"/>
              </a:buClr>
              <a:buFont typeface="Arial"/>
              <a:buChar char="●"/>
            </a:pPr>
            <a:r>
              <a:rPr b="0" lang="en-US" sz="1400" spc="-1" strike="noStrike">
                <a:solidFill>
                  <a:srgbClr val="000000"/>
                </a:solidFill>
                <a:uFill>
                  <a:solidFill>
                    <a:srgbClr val="ffffff"/>
                  </a:solidFill>
                </a:uFill>
                <a:latin typeface="Arial"/>
                <a:ea typeface="Arial"/>
              </a:rPr>
              <a:t>Availability </a:t>
            </a:r>
            <a:r>
              <a:rPr b="0" lang="en-US" sz="1400" spc="-1" strike="noStrike">
                <a:solidFill>
                  <a:srgbClr val="000000"/>
                </a:solidFill>
                <a:uFill>
                  <a:solidFill>
                    <a:srgbClr val="ffffff"/>
                  </a:solidFill>
                </a:uFill>
                <a:latin typeface="Arial"/>
                <a:ea typeface="Arial"/>
              </a:rPr>
              <a:t>	</a:t>
            </a:r>
            <a:r>
              <a:rPr b="0" lang="en-US" sz="1400" spc="-1" strike="noStrike">
                <a:solidFill>
                  <a:srgbClr val="000000"/>
                </a:solidFill>
                <a:uFill>
                  <a:solidFill>
                    <a:srgbClr val="ffffff"/>
                  </a:solidFill>
                </a:uFill>
                <a:latin typeface="Arial"/>
                <a:ea typeface="Arial"/>
              </a:rPr>
              <a:t>of Permanent magnets</a:t>
            </a:r>
            <a:r>
              <a:rPr b="0" lang="en-US" sz="1400" spc="-1" strike="noStrike">
                <a:solidFill>
                  <a:srgbClr val="000000"/>
                </a:solidFill>
                <a:uFill>
                  <a:solidFill>
                    <a:srgbClr val="ffffff"/>
                  </a:solidFill>
                </a:uFill>
                <a:latin typeface="Arial"/>
                <a:ea typeface="Arial"/>
              </a:rPr>
              <a:t>
</a:t>
            </a:r>
            <a:r>
              <a:rPr b="0" lang="en-US" sz="1100" spc="-1" strike="noStrike">
                <a:solidFill>
                  <a:srgbClr val="000000"/>
                </a:solidFill>
                <a:uFill>
                  <a:solidFill>
                    <a:srgbClr val="ffffff"/>
                  </a:solidFill>
                </a:uFill>
                <a:latin typeface="Arial"/>
                <a:ea typeface="Arial"/>
              </a:rPr>
              <a:t> </a:t>
            </a:r>
            <a:r>
              <a:rPr b="0" lang="en-US" sz="1100" spc="-1" strike="noStrike">
                <a:solidFill>
                  <a:srgbClr val="000000"/>
                </a:solidFill>
                <a:uFill>
                  <a:solidFill>
                    <a:srgbClr val="ffffff"/>
                  </a:solidFill>
                </a:uFill>
                <a:latin typeface="Arial"/>
                <a:ea typeface="Arial"/>
              </a:rPr>
              <a:t>	</a:t>
            </a:r>
            <a:endParaRPr b="0" lang="en-US" sz="1400" spc="-1" strike="noStrike">
              <a:solidFill>
                <a:srgbClr val="000000"/>
              </a:solidFill>
              <a:uFill>
                <a:solidFill>
                  <a:srgbClr val="ffffff"/>
                </a:solidFill>
              </a:uFill>
              <a:latin typeface="Arial"/>
            </a:endParaRPr>
          </a:p>
          <a:p>
            <a:pPr marL="457200" indent="-298080">
              <a:lnSpc>
                <a:spcPct val="115000"/>
              </a:lnSpc>
              <a:buClr>
                <a:srgbClr val="000000"/>
              </a:buClr>
              <a:buFont typeface="Arial"/>
              <a:buChar char="●"/>
            </a:pPr>
            <a:r>
              <a:rPr b="0" lang="en-US" sz="1400" spc="-1" strike="noStrike">
                <a:solidFill>
                  <a:srgbClr val="000000"/>
                </a:solidFill>
                <a:uFill>
                  <a:solidFill>
                    <a:srgbClr val="ffffff"/>
                  </a:solidFill>
                </a:uFill>
                <a:latin typeface="Arial"/>
                <a:ea typeface="Arial"/>
              </a:rPr>
              <a:t>Insertion devices -- limited experience</a:t>
            </a:r>
            <a:r>
              <a:rPr b="0" lang="en-US" sz="1400" spc="-1" strike="noStrike">
                <a:solidFill>
                  <a:srgbClr val="000000"/>
                </a:solidFill>
                <a:uFill>
                  <a:solidFill>
                    <a:srgbClr val="ffffff"/>
                  </a:solidFill>
                </a:uFill>
                <a:latin typeface="Arial"/>
                <a:ea typeface="Arial"/>
              </a:rPr>
              <a:t>
</a:t>
            </a:r>
            <a:r>
              <a:rPr b="0" lang="en-US" sz="1100" spc="-1" strike="noStrike">
                <a:solidFill>
                  <a:srgbClr val="000000"/>
                </a:solidFill>
                <a:uFill>
                  <a:solidFill>
                    <a:srgbClr val="ffffff"/>
                  </a:solidFill>
                </a:uFill>
                <a:latin typeface="Arial"/>
                <a:ea typeface="Arial"/>
              </a:rPr>
              <a:t> </a:t>
            </a:r>
            <a:r>
              <a:rPr b="0" lang="en-US" sz="1100" spc="-1" strike="noStrike">
                <a:solidFill>
                  <a:srgbClr val="000000"/>
                </a:solidFill>
                <a:uFill>
                  <a:solidFill>
                    <a:srgbClr val="ffffff"/>
                  </a:solidFill>
                </a:uFill>
                <a:latin typeface="Arial"/>
                <a:ea typeface="Arial"/>
              </a:rPr>
              <a:t>	</a:t>
            </a:r>
            <a:endParaRPr b="0" lang="en-US" sz="1400" spc="-1" strike="noStrike">
              <a:solidFill>
                <a:srgbClr val="000000"/>
              </a:solidFill>
              <a:uFill>
                <a:solidFill>
                  <a:srgbClr val="ffffff"/>
                </a:solidFill>
              </a:uFill>
              <a:latin typeface="Arial"/>
            </a:endParaRPr>
          </a:p>
          <a:p>
            <a:pPr marL="457200" indent="-298080">
              <a:lnSpc>
                <a:spcPct val="115000"/>
              </a:lnSpc>
              <a:buClr>
                <a:srgbClr val="000000"/>
              </a:buClr>
              <a:buFont typeface="Arial"/>
              <a:buChar char="●"/>
            </a:pPr>
            <a:r>
              <a:rPr b="0" lang="en-US" sz="1400" spc="-1" strike="noStrike">
                <a:solidFill>
                  <a:srgbClr val="000000"/>
                </a:solidFill>
                <a:uFill>
                  <a:solidFill>
                    <a:srgbClr val="ffffff"/>
                  </a:solidFill>
                </a:uFill>
                <a:latin typeface="Arial"/>
                <a:ea typeface="Arial"/>
              </a:rPr>
              <a:t>Longitudinal </a:t>
            </a:r>
            <a:r>
              <a:rPr b="0" lang="en-US" sz="1400" spc="-1" strike="noStrike">
                <a:solidFill>
                  <a:srgbClr val="000000"/>
                </a:solidFill>
                <a:uFill>
                  <a:solidFill>
                    <a:srgbClr val="ffffff"/>
                  </a:solidFill>
                </a:uFill>
                <a:latin typeface="Arial"/>
                <a:ea typeface="Arial"/>
              </a:rPr>
              <a:t>	</a:t>
            </a:r>
            <a:r>
              <a:rPr b="0" lang="en-US" sz="1400" spc="-1" strike="noStrike">
                <a:solidFill>
                  <a:srgbClr val="000000"/>
                </a:solidFill>
                <a:uFill>
                  <a:solidFill>
                    <a:srgbClr val="ffffff"/>
                  </a:solidFill>
                </a:uFill>
                <a:latin typeface="Arial"/>
                <a:ea typeface="Arial"/>
              </a:rPr>
              <a:t>compactness: limited space between magnets ( ~ few centimetres)</a:t>
            </a:r>
            <a:r>
              <a:rPr b="0" lang="en-US" sz="1400" spc="-1" strike="noStrike">
                <a:solidFill>
                  <a:srgbClr val="000000"/>
                </a:solidFill>
                <a:uFill>
                  <a:solidFill>
                    <a:srgbClr val="ffffff"/>
                  </a:solidFill>
                </a:uFill>
                <a:latin typeface="Arial"/>
                <a:ea typeface="Arial"/>
              </a:rPr>
              <a:t>
</a:t>
            </a:r>
            <a:r>
              <a:rPr b="0" lang="en-US" sz="1100" spc="-1" strike="noStrike">
                <a:solidFill>
                  <a:srgbClr val="000000"/>
                </a:solidFill>
                <a:uFill>
                  <a:solidFill>
                    <a:srgbClr val="ffffff"/>
                  </a:solidFill>
                </a:uFill>
                <a:latin typeface="Arial"/>
                <a:ea typeface="Arial"/>
              </a:rPr>
              <a:t> </a:t>
            </a:r>
            <a:r>
              <a:rPr b="0" lang="en-US" sz="1100" spc="-1" strike="noStrike">
                <a:solidFill>
                  <a:srgbClr val="000000"/>
                </a:solidFill>
                <a:uFill>
                  <a:solidFill>
                    <a:srgbClr val="ffffff"/>
                  </a:solidFill>
                </a:uFill>
                <a:latin typeface="Arial"/>
                <a:ea typeface="Arial"/>
              </a:rPr>
              <a:t>	</a:t>
            </a:r>
            <a:endParaRPr b="0" lang="en-US" sz="1400" spc="-1" strike="noStrike">
              <a:solidFill>
                <a:srgbClr val="000000"/>
              </a:solidFill>
              <a:uFill>
                <a:solidFill>
                  <a:srgbClr val="ffffff"/>
                </a:solidFill>
              </a:uFill>
              <a:latin typeface="Arial"/>
            </a:endParaRPr>
          </a:p>
          <a:p>
            <a:pPr marL="457200" indent="-298080">
              <a:lnSpc>
                <a:spcPct val="115000"/>
              </a:lnSpc>
              <a:buClr>
                <a:srgbClr val="000000"/>
              </a:buClr>
              <a:buFont typeface="Arial"/>
              <a:buChar char="●"/>
            </a:pPr>
            <a:r>
              <a:rPr b="0" lang="en-US" sz="1400" spc="-1" strike="noStrike">
                <a:solidFill>
                  <a:srgbClr val="000000"/>
                </a:solidFill>
                <a:uFill>
                  <a:solidFill>
                    <a:srgbClr val="ffffff"/>
                  </a:solidFill>
                </a:uFill>
                <a:latin typeface="Arial"/>
                <a:ea typeface="Arial"/>
              </a:rPr>
              <a:t>Measurement </a:t>
            </a:r>
            <a:r>
              <a:rPr b="0" lang="en-US" sz="1400" spc="-1" strike="noStrike">
                <a:solidFill>
                  <a:srgbClr val="000000"/>
                </a:solidFill>
                <a:uFill>
                  <a:solidFill>
                    <a:srgbClr val="ffffff"/>
                  </a:solidFill>
                </a:uFill>
                <a:latin typeface="Arial"/>
                <a:ea typeface="Arial"/>
              </a:rPr>
              <a:t>	</a:t>
            </a:r>
            <a:r>
              <a:rPr b="0" lang="en-US" sz="1400" spc="-1" strike="noStrike">
                <a:solidFill>
                  <a:srgbClr val="000000"/>
                </a:solidFill>
                <a:uFill>
                  <a:solidFill>
                    <a:srgbClr val="ffffff"/>
                  </a:solidFill>
                </a:uFill>
                <a:latin typeface="Arial"/>
                <a:ea typeface="Arial"/>
              </a:rPr>
              <a:t>-- characterising large number of magnets</a:t>
            </a:r>
            <a:r>
              <a:rPr b="0" lang="en-US" sz="1400" spc="-1" strike="noStrike">
                <a:solidFill>
                  <a:srgbClr val="000000"/>
                </a:solidFill>
                <a:uFill>
                  <a:solidFill>
                    <a:srgbClr val="ffffff"/>
                  </a:solidFill>
                </a:uFill>
                <a:latin typeface="Arial"/>
                <a:ea typeface="Arial"/>
              </a:rPr>
              <a:t>
</a:t>
            </a:r>
            <a:r>
              <a:rPr b="0" lang="en-US" sz="1100" spc="-1" strike="noStrike">
                <a:solidFill>
                  <a:srgbClr val="000000"/>
                </a:solidFill>
                <a:uFill>
                  <a:solidFill>
                    <a:srgbClr val="ffffff"/>
                  </a:solidFill>
                </a:uFill>
                <a:latin typeface="Arial"/>
                <a:ea typeface="Arial"/>
              </a:rPr>
              <a:t> </a:t>
            </a:r>
            <a:r>
              <a:rPr b="0" lang="en-US" sz="1100" spc="-1" strike="noStrike">
                <a:solidFill>
                  <a:srgbClr val="000000"/>
                </a:solidFill>
                <a:uFill>
                  <a:solidFill>
                    <a:srgbClr val="ffffff"/>
                  </a:solidFill>
                </a:uFill>
                <a:latin typeface="Arial"/>
                <a:ea typeface="Arial"/>
              </a:rPr>
              <a:t>	</a:t>
            </a:r>
            <a:endParaRPr b="0" lang="en-US" sz="1400" spc="-1" strike="noStrike">
              <a:solidFill>
                <a:srgbClr val="000000"/>
              </a:solidFill>
              <a:uFill>
                <a:solidFill>
                  <a:srgbClr val="ffffff"/>
                </a:solidFill>
              </a:uFill>
              <a:latin typeface="Arial"/>
            </a:endParaRPr>
          </a:p>
          <a:p>
            <a:pPr marL="457200" indent="-298080">
              <a:lnSpc>
                <a:spcPct val="115000"/>
              </a:lnSpc>
              <a:buClr>
                <a:srgbClr val="000000"/>
              </a:buClr>
              <a:buFont typeface="Arial"/>
              <a:buChar char="●"/>
            </a:pPr>
            <a:r>
              <a:rPr b="0" lang="en-US" sz="1400" spc="-1" strike="noStrike">
                <a:solidFill>
                  <a:srgbClr val="000000"/>
                </a:solidFill>
                <a:uFill>
                  <a:solidFill>
                    <a:srgbClr val="ffffff"/>
                  </a:solidFill>
                </a:uFill>
                <a:latin typeface="Arial"/>
                <a:ea typeface="Arial"/>
              </a:rPr>
              <a:t>DQ, </a:t>
            </a:r>
            <a:r>
              <a:rPr b="0" lang="en-US" sz="1400" spc="-1" strike="noStrike">
                <a:solidFill>
                  <a:srgbClr val="000000"/>
                </a:solidFill>
                <a:uFill>
                  <a:solidFill>
                    <a:srgbClr val="ffffff"/>
                  </a:solidFill>
                </a:uFill>
                <a:latin typeface="Arial"/>
                <a:ea typeface="Arial"/>
              </a:rPr>
              <a:t>	</a:t>
            </a:r>
            <a:r>
              <a:rPr b="0" lang="en-US" sz="1400" spc="-1" strike="noStrike">
                <a:solidFill>
                  <a:srgbClr val="000000"/>
                </a:solidFill>
                <a:uFill>
                  <a:solidFill>
                    <a:srgbClr val="ffffff"/>
                  </a:solidFill>
                </a:uFill>
                <a:latin typeface="Arial"/>
                <a:ea typeface="Arial"/>
              </a:rPr>
              <a:t>DL etc</a:t>
            </a:r>
            <a:r>
              <a:rPr b="0" lang="en-US" sz="1400" spc="-1" strike="noStrike">
                <a:solidFill>
                  <a:srgbClr val="000000"/>
                </a:solidFill>
                <a:uFill>
                  <a:solidFill>
                    <a:srgbClr val="ffffff"/>
                  </a:solidFill>
                </a:uFill>
                <a:latin typeface="Arial"/>
                <a:ea typeface="Arial"/>
              </a:rPr>
              <a:t>
</a:t>
            </a:r>
            <a:r>
              <a:rPr b="0" lang="en-US" sz="1100" spc="-1" strike="noStrike">
                <a:solidFill>
                  <a:srgbClr val="000000"/>
                </a:solidFill>
                <a:uFill>
                  <a:solidFill>
                    <a:srgbClr val="ffffff"/>
                  </a:solidFill>
                </a:uFill>
                <a:latin typeface="Arial"/>
                <a:ea typeface="Arial"/>
              </a:rPr>
              <a:t> </a:t>
            </a:r>
            <a:r>
              <a:rPr b="0" lang="en-US" sz="1100" spc="-1" strike="noStrike">
                <a:solidFill>
                  <a:srgbClr val="000000"/>
                </a:solidFill>
                <a:uFill>
                  <a:solidFill>
                    <a:srgbClr val="ffffff"/>
                  </a:solidFill>
                </a:uFill>
                <a:latin typeface="Arial"/>
                <a:ea typeface="Arial"/>
              </a:rPr>
              <a:t>	</a:t>
            </a:r>
            <a:endParaRPr b="0" lang="en-US" sz="1400" spc="-1" strike="noStrike">
              <a:solidFill>
                <a:srgbClr val="000000"/>
              </a:solidFill>
              <a:uFill>
                <a:solidFill>
                  <a:srgbClr val="ffffff"/>
                </a:solidFill>
              </a:uFill>
              <a:latin typeface="Arial"/>
            </a:endParaRPr>
          </a:p>
          <a:p>
            <a:pPr marL="457200" indent="-298080">
              <a:lnSpc>
                <a:spcPct val="115000"/>
              </a:lnSpc>
              <a:buClr>
                <a:srgbClr val="000000"/>
              </a:buClr>
              <a:buFont typeface="Arial"/>
              <a:buChar char="●"/>
            </a:pPr>
            <a:r>
              <a:rPr b="0" lang="en-US" sz="1400" spc="-1" strike="noStrike">
                <a:solidFill>
                  <a:srgbClr val="000000"/>
                </a:solidFill>
                <a:uFill>
                  <a:solidFill>
                    <a:srgbClr val="ffffff"/>
                  </a:solidFill>
                </a:uFill>
                <a:latin typeface="Arial"/>
                <a:ea typeface="Arial"/>
              </a:rPr>
              <a:t>Manufacturing</a:t>
            </a:r>
            <a:r>
              <a:rPr b="0" lang="en-US" sz="1400" spc="-1" strike="noStrike">
                <a:solidFill>
                  <a:srgbClr val="000000"/>
                </a:solidFill>
                <a:uFill>
                  <a:solidFill>
                    <a:srgbClr val="ffffff"/>
                  </a:solidFill>
                </a:uFill>
                <a:latin typeface="Arial"/>
                <a:ea typeface="Arial"/>
              </a:rPr>
              <a:t>
</a:t>
            </a:r>
            <a:r>
              <a:rPr b="0" lang="en-US" sz="1100" spc="-1" strike="noStrike">
                <a:solidFill>
                  <a:srgbClr val="000000"/>
                </a:solidFill>
                <a:uFill>
                  <a:solidFill>
                    <a:srgbClr val="ffffff"/>
                  </a:solidFill>
                </a:uFill>
                <a:latin typeface="Arial"/>
                <a:ea typeface="Arial"/>
              </a:rPr>
              <a:t> </a:t>
            </a:r>
            <a:r>
              <a:rPr b="0" lang="en-US" sz="1100" spc="-1" strike="noStrike">
                <a:solidFill>
                  <a:srgbClr val="000000"/>
                </a:solidFill>
                <a:uFill>
                  <a:solidFill>
                    <a:srgbClr val="ffffff"/>
                  </a:solidFill>
                </a:uFill>
                <a:latin typeface="Arial"/>
                <a:ea typeface="Arial"/>
              </a:rPr>
              <a:t>	</a:t>
            </a:r>
            <a:endParaRPr b="0" lang="en-US" sz="1400" spc="-1" strike="noStrike">
              <a:solidFill>
                <a:srgbClr val="000000"/>
              </a:solidFill>
              <a:uFill>
                <a:solidFill>
                  <a:srgbClr val="ffffff"/>
                </a:solidFill>
              </a:uFill>
              <a:latin typeface="Arial"/>
            </a:endParaRPr>
          </a:p>
          <a:p>
            <a:pPr marL="457200" indent="-298080">
              <a:lnSpc>
                <a:spcPct val="115000"/>
              </a:lnSpc>
              <a:buClr>
                <a:srgbClr val="000000"/>
              </a:buClr>
              <a:buFont typeface="Arial"/>
              <a:buChar char="●"/>
            </a:pPr>
            <a:r>
              <a:rPr b="0" lang="en-US" sz="1400" spc="-1" strike="noStrike">
                <a:solidFill>
                  <a:srgbClr val="000000"/>
                </a:solidFill>
                <a:uFill>
                  <a:solidFill>
                    <a:srgbClr val="ffffff"/>
                  </a:solidFill>
                </a:uFill>
                <a:latin typeface="Arial"/>
                <a:ea typeface="Arial"/>
              </a:rPr>
              <a:t>Designing</a:t>
            </a:r>
            <a:r>
              <a:rPr b="0" lang="en-US" sz="1400" spc="-1" strike="noStrike">
                <a:solidFill>
                  <a:srgbClr val="000000"/>
                </a:solidFill>
                <a:uFill>
                  <a:solidFill>
                    <a:srgbClr val="ffffff"/>
                  </a:solidFill>
                </a:uFill>
                <a:latin typeface="Arial"/>
                <a:ea typeface="Arial"/>
              </a:rPr>
              <a:t>
</a:t>
            </a:r>
            <a:r>
              <a:rPr b="0" lang="en-US" sz="1100" spc="-1" strike="noStrike">
                <a:solidFill>
                  <a:srgbClr val="000000"/>
                </a:solidFill>
                <a:uFill>
                  <a:solidFill>
                    <a:srgbClr val="ffffff"/>
                  </a:solidFill>
                </a:uFill>
                <a:latin typeface="Arial"/>
                <a:ea typeface="Arial"/>
              </a:rPr>
              <a:t> </a:t>
            </a:r>
            <a:r>
              <a:rPr b="0" lang="en-US" sz="1100" spc="-1" strike="noStrike">
                <a:solidFill>
                  <a:srgbClr val="000000"/>
                </a:solidFill>
                <a:uFill>
                  <a:solidFill>
                    <a:srgbClr val="ffffff"/>
                  </a:solidFill>
                </a:uFill>
                <a:latin typeface="Arial"/>
                <a:ea typeface="Arial"/>
              </a:rPr>
              <a:t>	</a:t>
            </a:r>
            <a:endParaRPr b="0" lang="en-US" sz="1400" spc="-1" strike="noStrike">
              <a:solidFill>
                <a:srgbClr val="000000"/>
              </a:solidFill>
              <a:uFill>
                <a:solidFill>
                  <a:srgbClr val="ffffff"/>
                </a:solidFill>
              </a:uFill>
              <a:latin typeface="Arial"/>
            </a:endParaRPr>
          </a:p>
          <a:p>
            <a:pPr marL="457200" indent="-298080">
              <a:lnSpc>
                <a:spcPct val="115000"/>
              </a:lnSpc>
              <a:buClr>
                <a:srgbClr val="000000"/>
              </a:buClr>
              <a:buFont typeface="Arial"/>
              <a:buChar char="●"/>
            </a:pPr>
            <a:r>
              <a:rPr b="0" lang="en-US" sz="1400" spc="-1" strike="noStrike">
                <a:solidFill>
                  <a:srgbClr val="000000"/>
                </a:solidFill>
                <a:uFill>
                  <a:solidFill>
                    <a:srgbClr val="ffffff"/>
                  </a:solidFill>
                </a:uFill>
                <a:latin typeface="Arial"/>
                <a:ea typeface="Arial"/>
              </a:rPr>
              <a:t>Pulsed magnets</a:t>
            </a:r>
            <a:r>
              <a:rPr b="0" lang="en-US" sz="1400" spc="-1" strike="noStrike">
                <a:solidFill>
                  <a:srgbClr val="000000"/>
                </a:solidFill>
                <a:uFill>
                  <a:solidFill>
                    <a:srgbClr val="ffffff"/>
                  </a:solidFill>
                </a:uFill>
                <a:latin typeface="Arial"/>
                <a:ea typeface="Arial"/>
              </a:rPr>
              <a:t>
</a:t>
            </a:r>
            <a:r>
              <a:rPr b="0" lang="en-US" sz="1100" spc="-1" strike="noStrike">
                <a:solidFill>
                  <a:srgbClr val="000000"/>
                </a:solidFill>
                <a:uFill>
                  <a:solidFill>
                    <a:srgbClr val="ffffff"/>
                  </a:solidFill>
                </a:uFill>
                <a:latin typeface="Arial"/>
                <a:ea typeface="Arial"/>
              </a:rPr>
              <a:t> </a:t>
            </a:r>
            <a:r>
              <a:rPr b="0" lang="en-US" sz="1100" spc="-1" strike="noStrike">
                <a:solidFill>
                  <a:srgbClr val="000000"/>
                </a:solidFill>
                <a:uFill>
                  <a:solidFill>
                    <a:srgbClr val="ffffff"/>
                  </a:solidFill>
                </a:uFill>
                <a:latin typeface="Arial"/>
                <a:ea typeface="Arial"/>
              </a:rPr>
              <a:t>	</a:t>
            </a:r>
            <a:endParaRPr b="0" lang="en-US" sz="1400" spc="-1" strike="noStrike">
              <a:solidFill>
                <a:srgbClr val="000000"/>
              </a:solidFill>
              <a:uFill>
                <a:solidFill>
                  <a:srgbClr val="ffffff"/>
                </a:solidFill>
              </a:uFill>
              <a:latin typeface="Arial"/>
            </a:endParaRPr>
          </a:p>
          <a:p>
            <a:pPr marL="457200" indent="-298080">
              <a:lnSpc>
                <a:spcPct val="115000"/>
              </a:lnSpc>
              <a:buClr>
                <a:srgbClr val="000000"/>
              </a:buClr>
              <a:buFont typeface="Arial"/>
              <a:buChar char="●"/>
            </a:pPr>
            <a:r>
              <a:rPr b="0" lang="en-US" sz="1400" spc="-1" strike="noStrike">
                <a:solidFill>
                  <a:srgbClr val="000000"/>
                </a:solidFill>
                <a:uFill>
                  <a:solidFill>
                    <a:srgbClr val="ffffff"/>
                  </a:solidFill>
                </a:uFill>
                <a:latin typeface="Arial"/>
                <a:ea typeface="Arial"/>
              </a:rPr>
              <a:t>Girder and cell design</a:t>
            </a:r>
            <a:endParaRPr b="0" lang="en-US" sz="1400" spc="-1" strike="noStrike">
              <a:solidFill>
                <a:srgbClr val="000000"/>
              </a:solidFill>
              <a:uFill>
                <a:solidFill>
                  <a:srgbClr val="ffffff"/>
                </a:solidFill>
              </a:uFill>
              <a:latin typeface="Arial"/>
            </a:endParaRPr>
          </a:p>
        </p:txBody>
      </p:sp>
      <p:pic>
        <p:nvPicPr>
          <p:cNvPr id="204" name="Google Shape;364;p52" descr=""/>
          <p:cNvPicPr/>
          <p:nvPr/>
        </p:nvPicPr>
        <p:blipFill>
          <a:blip r:embed="rId1"/>
          <a:stretch/>
        </p:blipFill>
        <p:spPr>
          <a:xfrm>
            <a:off x="20520" y="110880"/>
            <a:ext cx="831960" cy="831960"/>
          </a:xfrm>
          <a:prstGeom prst="rect">
            <a:avLst/>
          </a:prstGeom>
          <a:ln>
            <a:noFill/>
          </a:ln>
        </p:spPr>
      </p:pic>
    </p:spTree>
  </p:cSld>
  <p:timing>
    <p:tnLst>
      <p:par>
        <p:cTn id="55" dur="indefinite" restart="never" nodeType="tmRoot">
          <p:childTnLst>
            <p:seq>
              <p:cTn id="56" nodeType="mainSeq"/>
              <p:prevCondLst>
                <p:cond delay="0" evt="onPrev">
                  <p:tgtEl>
                    <p:sldTgt/>
                  </p:tgtEl>
                </p:cond>
              </p:prevCondLst>
              <p:nextCondLst>
                <p:cond delay="0" evt="onNext">
                  <p:tgtEl>
                    <p:sldTgt/>
                  </p:tgtEl>
                </p:cond>
              </p:nextCondLst>
            </p:seq>
          </p:childTnLst>
        </p:cTn>
      </p:par>
    </p:tnLst>
  </p:timing>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TextShape 1"/>
          <p:cNvSpPr txBox="1"/>
          <p:nvPr/>
        </p:nvSpPr>
        <p:spPr>
          <a:xfrm>
            <a:off x="1877400" y="205920"/>
            <a:ext cx="5102280" cy="621720"/>
          </a:xfrm>
          <a:prstGeom prst="rect">
            <a:avLst/>
          </a:prstGeom>
          <a:solidFill>
            <a:srgbClr val="f6b26b"/>
          </a:solidFill>
          <a:ln>
            <a:noFill/>
          </a:ln>
        </p:spPr>
        <p:txBody>
          <a:bodyPr anchor="ctr"/>
          <a:p>
            <a:pPr algn="ctr">
              <a:lnSpc>
                <a:spcPct val="100000"/>
              </a:lnSpc>
            </a:pPr>
            <a:r>
              <a:rPr b="0" lang="en-US" sz="3000" spc="-1" strike="noStrike">
                <a:solidFill>
                  <a:srgbClr val="000000"/>
                </a:solidFill>
                <a:uFill>
                  <a:solidFill>
                    <a:srgbClr val="ffffff"/>
                  </a:solidFill>
                </a:uFill>
                <a:latin typeface="Arial"/>
                <a:ea typeface="Arial"/>
              </a:rPr>
              <a:t>Technological Gap Areas</a:t>
            </a:r>
            <a:endParaRPr b="0" lang="en-US" sz="1400" spc="-1" strike="noStrike">
              <a:solidFill>
                <a:srgbClr val="000000"/>
              </a:solidFill>
              <a:uFill>
                <a:solidFill>
                  <a:srgbClr val="ffffff"/>
                </a:solidFill>
              </a:uFill>
              <a:latin typeface="Arial"/>
            </a:endParaRPr>
          </a:p>
        </p:txBody>
      </p:sp>
      <p:sp>
        <p:nvSpPr>
          <p:cNvPr id="206" name="TextShape 2"/>
          <p:cNvSpPr txBox="1"/>
          <p:nvPr/>
        </p:nvSpPr>
        <p:spPr>
          <a:xfrm>
            <a:off x="1375200" y="1411560"/>
            <a:ext cx="6486840" cy="2985120"/>
          </a:xfrm>
          <a:prstGeom prst="rect">
            <a:avLst/>
          </a:prstGeom>
          <a:solidFill>
            <a:srgbClr val="ffff00"/>
          </a:solidFill>
          <a:ln w="19080">
            <a:solidFill>
              <a:srgbClr val="000000"/>
            </a:solidFill>
            <a:round/>
          </a:ln>
        </p:spPr>
        <p:txBody>
          <a:bodyPr/>
          <a:p>
            <a:pPr>
              <a:lnSpc>
                <a:spcPct val="100000"/>
              </a:lnSpc>
            </a:pPr>
            <a:r>
              <a:rPr b="0" lang="en-US" sz="1100" spc="-1" strike="noStrike">
                <a:solidFill>
                  <a:srgbClr val="000000"/>
                </a:solidFill>
                <a:uFill>
                  <a:solidFill>
                    <a:srgbClr val="ffffff"/>
                  </a:solidFill>
                </a:uFill>
                <a:latin typeface="Arial"/>
                <a:ea typeface="Arial"/>
              </a:rPr>
              <a:t>	</a:t>
            </a:r>
            <a:r>
              <a:rPr b="0" lang="en-US" sz="1100" spc="-1" strike="noStrike">
                <a:solidFill>
                  <a:srgbClr val="000000"/>
                </a:solidFill>
                <a:uFill>
                  <a:solidFill>
                    <a:srgbClr val="ffffff"/>
                  </a:solidFill>
                </a:uFill>
                <a:latin typeface="Arial"/>
                <a:ea typeface="Arial"/>
              </a:rPr>
              <a:t> </a:t>
            </a:r>
            <a:r>
              <a:rPr b="0" lang="en-US" sz="1100" spc="-1" strike="noStrike">
                <a:solidFill>
                  <a:srgbClr val="000000"/>
                </a:solidFill>
                <a:uFill>
                  <a:solidFill>
                    <a:srgbClr val="ffffff"/>
                  </a:solidFill>
                </a:uFill>
                <a:latin typeface="Arial"/>
                <a:ea typeface="Arial"/>
              </a:rPr>
              <a:t>	</a:t>
            </a:r>
            <a:r>
              <a:rPr b="0" lang="en-US" sz="1100" spc="-1" strike="noStrike">
                <a:solidFill>
                  <a:srgbClr val="000000"/>
                </a:solidFill>
                <a:uFill>
                  <a:solidFill>
                    <a:srgbClr val="ffffff"/>
                  </a:solidFill>
                </a:uFill>
                <a:latin typeface="Arial"/>
                <a:ea typeface="Arial"/>
              </a:rPr>
              <a:t> </a:t>
            </a:r>
            <a:r>
              <a:rPr b="0" lang="en-US" sz="1100" spc="-1" strike="noStrike">
                <a:solidFill>
                  <a:srgbClr val="000000"/>
                </a:solidFill>
                <a:uFill>
                  <a:solidFill>
                    <a:srgbClr val="ffffff"/>
                  </a:solidFill>
                </a:uFill>
                <a:latin typeface="Arial"/>
                <a:ea typeface="Arial"/>
              </a:rPr>
              <a:t>	</a:t>
            </a:r>
            <a:r>
              <a:rPr b="0" lang="en-US" sz="1100" spc="-1" strike="noStrike">
                <a:solidFill>
                  <a:srgbClr val="000000"/>
                </a:solidFill>
                <a:uFill>
                  <a:solidFill>
                    <a:srgbClr val="ffffff"/>
                  </a:solidFill>
                </a:uFill>
                <a:latin typeface="Arial"/>
                <a:ea typeface="Arial"/>
              </a:rPr>
              <a:t> </a:t>
            </a:r>
            <a:r>
              <a:rPr b="0" lang="en-US" sz="1100" spc="-1" strike="noStrike">
                <a:solidFill>
                  <a:srgbClr val="000000"/>
                </a:solidFill>
                <a:uFill>
                  <a:solidFill>
                    <a:srgbClr val="ffffff"/>
                  </a:solidFill>
                </a:uFill>
                <a:latin typeface="Arial"/>
                <a:ea typeface="Arial"/>
              </a:rPr>
              <a:t>	</a:t>
            </a:r>
            <a:endParaRPr b="0" lang="en-US" sz="1400" spc="-1" strike="noStrike">
              <a:solidFill>
                <a:srgbClr val="000000"/>
              </a:solidFill>
              <a:uFill>
                <a:solidFill>
                  <a:srgbClr val="ffffff"/>
                </a:solidFill>
              </a:uFill>
              <a:latin typeface="Arial"/>
            </a:endParaRPr>
          </a:p>
          <a:p>
            <a:pPr marL="457200" indent="-393480">
              <a:lnSpc>
                <a:spcPct val="150000"/>
              </a:lnSpc>
              <a:buClr>
                <a:srgbClr val="000000"/>
              </a:buClr>
              <a:buFont typeface="Arial"/>
              <a:buAutoNum type="arabicPeriod"/>
            </a:pPr>
            <a:r>
              <a:rPr b="0" lang="en-US" sz="2600" spc="-1" strike="noStrike">
                <a:solidFill>
                  <a:srgbClr val="000000"/>
                </a:solidFill>
                <a:uFill>
                  <a:solidFill>
                    <a:srgbClr val="ffffff"/>
                  </a:solidFill>
                </a:uFill>
                <a:latin typeface="Arial"/>
                <a:ea typeface="Arial"/>
              </a:rPr>
              <a:t>PM planar Undulator</a:t>
            </a:r>
            <a:endParaRPr b="0" lang="en-US" sz="1400" spc="-1" strike="noStrike">
              <a:solidFill>
                <a:srgbClr val="000000"/>
              </a:solidFill>
              <a:uFill>
                <a:solidFill>
                  <a:srgbClr val="ffffff"/>
                </a:solidFill>
              </a:uFill>
              <a:latin typeface="Arial"/>
            </a:endParaRPr>
          </a:p>
          <a:p>
            <a:pPr marL="457200" indent="-393480">
              <a:lnSpc>
                <a:spcPct val="150000"/>
              </a:lnSpc>
              <a:buClr>
                <a:srgbClr val="0000ff"/>
              </a:buClr>
              <a:buFont typeface="Arial"/>
              <a:buAutoNum type="arabicPeriod"/>
            </a:pPr>
            <a:r>
              <a:rPr b="0" lang="en-US" sz="2600" spc="-1" strike="noStrike">
                <a:solidFill>
                  <a:srgbClr val="0000ff"/>
                </a:solidFill>
                <a:uFill>
                  <a:solidFill>
                    <a:srgbClr val="ffffff"/>
                  </a:solidFill>
                </a:uFill>
                <a:latin typeface="Arial"/>
                <a:ea typeface="Arial"/>
              </a:rPr>
              <a:t>Superconducting Multipole Wiggler</a:t>
            </a:r>
            <a:endParaRPr b="0" lang="en-US" sz="1400" spc="-1" strike="noStrike">
              <a:solidFill>
                <a:srgbClr val="000000"/>
              </a:solidFill>
              <a:uFill>
                <a:solidFill>
                  <a:srgbClr val="ffffff"/>
                </a:solidFill>
              </a:uFill>
              <a:latin typeface="Arial"/>
            </a:endParaRPr>
          </a:p>
          <a:p>
            <a:pPr marL="457200" indent="-393480">
              <a:lnSpc>
                <a:spcPct val="150000"/>
              </a:lnSpc>
              <a:buClr>
                <a:srgbClr val="000000"/>
              </a:buClr>
              <a:buFont typeface="Arial"/>
              <a:buAutoNum type="arabicPeriod"/>
            </a:pPr>
            <a:r>
              <a:rPr b="0" lang="en-US" sz="2600" spc="-1" strike="noStrike">
                <a:solidFill>
                  <a:srgbClr val="000000"/>
                </a:solidFill>
                <a:uFill>
                  <a:solidFill>
                    <a:srgbClr val="ffffff"/>
                  </a:solidFill>
                </a:uFill>
                <a:latin typeface="Arial"/>
                <a:ea typeface="Arial"/>
              </a:rPr>
              <a:t>DQ Magnet</a:t>
            </a:r>
            <a:endParaRPr b="0" lang="en-US" sz="1400" spc="-1" strike="noStrike">
              <a:solidFill>
                <a:srgbClr val="000000"/>
              </a:solidFill>
              <a:uFill>
                <a:solidFill>
                  <a:srgbClr val="ffffff"/>
                </a:solidFill>
              </a:uFill>
              <a:latin typeface="Arial"/>
            </a:endParaRPr>
          </a:p>
          <a:p>
            <a:pPr marL="457200" indent="-380520">
              <a:lnSpc>
                <a:spcPct val="150000"/>
              </a:lnSpc>
              <a:buClr>
                <a:srgbClr val="000000"/>
              </a:buClr>
              <a:buFont typeface="Arial"/>
              <a:buAutoNum type="arabicPeriod"/>
            </a:pPr>
            <a:r>
              <a:rPr b="0" lang="en-US" sz="2600" spc="-1" strike="noStrike">
                <a:solidFill>
                  <a:srgbClr val="0000ff"/>
                </a:solidFill>
                <a:uFill>
                  <a:solidFill>
                    <a:srgbClr val="ffffff"/>
                  </a:solidFill>
                </a:uFill>
                <a:latin typeface="Arial"/>
                <a:ea typeface="Arial"/>
              </a:rPr>
              <a:t>Pulsed Sextupole Kicker</a:t>
            </a:r>
            <a:r>
              <a:rPr b="0" lang="en-US" sz="1400" spc="-1" strike="noStrike">
                <a:solidFill>
                  <a:srgbClr val="000000"/>
                </a:solidFill>
                <a:uFill>
                  <a:solidFill>
                    <a:srgbClr val="ffffff"/>
                  </a:solidFill>
                </a:uFill>
                <a:latin typeface="Arial"/>
                <a:ea typeface="Arial"/>
              </a:rPr>
              <a:t>
</a:t>
            </a:r>
            <a:r>
              <a:rPr b="0" lang="en-US" sz="1400" spc="-1" strike="noStrike">
                <a:solidFill>
                  <a:srgbClr val="000000"/>
                </a:solidFill>
                <a:uFill>
                  <a:solidFill>
                    <a:srgbClr val="ffffff"/>
                  </a:solidFill>
                </a:uFill>
                <a:latin typeface="Arial"/>
              </a:rPr>
              <a:t> </a:t>
            </a:r>
            <a:endParaRPr b="0" lang="en-US" sz="1400" spc="-1" strike="noStrike">
              <a:solidFill>
                <a:srgbClr val="000000"/>
              </a:solidFill>
              <a:uFill>
                <a:solidFill>
                  <a:srgbClr val="ffffff"/>
                </a:solidFill>
              </a:uFill>
              <a:latin typeface="Arial"/>
            </a:endParaRPr>
          </a:p>
        </p:txBody>
      </p:sp>
      <p:pic>
        <p:nvPicPr>
          <p:cNvPr id="207" name="Google Shape;371;p53" descr=""/>
          <p:cNvPicPr/>
          <p:nvPr/>
        </p:nvPicPr>
        <p:blipFill>
          <a:blip r:embed="rId1"/>
          <a:stretch/>
        </p:blipFill>
        <p:spPr>
          <a:xfrm>
            <a:off x="20520" y="110880"/>
            <a:ext cx="831960" cy="831960"/>
          </a:xfrm>
          <a:prstGeom prst="rect">
            <a:avLst/>
          </a:prstGeom>
          <a:ln>
            <a:noFill/>
          </a:ln>
        </p:spPr>
      </p:pic>
    </p:spTree>
  </p:cSld>
  <p:timing>
    <p:tnLst>
      <p:par>
        <p:cTn id="57" dur="indefinite" restart="never" nodeType="tmRoot">
          <p:childTnLst>
            <p:seq>
              <p:cTn id="58"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 name="TextShape 1"/>
          <p:cNvSpPr txBox="1"/>
          <p:nvPr/>
        </p:nvSpPr>
        <p:spPr>
          <a:xfrm>
            <a:off x="1551600" y="205920"/>
            <a:ext cx="6337440" cy="857160"/>
          </a:xfrm>
          <a:prstGeom prst="rect">
            <a:avLst/>
          </a:prstGeom>
          <a:solidFill>
            <a:srgbClr val="f6b26b"/>
          </a:solidFill>
          <a:ln>
            <a:noFill/>
          </a:ln>
        </p:spPr>
        <p:txBody>
          <a:bodyPr anchor="ctr"/>
          <a:p>
            <a:pPr algn="ctr">
              <a:lnSpc>
                <a:spcPct val="100000"/>
              </a:lnSpc>
            </a:pPr>
            <a:r>
              <a:rPr b="0" lang="en-US" sz="3000" spc="-1" strike="noStrike">
                <a:solidFill>
                  <a:srgbClr val="000000"/>
                </a:solidFill>
                <a:uFill>
                  <a:solidFill>
                    <a:srgbClr val="ffffff"/>
                  </a:solidFill>
                </a:uFill>
                <a:latin typeface="Arial"/>
                <a:ea typeface="Arial"/>
              </a:rPr>
              <a:t>The accelerators in Indus complex</a:t>
            </a:r>
            <a:endParaRPr b="0" lang="en-US" sz="1400" spc="-1" strike="noStrike">
              <a:solidFill>
                <a:srgbClr val="000000"/>
              </a:solidFill>
              <a:uFill>
                <a:solidFill>
                  <a:srgbClr val="ffffff"/>
                </a:solidFill>
              </a:uFill>
              <a:latin typeface="Arial"/>
            </a:endParaRPr>
          </a:p>
        </p:txBody>
      </p:sp>
      <p:pic>
        <p:nvPicPr>
          <p:cNvPr id="95" name="Google Shape;151;p27" descr=""/>
          <p:cNvPicPr/>
          <p:nvPr/>
        </p:nvPicPr>
        <p:blipFill>
          <a:blip r:embed="rId1"/>
          <a:srcRect l="8342" t="1303" r="771" b="1303"/>
          <a:stretch/>
        </p:blipFill>
        <p:spPr>
          <a:xfrm>
            <a:off x="31680" y="1128600"/>
            <a:ext cx="9040320" cy="4014360"/>
          </a:xfrm>
          <a:prstGeom prst="rect">
            <a:avLst/>
          </a:prstGeom>
          <a:ln w="9360">
            <a:solidFill>
              <a:srgbClr val="000000"/>
            </a:solidFill>
            <a:miter/>
          </a:ln>
        </p:spPr>
      </p:pic>
      <p:pic>
        <p:nvPicPr>
          <p:cNvPr id="96" name="Google Shape;152;p27" descr=""/>
          <p:cNvPicPr/>
          <p:nvPr/>
        </p:nvPicPr>
        <p:blipFill>
          <a:blip r:embed="rId2"/>
          <a:stretch/>
        </p:blipFill>
        <p:spPr>
          <a:xfrm>
            <a:off x="31680" y="0"/>
            <a:ext cx="1451520" cy="1128240"/>
          </a:xfrm>
          <a:prstGeom prst="rect">
            <a:avLst/>
          </a:prstGeom>
          <a:ln>
            <a:noFill/>
          </a:ln>
        </p:spPr>
      </p:pic>
    </p:spTree>
  </p:cSld>
  <p:timing>
    <p:tnLst>
      <p:par>
        <p:cTn id="5" dur="indefinite" restart="never" nodeType="tmRoot">
          <p:childTnLst>
            <p:seq>
              <p:cTn id="6" nodeType="mainSeq"/>
              <p:prevCondLst>
                <p:cond delay="0" evt="onPrev">
                  <p:tgtEl>
                    <p:sldTgt/>
                  </p:tgtEl>
                </p:cond>
              </p:prevCondLst>
              <p:nextCondLst>
                <p:cond delay="0" evt="onNext">
                  <p:tgtEl>
                    <p:sldTgt/>
                  </p:tgtEl>
                </p:cond>
              </p:nextCondLst>
            </p:seq>
          </p:childTnLst>
        </p:cTn>
      </p:par>
    </p:tnLst>
  </p:timing>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TextShape 1"/>
          <p:cNvSpPr txBox="1"/>
          <p:nvPr/>
        </p:nvSpPr>
        <p:spPr>
          <a:xfrm>
            <a:off x="1551600" y="205920"/>
            <a:ext cx="7134840" cy="635040"/>
          </a:xfrm>
          <a:prstGeom prst="rect">
            <a:avLst/>
          </a:prstGeom>
          <a:solidFill>
            <a:srgbClr val="f6b26b"/>
          </a:solidFill>
          <a:ln>
            <a:noFill/>
          </a:ln>
        </p:spPr>
        <p:txBody>
          <a:bodyPr anchor="ctr"/>
          <a:p>
            <a:pPr>
              <a:lnSpc>
                <a:spcPct val="115000"/>
              </a:lnSpc>
            </a:pPr>
            <a:r>
              <a:rPr b="1" lang="en-US" sz="3000" spc="-1" strike="noStrike">
                <a:solidFill>
                  <a:srgbClr val="000000"/>
                </a:solidFill>
                <a:uFill>
                  <a:solidFill>
                    <a:srgbClr val="ffffff"/>
                  </a:solidFill>
                </a:uFill>
                <a:latin typeface="Arial"/>
                <a:ea typeface="Arial"/>
              </a:rPr>
              <a:t>  </a:t>
            </a:r>
            <a:r>
              <a:rPr b="1" lang="en-US" sz="3000" spc="-1" strike="noStrike">
                <a:solidFill>
                  <a:srgbClr val="000000"/>
                </a:solidFill>
                <a:uFill>
                  <a:solidFill>
                    <a:srgbClr val="ffffff"/>
                  </a:solidFill>
                </a:uFill>
                <a:latin typeface="Arial"/>
                <a:ea typeface="Arial"/>
              </a:rPr>
              <a:t>Permanent Magnet Planar Undulator</a:t>
            </a:r>
            <a:endParaRPr b="0" lang="en-US" sz="1400" spc="-1" strike="noStrike">
              <a:solidFill>
                <a:srgbClr val="000000"/>
              </a:solidFill>
              <a:uFill>
                <a:solidFill>
                  <a:srgbClr val="ffffff"/>
                </a:solidFill>
              </a:uFill>
              <a:latin typeface="Arial"/>
            </a:endParaRPr>
          </a:p>
        </p:txBody>
      </p:sp>
      <p:sp>
        <p:nvSpPr>
          <p:cNvPr id="209" name="TextShape 2"/>
          <p:cNvSpPr txBox="1"/>
          <p:nvPr/>
        </p:nvSpPr>
        <p:spPr>
          <a:xfrm>
            <a:off x="2080800" y="1027080"/>
            <a:ext cx="5957280" cy="4043880"/>
          </a:xfrm>
          <a:prstGeom prst="rect">
            <a:avLst/>
          </a:prstGeom>
          <a:solidFill>
            <a:srgbClr val="00ff00"/>
          </a:solidFill>
          <a:ln w="19080">
            <a:solidFill>
              <a:srgbClr val="000000"/>
            </a:solidFill>
            <a:round/>
          </a:ln>
        </p:spPr>
        <p:txBody>
          <a:bodyPr/>
          <a:p>
            <a:pPr>
              <a:lnSpc>
                <a:spcPct val="115000"/>
              </a:lnSpc>
            </a:pPr>
            <a:r>
              <a:rPr b="0" lang="en-US" sz="2400" spc="-1" strike="noStrike">
                <a:solidFill>
                  <a:srgbClr val="000000"/>
                </a:solidFill>
                <a:uFill>
                  <a:solidFill>
                    <a:srgbClr val="ffffff"/>
                  </a:solidFill>
                </a:uFill>
                <a:latin typeface="Arial"/>
                <a:ea typeface="Arial"/>
              </a:rPr>
              <a:t>Length : 2.5 m</a:t>
            </a:r>
            <a:endParaRPr b="0" lang="en-US" sz="1400" spc="-1" strike="noStrike">
              <a:solidFill>
                <a:srgbClr val="000000"/>
              </a:solidFill>
              <a:uFill>
                <a:solidFill>
                  <a:srgbClr val="ffffff"/>
                </a:solidFill>
              </a:uFill>
              <a:latin typeface="Arial"/>
            </a:endParaRPr>
          </a:p>
          <a:p>
            <a:pPr>
              <a:lnSpc>
                <a:spcPct val="115000"/>
              </a:lnSpc>
            </a:pPr>
            <a:r>
              <a:rPr b="0" lang="en-US" sz="2400" spc="-1" strike="noStrike">
                <a:solidFill>
                  <a:srgbClr val="000000"/>
                </a:solidFill>
                <a:uFill>
                  <a:solidFill>
                    <a:srgbClr val="ffffff"/>
                  </a:solidFill>
                </a:uFill>
                <a:latin typeface="Arial"/>
                <a:ea typeface="Arial"/>
              </a:rPr>
              <a:t>Period : 26 mm</a:t>
            </a:r>
            <a:endParaRPr b="0" lang="en-US" sz="1400" spc="-1" strike="noStrike">
              <a:solidFill>
                <a:srgbClr val="000000"/>
              </a:solidFill>
              <a:uFill>
                <a:solidFill>
                  <a:srgbClr val="ffffff"/>
                </a:solidFill>
              </a:uFill>
              <a:latin typeface="Arial"/>
            </a:endParaRPr>
          </a:p>
          <a:p>
            <a:pPr>
              <a:lnSpc>
                <a:spcPct val="115000"/>
              </a:lnSpc>
            </a:pPr>
            <a:r>
              <a:rPr b="0" lang="en-US" sz="2400" spc="-1" strike="noStrike">
                <a:solidFill>
                  <a:srgbClr val="000000"/>
                </a:solidFill>
                <a:uFill>
                  <a:solidFill>
                    <a:srgbClr val="ffffff"/>
                  </a:solidFill>
                </a:uFill>
                <a:latin typeface="Arial"/>
                <a:ea typeface="Arial"/>
              </a:rPr>
              <a:t>Gap : 12 mm (minimum)</a:t>
            </a:r>
            <a:endParaRPr b="0" lang="en-US" sz="1400" spc="-1" strike="noStrike">
              <a:solidFill>
                <a:srgbClr val="000000"/>
              </a:solidFill>
              <a:uFill>
                <a:solidFill>
                  <a:srgbClr val="ffffff"/>
                </a:solidFill>
              </a:uFill>
              <a:latin typeface="Arial"/>
            </a:endParaRPr>
          </a:p>
          <a:p>
            <a:pPr>
              <a:lnSpc>
                <a:spcPct val="115000"/>
              </a:lnSpc>
            </a:pPr>
            <a:r>
              <a:rPr b="0" lang="en-US" sz="2400" spc="-1" strike="noStrike">
                <a:solidFill>
                  <a:srgbClr val="000000"/>
                </a:solidFill>
                <a:uFill>
                  <a:solidFill>
                    <a:srgbClr val="ffffff"/>
                  </a:solidFill>
                </a:uFill>
                <a:latin typeface="Arial"/>
                <a:ea typeface="Arial"/>
              </a:rPr>
              <a:t>Pole gap accuracy  :  ± 0.01mm</a:t>
            </a:r>
            <a:endParaRPr b="0" lang="en-US" sz="1400" spc="-1" strike="noStrike">
              <a:solidFill>
                <a:srgbClr val="000000"/>
              </a:solidFill>
              <a:uFill>
                <a:solidFill>
                  <a:srgbClr val="ffffff"/>
                </a:solidFill>
              </a:uFill>
              <a:latin typeface="Arial"/>
            </a:endParaRPr>
          </a:p>
          <a:p>
            <a:pPr>
              <a:lnSpc>
                <a:spcPct val="115000"/>
              </a:lnSpc>
            </a:pPr>
            <a:r>
              <a:rPr b="0" lang="en-US" sz="2400" spc="-1" strike="noStrike">
                <a:solidFill>
                  <a:srgbClr val="000000"/>
                </a:solidFill>
                <a:uFill>
                  <a:solidFill>
                    <a:srgbClr val="ffffff"/>
                  </a:solidFill>
                </a:uFill>
                <a:latin typeface="Arial"/>
                <a:ea typeface="Arial"/>
              </a:rPr>
              <a:t>Variation of undulator axis :  ± 0.05 mm</a:t>
            </a:r>
            <a:endParaRPr b="0" lang="en-US" sz="1400" spc="-1" strike="noStrike">
              <a:solidFill>
                <a:srgbClr val="000000"/>
              </a:solidFill>
              <a:uFill>
                <a:solidFill>
                  <a:srgbClr val="ffffff"/>
                </a:solidFill>
              </a:uFill>
              <a:latin typeface="Arial"/>
            </a:endParaRPr>
          </a:p>
          <a:p>
            <a:pPr>
              <a:lnSpc>
                <a:spcPct val="115000"/>
              </a:lnSpc>
            </a:pPr>
            <a:r>
              <a:rPr b="0" lang="en-US" sz="2400" spc="-1" strike="noStrike">
                <a:solidFill>
                  <a:srgbClr val="000000"/>
                </a:solidFill>
                <a:uFill>
                  <a:solidFill>
                    <a:srgbClr val="ffffff"/>
                  </a:solidFill>
                </a:uFill>
                <a:latin typeface="Arial"/>
                <a:ea typeface="Arial"/>
              </a:rPr>
              <a:t>First field integral : &lt; 50 G.cm</a:t>
            </a:r>
            <a:endParaRPr b="0" lang="en-US" sz="1400" spc="-1" strike="noStrike">
              <a:solidFill>
                <a:srgbClr val="000000"/>
              </a:solidFill>
              <a:uFill>
                <a:solidFill>
                  <a:srgbClr val="ffffff"/>
                </a:solidFill>
              </a:uFill>
              <a:latin typeface="Arial"/>
            </a:endParaRPr>
          </a:p>
          <a:p>
            <a:pPr>
              <a:lnSpc>
                <a:spcPct val="115000"/>
              </a:lnSpc>
            </a:pPr>
            <a:r>
              <a:rPr b="0" lang="en-US" sz="2400" spc="-1" strike="noStrike">
                <a:solidFill>
                  <a:srgbClr val="000000"/>
                </a:solidFill>
                <a:uFill>
                  <a:solidFill>
                    <a:srgbClr val="ffffff"/>
                  </a:solidFill>
                </a:uFill>
                <a:latin typeface="Arial"/>
                <a:ea typeface="Arial"/>
              </a:rPr>
              <a:t>Second field integral : &lt; 8000 G.cm</a:t>
            </a:r>
            <a:r>
              <a:rPr b="0" lang="en-US" sz="2400" spc="-1" strike="noStrike" baseline="30000">
                <a:solidFill>
                  <a:srgbClr val="000000"/>
                </a:solidFill>
                <a:uFill>
                  <a:solidFill>
                    <a:srgbClr val="ffffff"/>
                  </a:solidFill>
                </a:uFill>
                <a:latin typeface="Arial"/>
                <a:ea typeface="Arial"/>
              </a:rPr>
              <a:t>2</a:t>
            </a:r>
            <a:r>
              <a:rPr b="0" lang="en-US" sz="2400" spc="-1" strike="noStrike">
                <a:solidFill>
                  <a:srgbClr val="000000"/>
                </a:solidFill>
                <a:uFill>
                  <a:solidFill>
                    <a:srgbClr val="ffffff"/>
                  </a:solidFill>
                </a:uFill>
                <a:latin typeface="Times New Roman"/>
                <a:ea typeface="Times New Roman"/>
              </a:rPr>
              <a:t> </a:t>
            </a:r>
            <a:endParaRPr b="0" lang="en-US" sz="1400" spc="-1" strike="noStrike">
              <a:solidFill>
                <a:srgbClr val="000000"/>
              </a:solidFill>
              <a:uFill>
                <a:solidFill>
                  <a:srgbClr val="ffffff"/>
                </a:solidFill>
              </a:uFill>
              <a:latin typeface="Arial"/>
            </a:endParaRPr>
          </a:p>
          <a:p>
            <a:pPr>
              <a:lnSpc>
                <a:spcPct val="115000"/>
              </a:lnSpc>
            </a:pPr>
            <a:endParaRPr b="0" lang="en-US" sz="1400" spc="-1" strike="noStrike">
              <a:solidFill>
                <a:srgbClr val="000000"/>
              </a:solidFill>
              <a:uFill>
                <a:solidFill>
                  <a:srgbClr val="ffffff"/>
                </a:solidFill>
              </a:uFill>
              <a:latin typeface="Arial"/>
            </a:endParaRPr>
          </a:p>
          <a:p>
            <a:pPr>
              <a:lnSpc>
                <a:spcPct val="150000"/>
              </a:lnSpc>
            </a:pPr>
            <a:r>
              <a:rPr b="0" lang="en-US" sz="1200" spc="-1" strike="noStrike">
                <a:solidFill>
                  <a:srgbClr val="000000"/>
                </a:solidFill>
                <a:uFill>
                  <a:solidFill>
                    <a:srgbClr val="ffffff"/>
                  </a:solidFill>
                </a:uFill>
                <a:latin typeface="Times New Roman"/>
                <a:ea typeface="Times New Roman"/>
              </a:rPr>
              <a:t>This project is important as insertion devices are one of the most crucial technology gap areas for successful development of HBSRS.</a:t>
            </a:r>
            <a:endParaRPr b="0" lang="en-US" sz="1400" spc="-1" strike="noStrike">
              <a:solidFill>
                <a:srgbClr val="000000"/>
              </a:solidFill>
              <a:uFill>
                <a:solidFill>
                  <a:srgbClr val="ffffff"/>
                </a:solidFill>
              </a:uFill>
              <a:latin typeface="Arial"/>
            </a:endParaRPr>
          </a:p>
          <a:p>
            <a:pPr>
              <a:lnSpc>
                <a:spcPct val="115000"/>
              </a:lnSpc>
            </a:pPr>
            <a:endParaRPr b="0" lang="en-US" sz="1400" spc="-1" strike="noStrike">
              <a:solidFill>
                <a:srgbClr val="000000"/>
              </a:solidFill>
              <a:uFill>
                <a:solidFill>
                  <a:srgbClr val="ffffff"/>
                </a:solidFill>
              </a:uFill>
              <a:latin typeface="Arial"/>
            </a:endParaRPr>
          </a:p>
          <a:p>
            <a:pPr>
              <a:lnSpc>
                <a:spcPct val="100000"/>
              </a:lnSpc>
            </a:pPr>
            <a:endParaRPr b="0" lang="en-US" sz="1400" spc="-1" strike="noStrike">
              <a:solidFill>
                <a:srgbClr val="000000"/>
              </a:solidFill>
              <a:uFill>
                <a:solidFill>
                  <a:srgbClr val="ffffff"/>
                </a:solidFill>
              </a:uFill>
              <a:latin typeface="Arial"/>
            </a:endParaRPr>
          </a:p>
        </p:txBody>
      </p:sp>
      <p:pic>
        <p:nvPicPr>
          <p:cNvPr id="210" name="Google Shape;378;p54" descr=""/>
          <p:cNvPicPr/>
          <p:nvPr/>
        </p:nvPicPr>
        <p:blipFill>
          <a:blip r:embed="rId1"/>
          <a:stretch/>
        </p:blipFill>
        <p:spPr>
          <a:xfrm>
            <a:off x="20520" y="110880"/>
            <a:ext cx="831960" cy="831960"/>
          </a:xfrm>
          <a:prstGeom prst="rect">
            <a:avLst/>
          </a:prstGeom>
          <a:ln>
            <a:noFill/>
          </a:ln>
        </p:spPr>
      </p:pic>
    </p:spTree>
  </p:cSld>
  <p:timing>
    <p:tnLst>
      <p:par>
        <p:cTn id="59" dur="indefinite" restart="never" nodeType="tmRoot">
          <p:childTnLst>
            <p:seq>
              <p:cTn id="60" nodeType="mainSeq"/>
              <p:prevCondLst>
                <p:cond delay="0" evt="onPrev">
                  <p:tgtEl>
                    <p:sldTgt/>
                  </p:tgtEl>
                </p:cond>
              </p:prevCondLst>
              <p:nextCondLst>
                <p:cond delay="0" evt="onNext">
                  <p:tgtEl>
                    <p:sldTgt/>
                  </p:tgtEl>
                </p:cond>
              </p:nextCondLst>
            </p:seq>
          </p:childTnLst>
        </p:cTn>
      </p:par>
    </p:tnLst>
  </p:timing>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TextShape 1"/>
          <p:cNvSpPr txBox="1"/>
          <p:nvPr/>
        </p:nvSpPr>
        <p:spPr>
          <a:xfrm>
            <a:off x="1320840" y="205920"/>
            <a:ext cx="6988680" cy="736920"/>
          </a:xfrm>
          <a:prstGeom prst="rect">
            <a:avLst/>
          </a:prstGeom>
          <a:solidFill>
            <a:srgbClr val="f6b26b"/>
          </a:solidFill>
          <a:ln>
            <a:noFill/>
          </a:ln>
        </p:spPr>
        <p:txBody>
          <a:bodyPr anchor="ctr"/>
          <a:p>
            <a:pPr algn="ctr">
              <a:lnSpc>
                <a:spcPct val="115000"/>
              </a:lnSpc>
            </a:pPr>
            <a:r>
              <a:rPr b="1" lang="en-US" sz="3000" spc="-1" strike="noStrike">
                <a:solidFill>
                  <a:srgbClr val="000000"/>
                </a:solidFill>
                <a:uFill>
                  <a:solidFill>
                    <a:srgbClr val="ffffff"/>
                  </a:solidFill>
                </a:uFill>
                <a:latin typeface="Arial"/>
                <a:ea typeface="Arial"/>
              </a:rPr>
              <a:t>Superconducting Multipole Wiggler</a:t>
            </a:r>
            <a:endParaRPr b="0" lang="en-US" sz="1400" spc="-1" strike="noStrike">
              <a:solidFill>
                <a:srgbClr val="000000"/>
              </a:solidFill>
              <a:uFill>
                <a:solidFill>
                  <a:srgbClr val="ffffff"/>
                </a:solidFill>
              </a:uFill>
              <a:latin typeface="Arial"/>
            </a:endParaRPr>
          </a:p>
        </p:txBody>
      </p:sp>
      <p:sp>
        <p:nvSpPr>
          <p:cNvPr id="212" name="TextShape 2"/>
          <p:cNvSpPr txBox="1"/>
          <p:nvPr/>
        </p:nvSpPr>
        <p:spPr>
          <a:xfrm>
            <a:off x="644760" y="3524040"/>
            <a:ext cx="3132000" cy="1046520"/>
          </a:xfrm>
          <a:prstGeom prst="rect">
            <a:avLst/>
          </a:prstGeom>
          <a:solidFill>
            <a:srgbClr val="ffff00"/>
          </a:solidFill>
          <a:ln>
            <a:noFill/>
          </a:ln>
        </p:spPr>
        <p:txBody>
          <a:bodyPr/>
          <a:p>
            <a:pPr marL="457200" indent="-406080">
              <a:lnSpc>
                <a:spcPct val="100000"/>
              </a:lnSpc>
              <a:buClr>
                <a:srgbClr val="000000"/>
              </a:buClr>
              <a:buFont typeface="Arial"/>
              <a:buChar char="●"/>
            </a:pPr>
            <a:r>
              <a:rPr b="0" lang="en-US" sz="2800" spc="-1" strike="noStrike">
                <a:solidFill>
                  <a:srgbClr val="000000"/>
                </a:solidFill>
                <a:uFill>
                  <a:solidFill>
                    <a:srgbClr val="ffffff"/>
                  </a:solidFill>
                </a:uFill>
                <a:latin typeface="Arial"/>
                <a:ea typeface="Arial"/>
              </a:rPr>
              <a:t>15 poles</a:t>
            </a:r>
            <a:endParaRPr b="0" lang="en-US" sz="1400" spc="-1" strike="noStrike">
              <a:solidFill>
                <a:srgbClr val="000000"/>
              </a:solidFill>
              <a:uFill>
                <a:solidFill>
                  <a:srgbClr val="ffffff"/>
                </a:solidFill>
              </a:uFill>
              <a:latin typeface="Arial"/>
            </a:endParaRPr>
          </a:p>
          <a:p>
            <a:pPr marL="457200" indent="-406080">
              <a:lnSpc>
                <a:spcPct val="100000"/>
              </a:lnSpc>
              <a:buClr>
                <a:srgbClr val="000000"/>
              </a:buClr>
              <a:buFont typeface="Arial"/>
              <a:buChar char="●"/>
            </a:pPr>
            <a:r>
              <a:rPr b="0" lang="en-US" sz="2800" spc="-1" strike="noStrike">
                <a:solidFill>
                  <a:srgbClr val="000000"/>
                </a:solidFill>
                <a:uFill>
                  <a:solidFill>
                    <a:srgbClr val="ffffff"/>
                  </a:solidFill>
                </a:uFill>
                <a:latin typeface="Arial"/>
                <a:ea typeface="Arial"/>
              </a:rPr>
              <a:t>Gap ~ 23 mm</a:t>
            </a:r>
            <a:endParaRPr b="0" lang="en-US" sz="1400" spc="-1" strike="noStrike">
              <a:solidFill>
                <a:srgbClr val="000000"/>
              </a:solidFill>
              <a:uFill>
                <a:solidFill>
                  <a:srgbClr val="ffffff"/>
                </a:solidFill>
              </a:uFill>
              <a:latin typeface="Arial"/>
            </a:endParaRPr>
          </a:p>
          <a:p>
            <a:pPr>
              <a:lnSpc>
                <a:spcPct val="100000"/>
              </a:lnSpc>
            </a:pPr>
            <a:endParaRPr b="0" lang="en-US" sz="1400" spc="-1" strike="noStrike">
              <a:solidFill>
                <a:srgbClr val="000000"/>
              </a:solidFill>
              <a:uFill>
                <a:solidFill>
                  <a:srgbClr val="ffffff"/>
                </a:solidFill>
              </a:uFill>
              <a:latin typeface="Arial"/>
            </a:endParaRPr>
          </a:p>
        </p:txBody>
      </p:sp>
      <p:pic>
        <p:nvPicPr>
          <p:cNvPr id="213" name="Google Shape;385;p55" descr=""/>
          <p:cNvPicPr/>
          <p:nvPr/>
        </p:nvPicPr>
        <p:blipFill>
          <a:blip r:embed="rId1"/>
          <a:stretch/>
        </p:blipFill>
        <p:spPr>
          <a:xfrm>
            <a:off x="20520" y="110880"/>
            <a:ext cx="831960" cy="831960"/>
          </a:xfrm>
          <a:prstGeom prst="rect">
            <a:avLst/>
          </a:prstGeom>
          <a:ln>
            <a:noFill/>
          </a:ln>
        </p:spPr>
      </p:pic>
      <p:pic>
        <p:nvPicPr>
          <p:cNvPr id="214" name="Google Shape;386;p55" descr=""/>
          <p:cNvPicPr/>
          <p:nvPr/>
        </p:nvPicPr>
        <p:blipFill>
          <a:blip r:embed="rId2"/>
          <a:stretch/>
        </p:blipFill>
        <p:spPr>
          <a:xfrm>
            <a:off x="1650960" y="1081440"/>
            <a:ext cx="5705280" cy="2249640"/>
          </a:xfrm>
          <a:prstGeom prst="rect">
            <a:avLst/>
          </a:prstGeom>
          <a:ln>
            <a:noFill/>
          </a:ln>
        </p:spPr>
      </p:pic>
      <p:sp>
        <p:nvSpPr>
          <p:cNvPr id="215" name="CustomShape 3"/>
          <p:cNvSpPr/>
          <p:nvPr/>
        </p:nvSpPr>
        <p:spPr>
          <a:xfrm>
            <a:off x="3940200" y="3469680"/>
            <a:ext cx="4464720" cy="1036440"/>
          </a:xfrm>
          <a:prstGeom prst="rect">
            <a:avLst/>
          </a:prstGeom>
          <a:solidFill>
            <a:srgbClr val="ffff00"/>
          </a:solidFill>
          <a:ln>
            <a:noFill/>
          </a:ln>
        </p:spPr>
        <p:style>
          <a:lnRef idx="0"/>
          <a:fillRef idx="0"/>
          <a:effectRef idx="0"/>
          <a:fontRef idx="minor"/>
        </p:style>
        <p:txBody>
          <a:bodyPr tIns="91440" bIns="91440"/>
          <a:p>
            <a:pPr marL="457200" indent="-406080">
              <a:lnSpc>
                <a:spcPct val="100000"/>
              </a:lnSpc>
              <a:buClr>
                <a:srgbClr val="000000"/>
              </a:buClr>
              <a:buFont typeface="Arial"/>
              <a:buChar char="●"/>
            </a:pPr>
            <a:r>
              <a:rPr b="0" lang="en-US" sz="2800" spc="-1" strike="noStrike">
                <a:solidFill>
                  <a:srgbClr val="000000"/>
                </a:solidFill>
                <a:uFill>
                  <a:solidFill>
                    <a:srgbClr val="ffffff"/>
                  </a:solidFill>
                </a:uFill>
                <a:latin typeface="Arial"/>
                <a:ea typeface="Arial"/>
              </a:rPr>
              <a:t>On axis peak B ~ 2.5 T</a:t>
            </a:r>
            <a:endParaRPr b="0" lang="en-US" sz="1800" spc="-1" strike="noStrike">
              <a:solidFill>
                <a:srgbClr val="000000"/>
              </a:solidFill>
              <a:uFill>
                <a:solidFill>
                  <a:srgbClr val="ffffff"/>
                </a:solidFill>
              </a:uFill>
              <a:latin typeface="Arial"/>
            </a:endParaRPr>
          </a:p>
          <a:p>
            <a:pPr marL="457200" indent="-406080">
              <a:lnSpc>
                <a:spcPct val="100000"/>
              </a:lnSpc>
              <a:buClr>
                <a:srgbClr val="000000"/>
              </a:buClr>
              <a:buFont typeface="Arial"/>
              <a:buChar char="●"/>
            </a:pPr>
            <a:r>
              <a:rPr b="0" lang="en-US" sz="2800" spc="-1" strike="noStrike">
                <a:solidFill>
                  <a:srgbClr val="000000"/>
                </a:solidFill>
                <a:uFill>
                  <a:solidFill>
                    <a:srgbClr val="ffffff"/>
                  </a:solidFill>
                </a:uFill>
                <a:latin typeface="Arial"/>
                <a:ea typeface="Arial"/>
              </a:rPr>
              <a:t>Period 62 mm.</a:t>
            </a:r>
            <a:endParaRPr b="0" lang="en-US" sz="1800" spc="-1" strike="noStrike">
              <a:solidFill>
                <a:srgbClr val="000000"/>
              </a:solidFill>
              <a:uFill>
                <a:solidFill>
                  <a:srgbClr val="ffffff"/>
                </a:solidFill>
              </a:uFill>
              <a:latin typeface="Arial"/>
            </a:endParaRPr>
          </a:p>
        </p:txBody>
      </p:sp>
    </p:spTree>
  </p:cSld>
  <p:timing>
    <p:tnLst>
      <p:par>
        <p:cTn id="61" dur="indefinite" restart="never" nodeType="tmRoot">
          <p:childTnLst>
            <p:seq>
              <p:cTn id="62" nodeType="mainSeq"/>
              <p:prevCondLst>
                <p:cond delay="0" evt="onPrev">
                  <p:tgtEl>
                    <p:sldTgt/>
                  </p:tgtEl>
                </p:cond>
              </p:prevCondLst>
              <p:nextCondLst>
                <p:cond delay="0" evt="onNext">
                  <p:tgtEl>
                    <p:sldTgt/>
                  </p:tgtEl>
                </p:cond>
              </p:nextCondLst>
            </p:seq>
          </p:childTnLst>
        </p:cTn>
      </p:par>
    </p:tnLst>
  </p:timing>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6" name="TextShape 1"/>
          <p:cNvSpPr txBox="1"/>
          <p:nvPr/>
        </p:nvSpPr>
        <p:spPr>
          <a:xfrm>
            <a:off x="2895120" y="205920"/>
            <a:ext cx="4371840" cy="857160"/>
          </a:xfrm>
          <a:prstGeom prst="rect">
            <a:avLst/>
          </a:prstGeom>
          <a:solidFill>
            <a:srgbClr val="f6b26b"/>
          </a:solidFill>
          <a:ln>
            <a:noFill/>
          </a:ln>
        </p:spPr>
        <p:txBody>
          <a:bodyPr anchor="ctr"/>
          <a:p>
            <a:pPr algn="ctr">
              <a:lnSpc>
                <a:spcPct val="115000"/>
              </a:lnSpc>
            </a:pPr>
            <a:r>
              <a:rPr b="1" lang="en-US" sz="3000" spc="-1" strike="noStrike">
                <a:solidFill>
                  <a:srgbClr val="000000"/>
                </a:solidFill>
                <a:uFill>
                  <a:solidFill>
                    <a:srgbClr val="ffffff"/>
                  </a:solidFill>
                </a:uFill>
                <a:latin typeface="Arial"/>
                <a:ea typeface="Arial"/>
              </a:rPr>
              <a:t>Nonlinear Kicker</a:t>
            </a:r>
            <a:endParaRPr b="0" lang="en-US" sz="1400" spc="-1" strike="noStrike">
              <a:solidFill>
                <a:srgbClr val="000000"/>
              </a:solidFill>
              <a:uFill>
                <a:solidFill>
                  <a:srgbClr val="ffffff"/>
                </a:solidFill>
              </a:uFill>
              <a:latin typeface="Arial"/>
            </a:endParaRPr>
          </a:p>
        </p:txBody>
      </p:sp>
      <p:sp>
        <p:nvSpPr>
          <p:cNvPr id="217" name="TextShape 2"/>
          <p:cNvSpPr txBox="1"/>
          <p:nvPr/>
        </p:nvSpPr>
        <p:spPr>
          <a:xfrm>
            <a:off x="1388880" y="1623960"/>
            <a:ext cx="6975000" cy="3519360"/>
          </a:xfrm>
          <a:prstGeom prst="rect">
            <a:avLst/>
          </a:prstGeom>
          <a:solidFill>
            <a:srgbClr val="00ffff"/>
          </a:solidFill>
          <a:ln w="19080">
            <a:solidFill>
              <a:srgbClr val="000000"/>
            </a:solidFill>
            <a:round/>
          </a:ln>
        </p:spPr>
        <p:txBody>
          <a:bodyPr/>
          <a:p>
            <a:pPr>
              <a:lnSpc>
                <a:spcPct val="115000"/>
              </a:lnSpc>
            </a:pPr>
            <a:r>
              <a:rPr b="0" lang="en-US" sz="2400" spc="-1" strike="noStrike">
                <a:solidFill>
                  <a:srgbClr val="000000"/>
                </a:solidFill>
                <a:uFill>
                  <a:solidFill>
                    <a:srgbClr val="ffffff"/>
                  </a:solidFill>
                </a:uFill>
                <a:latin typeface="Arial"/>
                <a:ea typeface="Arial"/>
              </a:rPr>
              <a:t>Pulsed Sextupole Kicker</a:t>
            </a:r>
            <a:endParaRPr b="0" lang="en-US" sz="1400" spc="-1" strike="noStrike">
              <a:solidFill>
                <a:srgbClr val="000000"/>
              </a:solidFill>
              <a:uFill>
                <a:solidFill>
                  <a:srgbClr val="ffffff"/>
                </a:solidFill>
              </a:uFill>
              <a:latin typeface="Arial"/>
            </a:endParaRPr>
          </a:p>
          <a:p>
            <a:pPr>
              <a:lnSpc>
                <a:spcPct val="115000"/>
              </a:lnSpc>
            </a:pPr>
            <a:r>
              <a:rPr b="0" lang="en-US" sz="2400" spc="-1" strike="noStrike">
                <a:solidFill>
                  <a:srgbClr val="000000"/>
                </a:solidFill>
                <a:uFill>
                  <a:solidFill>
                    <a:srgbClr val="ffffff"/>
                  </a:solidFill>
                </a:uFill>
                <a:latin typeface="Arial"/>
                <a:ea typeface="Arial"/>
              </a:rPr>
              <a:t>Typical gradient :  3500 T/m</a:t>
            </a:r>
            <a:r>
              <a:rPr b="0" lang="en-US" sz="2400" spc="-1" strike="noStrike" baseline="30000">
                <a:solidFill>
                  <a:srgbClr val="000000"/>
                </a:solidFill>
                <a:uFill>
                  <a:solidFill>
                    <a:srgbClr val="ffffff"/>
                  </a:solidFill>
                </a:uFill>
                <a:latin typeface="Arial"/>
                <a:ea typeface="Arial"/>
              </a:rPr>
              <a:t>2   </a:t>
            </a:r>
            <a:endParaRPr b="0" lang="en-US" sz="1400" spc="-1" strike="noStrike">
              <a:solidFill>
                <a:srgbClr val="000000"/>
              </a:solidFill>
              <a:uFill>
                <a:solidFill>
                  <a:srgbClr val="ffffff"/>
                </a:solidFill>
              </a:uFill>
              <a:latin typeface="Arial"/>
            </a:endParaRPr>
          </a:p>
          <a:p>
            <a:pPr>
              <a:lnSpc>
                <a:spcPct val="115000"/>
              </a:lnSpc>
            </a:pPr>
            <a:r>
              <a:rPr b="0" lang="en-US" sz="2400" spc="-1" strike="noStrike">
                <a:solidFill>
                  <a:srgbClr val="000000"/>
                </a:solidFill>
                <a:uFill>
                  <a:solidFill>
                    <a:srgbClr val="ffffff"/>
                  </a:solidFill>
                </a:uFill>
                <a:latin typeface="Arial"/>
                <a:ea typeface="Arial"/>
              </a:rPr>
              <a:t>GFR : ± 26 mm</a:t>
            </a:r>
            <a:endParaRPr b="0" lang="en-US" sz="1400" spc="-1" strike="noStrike">
              <a:solidFill>
                <a:srgbClr val="000000"/>
              </a:solidFill>
              <a:uFill>
                <a:solidFill>
                  <a:srgbClr val="ffffff"/>
                </a:solidFill>
              </a:uFill>
              <a:latin typeface="Arial"/>
            </a:endParaRPr>
          </a:p>
          <a:p>
            <a:pPr>
              <a:lnSpc>
                <a:spcPct val="115000"/>
              </a:lnSpc>
            </a:pPr>
            <a:r>
              <a:rPr b="0" lang="en-US" sz="2400" spc="-1" strike="noStrike">
                <a:solidFill>
                  <a:srgbClr val="000000"/>
                </a:solidFill>
                <a:uFill>
                  <a:solidFill>
                    <a:srgbClr val="ffffff"/>
                  </a:solidFill>
                </a:uFill>
                <a:latin typeface="Arial"/>
                <a:ea typeface="Arial"/>
              </a:rPr>
              <a:t>Magnetic length : 500 mm</a:t>
            </a:r>
            <a:endParaRPr b="0" lang="en-US" sz="1400" spc="-1" strike="noStrike">
              <a:solidFill>
                <a:srgbClr val="000000"/>
              </a:solidFill>
              <a:uFill>
                <a:solidFill>
                  <a:srgbClr val="ffffff"/>
                </a:solidFill>
              </a:uFill>
              <a:latin typeface="Arial"/>
            </a:endParaRPr>
          </a:p>
          <a:p>
            <a:pPr>
              <a:lnSpc>
                <a:spcPct val="115000"/>
              </a:lnSpc>
            </a:pPr>
            <a:r>
              <a:rPr b="0" lang="en-US" sz="2400" spc="-1" strike="noStrike">
                <a:solidFill>
                  <a:srgbClr val="000000"/>
                </a:solidFill>
                <a:uFill>
                  <a:solidFill>
                    <a:srgbClr val="ffffff"/>
                  </a:solidFill>
                </a:uFill>
                <a:latin typeface="Arial"/>
                <a:ea typeface="Arial"/>
              </a:rPr>
              <a:t>Ni-Fe or silicon steel laminations : ~100 - 150 µm</a:t>
            </a:r>
            <a:endParaRPr b="0" lang="en-US" sz="1400" spc="-1" strike="noStrike">
              <a:solidFill>
                <a:srgbClr val="000000"/>
              </a:solidFill>
              <a:uFill>
                <a:solidFill>
                  <a:srgbClr val="ffffff"/>
                </a:solidFill>
              </a:uFill>
              <a:latin typeface="Arial"/>
            </a:endParaRPr>
          </a:p>
          <a:p>
            <a:pPr>
              <a:lnSpc>
                <a:spcPct val="115000"/>
              </a:lnSpc>
            </a:pPr>
            <a:r>
              <a:rPr b="0" lang="en-US" sz="2400" spc="-1" strike="noStrike">
                <a:solidFill>
                  <a:srgbClr val="000000"/>
                </a:solidFill>
                <a:uFill>
                  <a:solidFill>
                    <a:srgbClr val="ffffff"/>
                  </a:solidFill>
                </a:uFill>
                <a:latin typeface="Arial"/>
                <a:ea typeface="Arial"/>
              </a:rPr>
              <a:t>Pulse duration ~ 6 usec</a:t>
            </a:r>
            <a:endParaRPr b="0" lang="en-US" sz="1400" spc="-1" strike="noStrike">
              <a:solidFill>
                <a:srgbClr val="000000"/>
              </a:solidFill>
              <a:uFill>
                <a:solidFill>
                  <a:srgbClr val="ffffff"/>
                </a:solidFill>
              </a:uFill>
              <a:latin typeface="Arial"/>
            </a:endParaRPr>
          </a:p>
          <a:p>
            <a:pPr>
              <a:lnSpc>
                <a:spcPct val="115000"/>
              </a:lnSpc>
            </a:pPr>
            <a:endParaRPr b="0" lang="en-US" sz="1400" spc="-1" strike="noStrike">
              <a:solidFill>
                <a:srgbClr val="000000"/>
              </a:solidFill>
              <a:uFill>
                <a:solidFill>
                  <a:srgbClr val="ffffff"/>
                </a:solidFill>
              </a:uFill>
              <a:latin typeface="Arial"/>
            </a:endParaRPr>
          </a:p>
        </p:txBody>
      </p:sp>
      <p:pic>
        <p:nvPicPr>
          <p:cNvPr id="218" name="Google Shape;394;p56" descr=""/>
          <p:cNvPicPr/>
          <p:nvPr/>
        </p:nvPicPr>
        <p:blipFill>
          <a:blip r:embed="rId1"/>
          <a:stretch/>
        </p:blipFill>
        <p:spPr>
          <a:xfrm>
            <a:off x="20520" y="110880"/>
            <a:ext cx="831960" cy="831960"/>
          </a:xfrm>
          <a:prstGeom prst="rect">
            <a:avLst/>
          </a:prstGeom>
          <a:ln>
            <a:noFill/>
          </a:ln>
        </p:spPr>
      </p:pic>
    </p:spTree>
  </p:cSld>
  <p:timing>
    <p:tnLst>
      <p:par>
        <p:cTn id="63" dur="indefinite" restart="never" nodeType="tmRoot">
          <p:childTnLst>
            <p:seq>
              <p:cTn id="64" nodeType="mainSeq"/>
              <p:prevCondLst>
                <p:cond delay="0" evt="onPrev">
                  <p:tgtEl>
                    <p:sldTgt/>
                  </p:tgtEl>
                </p:cond>
              </p:prevCondLst>
              <p:nextCondLst>
                <p:cond delay="0" evt="onNext">
                  <p:tgtEl>
                    <p:sldTgt/>
                  </p:tgtEl>
                </p:cond>
              </p:nextCondLst>
            </p:seq>
          </p:childTnLst>
        </p:cTn>
      </p:par>
    </p:tnLst>
  </p:timing>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TextShape 1"/>
          <p:cNvSpPr txBox="1"/>
          <p:nvPr/>
        </p:nvSpPr>
        <p:spPr>
          <a:xfrm>
            <a:off x="3312000" y="205920"/>
            <a:ext cx="2605320" cy="531720"/>
          </a:xfrm>
          <a:prstGeom prst="rect">
            <a:avLst/>
          </a:prstGeom>
          <a:solidFill>
            <a:srgbClr val="f6b26b"/>
          </a:solidFill>
          <a:ln>
            <a:noFill/>
          </a:ln>
        </p:spPr>
        <p:txBody>
          <a:bodyPr anchor="ctr"/>
          <a:p>
            <a:pPr algn="ctr">
              <a:lnSpc>
                <a:spcPct val="100000"/>
              </a:lnSpc>
            </a:pPr>
            <a:r>
              <a:rPr b="0" lang="en-US" sz="3000" spc="-1" strike="noStrike">
                <a:solidFill>
                  <a:srgbClr val="000000"/>
                </a:solidFill>
                <a:uFill>
                  <a:solidFill>
                    <a:srgbClr val="ffffff"/>
                  </a:solidFill>
                </a:uFill>
                <a:latin typeface="Arial"/>
                <a:ea typeface="Arial"/>
              </a:rPr>
              <a:t>DQ magnet</a:t>
            </a:r>
            <a:endParaRPr b="0" lang="en-US" sz="1400" spc="-1" strike="noStrike">
              <a:solidFill>
                <a:srgbClr val="000000"/>
              </a:solidFill>
              <a:uFill>
                <a:solidFill>
                  <a:srgbClr val="ffffff"/>
                </a:solidFill>
              </a:uFill>
              <a:latin typeface="Arial"/>
            </a:endParaRPr>
          </a:p>
        </p:txBody>
      </p:sp>
      <p:sp>
        <p:nvSpPr>
          <p:cNvPr id="220" name="TextShape 2"/>
          <p:cNvSpPr txBox="1"/>
          <p:nvPr/>
        </p:nvSpPr>
        <p:spPr>
          <a:xfrm>
            <a:off x="4365000" y="1035000"/>
            <a:ext cx="4670640" cy="3955320"/>
          </a:xfrm>
          <a:prstGeom prst="rect">
            <a:avLst/>
          </a:prstGeom>
          <a:solidFill>
            <a:srgbClr val="ffff00"/>
          </a:solidFill>
          <a:ln>
            <a:noFill/>
          </a:ln>
        </p:spPr>
        <p:txBody>
          <a:bodyPr/>
          <a:p>
            <a:pPr>
              <a:lnSpc>
                <a:spcPct val="150000"/>
              </a:lnSpc>
            </a:pPr>
            <a:r>
              <a:rPr b="0" lang="en-US" sz="2000" spc="-1" strike="noStrike">
                <a:solidFill>
                  <a:srgbClr val="000000"/>
                </a:solidFill>
                <a:uFill>
                  <a:solidFill>
                    <a:srgbClr val="ffffff"/>
                  </a:solidFill>
                </a:uFill>
                <a:latin typeface="Arial"/>
                <a:ea typeface="Arial"/>
              </a:rPr>
              <a:t>Central Dipole field (max.) </a:t>
            </a:r>
            <a:r>
              <a:rPr b="0" lang="en-US" sz="2000" spc="-1" strike="noStrike">
                <a:solidFill>
                  <a:srgbClr val="000000"/>
                </a:solidFill>
                <a:uFill>
                  <a:solidFill>
                    <a:srgbClr val="ffffff"/>
                  </a:solidFill>
                </a:uFill>
                <a:latin typeface="Arial"/>
                <a:ea typeface="Arial"/>
              </a:rPr>
              <a:t>	</a:t>
            </a:r>
            <a:r>
              <a:rPr b="0" lang="en-US" sz="2000" spc="-1" strike="noStrike">
                <a:solidFill>
                  <a:srgbClr val="000000"/>
                </a:solidFill>
                <a:uFill>
                  <a:solidFill>
                    <a:srgbClr val="ffffff"/>
                  </a:solidFill>
                </a:uFill>
                <a:latin typeface="Arial"/>
                <a:ea typeface="Arial"/>
              </a:rPr>
              <a:t>       0.4 T  </a:t>
            </a:r>
            <a:endParaRPr b="0" lang="en-US" sz="1400" spc="-1" strike="noStrike">
              <a:solidFill>
                <a:srgbClr val="000000"/>
              </a:solidFill>
              <a:uFill>
                <a:solidFill>
                  <a:srgbClr val="ffffff"/>
                </a:solidFill>
              </a:uFill>
              <a:latin typeface="Arial"/>
            </a:endParaRPr>
          </a:p>
          <a:p>
            <a:pPr>
              <a:lnSpc>
                <a:spcPct val="100000"/>
              </a:lnSpc>
            </a:pPr>
            <a:r>
              <a:rPr b="0" lang="en-US" sz="2000" spc="-1" strike="noStrike">
                <a:solidFill>
                  <a:srgbClr val="0000ff"/>
                </a:solidFill>
                <a:uFill>
                  <a:solidFill>
                    <a:srgbClr val="ffffff"/>
                  </a:solidFill>
                </a:uFill>
                <a:latin typeface="Arial"/>
                <a:ea typeface="Arial"/>
              </a:rPr>
              <a:t>Central Quadrupole </a:t>
            </a:r>
            <a:endParaRPr b="0" lang="en-US" sz="1400" spc="-1" strike="noStrike">
              <a:solidFill>
                <a:srgbClr val="000000"/>
              </a:solidFill>
              <a:uFill>
                <a:solidFill>
                  <a:srgbClr val="ffffff"/>
                </a:solidFill>
              </a:uFill>
              <a:latin typeface="Arial"/>
            </a:endParaRPr>
          </a:p>
          <a:p>
            <a:pPr>
              <a:lnSpc>
                <a:spcPct val="150000"/>
              </a:lnSpc>
            </a:pPr>
            <a:r>
              <a:rPr b="0" lang="en-US" sz="2000" spc="-1" strike="noStrike">
                <a:solidFill>
                  <a:srgbClr val="0000ff"/>
                </a:solidFill>
                <a:uFill>
                  <a:solidFill>
                    <a:srgbClr val="ffffff"/>
                  </a:solidFill>
                </a:uFill>
                <a:latin typeface="Arial"/>
                <a:ea typeface="Arial"/>
              </a:rPr>
              <a:t>                    </a:t>
            </a:r>
            <a:r>
              <a:rPr b="0" lang="en-US" sz="2000" spc="-1" strike="noStrike">
                <a:solidFill>
                  <a:srgbClr val="0000ff"/>
                </a:solidFill>
                <a:uFill>
                  <a:solidFill>
                    <a:srgbClr val="ffffff"/>
                  </a:solidFill>
                </a:uFill>
                <a:latin typeface="Arial"/>
                <a:ea typeface="Arial"/>
              </a:rPr>
              <a:t>gradient (max.)        35 T/m</a:t>
            </a:r>
            <a:endParaRPr b="0" lang="en-US" sz="1400" spc="-1" strike="noStrike">
              <a:solidFill>
                <a:srgbClr val="000000"/>
              </a:solidFill>
              <a:uFill>
                <a:solidFill>
                  <a:srgbClr val="ffffff"/>
                </a:solidFill>
              </a:uFill>
              <a:latin typeface="Arial"/>
            </a:endParaRPr>
          </a:p>
          <a:p>
            <a:pPr>
              <a:lnSpc>
                <a:spcPct val="150000"/>
              </a:lnSpc>
            </a:pPr>
            <a:r>
              <a:rPr b="0" lang="en-US" sz="2000" spc="-1" strike="noStrike">
                <a:solidFill>
                  <a:srgbClr val="000000"/>
                </a:solidFill>
                <a:uFill>
                  <a:solidFill>
                    <a:srgbClr val="ffffff"/>
                  </a:solidFill>
                </a:uFill>
                <a:latin typeface="Arial"/>
                <a:ea typeface="Arial"/>
              </a:rPr>
              <a:t>Magnetic effective Length</a:t>
            </a:r>
            <a:r>
              <a:rPr b="0" lang="en-US" sz="2000" spc="-1" strike="noStrike">
                <a:solidFill>
                  <a:srgbClr val="000000"/>
                </a:solidFill>
                <a:uFill>
                  <a:solidFill>
                    <a:srgbClr val="ffffff"/>
                  </a:solidFill>
                </a:uFill>
                <a:latin typeface="Arial"/>
                <a:ea typeface="Arial"/>
              </a:rPr>
              <a:t>	</a:t>
            </a:r>
            <a:r>
              <a:rPr b="0" lang="en-US" sz="2000" spc="-1" strike="noStrike">
                <a:solidFill>
                  <a:srgbClr val="000000"/>
                </a:solidFill>
                <a:uFill>
                  <a:solidFill>
                    <a:srgbClr val="ffffff"/>
                  </a:solidFill>
                </a:uFill>
                <a:latin typeface="Arial"/>
                <a:ea typeface="Arial"/>
              </a:rPr>
              <a:t>     425 mm </a:t>
            </a:r>
            <a:endParaRPr b="0" lang="en-US" sz="1400" spc="-1" strike="noStrike">
              <a:solidFill>
                <a:srgbClr val="000000"/>
              </a:solidFill>
              <a:uFill>
                <a:solidFill>
                  <a:srgbClr val="ffffff"/>
                </a:solidFill>
              </a:uFill>
              <a:latin typeface="Arial"/>
            </a:endParaRPr>
          </a:p>
          <a:p>
            <a:pPr>
              <a:lnSpc>
                <a:spcPct val="150000"/>
              </a:lnSpc>
            </a:pPr>
            <a:r>
              <a:rPr b="0" lang="en-US" sz="2000" spc="-1" strike="noStrike">
                <a:solidFill>
                  <a:srgbClr val="0617fa"/>
                </a:solidFill>
                <a:uFill>
                  <a:solidFill>
                    <a:srgbClr val="ffffff"/>
                  </a:solidFill>
                </a:uFill>
                <a:latin typeface="Arial"/>
                <a:ea typeface="Arial"/>
              </a:rPr>
              <a:t>Good field zone (GFZ), radius</a:t>
            </a:r>
            <a:r>
              <a:rPr b="0" lang="en-US" sz="2000" spc="-1" strike="noStrike">
                <a:solidFill>
                  <a:srgbClr val="0617fa"/>
                </a:solidFill>
                <a:uFill>
                  <a:solidFill>
                    <a:srgbClr val="ffffff"/>
                  </a:solidFill>
                </a:uFill>
                <a:latin typeface="Arial"/>
                <a:ea typeface="Arial"/>
              </a:rPr>
              <a:t>	</a:t>
            </a:r>
            <a:r>
              <a:rPr b="0" lang="en-US" sz="2000" spc="-1" strike="noStrike">
                <a:solidFill>
                  <a:srgbClr val="0617fa"/>
                </a:solidFill>
                <a:uFill>
                  <a:solidFill>
                    <a:srgbClr val="ffffff"/>
                  </a:solidFill>
                </a:uFill>
                <a:latin typeface="Arial"/>
                <a:ea typeface="Arial"/>
              </a:rPr>
              <a:t>± 7mm</a:t>
            </a:r>
            <a:endParaRPr b="0" lang="en-US" sz="1400" spc="-1" strike="noStrike">
              <a:solidFill>
                <a:srgbClr val="000000"/>
              </a:solidFill>
              <a:uFill>
                <a:solidFill>
                  <a:srgbClr val="ffffff"/>
                </a:solidFill>
              </a:uFill>
              <a:latin typeface="Arial"/>
            </a:endParaRPr>
          </a:p>
          <a:p>
            <a:pPr>
              <a:lnSpc>
                <a:spcPct val="150000"/>
              </a:lnSpc>
            </a:pPr>
            <a:r>
              <a:rPr b="0" lang="en-US" sz="2000" spc="-1" strike="noStrike">
                <a:solidFill>
                  <a:srgbClr val="000000"/>
                </a:solidFill>
                <a:uFill>
                  <a:solidFill>
                    <a:srgbClr val="ffffff"/>
                  </a:solidFill>
                </a:uFill>
                <a:latin typeface="Arial"/>
                <a:ea typeface="Arial"/>
              </a:rPr>
              <a:t>Higher order multipole w.r.t QP</a:t>
            </a:r>
            <a:r>
              <a:rPr b="0" lang="en-US" sz="2000" spc="-1" strike="noStrike">
                <a:solidFill>
                  <a:srgbClr val="000000"/>
                </a:solidFill>
                <a:uFill>
                  <a:solidFill>
                    <a:srgbClr val="ffffff"/>
                  </a:solidFill>
                </a:uFill>
                <a:latin typeface="Arial"/>
                <a:ea typeface="Arial"/>
              </a:rPr>
              <a:t>	</a:t>
            </a:r>
            <a:r>
              <a:rPr b="0" lang="en-US" sz="2000" spc="-1" strike="noStrike">
                <a:solidFill>
                  <a:srgbClr val="000000"/>
                </a:solidFill>
                <a:uFill>
                  <a:solidFill>
                    <a:srgbClr val="ffffff"/>
                  </a:solidFill>
                </a:uFill>
                <a:latin typeface="Arial"/>
                <a:ea typeface="Arial"/>
              </a:rPr>
              <a:t>10-3</a:t>
            </a:r>
            <a:endParaRPr b="0" lang="en-US" sz="1400" spc="-1" strike="noStrike">
              <a:solidFill>
                <a:srgbClr val="000000"/>
              </a:solidFill>
              <a:uFill>
                <a:solidFill>
                  <a:srgbClr val="ffffff"/>
                </a:solidFill>
              </a:uFill>
              <a:latin typeface="Arial"/>
            </a:endParaRPr>
          </a:p>
          <a:p>
            <a:pPr>
              <a:lnSpc>
                <a:spcPct val="150000"/>
              </a:lnSpc>
            </a:pPr>
            <a:r>
              <a:rPr b="0" lang="en-US" sz="2000" spc="-1" strike="noStrike">
                <a:solidFill>
                  <a:srgbClr val="0617fa"/>
                </a:solidFill>
                <a:uFill>
                  <a:solidFill>
                    <a:srgbClr val="ffffff"/>
                  </a:solidFill>
                </a:uFill>
                <a:latin typeface="Arial"/>
                <a:ea typeface="Arial"/>
              </a:rPr>
              <a:t>delta_G/G, in GFR</a:t>
            </a:r>
            <a:r>
              <a:rPr b="0" lang="en-US" sz="2000" spc="-1" strike="noStrike">
                <a:solidFill>
                  <a:srgbClr val="0617fa"/>
                </a:solidFill>
                <a:uFill>
                  <a:solidFill>
                    <a:srgbClr val="ffffff"/>
                  </a:solidFill>
                </a:uFill>
                <a:latin typeface="Arial"/>
                <a:ea typeface="Arial"/>
              </a:rPr>
              <a:t>	</a:t>
            </a:r>
            <a:r>
              <a:rPr b="0" lang="en-US" sz="2000" spc="-1" strike="noStrike">
                <a:solidFill>
                  <a:srgbClr val="0617fa"/>
                </a:solidFill>
                <a:uFill>
                  <a:solidFill>
                    <a:srgbClr val="ffffff"/>
                  </a:solidFill>
                </a:uFill>
                <a:latin typeface="Arial"/>
                <a:ea typeface="Arial"/>
              </a:rPr>
              <a:t>                   10-</a:t>
            </a:r>
            <a:r>
              <a:rPr b="0" lang="en-US" sz="2000" spc="-1" strike="noStrike" baseline="30000">
                <a:solidFill>
                  <a:srgbClr val="0617fa"/>
                </a:solidFill>
                <a:uFill>
                  <a:solidFill>
                    <a:srgbClr val="ffffff"/>
                  </a:solidFill>
                </a:uFill>
                <a:latin typeface="Arial"/>
                <a:ea typeface="Arial"/>
              </a:rPr>
              <a:t>2</a:t>
            </a:r>
            <a:r>
              <a:rPr b="0" lang="en-US" sz="2000" spc="-1" strike="noStrike">
                <a:solidFill>
                  <a:srgbClr val="000000"/>
                </a:solidFill>
                <a:uFill>
                  <a:solidFill>
                    <a:srgbClr val="ffffff"/>
                  </a:solidFill>
                </a:uFill>
                <a:latin typeface="Arial"/>
                <a:ea typeface="Arial"/>
              </a:rPr>
              <a:t> </a:t>
            </a:r>
            <a:r>
              <a:rPr b="0" lang="en-US" sz="3200" spc="-1" strike="noStrike">
                <a:solidFill>
                  <a:srgbClr val="000000"/>
                </a:solidFill>
                <a:uFill>
                  <a:solidFill>
                    <a:srgbClr val="ffffff"/>
                  </a:solidFill>
                </a:uFill>
                <a:latin typeface="Arial"/>
                <a:ea typeface="Arial"/>
              </a:rPr>
              <a:t>  </a:t>
            </a:r>
            <a:endParaRPr b="0" lang="en-US" sz="1400" spc="-1" strike="noStrike">
              <a:solidFill>
                <a:srgbClr val="000000"/>
              </a:solidFill>
              <a:uFill>
                <a:solidFill>
                  <a:srgbClr val="ffffff"/>
                </a:solidFill>
              </a:uFill>
              <a:latin typeface="Arial"/>
            </a:endParaRPr>
          </a:p>
          <a:p>
            <a:pPr>
              <a:lnSpc>
                <a:spcPct val="100000"/>
              </a:lnSpc>
            </a:pPr>
            <a:endParaRPr b="0" lang="en-US" sz="1400" spc="-1" strike="noStrike">
              <a:solidFill>
                <a:srgbClr val="000000"/>
              </a:solidFill>
              <a:uFill>
                <a:solidFill>
                  <a:srgbClr val="ffffff"/>
                </a:solidFill>
              </a:uFill>
              <a:latin typeface="Arial"/>
            </a:endParaRPr>
          </a:p>
          <a:p>
            <a:pPr>
              <a:lnSpc>
                <a:spcPct val="100000"/>
              </a:lnSpc>
            </a:pPr>
            <a:endParaRPr b="0" lang="en-US" sz="1400" spc="-1" strike="noStrike">
              <a:solidFill>
                <a:srgbClr val="000000"/>
              </a:solidFill>
              <a:uFill>
                <a:solidFill>
                  <a:srgbClr val="ffffff"/>
                </a:solidFill>
              </a:uFill>
              <a:latin typeface="Arial"/>
            </a:endParaRPr>
          </a:p>
        </p:txBody>
      </p:sp>
      <p:pic>
        <p:nvPicPr>
          <p:cNvPr id="221" name="Google Shape;401;p57" descr=""/>
          <p:cNvPicPr/>
          <p:nvPr/>
        </p:nvPicPr>
        <p:blipFill>
          <a:blip r:embed="rId1"/>
          <a:stretch/>
        </p:blipFill>
        <p:spPr>
          <a:xfrm>
            <a:off x="20520" y="110880"/>
            <a:ext cx="831960" cy="831960"/>
          </a:xfrm>
          <a:prstGeom prst="rect">
            <a:avLst/>
          </a:prstGeom>
          <a:ln>
            <a:noFill/>
          </a:ln>
        </p:spPr>
      </p:pic>
      <p:pic>
        <p:nvPicPr>
          <p:cNvPr id="222" name="Google Shape;402;p57" descr=""/>
          <p:cNvPicPr/>
          <p:nvPr/>
        </p:nvPicPr>
        <p:blipFill>
          <a:blip r:embed="rId2"/>
          <a:stretch/>
        </p:blipFill>
        <p:spPr>
          <a:xfrm>
            <a:off x="99000" y="1696680"/>
            <a:ext cx="4198320" cy="2969640"/>
          </a:xfrm>
          <a:prstGeom prst="rect">
            <a:avLst/>
          </a:prstGeom>
          <a:ln>
            <a:noFill/>
          </a:ln>
        </p:spPr>
      </p:pic>
    </p:spTree>
  </p:cSld>
  <p:timing>
    <p:tnLst>
      <p:par>
        <p:cTn id="65" dur="indefinite" restart="never" nodeType="tmRoot">
          <p:childTnLst>
            <p:seq>
              <p:cTn id="66" nodeType="mainSeq"/>
              <p:prevCondLst>
                <p:cond delay="0" evt="onPrev">
                  <p:tgtEl>
                    <p:sldTgt/>
                  </p:tgtEl>
                </p:cond>
              </p:prevCondLst>
              <p:nextCondLst>
                <p:cond delay="0" evt="onNext">
                  <p:tgtEl>
                    <p:sldTgt/>
                  </p:tgtEl>
                </p:cond>
              </p:nextCondLst>
            </p:seq>
          </p:childTnLst>
        </p:cTn>
      </p:par>
    </p:tnLst>
  </p:timing>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3" name="TextShape 1"/>
          <p:cNvSpPr txBox="1"/>
          <p:nvPr/>
        </p:nvSpPr>
        <p:spPr>
          <a:xfrm>
            <a:off x="3098880" y="205920"/>
            <a:ext cx="3704760" cy="857160"/>
          </a:xfrm>
          <a:prstGeom prst="rect">
            <a:avLst/>
          </a:prstGeom>
          <a:solidFill>
            <a:srgbClr val="e06666"/>
          </a:solidFill>
          <a:ln>
            <a:noFill/>
          </a:ln>
        </p:spPr>
        <p:txBody>
          <a:bodyPr anchor="ctr"/>
          <a:p>
            <a:pPr algn="ctr">
              <a:lnSpc>
                <a:spcPct val="100000"/>
              </a:lnSpc>
            </a:pPr>
            <a:r>
              <a:rPr b="0" lang="en-US" sz="4400" spc="-1" strike="noStrike">
                <a:solidFill>
                  <a:srgbClr val="000000"/>
                </a:solidFill>
                <a:uFill>
                  <a:solidFill>
                    <a:srgbClr val="ffffff"/>
                  </a:solidFill>
                </a:uFill>
                <a:latin typeface="Arial"/>
                <a:ea typeface="Arial"/>
              </a:rPr>
              <a:t>Discussion</a:t>
            </a:r>
            <a:endParaRPr b="0" lang="en-US" sz="1400" spc="-1" strike="noStrike">
              <a:solidFill>
                <a:srgbClr val="000000"/>
              </a:solidFill>
              <a:uFill>
                <a:solidFill>
                  <a:srgbClr val="ffffff"/>
                </a:solidFill>
              </a:uFill>
              <a:latin typeface="Arial"/>
            </a:endParaRPr>
          </a:p>
        </p:txBody>
      </p:sp>
      <p:sp>
        <p:nvSpPr>
          <p:cNvPr id="224" name="TextShape 2"/>
          <p:cNvSpPr txBox="1"/>
          <p:nvPr/>
        </p:nvSpPr>
        <p:spPr>
          <a:xfrm>
            <a:off x="2365920" y="2217960"/>
            <a:ext cx="4885560" cy="1052280"/>
          </a:xfrm>
          <a:prstGeom prst="rect">
            <a:avLst/>
          </a:prstGeom>
          <a:solidFill>
            <a:srgbClr val="00ff00"/>
          </a:solidFill>
          <a:ln w="9360">
            <a:solidFill>
              <a:srgbClr val="9900ff"/>
            </a:solidFill>
            <a:round/>
          </a:ln>
        </p:spPr>
        <p:txBody>
          <a:bodyPr/>
          <a:p>
            <a:pPr algn="ctr">
              <a:lnSpc>
                <a:spcPct val="100000"/>
              </a:lnSpc>
            </a:pPr>
            <a:r>
              <a:rPr b="0" lang="en-US" sz="6000" spc="-1" strike="noStrike">
                <a:solidFill>
                  <a:srgbClr val="000000"/>
                </a:solidFill>
                <a:uFill>
                  <a:solidFill>
                    <a:srgbClr val="ffffff"/>
                  </a:solidFill>
                </a:uFill>
                <a:latin typeface="Arial"/>
                <a:ea typeface="Arial"/>
              </a:rPr>
              <a:t>Thank  You !</a:t>
            </a:r>
            <a:endParaRPr b="0" lang="en-US" sz="1400" spc="-1" strike="noStrike">
              <a:solidFill>
                <a:srgbClr val="000000"/>
              </a:solidFill>
              <a:uFill>
                <a:solidFill>
                  <a:srgbClr val="ffffff"/>
                </a:solidFill>
              </a:uFill>
              <a:latin typeface="Arial"/>
            </a:endParaRPr>
          </a:p>
        </p:txBody>
      </p:sp>
    </p:spTree>
  </p:cSld>
  <p:timing>
    <p:tnLst>
      <p:par>
        <p:cTn id="67" dur="indefinite" restart="never" nodeType="tmRoot">
          <p:childTnLst>
            <p:seq>
              <p:cTn id="68"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 name="TextShape 1"/>
          <p:cNvSpPr txBox="1"/>
          <p:nvPr/>
        </p:nvSpPr>
        <p:spPr>
          <a:xfrm>
            <a:off x="1334520" y="205920"/>
            <a:ext cx="6568200" cy="857160"/>
          </a:xfrm>
          <a:prstGeom prst="rect">
            <a:avLst/>
          </a:prstGeom>
          <a:solidFill>
            <a:srgbClr val="f6b26b"/>
          </a:solidFill>
          <a:ln>
            <a:noFill/>
          </a:ln>
        </p:spPr>
        <p:txBody>
          <a:bodyPr anchor="ctr"/>
          <a:p>
            <a:pPr algn="ctr">
              <a:lnSpc>
                <a:spcPct val="100000"/>
              </a:lnSpc>
            </a:pPr>
            <a:r>
              <a:rPr b="0" lang="en-US" sz="3000" spc="-1" strike="noStrike">
                <a:solidFill>
                  <a:srgbClr val="000000"/>
                </a:solidFill>
                <a:uFill>
                  <a:solidFill>
                    <a:srgbClr val="ffffff"/>
                  </a:solidFill>
                </a:uFill>
                <a:latin typeface="Arial"/>
                <a:ea typeface="Arial"/>
              </a:rPr>
              <a:t>Infrared Free Electron Laser (IRFEL)</a:t>
            </a:r>
            <a:endParaRPr b="0" lang="en-US" sz="1400" spc="-1" strike="noStrike">
              <a:solidFill>
                <a:srgbClr val="000000"/>
              </a:solidFill>
              <a:uFill>
                <a:solidFill>
                  <a:srgbClr val="ffffff"/>
                </a:solidFill>
              </a:uFill>
              <a:latin typeface="Arial"/>
            </a:endParaRPr>
          </a:p>
        </p:txBody>
      </p:sp>
      <p:pic>
        <p:nvPicPr>
          <p:cNvPr id="98" name="Google Shape;158;p28" descr=""/>
          <p:cNvPicPr/>
          <p:nvPr/>
        </p:nvPicPr>
        <p:blipFill>
          <a:blip r:embed="rId1"/>
          <a:stretch/>
        </p:blipFill>
        <p:spPr>
          <a:xfrm>
            <a:off x="588240" y="1676520"/>
            <a:ext cx="7989480" cy="2363040"/>
          </a:xfrm>
          <a:prstGeom prst="rect">
            <a:avLst/>
          </a:prstGeom>
          <a:ln>
            <a:noFill/>
          </a:ln>
        </p:spPr>
      </p:pic>
      <p:sp>
        <p:nvSpPr>
          <p:cNvPr id="99" name="CustomShape 2"/>
          <p:cNvSpPr/>
          <p:nvPr/>
        </p:nvSpPr>
        <p:spPr>
          <a:xfrm>
            <a:off x="2040120" y="4152960"/>
            <a:ext cx="4586760" cy="488160"/>
          </a:xfrm>
          <a:prstGeom prst="rect">
            <a:avLst/>
          </a:prstGeom>
          <a:solidFill>
            <a:srgbClr val="00ffff"/>
          </a:solidFill>
          <a:ln>
            <a:noFill/>
          </a:ln>
        </p:spPr>
        <p:style>
          <a:lnRef idx="0"/>
          <a:fillRef idx="0"/>
          <a:effectRef idx="0"/>
          <a:fontRef idx="minor"/>
        </p:style>
        <p:txBody>
          <a:bodyPr tIns="91440" bIns="91440"/>
          <a:p>
            <a:pPr>
              <a:lnSpc>
                <a:spcPct val="100000"/>
              </a:lnSpc>
            </a:pPr>
            <a:r>
              <a:rPr b="1" lang="en-US" sz="2000" spc="-1" strike="noStrike">
                <a:solidFill>
                  <a:srgbClr val="000000"/>
                </a:solidFill>
                <a:uFill>
                  <a:solidFill>
                    <a:srgbClr val="ffffff"/>
                  </a:solidFill>
                </a:uFill>
                <a:latin typeface="Arial"/>
                <a:ea typeface="Arial"/>
              </a:rPr>
              <a:t>Schematic of the IR- FEL at RRCAT</a:t>
            </a:r>
            <a:endParaRPr b="0" lang="en-US" sz="1800" spc="-1" strike="noStrike">
              <a:solidFill>
                <a:srgbClr val="000000"/>
              </a:solidFill>
              <a:uFill>
                <a:solidFill>
                  <a:srgbClr val="ffffff"/>
                </a:solidFill>
              </a:uFill>
              <a:latin typeface="Arial"/>
            </a:endParaRPr>
          </a:p>
        </p:txBody>
      </p:sp>
      <p:pic>
        <p:nvPicPr>
          <p:cNvPr id="100" name="Google Shape;160;p28" descr=""/>
          <p:cNvPicPr/>
          <p:nvPr/>
        </p:nvPicPr>
        <p:blipFill>
          <a:blip r:embed="rId2"/>
          <a:stretch/>
        </p:blipFill>
        <p:spPr>
          <a:xfrm>
            <a:off x="20520" y="186840"/>
            <a:ext cx="831960" cy="831960"/>
          </a:xfrm>
          <a:prstGeom prst="rect">
            <a:avLst/>
          </a:prstGeom>
          <a:ln>
            <a:noFill/>
          </a:ln>
        </p:spPr>
      </p:pic>
    </p:spTree>
  </p:cSld>
  <p:timing>
    <p:tnLst>
      <p:par>
        <p:cTn id="7" dur="indefinite" restart="never" nodeType="tmRoot">
          <p:childTnLst>
            <p:seq>
              <p:cTn id="8"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 name="TextShape 1"/>
          <p:cNvSpPr txBox="1"/>
          <p:nvPr/>
        </p:nvSpPr>
        <p:spPr>
          <a:xfrm>
            <a:off x="3125880" y="205920"/>
            <a:ext cx="3663720" cy="857160"/>
          </a:xfrm>
          <a:prstGeom prst="rect">
            <a:avLst/>
          </a:prstGeom>
          <a:solidFill>
            <a:srgbClr val="f6b26b"/>
          </a:solidFill>
          <a:ln>
            <a:noFill/>
          </a:ln>
        </p:spPr>
        <p:txBody>
          <a:bodyPr anchor="ctr"/>
          <a:p>
            <a:pPr algn="ctr">
              <a:lnSpc>
                <a:spcPct val="100000"/>
              </a:lnSpc>
            </a:pPr>
            <a:r>
              <a:rPr b="0" lang="en-US" sz="4400" spc="-1" strike="noStrike">
                <a:solidFill>
                  <a:srgbClr val="000000"/>
                </a:solidFill>
                <a:uFill>
                  <a:solidFill>
                    <a:srgbClr val="ffffff"/>
                  </a:solidFill>
                </a:uFill>
                <a:latin typeface="Arial"/>
                <a:ea typeface="Arial"/>
              </a:rPr>
              <a:t>Milestones</a:t>
            </a:r>
            <a:endParaRPr b="0" lang="en-US" sz="1400" spc="-1" strike="noStrike">
              <a:solidFill>
                <a:srgbClr val="000000"/>
              </a:solidFill>
              <a:uFill>
                <a:solidFill>
                  <a:srgbClr val="ffffff"/>
                </a:solidFill>
              </a:uFill>
              <a:latin typeface="Arial"/>
            </a:endParaRPr>
          </a:p>
        </p:txBody>
      </p:sp>
      <p:sp>
        <p:nvSpPr>
          <p:cNvPr id="102" name="TextShape 2"/>
          <p:cNvSpPr txBox="1"/>
          <p:nvPr/>
        </p:nvSpPr>
        <p:spPr>
          <a:xfrm>
            <a:off x="457200" y="1200240"/>
            <a:ext cx="8229240" cy="3394080"/>
          </a:xfrm>
          <a:prstGeom prst="rect">
            <a:avLst/>
          </a:prstGeom>
          <a:solidFill>
            <a:srgbClr val="00ffff"/>
          </a:solidFill>
          <a:ln>
            <a:noFill/>
          </a:ln>
        </p:spPr>
        <p:txBody>
          <a:bodyPr/>
          <a:p>
            <a:pPr>
              <a:lnSpc>
                <a:spcPct val="100000"/>
              </a:lnSpc>
            </a:pPr>
            <a:r>
              <a:rPr b="0" lang="en-US" sz="2700" spc="-1" strike="noStrike">
                <a:solidFill>
                  <a:srgbClr val="000000"/>
                </a:solidFill>
                <a:uFill>
                  <a:solidFill>
                    <a:srgbClr val="ffffff"/>
                  </a:solidFill>
                </a:uFill>
                <a:latin typeface="Arial"/>
                <a:ea typeface="Arial"/>
              </a:rPr>
              <a:t>1984 : foundation stone of RRCAT  laid</a:t>
            </a:r>
            <a:endParaRPr b="0" lang="en-US" sz="1400" spc="-1" strike="noStrike">
              <a:solidFill>
                <a:srgbClr val="000000"/>
              </a:solidFill>
              <a:uFill>
                <a:solidFill>
                  <a:srgbClr val="ffffff"/>
                </a:solidFill>
              </a:uFill>
              <a:latin typeface="Arial"/>
            </a:endParaRPr>
          </a:p>
          <a:p>
            <a:pPr>
              <a:lnSpc>
                <a:spcPct val="100000"/>
              </a:lnSpc>
            </a:pPr>
            <a:r>
              <a:rPr b="0" lang="en-US" sz="2700" spc="-1" strike="noStrike">
                <a:solidFill>
                  <a:srgbClr val="000000"/>
                </a:solidFill>
                <a:uFill>
                  <a:solidFill>
                    <a:srgbClr val="ffffff"/>
                  </a:solidFill>
                </a:uFill>
                <a:latin typeface="Arial"/>
                <a:ea typeface="Arial"/>
              </a:rPr>
              <a:t>early 1999 : Indus-1 commissioned</a:t>
            </a:r>
            <a:endParaRPr b="0" lang="en-US" sz="1400" spc="-1" strike="noStrike">
              <a:solidFill>
                <a:srgbClr val="000000"/>
              </a:solidFill>
              <a:uFill>
                <a:solidFill>
                  <a:srgbClr val="ffffff"/>
                </a:solidFill>
              </a:uFill>
              <a:latin typeface="Arial"/>
            </a:endParaRPr>
          </a:p>
          <a:p>
            <a:pPr>
              <a:lnSpc>
                <a:spcPct val="100000"/>
              </a:lnSpc>
            </a:pPr>
            <a:r>
              <a:rPr b="0" lang="en-US" sz="2700" spc="-1" strike="noStrike">
                <a:solidFill>
                  <a:srgbClr val="000000"/>
                </a:solidFill>
                <a:uFill>
                  <a:solidFill>
                    <a:srgbClr val="ffffff"/>
                  </a:solidFill>
                </a:uFill>
                <a:latin typeface="Arial"/>
                <a:ea typeface="Arial"/>
              </a:rPr>
              <a:t>1998 : Civil construction of Indus-2 started</a:t>
            </a:r>
            <a:endParaRPr b="0" lang="en-US" sz="1400" spc="-1" strike="noStrike">
              <a:solidFill>
                <a:srgbClr val="000000"/>
              </a:solidFill>
              <a:uFill>
                <a:solidFill>
                  <a:srgbClr val="ffffff"/>
                </a:solidFill>
              </a:uFill>
              <a:latin typeface="Arial"/>
            </a:endParaRPr>
          </a:p>
          <a:p>
            <a:pPr>
              <a:lnSpc>
                <a:spcPct val="100000"/>
              </a:lnSpc>
            </a:pPr>
            <a:r>
              <a:rPr b="0" lang="en-US" sz="2700" spc="-1" strike="noStrike">
                <a:solidFill>
                  <a:srgbClr val="000000"/>
                </a:solidFill>
                <a:uFill>
                  <a:solidFill>
                    <a:srgbClr val="ffffff"/>
                  </a:solidFill>
                </a:uFill>
                <a:latin typeface="Arial"/>
                <a:ea typeface="Arial"/>
              </a:rPr>
              <a:t>02 December, 2005 : </a:t>
            </a:r>
            <a:r>
              <a:rPr b="0" lang="en-US" sz="2700" spc="-1" strike="noStrike">
                <a:solidFill>
                  <a:srgbClr val="000000"/>
                </a:solidFill>
                <a:uFill>
                  <a:solidFill>
                    <a:srgbClr val="ffffff"/>
                  </a:solidFill>
                </a:uFill>
                <a:latin typeface="Times New Roman"/>
                <a:ea typeface="Times New Roman"/>
              </a:rPr>
              <a:t>first signatures of the SR recorded</a:t>
            </a:r>
            <a:endParaRPr b="0" lang="en-US" sz="1400" spc="-1" strike="noStrike">
              <a:solidFill>
                <a:srgbClr val="000000"/>
              </a:solidFill>
              <a:uFill>
                <a:solidFill>
                  <a:srgbClr val="ffffff"/>
                </a:solidFill>
              </a:uFill>
              <a:latin typeface="Arial"/>
            </a:endParaRPr>
          </a:p>
          <a:p>
            <a:pPr>
              <a:lnSpc>
                <a:spcPct val="100000"/>
              </a:lnSpc>
            </a:pPr>
            <a:r>
              <a:rPr b="0" lang="en-US" sz="2700" spc="-1" strike="noStrike">
                <a:solidFill>
                  <a:srgbClr val="000000"/>
                </a:solidFill>
                <a:uFill>
                  <a:solidFill>
                    <a:srgbClr val="ffffff"/>
                  </a:solidFill>
                </a:uFill>
                <a:latin typeface="Arial"/>
                <a:ea typeface="Arial"/>
              </a:rPr>
              <a:t>November 2016 : </a:t>
            </a:r>
            <a:r>
              <a:rPr b="0" lang="en-US" sz="2600" spc="-1" strike="noStrike">
                <a:solidFill>
                  <a:srgbClr val="000000"/>
                </a:solidFill>
                <a:uFill>
                  <a:solidFill>
                    <a:srgbClr val="ffffff"/>
                  </a:solidFill>
                </a:uFill>
                <a:latin typeface="Arial"/>
                <a:ea typeface="Arial"/>
              </a:rPr>
              <a:t>The first signature of lasing at 32 μm wavelength observed in IRFEL in November 2016</a:t>
            </a:r>
            <a:endParaRPr b="0" lang="en-US" sz="1400" spc="-1" strike="noStrike">
              <a:solidFill>
                <a:srgbClr val="000000"/>
              </a:solidFill>
              <a:uFill>
                <a:solidFill>
                  <a:srgbClr val="ffffff"/>
                </a:solidFill>
              </a:uFill>
              <a:latin typeface="Arial"/>
            </a:endParaRPr>
          </a:p>
          <a:p>
            <a:pPr>
              <a:lnSpc>
                <a:spcPct val="100000"/>
              </a:lnSpc>
            </a:pPr>
            <a:endParaRPr b="0" lang="en-US" sz="1400" spc="-1" strike="noStrike">
              <a:solidFill>
                <a:srgbClr val="000000"/>
              </a:solidFill>
              <a:uFill>
                <a:solidFill>
                  <a:srgbClr val="ffffff"/>
                </a:solidFill>
              </a:uFill>
              <a:latin typeface="Arial"/>
            </a:endParaRPr>
          </a:p>
          <a:p>
            <a:pPr>
              <a:lnSpc>
                <a:spcPct val="100000"/>
              </a:lnSpc>
            </a:pPr>
            <a:endParaRPr b="0" lang="en-US" sz="1400" spc="-1" strike="noStrike">
              <a:solidFill>
                <a:srgbClr val="000000"/>
              </a:solidFill>
              <a:uFill>
                <a:solidFill>
                  <a:srgbClr val="ffffff"/>
                </a:solidFill>
              </a:uFill>
              <a:latin typeface="Arial"/>
            </a:endParaRPr>
          </a:p>
        </p:txBody>
      </p:sp>
      <p:pic>
        <p:nvPicPr>
          <p:cNvPr id="103" name="Google Shape;167;p29" descr=""/>
          <p:cNvPicPr/>
          <p:nvPr/>
        </p:nvPicPr>
        <p:blipFill>
          <a:blip r:embed="rId1"/>
          <a:stretch/>
        </p:blipFill>
        <p:spPr>
          <a:xfrm>
            <a:off x="20520" y="110880"/>
            <a:ext cx="831960" cy="831960"/>
          </a:xfrm>
          <a:prstGeom prst="rect">
            <a:avLst/>
          </a:prstGeom>
          <a:ln>
            <a:noFill/>
          </a:ln>
        </p:spPr>
      </p:pic>
    </p:spTree>
  </p:cSld>
  <p:timing>
    <p:tnLst>
      <p:par>
        <p:cTn id="9" dur="indefinite" restart="never" nodeType="tmRoot">
          <p:childTnLst>
            <p:seq>
              <p:cTn id="10"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 name="TextShape 1"/>
          <p:cNvSpPr txBox="1"/>
          <p:nvPr/>
        </p:nvSpPr>
        <p:spPr>
          <a:xfrm>
            <a:off x="2746080" y="205920"/>
            <a:ext cx="4912560" cy="857160"/>
          </a:xfrm>
          <a:prstGeom prst="rect">
            <a:avLst/>
          </a:prstGeom>
          <a:noFill/>
          <a:ln>
            <a:noFill/>
          </a:ln>
        </p:spPr>
        <p:txBody>
          <a:bodyPr anchor="ctr"/>
          <a:p>
            <a:endParaRPr b="0" lang="en-US" sz="1400" spc="-1" strike="noStrike">
              <a:solidFill>
                <a:srgbClr val="000000"/>
              </a:solidFill>
              <a:uFill>
                <a:solidFill>
                  <a:srgbClr val="ffffff"/>
                </a:solidFill>
              </a:uFill>
              <a:latin typeface="Arial"/>
            </a:endParaRPr>
          </a:p>
        </p:txBody>
      </p:sp>
      <p:sp>
        <p:nvSpPr>
          <p:cNvPr id="105" name="TextShape 2"/>
          <p:cNvSpPr txBox="1"/>
          <p:nvPr/>
        </p:nvSpPr>
        <p:spPr>
          <a:xfrm>
            <a:off x="457200" y="1200240"/>
            <a:ext cx="8229240" cy="3653640"/>
          </a:xfrm>
          <a:prstGeom prst="rect">
            <a:avLst/>
          </a:prstGeom>
          <a:solidFill>
            <a:srgbClr val="ffff00"/>
          </a:solidFill>
          <a:ln>
            <a:noFill/>
          </a:ln>
        </p:spPr>
        <p:txBody>
          <a:bodyPr/>
          <a:p>
            <a:pPr algn="just">
              <a:lnSpc>
                <a:spcPct val="100000"/>
              </a:lnSpc>
            </a:pPr>
            <a:r>
              <a:rPr b="0" lang="en-US" sz="2800" spc="-1" strike="noStrike">
                <a:solidFill>
                  <a:srgbClr val="0617fa"/>
                </a:solidFill>
                <a:uFill>
                  <a:solidFill>
                    <a:srgbClr val="ffffff"/>
                  </a:solidFill>
                </a:uFill>
                <a:latin typeface="Times New Roman"/>
                <a:ea typeface="Times New Roman"/>
              </a:rPr>
              <a:t>     </a:t>
            </a:r>
            <a:r>
              <a:rPr b="0" lang="en-US" sz="2800" spc="-1" strike="noStrike">
                <a:solidFill>
                  <a:srgbClr val="0617fa"/>
                </a:solidFill>
                <a:uFill>
                  <a:solidFill>
                    <a:srgbClr val="ffffff"/>
                  </a:solidFill>
                </a:uFill>
                <a:latin typeface="Times New Roman"/>
                <a:ea typeface="Times New Roman"/>
              </a:rPr>
              <a:t>more than </a:t>
            </a:r>
            <a:r>
              <a:rPr b="0" lang="en-US" sz="2800" spc="-1" strike="noStrike">
                <a:solidFill>
                  <a:srgbClr val="a50021"/>
                </a:solidFill>
                <a:uFill>
                  <a:solidFill>
                    <a:srgbClr val="ffffff"/>
                  </a:solidFill>
                </a:uFill>
                <a:latin typeface="Times New Roman"/>
                <a:ea typeface="Times New Roman"/>
              </a:rPr>
              <a:t>600</a:t>
            </a:r>
            <a:r>
              <a:rPr b="0" lang="en-US" sz="2800" spc="-1" strike="noStrike">
                <a:solidFill>
                  <a:srgbClr val="0617fa"/>
                </a:solidFill>
                <a:uFill>
                  <a:solidFill>
                    <a:srgbClr val="ffffff"/>
                  </a:solidFill>
                </a:uFill>
                <a:latin typeface="Times New Roman"/>
                <a:ea typeface="Times New Roman"/>
              </a:rPr>
              <a:t> magnets developed since 1988.</a:t>
            </a:r>
            <a:endParaRPr b="0" lang="en-US" sz="1400" spc="-1" strike="noStrike">
              <a:solidFill>
                <a:srgbClr val="000000"/>
              </a:solidFill>
              <a:uFill>
                <a:solidFill>
                  <a:srgbClr val="ffffff"/>
                </a:solidFill>
              </a:uFill>
              <a:latin typeface="Arial"/>
            </a:endParaRPr>
          </a:p>
          <a:p>
            <a:pPr algn="just">
              <a:lnSpc>
                <a:spcPct val="100000"/>
              </a:lnSpc>
            </a:pPr>
            <a:endParaRPr b="0" lang="en-US" sz="1400" spc="-1" strike="noStrike">
              <a:solidFill>
                <a:srgbClr val="000000"/>
              </a:solidFill>
              <a:uFill>
                <a:solidFill>
                  <a:srgbClr val="ffffff"/>
                </a:solidFill>
              </a:uFill>
              <a:latin typeface="Arial"/>
            </a:endParaRPr>
          </a:p>
          <a:p>
            <a:pPr marL="457200" indent="-380520" algn="just">
              <a:lnSpc>
                <a:spcPct val="120000"/>
              </a:lnSpc>
              <a:buClr>
                <a:srgbClr val="000000"/>
              </a:buClr>
              <a:buFont typeface="Times New Roman"/>
              <a:buChar char="●"/>
            </a:pPr>
            <a:r>
              <a:rPr b="0" lang="en-US" sz="2400" spc="-1" strike="noStrike">
                <a:solidFill>
                  <a:srgbClr val="000000"/>
                </a:solidFill>
                <a:uFill>
                  <a:solidFill>
                    <a:srgbClr val="ffffff"/>
                  </a:solidFill>
                </a:uFill>
                <a:latin typeface="Times New Roman"/>
                <a:ea typeface="Times New Roman"/>
              </a:rPr>
              <a:t>magnets for Indus Accelerators (Indus-1 &amp; Indus-2)</a:t>
            </a:r>
            <a:endParaRPr b="0" lang="en-US" sz="1400" spc="-1" strike="noStrike">
              <a:solidFill>
                <a:srgbClr val="000000"/>
              </a:solidFill>
              <a:uFill>
                <a:solidFill>
                  <a:srgbClr val="ffffff"/>
                </a:solidFill>
              </a:uFill>
              <a:latin typeface="Arial"/>
            </a:endParaRPr>
          </a:p>
          <a:p>
            <a:pPr marL="457200" indent="-380520" algn="just">
              <a:lnSpc>
                <a:spcPct val="120000"/>
              </a:lnSpc>
              <a:buClr>
                <a:srgbClr val="000000"/>
              </a:buClr>
              <a:buFont typeface="Times New Roman"/>
              <a:buChar char="●"/>
            </a:pPr>
            <a:r>
              <a:rPr b="0" lang="en-US" sz="2400" spc="-1" strike="noStrike">
                <a:solidFill>
                  <a:srgbClr val="000000"/>
                </a:solidFill>
                <a:uFill>
                  <a:solidFill>
                    <a:srgbClr val="ffffff"/>
                  </a:solidFill>
                </a:uFill>
                <a:latin typeface="Times New Roman"/>
                <a:ea typeface="Times New Roman"/>
              </a:rPr>
              <a:t>magnets for up-gradation of Booster Synchrotron, Indus-1, Indus-2</a:t>
            </a:r>
            <a:endParaRPr b="0" lang="en-US" sz="1400" spc="-1" strike="noStrike">
              <a:solidFill>
                <a:srgbClr val="000000"/>
              </a:solidFill>
              <a:uFill>
                <a:solidFill>
                  <a:srgbClr val="ffffff"/>
                </a:solidFill>
              </a:uFill>
              <a:latin typeface="Arial"/>
            </a:endParaRPr>
          </a:p>
          <a:p>
            <a:pPr marL="457200" indent="-380520" algn="just">
              <a:lnSpc>
                <a:spcPct val="120000"/>
              </a:lnSpc>
              <a:buClr>
                <a:srgbClr val="000000"/>
              </a:buClr>
              <a:buFont typeface="Times New Roman"/>
              <a:buChar char="●"/>
            </a:pPr>
            <a:r>
              <a:rPr b="0" lang="en-US" sz="2400" spc="-1" strike="noStrike">
                <a:solidFill>
                  <a:srgbClr val="000000"/>
                </a:solidFill>
                <a:uFill>
                  <a:solidFill>
                    <a:srgbClr val="ffffff"/>
                  </a:solidFill>
                </a:uFill>
                <a:latin typeface="Times New Roman"/>
                <a:ea typeface="Times New Roman"/>
              </a:rPr>
              <a:t>magnets for IRFEL, ARPF, BARC, photon beam line experiments etc.</a:t>
            </a:r>
            <a:endParaRPr b="0" lang="en-US" sz="1400" spc="-1" strike="noStrike">
              <a:solidFill>
                <a:srgbClr val="000000"/>
              </a:solidFill>
              <a:uFill>
                <a:solidFill>
                  <a:srgbClr val="ffffff"/>
                </a:solidFill>
              </a:uFill>
              <a:latin typeface="Arial"/>
            </a:endParaRPr>
          </a:p>
          <a:p>
            <a:pPr marL="457200" indent="-380520" algn="just">
              <a:lnSpc>
                <a:spcPct val="120000"/>
              </a:lnSpc>
              <a:buClr>
                <a:srgbClr val="000000"/>
              </a:buClr>
              <a:buFont typeface="Times New Roman"/>
              <a:buChar char="●"/>
            </a:pPr>
            <a:r>
              <a:rPr b="0" lang="en-US" sz="2400" spc="-1" strike="noStrike">
                <a:solidFill>
                  <a:srgbClr val="000000"/>
                </a:solidFill>
                <a:uFill>
                  <a:solidFill>
                    <a:srgbClr val="ffffff"/>
                  </a:solidFill>
                </a:uFill>
                <a:latin typeface="Times New Roman"/>
                <a:ea typeface="Times New Roman"/>
              </a:rPr>
              <a:t>Magnets for CERN</a:t>
            </a:r>
            <a:endParaRPr b="0" lang="en-US" sz="1400" spc="-1" strike="noStrike">
              <a:solidFill>
                <a:srgbClr val="000000"/>
              </a:solidFill>
              <a:uFill>
                <a:solidFill>
                  <a:srgbClr val="ffffff"/>
                </a:solidFill>
              </a:uFill>
              <a:latin typeface="Arial"/>
            </a:endParaRPr>
          </a:p>
          <a:p>
            <a:pPr algn="just">
              <a:lnSpc>
                <a:spcPct val="100000"/>
              </a:lnSpc>
            </a:pPr>
            <a:endParaRPr b="0" lang="en-US" sz="1400" spc="-1" strike="noStrike">
              <a:solidFill>
                <a:srgbClr val="000000"/>
              </a:solidFill>
              <a:uFill>
                <a:solidFill>
                  <a:srgbClr val="ffffff"/>
                </a:solidFill>
              </a:uFill>
              <a:latin typeface="Arial"/>
            </a:endParaRPr>
          </a:p>
          <a:p>
            <a:pPr>
              <a:lnSpc>
                <a:spcPct val="100000"/>
              </a:lnSpc>
            </a:pPr>
            <a:endParaRPr b="0" lang="en-US" sz="1400" spc="-1" strike="noStrike">
              <a:solidFill>
                <a:srgbClr val="000000"/>
              </a:solidFill>
              <a:uFill>
                <a:solidFill>
                  <a:srgbClr val="ffffff"/>
                </a:solidFill>
              </a:uFill>
              <a:latin typeface="Arial"/>
            </a:endParaRPr>
          </a:p>
        </p:txBody>
      </p:sp>
      <p:pic>
        <p:nvPicPr>
          <p:cNvPr id="106" name="Google Shape;174;p30" descr=""/>
          <p:cNvPicPr/>
          <p:nvPr/>
        </p:nvPicPr>
        <p:blipFill>
          <a:blip r:embed="rId1"/>
          <a:stretch/>
        </p:blipFill>
        <p:spPr>
          <a:xfrm>
            <a:off x="20520" y="110880"/>
            <a:ext cx="831960" cy="831960"/>
          </a:xfrm>
          <a:prstGeom prst="rect">
            <a:avLst/>
          </a:prstGeom>
          <a:ln>
            <a:noFill/>
          </a:ln>
        </p:spPr>
      </p:pic>
    </p:spTree>
  </p:cSld>
  <p:timing>
    <p:tnLst>
      <p:par>
        <p:cTn id="11" dur="indefinite" restart="never" nodeType="tmRoot">
          <p:childTnLst>
            <p:seq>
              <p:cTn id="12"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 name="TextShape 1"/>
          <p:cNvSpPr txBox="1"/>
          <p:nvPr/>
        </p:nvSpPr>
        <p:spPr>
          <a:xfrm>
            <a:off x="1619640" y="205920"/>
            <a:ext cx="5677920" cy="763920"/>
          </a:xfrm>
          <a:prstGeom prst="rect">
            <a:avLst/>
          </a:prstGeom>
          <a:solidFill>
            <a:srgbClr val="ffd966"/>
          </a:solidFill>
          <a:ln>
            <a:noFill/>
          </a:ln>
        </p:spPr>
        <p:txBody>
          <a:bodyPr anchor="ctr"/>
          <a:p>
            <a:pPr algn="ctr">
              <a:lnSpc>
                <a:spcPct val="100000"/>
              </a:lnSpc>
            </a:pPr>
            <a:r>
              <a:rPr b="1" lang="en-US" sz="2800" spc="-1" strike="noStrike">
                <a:solidFill>
                  <a:srgbClr val="cc3300"/>
                </a:solidFill>
                <a:uFill>
                  <a:solidFill>
                    <a:srgbClr val="ffffff"/>
                  </a:solidFill>
                </a:uFill>
                <a:latin typeface="Comic Sans MS"/>
                <a:ea typeface="Comic Sans MS"/>
              </a:rPr>
              <a:t>550 MeV Booster Synchrotron</a:t>
            </a:r>
            <a:endParaRPr b="0" lang="en-US" sz="1400" spc="-1" strike="noStrike">
              <a:solidFill>
                <a:srgbClr val="000000"/>
              </a:solidFill>
              <a:uFill>
                <a:solidFill>
                  <a:srgbClr val="ffffff"/>
                </a:solidFill>
              </a:uFill>
              <a:latin typeface="Arial"/>
            </a:endParaRPr>
          </a:p>
        </p:txBody>
      </p:sp>
      <p:pic>
        <p:nvPicPr>
          <p:cNvPr id="108" name="Google Shape;180;p31" descr=""/>
          <p:cNvPicPr/>
          <p:nvPr/>
        </p:nvPicPr>
        <p:blipFill>
          <a:blip r:embed="rId1"/>
          <a:srcRect l="0" t="40005" r="2238" b="4441"/>
          <a:stretch/>
        </p:blipFill>
        <p:spPr>
          <a:xfrm>
            <a:off x="740520" y="1160280"/>
            <a:ext cx="7625880" cy="3860280"/>
          </a:xfrm>
          <a:prstGeom prst="rect">
            <a:avLst/>
          </a:prstGeom>
          <a:ln>
            <a:noFill/>
          </a:ln>
        </p:spPr>
      </p:pic>
      <p:pic>
        <p:nvPicPr>
          <p:cNvPr id="109" name="Google Shape;181;p31" descr=""/>
          <p:cNvPicPr/>
          <p:nvPr/>
        </p:nvPicPr>
        <p:blipFill>
          <a:blip r:embed="rId2"/>
          <a:stretch/>
        </p:blipFill>
        <p:spPr>
          <a:xfrm>
            <a:off x="20520" y="110880"/>
            <a:ext cx="831960" cy="831960"/>
          </a:xfrm>
          <a:prstGeom prst="rect">
            <a:avLst/>
          </a:prstGeom>
          <a:ln>
            <a:noFill/>
          </a:ln>
        </p:spPr>
      </p:pic>
    </p:spTree>
  </p:cSld>
  <p:timing>
    <p:tnLst>
      <p:par>
        <p:cTn id="13" dur="indefinite" restart="never" nodeType="tmRoot">
          <p:childTnLst>
            <p:seq>
              <p:cTn id="14"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 name="TextShape 1"/>
          <p:cNvSpPr txBox="1"/>
          <p:nvPr/>
        </p:nvSpPr>
        <p:spPr>
          <a:xfrm>
            <a:off x="1191960" y="205920"/>
            <a:ext cx="6632640" cy="857160"/>
          </a:xfrm>
          <a:prstGeom prst="rect">
            <a:avLst/>
          </a:prstGeom>
          <a:solidFill>
            <a:srgbClr val="ffd966"/>
          </a:solidFill>
          <a:ln>
            <a:noFill/>
          </a:ln>
        </p:spPr>
        <p:txBody>
          <a:bodyPr anchor="ctr"/>
          <a:p>
            <a:pPr algn="ctr">
              <a:lnSpc>
                <a:spcPct val="120000"/>
              </a:lnSpc>
            </a:pPr>
            <a:r>
              <a:rPr b="1" lang="en-US" sz="3200" spc="-1" strike="noStrike">
                <a:solidFill>
                  <a:srgbClr val="000000"/>
                </a:solidFill>
                <a:uFill>
                  <a:solidFill>
                    <a:srgbClr val="ffffff"/>
                  </a:solidFill>
                </a:uFill>
                <a:latin typeface="Times New Roman"/>
                <a:ea typeface="Times New Roman"/>
              </a:rPr>
              <a:t>Indus-1 : 450 MeV Storage Ring</a:t>
            </a:r>
            <a:endParaRPr b="0" lang="en-US" sz="1400" spc="-1" strike="noStrike">
              <a:solidFill>
                <a:srgbClr val="000000"/>
              </a:solidFill>
              <a:uFill>
                <a:solidFill>
                  <a:srgbClr val="ffffff"/>
                </a:solidFill>
              </a:uFill>
              <a:latin typeface="Arial"/>
            </a:endParaRPr>
          </a:p>
        </p:txBody>
      </p:sp>
      <p:pic>
        <p:nvPicPr>
          <p:cNvPr id="111" name="Google Shape;187;p32" descr=""/>
          <p:cNvPicPr/>
          <p:nvPr/>
        </p:nvPicPr>
        <p:blipFill>
          <a:blip r:embed="rId1"/>
          <a:stretch/>
        </p:blipFill>
        <p:spPr>
          <a:xfrm>
            <a:off x="1080720" y="1141200"/>
            <a:ext cx="6854400" cy="4002120"/>
          </a:xfrm>
          <a:prstGeom prst="rect">
            <a:avLst/>
          </a:prstGeom>
          <a:ln>
            <a:noFill/>
          </a:ln>
        </p:spPr>
      </p:pic>
      <p:pic>
        <p:nvPicPr>
          <p:cNvPr id="112" name="Google Shape;188;p32" descr=""/>
          <p:cNvPicPr/>
          <p:nvPr/>
        </p:nvPicPr>
        <p:blipFill>
          <a:blip r:embed="rId2"/>
          <a:stretch/>
        </p:blipFill>
        <p:spPr>
          <a:xfrm>
            <a:off x="20520" y="110880"/>
            <a:ext cx="831960" cy="831960"/>
          </a:xfrm>
          <a:prstGeom prst="rect">
            <a:avLst/>
          </a:prstGeom>
          <a:ln>
            <a:noFill/>
          </a:ln>
        </p:spPr>
      </p:pic>
    </p:spTree>
  </p:cSld>
  <p:timing>
    <p:tnLst>
      <p:par>
        <p:cTn id="15" dur="indefinite" restart="never" nodeType="tmRoot">
          <p:childTnLst>
            <p:seq>
              <p:cTn id="16"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 name="TextShape 1"/>
          <p:cNvSpPr txBox="1"/>
          <p:nvPr/>
        </p:nvSpPr>
        <p:spPr>
          <a:xfrm>
            <a:off x="1660320" y="255240"/>
            <a:ext cx="6052320" cy="857160"/>
          </a:xfrm>
          <a:prstGeom prst="rect">
            <a:avLst/>
          </a:prstGeom>
          <a:solidFill>
            <a:srgbClr val="ffd966"/>
          </a:solidFill>
          <a:ln>
            <a:noFill/>
          </a:ln>
        </p:spPr>
        <p:txBody>
          <a:bodyPr anchor="ctr"/>
          <a:p>
            <a:pPr algn="ctr">
              <a:lnSpc>
                <a:spcPct val="100000"/>
              </a:lnSpc>
            </a:pPr>
            <a:r>
              <a:rPr b="0" lang="en-US" sz="3600" spc="-1" strike="noStrike">
                <a:solidFill>
                  <a:srgbClr val="000000"/>
                </a:solidFill>
                <a:uFill>
                  <a:solidFill>
                    <a:srgbClr val="ffffff"/>
                  </a:solidFill>
                </a:uFill>
                <a:latin typeface="Arial"/>
                <a:ea typeface="Arial"/>
              </a:rPr>
              <a:t>A small part of Indus-2 Ring</a:t>
            </a:r>
            <a:endParaRPr b="0" lang="en-US" sz="1400" spc="-1" strike="noStrike">
              <a:solidFill>
                <a:srgbClr val="000000"/>
              </a:solidFill>
              <a:uFill>
                <a:solidFill>
                  <a:srgbClr val="ffffff"/>
                </a:solidFill>
              </a:uFill>
              <a:latin typeface="Arial"/>
            </a:endParaRPr>
          </a:p>
        </p:txBody>
      </p:sp>
      <p:pic>
        <p:nvPicPr>
          <p:cNvPr id="114" name="Google Shape;194;p33" descr=""/>
          <p:cNvPicPr/>
          <p:nvPr/>
        </p:nvPicPr>
        <p:blipFill>
          <a:blip r:embed="rId1"/>
          <a:stretch/>
        </p:blipFill>
        <p:spPr>
          <a:xfrm>
            <a:off x="1924200" y="1239480"/>
            <a:ext cx="5477760" cy="3903480"/>
          </a:xfrm>
          <a:prstGeom prst="rect">
            <a:avLst/>
          </a:prstGeom>
          <a:ln>
            <a:noFill/>
          </a:ln>
        </p:spPr>
      </p:pic>
      <p:pic>
        <p:nvPicPr>
          <p:cNvPr id="115" name="Google Shape;195;p33" descr=""/>
          <p:cNvPicPr/>
          <p:nvPr/>
        </p:nvPicPr>
        <p:blipFill>
          <a:blip r:embed="rId2"/>
          <a:stretch/>
        </p:blipFill>
        <p:spPr>
          <a:xfrm>
            <a:off x="20520" y="110880"/>
            <a:ext cx="831960" cy="831960"/>
          </a:xfrm>
          <a:prstGeom prst="rect">
            <a:avLst/>
          </a:prstGeom>
          <a:ln>
            <a:noFill/>
          </a:ln>
        </p:spPr>
      </p:pic>
    </p:spTree>
  </p:cSld>
  <p:timing>
    <p:tnLst>
      <p:par>
        <p:cTn id="17" dur="indefinite" restart="never" nodeType="tmRoot">
          <p:childTnLst>
            <p:seq>
              <p:cTn id="18"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TotalTime>
  <Application>LibreOffice/5.1.6.2$Linux_X86_64 LibreOffice_project/10m0$Build-2</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en-US</dc:language>
  <cp:lastModifiedBy>SN SINGH </cp:lastModifiedBy>
  <dcterms:modified xsi:type="dcterms:W3CDTF">2023-04-12T18:10:57Z</dcterms:modified>
  <cp:revision>1</cp:revision>
  <dc:subject/>
  <dc:title/>
</cp:coreProperties>
</file>